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67" r:id="rId4"/>
    <p:sldId id="266" r:id="rId5"/>
    <p:sldId id="268" r:id="rId6"/>
    <p:sldId id="270" r:id="rId7"/>
    <p:sldId id="272" r:id="rId8"/>
    <p:sldId id="273" r:id="rId9"/>
    <p:sldId id="271" r:id="rId10"/>
    <p:sldId id="274" r:id="rId11"/>
    <p:sldId id="276" r:id="rId12"/>
    <p:sldId id="277" r:id="rId13"/>
    <p:sldId id="275" r:id="rId14"/>
    <p:sldId id="285" r:id="rId15"/>
    <p:sldId id="278" r:id="rId16"/>
    <p:sldId id="279" r:id="rId17"/>
    <p:sldId id="280" r:id="rId18"/>
    <p:sldId id="282" r:id="rId19"/>
    <p:sldId id="283" r:id="rId20"/>
    <p:sldId id="284" r:id="rId21"/>
    <p:sldId id="289" r:id="rId22"/>
    <p:sldId id="264" r:id="rId23"/>
    <p:sldId id="265" r:id="rId24"/>
    <p:sldId id="290" r:id="rId25"/>
    <p:sldId id="286" r:id="rId26"/>
    <p:sldId id="287" r:id="rId27"/>
    <p:sldId id="291" r:id="rId28"/>
    <p:sldId id="292" r:id="rId29"/>
    <p:sldId id="293" r:id="rId3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80E1D9-0798-4A8F-AD44-E1E791E570E4}" v="3" dt="2023-06-20T20:11:11.9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60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weł Dąbrowski" userId="934516c2-8b67-4c20-bc90-a1de001dc46f" providerId="ADAL" clId="{B780E1D9-0798-4A8F-AD44-E1E791E570E4}"/>
    <pc:docChg chg="undo redo custSel addSld delSld modSld sldOrd">
      <pc:chgData name="Paweł Dąbrowski" userId="934516c2-8b67-4c20-bc90-a1de001dc46f" providerId="ADAL" clId="{B780E1D9-0798-4A8F-AD44-E1E791E570E4}" dt="2023-06-20T21:50:07.416" v="3619" actId="27636"/>
      <pc:docMkLst>
        <pc:docMk/>
      </pc:docMkLst>
      <pc:sldChg chg="addSp delSp modSp mod modMedia setBg addAnim delAnim setClrOvrMap">
        <pc:chgData name="Paweł Dąbrowski" userId="934516c2-8b67-4c20-bc90-a1de001dc46f" providerId="ADAL" clId="{B780E1D9-0798-4A8F-AD44-E1E791E570E4}" dt="2023-06-20T19:10:33.951" v="2236" actId="26606"/>
        <pc:sldMkLst>
          <pc:docMk/>
          <pc:sldMk cId="954240624" sldId="256"/>
        </pc:sldMkLst>
        <pc:spChg chg="mod">
          <ac:chgData name="Paweł Dąbrowski" userId="934516c2-8b67-4c20-bc90-a1de001dc46f" providerId="ADAL" clId="{B780E1D9-0798-4A8F-AD44-E1E791E570E4}" dt="2023-06-20T19:10:33.951" v="2236" actId="26606"/>
          <ac:spMkLst>
            <pc:docMk/>
            <pc:sldMk cId="954240624" sldId="256"/>
            <ac:spMk id="2" creationId="{25BBA272-CADF-5B56-4926-53D773AA6023}"/>
          </ac:spMkLst>
        </pc:spChg>
        <pc:spChg chg="mod">
          <ac:chgData name="Paweł Dąbrowski" userId="934516c2-8b67-4c20-bc90-a1de001dc46f" providerId="ADAL" clId="{B780E1D9-0798-4A8F-AD44-E1E791E570E4}" dt="2023-06-20T19:10:33.951" v="2236" actId="26606"/>
          <ac:spMkLst>
            <pc:docMk/>
            <pc:sldMk cId="954240624" sldId="256"/>
            <ac:spMk id="3" creationId="{F75DC1AB-DD9F-09E6-88F9-0BB43A08989B}"/>
          </ac:spMkLst>
        </pc:spChg>
        <pc:spChg chg="add del">
          <ac:chgData name="Paweł Dąbrowski" userId="934516c2-8b67-4c20-bc90-a1de001dc46f" providerId="ADAL" clId="{B780E1D9-0798-4A8F-AD44-E1E791E570E4}" dt="2023-06-20T19:10:33.937" v="2235" actId="26606"/>
          <ac:spMkLst>
            <pc:docMk/>
            <pc:sldMk cId="954240624" sldId="256"/>
            <ac:spMk id="8" creationId="{6F5A5072-7B47-4D32-B52A-4EBBF590B8A5}"/>
          </ac:spMkLst>
        </pc:spChg>
        <pc:spChg chg="add del">
          <ac:chgData name="Paweł Dąbrowski" userId="934516c2-8b67-4c20-bc90-a1de001dc46f" providerId="ADAL" clId="{B780E1D9-0798-4A8F-AD44-E1E791E570E4}" dt="2023-06-20T19:09:47.140" v="2225" actId="26606"/>
          <ac:spMkLst>
            <pc:docMk/>
            <pc:sldMk cId="954240624" sldId="256"/>
            <ac:spMk id="9" creationId="{71B2258F-86CA-4D4D-8270-BC05FCDEBFB3}"/>
          </ac:spMkLst>
        </pc:spChg>
        <pc:spChg chg="add del">
          <ac:chgData name="Paweł Dąbrowski" userId="934516c2-8b67-4c20-bc90-a1de001dc46f" providerId="ADAL" clId="{B780E1D9-0798-4A8F-AD44-E1E791E570E4}" dt="2023-06-20T19:10:33.937" v="2235" actId="26606"/>
          <ac:spMkLst>
            <pc:docMk/>
            <pc:sldMk cId="954240624" sldId="256"/>
            <ac:spMk id="10" creationId="{9715DAF0-AE1B-46C9-8A6B-DB2AA05AB91D}"/>
          </ac:spMkLst>
        </pc:spChg>
        <pc:spChg chg="add del">
          <ac:chgData name="Paweł Dąbrowski" userId="934516c2-8b67-4c20-bc90-a1de001dc46f" providerId="ADAL" clId="{B780E1D9-0798-4A8F-AD44-E1E791E570E4}" dt="2023-06-20T19:09:53.923" v="2229" actId="26606"/>
          <ac:spMkLst>
            <pc:docMk/>
            <pc:sldMk cId="954240624" sldId="256"/>
            <ac:spMk id="11" creationId="{007891EC-4501-44ED-A8C8-B11B6DB767AB}"/>
          </ac:spMkLst>
        </pc:spChg>
        <pc:spChg chg="add del">
          <ac:chgData name="Paweł Dąbrowski" userId="934516c2-8b67-4c20-bc90-a1de001dc46f" providerId="ADAL" clId="{B780E1D9-0798-4A8F-AD44-E1E791E570E4}" dt="2023-06-20T19:09:53.923" v="2229" actId="26606"/>
          <ac:spMkLst>
            <pc:docMk/>
            <pc:sldMk cId="954240624" sldId="256"/>
            <ac:spMk id="12" creationId="{C1DD1A8A-57D5-4A81-AD04-532B043C5611}"/>
          </ac:spMkLst>
        </pc:spChg>
        <pc:spChg chg="add del">
          <ac:chgData name="Paweł Dąbrowski" userId="934516c2-8b67-4c20-bc90-a1de001dc46f" providerId="ADAL" clId="{B780E1D9-0798-4A8F-AD44-E1E791E570E4}" dt="2023-06-20T19:10:33.937" v="2235" actId="26606"/>
          <ac:spMkLst>
            <pc:docMk/>
            <pc:sldMk cId="954240624" sldId="256"/>
            <ac:spMk id="14" creationId="{AFF4A713-7B75-4B21-90D7-5AB19547C728}"/>
          </ac:spMkLst>
        </pc:spChg>
        <pc:spChg chg="add del">
          <ac:chgData name="Paweł Dąbrowski" userId="934516c2-8b67-4c20-bc90-a1de001dc46f" providerId="ADAL" clId="{B780E1D9-0798-4A8F-AD44-E1E791E570E4}" dt="2023-06-20T19:10:25.924" v="2233" actId="26606"/>
          <ac:spMkLst>
            <pc:docMk/>
            <pc:sldMk cId="954240624" sldId="256"/>
            <ac:spMk id="15" creationId="{C1DD1A8A-57D5-4A81-AD04-532B043C5611}"/>
          </ac:spMkLst>
        </pc:spChg>
        <pc:spChg chg="add del">
          <ac:chgData name="Paweł Dąbrowski" userId="934516c2-8b67-4c20-bc90-a1de001dc46f" providerId="ADAL" clId="{B780E1D9-0798-4A8F-AD44-E1E791E570E4}" dt="2023-06-20T19:10:25.924" v="2233" actId="26606"/>
          <ac:spMkLst>
            <pc:docMk/>
            <pc:sldMk cId="954240624" sldId="256"/>
            <ac:spMk id="17" creationId="{007891EC-4501-44ED-A8C8-B11B6DB767AB}"/>
          </ac:spMkLst>
        </pc:spChg>
        <pc:spChg chg="add del">
          <ac:chgData name="Paweł Dąbrowski" userId="934516c2-8b67-4c20-bc90-a1de001dc46f" providerId="ADAL" clId="{B780E1D9-0798-4A8F-AD44-E1E791E570E4}" dt="2023-06-20T19:10:33.937" v="2235" actId="26606"/>
          <ac:spMkLst>
            <pc:docMk/>
            <pc:sldMk cId="954240624" sldId="256"/>
            <ac:spMk id="18" creationId="{C29501E6-A978-4A61-9689-9085AF97A53A}"/>
          </ac:spMkLst>
        </pc:spChg>
        <pc:spChg chg="add del">
          <ac:chgData name="Paweł Dąbrowski" userId="934516c2-8b67-4c20-bc90-a1de001dc46f" providerId="ADAL" clId="{B780E1D9-0798-4A8F-AD44-E1E791E570E4}" dt="2023-06-20T19:10:33.937" v="2235" actId="26606"/>
          <ac:spMkLst>
            <pc:docMk/>
            <pc:sldMk cId="954240624" sldId="256"/>
            <ac:spMk id="19" creationId="{6016219D-510E-4184-9090-6D5578A87BD1}"/>
          </ac:spMkLst>
        </pc:spChg>
        <pc:spChg chg="add del">
          <ac:chgData name="Paweł Dąbrowski" userId="934516c2-8b67-4c20-bc90-a1de001dc46f" providerId="ADAL" clId="{B780E1D9-0798-4A8F-AD44-E1E791E570E4}" dt="2023-06-20T19:10:33.937" v="2235" actId="26606"/>
          <ac:spMkLst>
            <pc:docMk/>
            <pc:sldMk cId="954240624" sldId="256"/>
            <ac:spMk id="20" creationId="{DC631C0B-6DA6-4E57-8231-CE32B3434A7E}"/>
          </ac:spMkLst>
        </pc:spChg>
        <pc:spChg chg="add">
          <ac:chgData name="Paweł Dąbrowski" userId="934516c2-8b67-4c20-bc90-a1de001dc46f" providerId="ADAL" clId="{B780E1D9-0798-4A8F-AD44-E1E791E570E4}" dt="2023-06-20T19:10:33.951" v="2236" actId="26606"/>
          <ac:spMkLst>
            <pc:docMk/>
            <pc:sldMk cId="954240624" sldId="256"/>
            <ac:spMk id="22" creationId="{4522B21E-B2B9-4C72-9A71-C87EFD137480}"/>
          </ac:spMkLst>
        </pc:spChg>
        <pc:spChg chg="add">
          <ac:chgData name="Paweł Dąbrowski" userId="934516c2-8b67-4c20-bc90-a1de001dc46f" providerId="ADAL" clId="{B780E1D9-0798-4A8F-AD44-E1E791E570E4}" dt="2023-06-20T19:10:33.951" v="2236" actId="26606"/>
          <ac:spMkLst>
            <pc:docMk/>
            <pc:sldMk cId="954240624" sldId="256"/>
            <ac:spMk id="23" creationId="{5EB7D2A2-F448-44D4-938C-DC84CBCB3B1E}"/>
          </ac:spMkLst>
        </pc:spChg>
        <pc:spChg chg="add">
          <ac:chgData name="Paweł Dąbrowski" userId="934516c2-8b67-4c20-bc90-a1de001dc46f" providerId="ADAL" clId="{B780E1D9-0798-4A8F-AD44-E1E791E570E4}" dt="2023-06-20T19:10:33.951" v="2236" actId="26606"/>
          <ac:spMkLst>
            <pc:docMk/>
            <pc:sldMk cId="954240624" sldId="256"/>
            <ac:spMk id="24" creationId="{871AEA07-1E14-44B4-8E55-64EF049CD66F}"/>
          </ac:spMkLst>
        </pc:spChg>
        <pc:picChg chg="add del">
          <ac:chgData name="Paweł Dąbrowski" userId="934516c2-8b67-4c20-bc90-a1de001dc46f" providerId="ADAL" clId="{B780E1D9-0798-4A8F-AD44-E1E791E570E4}" dt="2023-06-20T19:09:47.140" v="2225" actId="26606"/>
          <ac:picMkLst>
            <pc:docMk/>
            <pc:sldMk cId="954240624" sldId="256"/>
            <ac:picMk id="5" creationId="{C6488535-5EDB-09D5-59D4-AE829E1DCC73}"/>
          </ac:picMkLst>
        </pc:picChg>
        <pc:picChg chg="add del mod">
          <ac:chgData name="Paweł Dąbrowski" userId="934516c2-8b67-4c20-bc90-a1de001dc46f" providerId="ADAL" clId="{B780E1D9-0798-4A8F-AD44-E1E791E570E4}" dt="2023-06-20T19:09:53.923" v="2229" actId="26606"/>
          <ac:picMkLst>
            <pc:docMk/>
            <pc:sldMk cId="954240624" sldId="256"/>
            <ac:picMk id="13" creationId="{EE275E2B-2286-CB6B-AEF0-55FA31F16DA4}"/>
          </ac:picMkLst>
        </pc:picChg>
        <pc:picChg chg="add del">
          <ac:chgData name="Paweł Dąbrowski" userId="934516c2-8b67-4c20-bc90-a1de001dc46f" providerId="ADAL" clId="{B780E1D9-0798-4A8F-AD44-E1E791E570E4}" dt="2023-06-20T19:10:25.924" v="2233" actId="26606"/>
          <ac:picMkLst>
            <pc:docMk/>
            <pc:sldMk cId="954240624" sldId="256"/>
            <ac:picMk id="16" creationId="{168AE94F-3167-37C8-FB15-0D9B9AFE2023}"/>
          </ac:picMkLst>
        </pc:picChg>
        <pc:cxnChg chg="add">
          <ac:chgData name="Paweł Dąbrowski" userId="934516c2-8b67-4c20-bc90-a1de001dc46f" providerId="ADAL" clId="{B780E1D9-0798-4A8F-AD44-E1E791E570E4}" dt="2023-06-20T19:10:33.951" v="2236" actId="26606"/>
          <ac:cxnSpMkLst>
            <pc:docMk/>
            <pc:sldMk cId="954240624" sldId="256"/>
            <ac:cxnSpMk id="25" creationId="{F7C8EA93-3210-4C62-99E9-153C275E3A87}"/>
          </ac:cxnSpMkLst>
        </pc:cxnChg>
      </pc:sldChg>
      <pc:sldChg chg="modSp del mod ord">
        <pc:chgData name="Paweł Dąbrowski" userId="934516c2-8b67-4c20-bc90-a1de001dc46f" providerId="ADAL" clId="{B780E1D9-0798-4A8F-AD44-E1E791E570E4}" dt="2023-06-20T19:57:25.453" v="2521" actId="47"/>
        <pc:sldMkLst>
          <pc:docMk/>
          <pc:sldMk cId="2757700706" sldId="257"/>
        </pc:sldMkLst>
        <pc:spChg chg="mod">
          <ac:chgData name="Paweł Dąbrowski" userId="934516c2-8b67-4c20-bc90-a1de001dc46f" providerId="ADAL" clId="{B780E1D9-0798-4A8F-AD44-E1E791E570E4}" dt="2023-06-20T19:37:29.982" v="2472" actId="21"/>
          <ac:spMkLst>
            <pc:docMk/>
            <pc:sldMk cId="2757700706" sldId="257"/>
            <ac:spMk id="3" creationId="{10C492EF-488D-9F35-77CC-E27F1B346FEB}"/>
          </ac:spMkLst>
        </pc:spChg>
      </pc:sldChg>
      <pc:sldChg chg="modSp del mod">
        <pc:chgData name="Paweł Dąbrowski" userId="934516c2-8b67-4c20-bc90-a1de001dc46f" providerId="ADAL" clId="{B780E1D9-0798-4A8F-AD44-E1E791E570E4}" dt="2023-06-20T20:16:10.534" v="2755" actId="47"/>
        <pc:sldMkLst>
          <pc:docMk/>
          <pc:sldMk cId="4114833797" sldId="258"/>
        </pc:sldMkLst>
        <pc:spChg chg="mod">
          <ac:chgData name="Paweł Dąbrowski" userId="934516c2-8b67-4c20-bc90-a1de001dc46f" providerId="ADAL" clId="{B780E1D9-0798-4A8F-AD44-E1E791E570E4}" dt="2023-06-19T07:18:20.716" v="249" actId="20577"/>
          <ac:spMkLst>
            <pc:docMk/>
            <pc:sldMk cId="4114833797" sldId="258"/>
            <ac:spMk id="3" creationId="{14D3560D-5AF5-73F5-D2F0-8E58A6589C54}"/>
          </ac:spMkLst>
        </pc:spChg>
      </pc:sldChg>
      <pc:sldChg chg="del">
        <pc:chgData name="Paweł Dąbrowski" userId="934516c2-8b67-4c20-bc90-a1de001dc46f" providerId="ADAL" clId="{B780E1D9-0798-4A8F-AD44-E1E791E570E4}" dt="2023-06-20T20:16:23.714" v="2756" actId="47"/>
        <pc:sldMkLst>
          <pc:docMk/>
          <pc:sldMk cId="3351294371" sldId="259"/>
        </pc:sldMkLst>
      </pc:sldChg>
      <pc:sldChg chg="del">
        <pc:chgData name="Paweł Dąbrowski" userId="934516c2-8b67-4c20-bc90-a1de001dc46f" providerId="ADAL" clId="{B780E1D9-0798-4A8F-AD44-E1E791E570E4}" dt="2023-06-20T20:16:30.846" v="2757" actId="47"/>
        <pc:sldMkLst>
          <pc:docMk/>
          <pc:sldMk cId="143659650" sldId="260"/>
        </pc:sldMkLst>
      </pc:sldChg>
      <pc:sldChg chg="modSp del mod">
        <pc:chgData name="Paweł Dąbrowski" userId="934516c2-8b67-4c20-bc90-a1de001dc46f" providerId="ADAL" clId="{B780E1D9-0798-4A8F-AD44-E1E791E570E4}" dt="2023-06-20T20:16:43.641" v="2759" actId="47"/>
        <pc:sldMkLst>
          <pc:docMk/>
          <pc:sldMk cId="1287943700" sldId="261"/>
        </pc:sldMkLst>
        <pc:spChg chg="mod">
          <ac:chgData name="Paweł Dąbrowski" userId="934516c2-8b67-4c20-bc90-a1de001dc46f" providerId="ADAL" clId="{B780E1D9-0798-4A8F-AD44-E1E791E570E4}" dt="2023-06-18T14:05:31.686" v="92" actId="404"/>
          <ac:spMkLst>
            <pc:docMk/>
            <pc:sldMk cId="1287943700" sldId="261"/>
            <ac:spMk id="2" creationId="{2BD04A22-D70C-3DA9-CF07-669975A85150}"/>
          </ac:spMkLst>
        </pc:spChg>
        <pc:spChg chg="mod">
          <ac:chgData name="Paweł Dąbrowski" userId="934516c2-8b67-4c20-bc90-a1de001dc46f" providerId="ADAL" clId="{B780E1D9-0798-4A8F-AD44-E1E791E570E4}" dt="2023-06-18T14:06:43.555" v="96" actId="113"/>
          <ac:spMkLst>
            <pc:docMk/>
            <pc:sldMk cId="1287943700" sldId="261"/>
            <ac:spMk id="3" creationId="{A065FD87-2882-C469-61F3-D8D7C9CB29D1}"/>
          </ac:spMkLst>
        </pc:spChg>
      </pc:sldChg>
      <pc:sldChg chg="del">
        <pc:chgData name="Paweł Dąbrowski" userId="934516c2-8b67-4c20-bc90-a1de001dc46f" providerId="ADAL" clId="{B780E1D9-0798-4A8F-AD44-E1E791E570E4}" dt="2023-06-20T20:16:33.262" v="2758" actId="47"/>
        <pc:sldMkLst>
          <pc:docMk/>
          <pc:sldMk cId="2443569288" sldId="262"/>
        </pc:sldMkLst>
      </pc:sldChg>
      <pc:sldChg chg="modSp new del mod ord">
        <pc:chgData name="Paweł Dąbrowski" userId="934516c2-8b67-4c20-bc90-a1de001dc46f" providerId="ADAL" clId="{B780E1D9-0798-4A8F-AD44-E1E791E570E4}" dt="2023-06-20T20:16:49.717" v="2760" actId="47"/>
        <pc:sldMkLst>
          <pc:docMk/>
          <pc:sldMk cId="3123493927" sldId="263"/>
        </pc:sldMkLst>
        <pc:spChg chg="mod">
          <ac:chgData name="Paweł Dąbrowski" userId="934516c2-8b67-4c20-bc90-a1de001dc46f" providerId="ADAL" clId="{B780E1D9-0798-4A8F-AD44-E1E791E570E4}" dt="2023-06-18T14:10:29.051" v="111" actId="20577"/>
          <ac:spMkLst>
            <pc:docMk/>
            <pc:sldMk cId="3123493927" sldId="263"/>
            <ac:spMk id="2" creationId="{A14B05A5-9F48-F6D2-75CE-A762298A11F3}"/>
          </ac:spMkLst>
        </pc:spChg>
        <pc:spChg chg="mod">
          <ac:chgData name="Paweł Dąbrowski" userId="934516c2-8b67-4c20-bc90-a1de001dc46f" providerId="ADAL" clId="{B780E1D9-0798-4A8F-AD44-E1E791E570E4}" dt="2023-06-19T07:40:25.834" v="270" actId="5793"/>
          <ac:spMkLst>
            <pc:docMk/>
            <pc:sldMk cId="3123493927" sldId="263"/>
            <ac:spMk id="3" creationId="{28F5EF95-56A5-ED89-675B-35A7720CAB01}"/>
          </ac:spMkLst>
        </pc:spChg>
      </pc:sldChg>
      <pc:sldChg chg="addSp delSp modSp new mod setBg">
        <pc:chgData name="Paweł Dąbrowski" userId="934516c2-8b67-4c20-bc90-a1de001dc46f" providerId="ADAL" clId="{B780E1D9-0798-4A8F-AD44-E1E791E570E4}" dt="2023-06-20T20:18:42.796" v="2776" actId="114"/>
        <pc:sldMkLst>
          <pc:docMk/>
          <pc:sldMk cId="2462286147" sldId="264"/>
        </pc:sldMkLst>
        <pc:spChg chg="mod">
          <ac:chgData name="Paweł Dąbrowski" userId="934516c2-8b67-4c20-bc90-a1de001dc46f" providerId="ADAL" clId="{B780E1D9-0798-4A8F-AD44-E1E791E570E4}" dt="2023-06-20T20:18:29.898" v="2775" actId="26606"/>
          <ac:spMkLst>
            <pc:docMk/>
            <pc:sldMk cId="2462286147" sldId="264"/>
            <ac:spMk id="2" creationId="{A885F80A-479D-5647-130F-21DAFDF0C2C7}"/>
          </ac:spMkLst>
        </pc:spChg>
        <pc:spChg chg="add del mod">
          <ac:chgData name="Paweł Dąbrowski" userId="934516c2-8b67-4c20-bc90-a1de001dc46f" providerId="ADAL" clId="{B780E1D9-0798-4A8F-AD44-E1E791E570E4}" dt="2023-06-20T20:18:29.898" v="2775" actId="26606"/>
          <ac:spMkLst>
            <pc:docMk/>
            <pc:sldMk cId="2462286147" sldId="264"/>
            <ac:spMk id="3" creationId="{BD256DC9-C9C5-83AE-09FA-A3241B86822D}"/>
          </ac:spMkLst>
        </pc:spChg>
        <pc:spChg chg="add">
          <ac:chgData name="Paweł Dąbrowski" userId="934516c2-8b67-4c20-bc90-a1de001dc46f" providerId="ADAL" clId="{B780E1D9-0798-4A8F-AD44-E1E791E570E4}" dt="2023-06-20T20:18:29.898" v="2775" actId="26606"/>
          <ac:spMkLst>
            <pc:docMk/>
            <pc:sldMk cId="2462286147" sldId="264"/>
            <ac:spMk id="8" creationId="{100EDD19-6802-4EC3-95CE-CFFAB042CFD6}"/>
          </ac:spMkLst>
        </pc:spChg>
        <pc:spChg chg="add del">
          <ac:chgData name="Paweł Dąbrowski" userId="934516c2-8b67-4c20-bc90-a1de001dc46f" providerId="ADAL" clId="{B780E1D9-0798-4A8F-AD44-E1E791E570E4}" dt="2023-06-20T20:17:52.168" v="2762" actId="26606"/>
          <ac:spMkLst>
            <pc:docMk/>
            <pc:sldMk cId="2462286147" sldId="264"/>
            <ac:spMk id="9" creationId="{04812C46-200A-4DEB-A05E-3ED6C68C2387}"/>
          </ac:spMkLst>
        </pc:spChg>
        <pc:spChg chg="add del">
          <ac:chgData name="Paweł Dąbrowski" userId="934516c2-8b67-4c20-bc90-a1de001dc46f" providerId="ADAL" clId="{B780E1D9-0798-4A8F-AD44-E1E791E570E4}" dt="2023-06-20T20:18:25.619" v="2770" actId="26606"/>
          <ac:spMkLst>
            <pc:docMk/>
            <pc:sldMk cId="2462286147" sldId="264"/>
            <ac:spMk id="10" creationId="{7B831B6F-405A-4B47-B9BB-5CA88F285844}"/>
          </ac:spMkLst>
        </pc:spChg>
        <pc:spChg chg="add del">
          <ac:chgData name="Paweł Dąbrowski" userId="934516c2-8b67-4c20-bc90-a1de001dc46f" providerId="ADAL" clId="{B780E1D9-0798-4A8F-AD44-E1E791E570E4}" dt="2023-06-20T20:17:52.168" v="2762" actId="26606"/>
          <ac:spMkLst>
            <pc:docMk/>
            <pc:sldMk cId="2462286147" sldId="264"/>
            <ac:spMk id="11" creationId="{D1EA859B-E555-4109-94F3-6700E046E008}"/>
          </ac:spMkLst>
        </pc:spChg>
        <pc:spChg chg="add del">
          <ac:chgData name="Paweł Dąbrowski" userId="934516c2-8b67-4c20-bc90-a1de001dc46f" providerId="ADAL" clId="{B780E1D9-0798-4A8F-AD44-E1E791E570E4}" dt="2023-06-20T20:18:25.619" v="2770" actId="26606"/>
          <ac:spMkLst>
            <pc:docMk/>
            <pc:sldMk cId="2462286147" sldId="264"/>
            <ac:spMk id="12" creationId="{953EE71A-6488-4203-A7C4-77102FD0DCCA}"/>
          </ac:spMkLst>
        </pc:spChg>
        <pc:spChg chg="add del">
          <ac:chgData name="Paweł Dąbrowski" userId="934516c2-8b67-4c20-bc90-a1de001dc46f" providerId="ADAL" clId="{B780E1D9-0798-4A8F-AD44-E1E791E570E4}" dt="2023-06-20T20:18:09.699" v="2764" actId="26606"/>
          <ac:spMkLst>
            <pc:docMk/>
            <pc:sldMk cId="2462286147" sldId="264"/>
            <ac:spMk id="13" creationId="{3847E18C-932D-4C95-AABA-FEC7C9499AD7}"/>
          </ac:spMkLst>
        </pc:spChg>
        <pc:spChg chg="add del">
          <ac:chgData name="Paweł Dąbrowski" userId="934516c2-8b67-4c20-bc90-a1de001dc46f" providerId="ADAL" clId="{B780E1D9-0798-4A8F-AD44-E1E791E570E4}" dt="2023-06-20T20:18:09.699" v="2764" actId="26606"/>
          <ac:spMkLst>
            <pc:docMk/>
            <pc:sldMk cId="2462286147" sldId="264"/>
            <ac:spMk id="14" creationId="{BACC6370-2D7E-4714-9D71-7542949D7D5D}"/>
          </ac:spMkLst>
        </pc:spChg>
        <pc:spChg chg="add del">
          <ac:chgData name="Paweł Dąbrowski" userId="934516c2-8b67-4c20-bc90-a1de001dc46f" providerId="ADAL" clId="{B780E1D9-0798-4A8F-AD44-E1E791E570E4}" dt="2023-06-20T20:18:09.699" v="2764" actId="26606"/>
          <ac:spMkLst>
            <pc:docMk/>
            <pc:sldMk cId="2462286147" sldId="264"/>
            <ac:spMk id="15" creationId="{3150CB11-0C61-439E-910F-5787759E72A0}"/>
          </ac:spMkLst>
        </pc:spChg>
        <pc:spChg chg="add del">
          <ac:chgData name="Paweł Dąbrowski" userId="934516c2-8b67-4c20-bc90-a1de001dc46f" providerId="ADAL" clId="{B780E1D9-0798-4A8F-AD44-E1E791E570E4}" dt="2023-06-20T20:18:09.699" v="2764" actId="26606"/>
          <ac:spMkLst>
            <pc:docMk/>
            <pc:sldMk cId="2462286147" sldId="264"/>
            <ac:spMk id="16" creationId="{256B2C21-A230-48C0-8DF1-C46611373C44}"/>
          </ac:spMkLst>
        </pc:spChg>
        <pc:spChg chg="add del">
          <ac:chgData name="Paweł Dąbrowski" userId="934516c2-8b67-4c20-bc90-a1de001dc46f" providerId="ADAL" clId="{B780E1D9-0798-4A8F-AD44-E1E791E570E4}" dt="2023-06-20T20:18:09.699" v="2764" actId="26606"/>
          <ac:spMkLst>
            <pc:docMk/>
            <pc:sldMk cId="2462286147" sldId="264"/>
            <ac:spMk id="17" creationId="{43F8A58B-5155-44CE-A5FF-7647B47D0A7A}"/>
          </ac:spMkLst>
        </pc:spChg>
        <pc:spChg chg="add del">
          <ac:chgData name="Paweł Dąbrowski" userId="934516c2-8b67-4c20-bc90-a1de001dc46f" providerId="ADAL" clId="{B780E1D9-0798-4A8F-AD44-E1E791E570E4}" dt="2023-06-20T20:18:09.699" v="2764" actId="26606"/>
          <ac:spMkLst>
            <pc:docMk/>
            <pc:sldMk cId="2462286147" sldId="264"/>
            <ac:spMk id="19" creationId="{443F2ACA-E6D6-4028-82DD-F03C262D5DE6}"/>
          </ac:spMkLst>
        </pc:spChg>
        <pc:spChg chg="add del">
          <ac:chgData name="Paweł Dąbrowski" userId="934516c2-8b67-4c20-bc90-a1de001dc46f" providerId="ADAL" clId="{B780E1D9-0798-4A8F-AD44-E1E791E570E4}" dt="2023-06-20T20:18:25.619" v="2770" actId="26606"/>
          <ac:spMkLst>
            <pc:docMk/>
            <pc:sldMk cId="2462286147" sldId="264"/>
            <ac:spMk id="25" creationId="{BD256DC9-C9C5-83AE-09FA-A3241B86822D}"/>
          </ac:spMkLst>
        </pc:spChg>
        <pc:spChg chg="add del">
          <ac:chgData name="Paweł Dąbrowski" userId="934516c2-8b67-4c20-bc90-a1de001dc46f" providerId="ADAL" clId="{B780E1D9-0798-4A8F-AD44-E1E791E570E4}" dt="2023-06-20T20:18:26.578" v="2772" actId="26606"/>
          <ac:spMkLst>
            <pc:docMk/>
            <pc:sldMk cId="2462286147" sldId="264"/>
            <ac:spMk id="27" creationId="{8181FC64-B306-4821-98E2-780662EFC486}"/>
          </ac:spMkLst>
        </pc:spChg>
        <pc:spChg chg="add del">
          <ac:chgData name="Paweł Dąbrowski" userId="934516c2-8b67-4c20-bc90-a1de001dc46f" providerId="ADAL" clId="{B780E1D9-0798-4A8F-AD44-E1E791E570E4}" dt="2023-06-20T20:18:26.578" v="2772" actId="26606"/>
          <ac:spMkLst>
            <pc:docMk/>
            <pc:sldMk cId="2462286147" sldId="264"/>
            <ac:spMk id="29" creationId="{5871FC61-DD4E-47D4-81FD-8A7E7D12B371}"/>
          </ac:spMkLst>
        </pc:spChg>
        <pc:spChg chg="add del">
          <ac:chgData name="Paweł Dąbrowski" userId="934516c2-8b67-4c20-bc90-a1de001dc46f" providerId="ADAL" clId="{B780E1D9-0798-4A8F-AD44-E1E791E570E4}" dt="2023-06-20T20:18:26.578" v="2772" actId="26606"/>
          <ac:spMkLst>
            <pc:docMk/>
            <pc:sldMk cId="2462286147" sldId="264"/>
            <ac:spMk id="30" creationId="{F9EC3F91-A75C-4F74-867E-E4C28C13546B}"/>
          </ac:spMkLst>
        </pc:spChg>
        <pc:spChg chg="add del">
          <ac:chgData name="Paweł Dąbrowski" userId="934516c2-8b67-4c20-bc90-a1de001dc46f" providerId="ADAL" clId="{B780E1D9-0798-4A8F-AD44-E1E791E570E4}" dt="2023-06-20T20:18:26.578" v="2772" actId="26606"/>
          <ac:spMkLst>
            <pc:docMk/>
            <pc:sldMk cId="2462286147" sldId="264"/>
            <ac:spMk id="31" creationId="{829A1E2C-5AC8-40FC-99E9-832069D39792}"/>
          </ac:spMkLst>
        </pc:spChg>
        <pc:spChg chg="add del">
          <ac:chgData name="Paweł Dąbrowski" userId="934516c2-8b67-4c20-bc90-a1de001dc46f" providerId="ADAL" clId="{B780E1D9-0798-4A8F-AD44-E1E791E570E4}" dt="2023-06-20T20:18:26.578" v="2772" actId="26606"/>
          <ac:spMkLst>
            <pc:docMk/>
            <pc:sldMk cId="2462286147" sldId="264"/>
            <ac:spMk id="32" creationId="{BD256DC9-C9C5-83AE-09FA-A3241B86822D}"/>
          </ac:spMkLst>
        </pc:spChg>
        <pc:spChg chg="add del">
          <ac:chgData name="Paweł Dąbrowski" userId="934516c2-8b67-4c20-bc90-a1de001dc46f" providerId="ADAL" clId="{B780E1D9-0798-4A8F-AD44-E1E791E570E4}" dt="2023-06-20T20:18:29.882" v="2774" actId="26606"/>
          <ac:spMkLst>
            <pc:docMk/>
            <pc:sldMk cId="2462286147" sldId="264"/>
            <ac:spMk id="34" creationId="{EDDBB197-D710-4A4F-A9CA-FD2177498BE8}"/>
          </ac:spMkLst>
        </pc:spChg>
        <pc:spChg chg="add del">
          <ac:chgData name="Paweł Dąbrowski" userId="934516c2-8b67-4c20-bc90-a1de001dc46f" providerId="ADAL" clId="{B780E1D9-0798-4A8F-AD44-E1E791E570E4}" dt="2023-06-20T20:18:29.882" v="2774" actId="26606"/>
          <ac:spMkLst>
            <pc:docMk/>
            <pc:sldMk cId="2462286147" sldId="264"/>
            <ac:spMk id="35" creationId="{975D1CFA-2CDB-4B64-BD9F-85744E8DA12F}"/>
          </ac:spMkLst>
        </pc:spChg>
        <pc:spChg chg="add del">
          <ac:chgData name="Paweł Dąbrowski" userId="934516c2-8b67-4c20-bc90-a1de001dc46f" providerId="ADAL" clId="{B780E1D9-0798-4A8F-AD44-E1E791E570E4}" dt="2023-06-20T20:18:29.882" v="2774" actId="26606"/>
          <ac:spMkLst>
            <pc:docMk/>
            <pc:sldMk cId="2462286147" sldId="264"/>
            <ac:spMk id="36" creationId="{BD256DC9-C9C5-83AE-09FA-A3241B86822D}"/>
          </ac:spMkLst>
        </pc:spChg>
        <pc:spChg chg="add">
          <ac:chgData name="Paweł Dąbrowski" userId="934516c2-8b67-4c20-bc90-a1de001dc46f" providerId="ADAL" clId="{B780E1D9-0798-4A8F-AD44-E1E791E570E4}" dt="2023-06-20T20:18:29.898" v="2775" actId="26606"/>
          <ac:spMkLst>
            <pc:docMk/>
            <pc:sldMk cId="2462286147" sldId="264"/>
            <ac:spMk id="44" creationId="{DB17E863-922E-4C26-BD64-E8FD41D28661}"/>
          </ac:spMkLst>
        </pc:spChg>
        <pc:spChg chg="add mod">
          <ac:chgData name="Paweł Dąbrowski" userId="934516c2-8b67-4c20-bc90-a1de001dc46f" providerId="ADAL" clId="{B780E1D9-0798-4A8F-AD44-E1E791E570E4}" dt="2023-06-20T20:18:42.796" v="2776" actId="114"/>
          <ac:spMkLst>
            <pc:docMk/>
            <pc:sldMk cId="2462286147" sldId="264"/>
            <ac:spMk id="45" creationId="{BD256DC9-C9C5-83AE-09FA-A3241B86822D}"/>
          </ac:spMkLst>
        </pc:spChg>
        <pc:grpChg chg="add del">
          <ac:chgData name="Paweł Dąbrowski" userId="934516c2-8b67-4c20-bc90-a1de001dc46f" providerId="ADAL" clId="{B780E1D9-0798-4A8F-AD44-E1E791E570E4}" dt="2023-06-20T20:18:29.882" v="2774" actId="26606"/>
          <ac:grpSpMkLst>
            <pc:docMk/>
            <pc:sldMk cId="2462286147" sldId="264"/>
            <ac:grpSpMk id="37" creationId="{25EE5136-01F1-466C-962D-BA9B4C6757AA}"/>
          </ac:grpSpMkLst>
        </pc:grpChg>
        <pc:graphicFrameChg chg="add del">
          <ac:chgData name="Paweł Dąbrowski" userId="934516c2-8b67-4c20-bc90-a1de001dc46f" providerId="ADAL" clId="{B780E1D9-0798-4A8F-AD44-E1E791E570E4}" dt="2023-06-20T20:18:09.699" v="2764" actId="26606"/>
          <ac:graphicFrameMkLst>
            <pc:docMk/>
            <pc:sldMk cId="2462286147" sldId="264"/>
            <ac:graphicFrameMk id="18" creationId="{5A04F638-0A79-E1C4-FEB5-667F5B367BF7}"/>
          </ac:graphicFrameMkLst>
        </pc:graphicFrameChg>
        <pc:graphicFrameChg chg="add del">
          <ac:chgData name="Paweł Dąbrowski" userId="934516c2-8b67-4c20-bc90-a1de001dc46f" providerId="ADAL" clId="{B780E1D9-0798-4A8F-AD44-E1E791E570E4}" dt="2023-06-20T20:18:13.064" v="2766" actId="26606"/>
          <ac:graphicFrameMkLst>
            <pc:docMk/>
            <pc:sldMk cId="2462286147" sldId="264"/>
            <ac:graphicFrameMk id="21" creationId="{A7A86E72-0839-C1ED-7FE1-E94B7F44AB38}"/>
          </ac:graphicFrameMkLst>
        </pc:graphicFrameChg>
        <pc:graphicFrameChg chg="add del">
          <ac:chgData name="Paweł Dąbrowski" userId="934516c2-8b67-4c20-bc90-a1de001dc46f" providerId="ADAL" clId="{B780E1D9-0798-4A8F-AD44-E1E791E570E4}" dt="2023-06-20T20:18:18.493" v="2768" actId="26606"/>
          <ac:graphicFrameMkLst>
            <pc:docMk/>
            <pc:sldMk cId="2462286147" sldId="264"/>
            <ac:graphicFrameMk id="23" creationId="{DCB5DACD-A019-DF59-1B8A-1DA6C49E67AC}"/>
          </ac:graphicFrameMkLst>
        </pc:graphicFrameChg>
        <pc:picChg chg="add del">
          <ac:chgData name="Paweł Dąbrowski" userId="934516c2-8b67-4c20-bc90-a1de001dc46f" providerId="ADAL" clId="{B780E1D9-0798-4A8F-AD44-E1E791E570E4}" dt="2023-06-20T20:17:52.168" v="2762" actId="26606"/>
          <ac:picMkLst>
            <pc:docMk/>
            <pc:sldMk cId="2462286147" sldId="264"/>
            <ac:picMk id="5" creationId="{549A8484-C42F-0383-740E-652E7079FF20}"/>
          </ac:picMkLst>
        </pc:picChg>
        <pc:picChg chg="add del">
          <ac:chgData name="Paweł Dąbrowski" userId="934516c2-8b67-4c20-bc90-a1de001dc46f" providerId="ADAL" clId="{B780E1D9-0798-4A8F-AD44-E1E791E570E4}" dt="2023-06-20T20:18:25.619" v="2770" actId="26606"/>
          <ac:picMkLst>
            <pc:docMk/>
            <pc:sldMk cId="2462286147" sldId="264"/>
            <ac:picMk id="7" creationId="{344D420F-DBCF-4482-221C-C615496C3D28}"/>
          </ac:picMkLst>
        </pc:picChg>
        <pc:picChg chg="add del">
          <ac:chgData name="Paweł Dąbrowski" userId="934516c2-8b67-4c20-bc90-a1de001dc46f" providerId="ADAL" clId="{B780E1D9-0798-4A8F-AD44-E1E791E570E4}" dt="2023-06-20T20:18:26.578" v="2772" actId="26606"/>
          <ac:picMkLst>
            <pc:docMk/>
            <pc:sldMk cId="2462286147" sldId="264"/>
            <ac:picMk id="28" creationId="{83A7F1BC-787A-6551-DBA6-47B9DC8762F5}"/>
          </ac:picMkLst>
        </pc:picChg>
        <pc:picChg chg="add del">
          <ac:chgData name="Paweł Dąbrowski" userId="934516c2-8b67-4c20-bc90-a1de001dc46f" providerId="ADAL" clId="{B780E1D9-0798-4A8F-AD44-E1E791E570E4}" dt="2023-06-20T20:18:29.882" v="2774" actId="26606"/>
          <ac:picMkLst>
            <pc:docMk/>
            <pc:sldMk cId="2462286147" sldId="264"/>
            <ac:picMk id="42" creationId="{7438D411-2F8B-A408-124A-69908818D80F}"/>
          </ac:picMkLst>
        </pc:picChg>
      </pc:sldChg>
      <pc:sldChg chg="addSp delSp modSp new mod setBg modClrScheme delDesignElem chgLayout">
        <pc:chgData name="Paweł Dąbrowski" userId="934516c2-8b67-4c20-bc90-a1de001dc46f" providerId="ADAL" clId="{B780E1D9-0798-4A8F-AD44-E1E791E570E4}" dt="2023-06-20T20:33:23.394" v="2911" actId="20577"/>
        <pc:sldMkLst>
          <pc:docMk/>
          <pc:sldMk cId="3320164196" sldId="265"/>
        </pc:sldMkLst>
        <pc:spChg chg="mod ord">
          <ac:chgData name="Paweł Dąbrowski" userId="934516c2-8b67-4c20-bc90-a1de001dc46f" providerId="ADAL" clId="{B780E1D9-0798-4A8F-AD44-E1E791E570E4}" dt="2023-06-20T20:22:37.281" v="2799" actId="700"/>
          <ac:spMkLst>
            <pc:docMk/>
            <pc:sldMk cId="3320164196" sldId="265"/>
            <ac:spMk id="2" creationId="{0585EF1D-B855-1867-C4AC-84179BEE7136}"/>
          </ac:spMkLst>
        </pc:spChg>
        <pc:spChg chg="del mod ord">
          <ac:chgData name="Paweł Dąbrowski" userId="934516c2-8b67-4c20-bc90-a1de001dc46f" providerId="ADAL" clId="{B780E1D9-0798-4A8F-AD44-E1E791E570E4}" dt="2023-06-20T20:32:05.419" v="2907" actId="26606"/>
          <ac:spMkLst>
            <pc:docMk/>
            <pc:sldMk cId="3320164196" sldId="265"/>
            <ac:spMk id="3" creationId="{57BA38AD-5496-C05E-FF3E-A8688149243D}"/>
          </ac:spMkLst>
        </pc:spChg>
        <pc:spChg chg="add del mod ord">
          <ac:chgData name="Paweł Dąbrowski" userId="934516c2-8b67-4c20-bc90-a1de001dc46f" providerId="ADAL" clId="{B780E1D9-0798-4A8F-AD44-E1E791E570E4}" dt="2023-06-20T20:21:38.577" v="2792" actId="700"/>
          <ac:spMkLst>
            <pc:docMk/>
            <pc:sldMk cId="3320164196" sldId="265"/>
            <ac:spMk id="4" creationId="{37A26923-F91B-A00F-D5C0-E81DB821420C}"/>
          </ac:spMkLst>
        </pc:spChg>
        <pc:spChg chg="add mod ord">
          <ac:chgData name="Paweł Dąbrowski" userId="934516c2-8b67-4c20-bc90-a1de001dc46f" providerId="ADAL" clId="{B780E1D9-0798-4A8F-AD44-E1E791E570E4}" dt="2023-06-20T20:33:23.394" v="2911" actId="20577"/>
          <ac:spMkLst>
            <pc:docMk/>
            <pc:sldMk cId="3320164196" sldId="265"/>
            <ac:spMk id="5" creationId="{C764DD70-9BAA-6B5F-92D1-422FB1C2453A}"/>
          </ac:spMkLst>
        </pc:spChg>
        <pc:spChg chg="add mod ord">
          <ac:chgData name="Paweł Dąbrowski" userId="934516c2-8b67-4c20-bc90-a1de001dc46f" providerId="ADAL" clId="{B780E1D9-0798-4A8F-AD44-E1E791E570E4}" dt="2023-06-20T20:31:26.572" v="2902" actId="14100"/>
          <ac:spMkLst>
            <pc:docMk/>
            <pc:sldMk cId="3320164196" sldId="265"/>
            <ac:spMk id="6" creationId="{B6FBA108-9BDB-E315-4649-22A9EEC2065A}"/>
          </ac:spMkLst>
        </pc:spChg>
        <pc:spChg chg="add del">
          <ac:chgData name="Paweł Dąbrowski" userId="934516c2-8b67-4c20-bc90-a1de001dc46f" providerId="ADAL" clId="{B780E1D9-0798-4A8F-AD44-E1E791E570E4}" dt="2023-06-20T20:22:37.281" v="2799" actId="700"/>
          <ac:spMkLst>
            <pc:docMk/>
            <pc:sldMk cId="3320164196" sldId="265"/>
            <ac:spMk id="7" creationId="{4C608BEB-860E-4094-8511-78603564A75E}"/>
          </ac:spMkLst>
        </pc:spChg>
        <pc:spChg chg="add del">
          <ac:chgData name="Paweł Dąbrowski" userId="934516c2-8b67-4c20-bc90-a1de001dc46f" providerId="ADAL" clId="{B780E1D9-0798-4A8F-AD44-E1E791E570E4}" dt="2023-06-20T20:21:44.509" v="2793" actId="700"/>
          <ac:spMkLst>
            <pc:docMk/>
            <pc:sldMk cId="3320164196" sldId="265"/>
            <ac:spMk id="8" creationId="{AC17DE74-01C9-4859-B65A-85CF999E8580}"/>
          </ac:spMkLst>
        </pc:spChg>
        <pc:spChg chg="add mod ord">
          <ac:chgData name="Paweł Dąbrowski" userId="934516c2-8b67-4c20-bc90-a1de001dc46f" providerId="ADAL" clId="{B780E1D9-0798-4A8F-AD44-E1E791E570E4}" dt="2023-06-20T20:31:32.427" v="2904" actId="14100"/>
          <ac:spMkLst>
            <pc:docMk/>
            <pc:sldMk cId="3320164196" sldId="265"/>
            <ac:spMk id="9" creationId="{D0CB0E37-14CC-56EF-547D-446C2B6FE2E1}"/>
          </ac:spMkLst>
        </pc:spChg>
        <pc:spChg chg="add del">
          <ac:chgData name="Paweł Dąbrowski" userId="934516c2-8b67-4c20-bc90-a1de001dc46f" providerId="ADAL" clId="{B780E1D9-0798-4A8F-AD44-E1E791E570E4}" dt="2023-06-20T20:21:44.509" v="2793" actId="700"/>
          <ac:spMkLst>
            <pc:docMk/>
            <pc:sldMk cId="3320164196" sldId="265"/>
            <ac:spMk id="10" creationId="{068C0432-0E90-4CC1-8CD3-D44A90DF07EF}"/>
          </ac:spMkLst>
        </pc:spChg>
        <pc:graphicFrameChg chg="add">
          <ac:chgData name="Paweł Dąbrowski" userId="934516c2-8b67-4c20-bc90-a1de001dc46f" providerId="ADAL" clId="{B780E1D9-0798-4A8F-AD44-E1E791E570E4}" dt="2023-06-20T20:32:05.419" v="2907" actId="26606"/>
          <ac:graphicFrameMkLst>
            <pc:docMk/>
            <pc:sldMk cId="3320164196" sldId="265"/>
            <ac:graphicFrameMk id="11" creationId="{9C16AD75-9C87-45B7-B976-EE6673E5BC23}"/>
          </ac:graphicFrameMkLst>
        </pc:graphicFrameChg>
        <pc:cxnChg chg="add del">
          <ac:chgData name="Paweł Dąbrowski" userId="934516c2-8b67-4c20-bc90-a1de001dc46f" providerId="ADAL" clId="{B780E1D9-0798-4A8F-AD44-E1E791E570E4}" dt="2023-06-20T20:22:37.281" v="2799" actId="700"/>
          <ac:cxnSpMkLst>
            <pc:docMk/>
            <pc:sldMk cId="3320164196" sldId="265"/>
            <ac:cxnSpMk id="12" creationId="{1F16A8D4-FE87-4604-88B2-394B5D1EB437}"/>
          </ac:cxnSpMkLst>
        </pc:cxnChg>
      </pc:sldChg>
      <pc:sldChg chg="addSp delSp modSp new mod setBg">
        <pc:chgData name="Paweł Dąbrowski" userId="934516c2-8b67-4c20-bc90-a1de001dc46f" providerId="ADAL" clId="{B780E1D9-0798-4A8F-AD44-E1E791E570E4}" dt="2023-06-20T19:15:53.828" v="2346" actId="20577"/>
        <pc:sldMkLst>
          <pc:docMk/>
          <pc:sldMk cId="3824332746" sldId="266"/>
        </pc:sldMkLst>
        <pc:spChg chg="mod">
          <ac:chgData name="Paweł Dąbrowski" userId="934516c2-8b67-4c20-bc90-a1de001dc46f" providerId="ADAL" clId="{B780E1D9-0798-4A8F-AD44-E1E791E570E4}" dt="2023-06-20T19:15:53.828" v="2346" actId="20577"/>
          <ac:spMkLst>
            <pc:docMk/>
            <pc:sldMk cId="3824332746" sldId="266"/>
            <ac:spMk id="2" creationId="{33A4657C-6179-E907-0630-1CA4A0B04951}"/>
          </ac:spMkLst>
        </pc:spChg>
        <pc:spChg chg="mod">
          <ac:chgData name="Paweł Dąbrowski" userId="934516c2-8b67-4c20-bc90-a1de001dc46f" providerId="ADAL" clId="{B780E1D9-0798-4A8F-AD44-E1E791E570E4}" dt="2023-06-20T19:13:10.631" v="2256" actId="123"/>
          <ac:spMkLst>
            <pc:docMk/>
            <pc:sldMk cId="3824332746" sldId="266"/>
            <ac:spMk id="3" creationId="{85B55225-552C-9E21-8176-F097AD1B58C0}"/>
          </ac:spMkLst>
        </pc:spChg>
        <pc:spChg chg="add del">
          <ac:chgData name="Paweł Dąbrowski" userId="934516c2-8b67-4c20-bc90-a1de001dc46f" providerId="ADAL" clId="{B780E1D9-0798-4A8F-AD44-E1E791E570E4}" dt="2023-06-20T19:12:44.521" v="2251" actId="26606"/>
          <ac:spMkLst>
            <pc:docMk/>
            <pc:sldMk cId="3824332746" sldId="266"/>
            <ac:spMk id="9" creationId="{04C21BAE-6866-4C7A-A7EC-C1B2E572D5BE}"/>
          </ac:spMkLst>
        </pc:spChg>
        <pc:spChg chg="add del">
          <ac:chgData name="Paweł Dąbrowski" userId="934516c2-8b67-4c20-bc90-a1de001dc46f" providerId="ADAL" clId="{B780E1D9-0798-4A8F-AD44-E1E791E570E4}" dt="2023-06-20T19:12:44.521" v="2251" actId="26606"/>
          <ac:spMkLst>
            <pc:docMk/>
            <pc:sldMk cId="3824332746" sldId="266"/>
            <ac:spMk id="11" creationId="{7E7D0C94-08B4-48AE-8813-CC4D60294F42}"/>
          </ac:spMkLst>
        </pc:spChg>
        <pc:spChg chg="add del">
          <ac:chgData name="Paweł Dąbrowski" userId="934516c2-8b67-4c20-bc90-a1de001dc46f" providerId="ADAL" clId="{B780E1D9-0798-4A8F-AD44-E1E791E570E4}" dt="2023-06-20T19:12:44.521" v="2251" actId="26606"/>
          <ac:spMkLst>
            <pc:docMk/>
            <pc:sldMk cId="3824332746" sldId="266"/>
            <ac:spMk id="13" creationId="{F0C518C2-0AA4-470C-87B9-9CBF428FBA25}"/>
          </ac:spMkLst>
        </pc:spChg>
        <pc:spChg chg="add">
          <ac:chgData name="Paweł Dąbrowski" userId="934516c2-8b67-4c20-bc90-a1de001dc46f" providerId="ADAL" clId="{B780E1D9-0798-4A8F-AD44-E1E791E570E4}" dt="2023-06-20T19:12:44.531" v="2252" actId="26606"/>
          <ac:spMkLst>
            <pc:docMk/>
            <pc:sldMk cId="3824332746" sldId="266"/>
            <ac:spMk id="15" creationId="{2C61293E-6EBE-43EF-A52C-9BEBFD7679D4}"/>
          </ac:spMkLst>
        </pc:spChg>
        <pc:spChg chg="add">
          <ac:chgData name="Paweł Dąbrowski" userId="934516c2-8b67-4c20-bc90-a1de001dc46f" providerId="ADAL" clId="{B780E1D9-0798-4A8F-AD44-E1E791E570E4}" dt="2023-06-20T19:12:44.531" v="2252" actId="26606"/>
          <ac:spMkLst>
            <pc:docMk/>
            <pc:sldMk cId="3824332746" sldId="266"/>
            <ac:spMk id="17" creationId="{21540236-BFD5-4A9D-8840-4703E7F76825}"/>
          </ac:spMkLst>
        </pc:spChg>
        <pc:picChg chg="add del">
          <ac:chgData name="Paweł Dąbrowski" userId="934516c2-8b67-4c20-bc90-a1de001dc46f" providerId="ADAL" clId="{B780E1D9-0798-4A8F-AD44-E1E791E570E4}" dt="2023-06-20T19:12:44.521" v="2251" actId="26606"/>
          <ac:picMkLst>
            <pc:docMk/>
            <pc:sldMk cId="3824332746" sldId="266"/>
            <ac:picMk id="5" creationId="{7E203E8C-62F8-C7B5-6CD8-DA3678ED955C}"/>
          </ac:picMkLst>
        </pc:picChg>
        <pc:picChg chg="add">
          <ac:chgData name="Paweł Dąbrowski" userId="934516c2-8b67-4c20-bc90-a1de001dc46f" providerId="ADAL" clId="{B780E1D9-0798-4A8F-AD44-E1E791E570E4}" dt="2023-06-20T19:12:44.531" v="2252" actId="26606"/>
          <ac:picMkLst>
            <pc:docMk/>
            <pc:sldMk cId="3824332746" sldId="266"/>
            <ac:picMk id="16" creationId="{2148A7FE-C5C9-B1F5-6424-3069A957934A}"/>
          </ac:picMkLst>
        </pc:picChg>
      </pc:sldChg>
      <pc:sldChg chg="addSp delSp modSp new mod ord setBg">
        <pc:chgData name="Paweł Dąbrowski" userId="934516c2-8b67-4c20-bc90-a1de001dc46f" providerId="ADAL" clId="{B780E1D9-0798-4A8F-AD44-E1E791E570E4}" dt="2023-06-20T19:22:44.085" v="2390" actId="26606"/>
        <pc:sldMkLst>
          <pc:docMk/>
          <pc:sldMk cId="2565015588" sldId="267"/>
        </pc:sldMkLst>
        <pc:spChg chg="mod">
          <ac:chgData name="Paweł Dąbrowski" userId="934516c2-8b67-4c20-bc90-a1de001dc46f" providerId="ADAL" clId="{B780E1D9-0798-4A8F-AD44-E1E791E570E4}" dt="2023-06-20T19:22:44.085" v="2390" actId="26606"/>
          <ac:spMkLst>
            <pc:docMk/>
            <pc:sldMk cId="2565015588" sldId="267"/>
            <ac:spMk id="2" creationId="{D2CAC9DA-BFFF-663A-DF32-FD9A0785A685}"/>
          </ac:spMkLst>
        </pc:spChg>
        <pc:spChg chg="add del mod">
          <ac:chgData name="Paweł Dąbrowski" userId="934516c2-8b67-4c20-bc90-a1de001dc46f" providerId="ADAL" clId="{B780E1D9-0798-4A8F-AD44-E1E791E570E4}" dt="2023-06-20T19:22:16.781" v="2388" actId="26606"/>
          <ac:spMkLst>
            <pc:docMk/>
            <pc:sldMk cId="2565015588" sldId="267"/>
            <ac:spMk id="3" creationId="{6F495E2E-143E-D36D-804A-2DFC0621D06F}"/>
          </ac:spMkLst>
        </pc:spChg>
        <pc:spChg chg="add del">
          <ac:chgData name="Paweł Dąbrowski" userId="934516c2-8b67-4c20-bc90-a1de001dc46f" providerId="ADAL" clId="{B780E1D9-0798-4A8F-AD44-E1E791E570E4}" dt="2023-06-20T19:22:44.085" v="2390" actId="26606"/>
          <ac:spMkLst>
            <pc:docMk/>
            <pc:sldMk cId="2565015588" sldId="267"/>
            <ac:spMk id="8" creationId="{56E9B3E6-E277-4D68-BA48-9CB43FFBD6E2}"/>
          </ac:spMkLst>
        </pc:spChg>
        <pc:spChg chg="add del">
          <ac:chgData name="Paweł Dąbrowski" userId="934516c2-8b67-4c20-bc90-a1de001dc46f" providerId="ADAL" clId="{B780E1D9-0798-4A8F-AD44-E1E791E570E4}" dt="2023-06-20T19:21:24.670" v="2376" actId="26606"/>
          <ac:spMkLst>
            <pc:docMk/>
            <pc:sldMk cId="2565015588" sldId="267"/>
            <ac:spMk id="10" creationId="{56E9B3E6-E277-4D68-BA48-9CB43FFBD6E2}"/>
          </ac:spMkLst>
        </pc:spChg>
        <pc:spChg chg="add del">
          <ac:chgData name="Paweł Dąbrowski" userId="934516c2-8b67-4c20-bc90-a1de001dc46f" providerId="ADAL" clId="{B780E1D9-0798-4A8F-AD44-E1E791E570E4}" dt="2023-06-20T19:22:01.524" v="2382" actId="26606"/>
          <ac:spMkLst>
            <pc:docMk/>
            <pc:sldMk cId="2565015588" sldId="267"/>
            <ac:spMk id="11" creationId="{640E93D9-F13F-4097-A159-E0A6CEBA8F3B}"/>
          </ac:spMkLst>
        </pc:spChg>
        <pc:spChg chg="add del">
          <ac:chgData name="Paweł Dąbrowski" userId="934516c2-8b67-4c20-bc90-a1de001dc46f" providerId="ADAL" clId="{B780E1D9-0798-4A8F-AD44-E1E791E570E4}" dt="2023-06-20T19:22:01.524" v="2382" actId="26606"/>
          <ac:spMkLst>
            <pc:docMk/>
            <pc:sldMk cId="2565015588" sldId="267"/>
            <ac:spMk id="13" creationId="{BA3D150B-ADB5-401D-8304-C7845A109595}"/>
          </ac:spMkLst>
        </pc:spChg>
        <pc:spChg chg="add del">
          <ac:chgData name="Paweł Dąbrowski" userId="934516c2-8b67-4c20-bc90-a1de001dc46f" providerId="ADAL" clId="{B780E1D9-0798-4A8F-AD44-E1E791E570E4}" dt="2023-06-20T19:21:40.256" v="2380" actId="26606"/>
          <ac:spMkLst>
            <pc:docMk/>
            <pc:sldMk cId="2565015588" sldId="267"/>
            <ac:spMk id="14" creationId="{AAD0DBB9-1A4B-4391-81D4-CB19F9AB918A}"/>
          </ac:spMkLst>
        </pc:spChg>
        <pc:spChg chg="add del">
          <ac:chgData name="Paweł Dąbrowski" userId="934516c2-8b67-4c20-bc90-a1de001dc46f" providerId="ADAL" clId="{B780E1D9-0798-4A8F-AD44-E1E791E570E4}" dt="2023-06-20T19:22:01.524" v="2382" actId="26606"/>
          <ac:spMkLst>
            <pc:docMk/>
            <pc:sldMk cId="2565015588" sldId="267"/>
            <ac:spMk id="15" creationId="{ACD3AB31-A71C-4414-BA05-CF667CBA34D2}"/>
          </ac:spMkLst>
        </pc:spChg>
        <pc:spChg chg="add del">
          <ac:chgData name="Paweł Dąbrowski" userId="934516c2-8b67-4c20-bc90-a1de001dc46f" providerId="ADAL" clId="{B780E1D9-0798-4A8F-AD44-E1E791E570E4}" dt="2023-06-20T19:21:40.256" v="2380" actId="26606"/>
          <ac:spMkLst>
            <pc:docMk/>
            <pc:sldMk cId="2565015588" sldId="267"/>
            <ac:spMk id="16" creationId="{063BBA22-50EA-4C4D-BE05-F1CE4E63AA56}"/>
          </ac:spMkLst>
        </pc:spChg>
        <pc:spChg chg="add del">
          <ac:chgData name="Paweł Dąbrowski" userId="934516c2-8b67-4c20-bc90-a1de001dc46f" providerId="ADAL" clId="{B780E1D9-0798-4A8F-AD44-E1E791E570E4}" dt="2023-06-20T19:21:24.670" v="2376" actId="26606"/>
          <ac:spMkLst>
            <pc:docMk/>
            <pc:sldMk cId="2565015588" sldId="267"/>
            <ac:spMk id="17" creationId="{D5B0017B-2ECA-49AF-B397-DC140825DF8D}"/>
          </ac:spMkLst>
        </pc:spChg>
        <pc:spChg chg="add del">
          <ac:chgData name="Paweł Dąbrowski" userId="934516c2-8b67-4c20-bc90-a1de001dc46f" providerId="ADAL" clId="{B780E1D9-0798-4A8F-AD44-E1E791E570E4}" dt="2023-06-20T19:21:33.175" v="2378" actId="26606"/>
          <ac:spMkLst>
            <pc:docMk/>
            <pc:sldMk cId="2565015588" sldId="267"/>
            <ac:spMk id="21" creationId="{2E442304-DDBD-4F7B-8017-36BCC863FB40}"/>
          </ac:spMkLst>
        </pc:spChg>
        <pc:spChg chg="add del">
          <ac:chgData name="Paweł Dąbrowski" userId="934516c2-8b67-4c20-bc90-a1de001dc46f" providerId="ADAL" clId="{B780E1D9-0798-4A8F-AD44-E1E791E570E4}" dt="2023-06-20T19:21:33.175" v="2378" actId="26606"/>
          <ac:spMkLst>
            <pc:docMk/>
            <pc:sldMk cId="2565015588" sldId="267"/>
            <ac:spMk id="22" creationId="{5E107275-3853-46FD-A241-DE4355A42675}"/>
          </ac:spMkLst>
        </pc:spChg>
        <pc:spChg chg="add del">
          <ac:chgData name="Paweł Dąbrowski" userId="934516c2-8b67-4c20-bc90-a1de001dc46f" providerId="ADAL" clId="{B780E1D9-0798-4A8F-AD44-E1E791E570E4}" dt="2023-06-20T19:21:40.256" v="2380" actId="26606"/>
          <ac:spMkLst>
            <pc:docMk/>
            <pc:sldMk cId="2565015588" sldId="267"/>
            <ac:spMk id="24" creationId="{BACC6370-2D7E-4714-9D71-7542949D7D5D}"/>
          </ac:spMkLst>
        </pc:spChg>
        <pc:spChg chg="add del">
          <ac:chgData name="Paweł Dąbrowski" userId="934516c2-8b67-4c20-bc90-a1de001dc46f" providerId="ADAL" clId="{B780E1D9-0798-4A8F-AD44-E1E791E570E4}" dt="2023-06-20T19:21:40.256" v="2380" actId="26606"/>
          <ac:spMkLst>
            <pc:docMk/>
            <pc:sldMk cId="2565015588" sldId="267"/>
            <ac:spMk id="25" creationId="{F68B3F68-107C-434F-AA38-110D5EA91B85}"/>
          </ac:spMkLst>
        </pc:spChg>
        <pc:spChg chg="add del">
          <ac:chgData name="Paweł Dąbrowski" userId="934516c2-8b67-4c20-bc90-a1de001dc46f" providerId="ADAL" clId="{B780E1D9-0798-4A8F-AD44-E1E791E570E4}" dt="2023-06-20T19:22:44.085" v="2390" actId="26606"/>
          <ac:spMkLst>
            <pc:docMk/>
            <pc:sldMk cId="2565015588" sldId="267"/>
            <ac:spMk id="26" creationId="{D5B0017B-2ECA-49AF-B397-DC140825DF8D}"/>
          </ac:spMkLst>
        </pc:spChg>
        <pc:grpChg chg="add del">
          <ac:chgData name="Paweł Dąbrowski" userId="934516c2-8b67-4c20-bc90-a1de001dc46f" providerId="ADAL" clId="{B780E1D9-0798-4A8F-AD44-E1E791E570E4}" dt="2023-06-20T19:22:44.085" v="2390" actId="26606"/>
          <ac:grpSpMkLst>
            <pc:docMk/>
            <pc:sldMk cId="2565015588" sldId="267"/>
            <ac:grpSpMk id="9" creationId="{AE1C45F0-260A-458C-96ED-C1F6D2151219}"/>
          </ac:grpSpMkLst>
        </pc:grpChg>
        <pc:grpChg chg="add del">
          <ac:chgData name="Paweł Dąbrowski" userId="934516c2-8b67-4c20-bc90-a1de001dc46f" providerId="ADAL" clId="{B780E1D9-0798-4A8F-AD44-E1E791E570E4}" dt="2023-06-20T19:21:24.670" v="2376" actId="26606"/>
          <ac:grpSpMkLst>
            <pc:docMk/>
            <pc:sldMk cId="2565015588" sldId="267"/>
            <ac:grpSpMk id="12" creationId="{AE1C45F0-260A-458C-96ED-C1F6D2151219}"/>
          </ac:grpSpMkLst>
        </pc:grpChg>
        <pc:graphicFrameChg chg="add del mod modGraphic">
          <ac:chgData name="Paweł Dąbrowski" userId="934516c2-8b67-4c20-bc90-a1de001dc46f" providerId="ADAL" clId="{B780E1D9-0798-4A8F-AD44-E1E791E570E4}" dt="2023-06-20T19:22:44.085" v="2390" actId="26606"/>
          <ac:graphicFrameMkLst>
            <pc:docMk/>
            <pc:sldMk cId="2565015588" sldId="267"/>
            <ac:graphicFrameMk id="5" creationId="{A5BCB48F-3A90-7390-1B02-CAD6C26C522A}"/>
          </ac:graphicFrameMkLst>
        </pc:graphicFrameChg>
        <pc:picChg chg="add del">
          <ac:chgData name="Paweł Dąbrowski" userId="934516c2-8b67-4c20-bc90-a1de001dc46f" providerId="ADAL" clId="{B780E1D9-0798-4A8F-AD44-E1E791E570E4}" dt="2023-06-20T19:22:01.524" v="2382" actId="26606"/>
          <ac:picMkLst>
            <pc:docMk/>
            <pc:sldMk cId="2565015588" sldId="267"/>
            <ac:picMk id="7" creationId="{F1237197-74FA-C799-9FAF-8FFC4BB97685}"/>
          </ac:picMkLst>
        </pc:picChg>
        <pc:cxnChg chg="add del">
          <ac:chgData name="Paweł Dąbrowski" userId="934516c2-8b67-4c20-bc90-a1de001dc46f" providerId="ADAL" clId="{B780E1D9-0798-4A8F-AD44-E1E791E570E4}" dt="2023-06-20T19:21:24.670" v="2376" actId="26606"/>
          <ac:cxnSpMkLst>
            <pc:docMk/>
            <pc:sldMk cId="2565015588" sldId="267"/>
            <ac:cxnSpMk id="19" creationId="{6CF1BAF6-AD41-4082-B212-8A1F9A2E8779}"/>
          </ac:cxnSpMkLst>
        </pc:cxnChg>
        <pc:cxnChg chg="add del">
          <ac:chgData name="Paweł Dąbrowski" userId="934516c2-8b67-4c20-bc90-a1de001dc46f" providerId="ADAL" clId="{B780E1D9-0798-4A8F-AD44-E1E791E570E4}" dt="2023-06-20T19:22:44.085" v="2390" actId="26606"/>
          <ac:cxnSpMkLst>
            <pc:docMk/>
            <pc:sldMk cId="2565015588" sldId="267"/>
            <ac:cxnSpMk id="27" creationId="{6CF1BAF6-AD41-4082-B212-8A1F9A2E8779}"/>
          </ac:cxnSpMkLst>
        </pc:cxnChg>
      </pc:sldChg>
      <pc:sldChg chg="addSp modSp new mod setBg">
        <pc:chgData name="Paweł Dąbrowski" userId="934516c2-8b67-4c20-bc90-a1de001dc46f" providerId="ADAL" clId="{B780E1D9-0798-4A8F-AD44-E1E791E570E4}" dt="2023-06-20T19:15:22.956" v="2344" actId="123"/>
        <pc:sldMkLst>
          <pc:docMk/>
          <pc:sldMk cId="4115763354" sldId="268"/>
        </pc:sldMkLst>
        <pc:spChg chg="mod">
          <ac:chgData name="Paweł Dąbrowski" userId="934516c2-8b67-4c20-bc90-a1de001dc46f" providerId="ADAL" clId="{B780E1D9-0798-4A8F-AD44-E1E791E570E4}" dt="2023-06-20T19:15:11.320" v="2341" actId="26606"/>
          <ac:spMkLst>
            <pc:docMk/>
            <pc:sldMk cId="4115763354" sldId="268"/>
            <ac:spMk id="2" creationId="{02A2218D-0A1F-D0C7-363B-4665C762BCF9}"/>
          </ac:spMkLst>
        </pc:spChg>
        <pc:spChg chg="mod">
          <ac:chgData name="Paweł Dąbrowski" userId="934516c2-8b67-4c20-bc90-a1de001dc46f" providerId="ADAL" clId="{B780E1D9-0798-4A8F-AD44-E1E791E570E4}" dt="2023-06-20T19:15:22.956" v="2344" actId="123"/>
          <ac:spMkLst>
            <pc:docMk/>
            <pc:sldMk cId="4115763354" sldId="268"/>
            <ac:spMk id="3" creationId="{0319FD77-E775-B0EB-C374-A1930A4E17D7}"/>
          </ac:spMkLst>
        </pc:spChg>
        <pc:spChg chg="add">
          <ac:chgData name="Paweł Dąbrowski" userId="934516c2-8b67-4c20-bc90-a1de001dc46f" providerId="ADAL" clId="{B780E1D9-0798-4A8F-AD44-E1E791E570E4}" dt="2023-06-20T19:15:11.320" v="2341" actId="26606"/>
          <ac:spMkLst>
            <pc:docMk/>
            <pc:sldMk cId="4115763354" sldId="268"/>
            <ac:spMk id="9" creationId="{2C61293E-6EBE-43EF-A52C-9BEBFD7679D4}"/>
          </ac:spMkLst>
        </pc:spChg>
        <pc:spChg chg="add">
          <ac:chgData name="Paweł Dąbrowski" userId="934516c2-8b67-4c20-bc90-a1de001dc46f" providerId="ADAL" clId="{B780E1D9-0798-4A8F-AD44-E1E791E570E4}" dt="2023-06-20T19:15:11.320" v="2341" actId="26606"/>
          <ac:spMkLst>
            <pc:docMk/>
            <pc:sldMk cId="4115763354" sldId="268"/>
            <ac:spMk id="11" creationId="{21540236-BFD5-4A9D-8840-4703E7F76825}"/>
          </ac:spMkLst>
        </pc:spChg>
        <pc:picChg chg="add">
          <ac:chgData name="Paweł Dąbrowski" userId="934516c2-8b67-4c20-bc90-a1de001dc46f" providerId="ADAL" clId="{B780E1D9-0798-4A8F-AD44-E1E791E570E4}" dt="2023-06-20T19:15:11.320" v="2341" actId="26606"/>
          <ac:picMkLst>
            <pc:docMk/>
            <pc:sldMk cId="4115763354" sldId="268"/>
            <ac:picMk id="5" creationId="{96051ED3-8480-EDDF-D387-15CF95DB9E57}"/>
          </ac:picMkLst>
        </pc:picChg>
      </pc:sldChg>
      <pc:sldChg chg="addSp delSp modSp new mod setBg">
        <pc:chgData name="Paweł Dąbrowski" userId="934516c2-8b67-4c20-bc90-a1de001dc46f" providerId="ADAL" clId="{B780E1D9-0798-4A8F-AD44-E1E791E570E4}" dt="2023-06-20T19:12:23.240" v="2249" actId="123"/>
        <pc:sldMkLst>
          <pc:docMk/>
          <pc:sldMk cId="750768969" sldId="269"/>
        </pc:sldMkLst>
        <pc:spChg chg="mod">
          <ac:chgData name="Paweł Dąbrowski" userId="934516c2-8b67-4c20-bc90-a1de001dc46f" providerId="ADAL" clId="{B780E1D9-0798-4A8F-AD44-E1E791E570E4}" dt="2023-06-20T19:12:23.240" v="2249" actId="123"/>
          <ac:spMkLst>
            <pc:docMk/>
            <pc:sldMk cId="750768969" sldId="269"/>
            <ac:spMk id="2" creationId="{500A24D9-CAFE-81F2-CAB8-90631A7B9BCD}"/>
          </ac:spMkLst>
        </pc:spChg>
        <pc:spChg chg="mod">
          <ac:chgData name="Paweł Dąbrowski" userId="934516c2-8b67-4c20-bc90-a1de001dc46f" providerId="ADAL" clId="{B780E1D9-0798-4A8F-AD44-E1E791E570E4}" dt="2023-06-20T19:12:13.314" v="2248" actId="27636"/>
          <ac:spMkLst>
            <pc:docMk/>
            <pc:sldMk cId="750768969" sldId="269"/>
            <ac:spMk id="3" creationId="{9251CDA0-4D04-2768-C8AE-95A2C9C34223}"/>
          </ac:spMkLst>
        </pc:spChg>
        <pc:spChg chg="add del">
          <ac:chgData name="Paweł Dąbrowski" userId="934516c2-8b67-4c20-bc90-a1de001dc46f" providerId="ADAL" clId="{B780E1D9-0798-4A8F-AD44-E1E791E570E4}" dt="2023-06-20T19:11:32.796" v="2238" actId="26606"/>
          <ac:spMkLst>
            <pc:docMk/>
            <pc:sldMk cId="750768969" sldId="269"/>
            <ac:spMk id="9" creationId="{2C61293E-6EBE-43EF-A52C-9BEBFD7679D4}"/>
          </ac:spMkLst>
        </pc:spChg>
        <pc:spChg chg="add del">
          <ac:chgData name="Paweł Dąbrowski" userId="934516c2-8b67-4c20-bc90-a1de001dc46f" providerId="ADAL" clId="{B780E1D9-0798-4A8F-AD44-E1E791E570E4}" dt="2023-06-20T19:11:32.796" v="2238" actId="26606"/>
          <ac:spMkLst>
            <pc:docMk/>
            <pc:sldMk cId="750768969" sldId="269"/>
            <ac:spMk id="11" creationId="{21540236-BFD5-4A9D-8840-4703E7F76825}"/>
          </ac:spMkLst>
        </pc:spChg>
        <pc:spChg chg="add del">
          <ac:chgData name="Paweł Dąbrowski" userId="934516c2-8b67-4c20-bc90-a1de001dc46f" providerId="ADAL" clId="{B780E1D9-0798-4A8F-AD44-E1E791E570E4}" dt="2023-06-20T19:11:50.089" v="2240" actId="26606"/>
          <ac:spMkLst>
            <pc:docMk/>
            <pc:sldMk cId="750768969" sldId="269"/>
            <ac:spMk id="14" creationId="{E8A8EAB8-D2FF-444D-B34B-7D32F106AD0E}"/>
          </ac:spMkLst>
        </pc:spChg>
        <pc:spChg chg="add">
          <ac:chgData name="Paweł Dąbrowski" userId="934516c2-8b67-4c20-bc90-a1de001dc46f" providerId="ADAL" clId="{B780E1D9-0798-4A8F-AD44-E1E791E570E4}" dt="2023-06-20T19:11:50.114" v="2241" actId="26606"/>
          <ac:spMkLst>
            <pc:docMk/>
            <pc:sldMk cId="750768969" sldId="269"/>
            <ac:spMk id="18" creationId="{2C61293E-6EBE-43EF-A52C-9BEBFD7679D4}"/>
          </ac:spMkLst>
        </pc:spChg>
        <pc:spChg chg="add">
          <ac:chgData name="Paweł Dąbrowski" userId="934516c2-8b67-4c20-bc90-a1de001dc46f" providerId="ADAL" clId="{B780E1D9-0798-4A8F-AD44-E1E791E570E4}" dt="2023-06-20T19:11:50.114" v="2241" actId="26606"/>
          <ac:spMkLst>
            <pc:docMk/>
            <pc:sldMk cId="750768969" sldId="269"/>
            <ac:spMk id="20" creationId="{21540236-BFD5-4A9D-8840-4703E7F76825}"/>
          </ac:spMkLst>
        </pc:spChg>
        <pc:picChg chg="add del">
          <ac:chgData name="Paweł Dąbrowski" userId="934516c2-8b67-4c20-bc90-a1de001dc46f" providerId="ADAL" clId="{B780E1D9-0798-4A8F-AD44-E1E791E570E4}" dt="2023-06-20T19:11:32.796" v="2238" actId="26606"/>
          <ac:picMkLst>
            <pc:docMk/>
            <pc:sldMk cId="750768969" sldId="269"/>
            <ac:picMk id="5" creationId="{868FD477-ED39-230A-49F8-ADF129D7C868}"/>
          </ac:picMkLst>
        </pc:picChg>
        <pc:picChg chg="add del">
          <ac:chgData name="Paweł Dąbrowski" userId="934516c2-8b67-4c20-bc90-a1de001dc46f" providerId="ADAL" clId="{B780E1D9-0798-4A8F-AD44-E1E791E570E4}" dt="2023-06-20T19:11:50.089" v="2240" actId="26606"/>
          <ac:picMkLst>
            <pc:docMk/>
            <pc:sldMk cId="750768969" sldId="269"/>
            <ac:picMk id="16" creationId="{35E76373-3360-B593-DA19-24EF87C59DEF}"/>
          </ac:picMkLst>
        </pc:picChg>
        <pc:picChg chg="add">
          <ac:chgData name="Paweł Dąbrowski" userId="934516c2-8b67-4c20-bc90-a1de001dc46f" providerId="ADAL" clId="{B780E1D9-0798-4A8F-AD44-E1E791E570E4}" dt="2023-06-20T19:11:50.114" v="2241" actId="26606"/>
          <ac:picMkLst>
            <pc:docMk/>
            <pc:sldMk cId="750768969" sldId="269"/>
            <ac:picMk id="19" creationId="{868FD477-ED39-230A-49F8-ADF129D7C868}"/>
          </ac:picMkLst>
        </pc:picChg>
        <pc:cxnChg chg="add del">
          <ac:chgData name="Paweł Dąbrowski" userId="934516c2-8b67-4c20-bc90-a1de001dc46f" providerId="ADAL" clId="{B780E1D9-0798-4A8F-AD44-E1E791E570E4}" dt="2023-06-20T19:11:50.089" v="2240" actId="26606"/>
          <ac:cxnSpMkLst>
            <pc:docMk/>
            <pc:sldMk cId="750768969" sldId="269"/>
            <ac:cxnSpMk id="13" creationId="{F11AD06B-AB20-4097-8606-5DA00DBACE88}"/>
          </ac:cxnSpMkLst>
        </pc:cxnChg>
        <pc:cxnChg chg="add del">
          <ac:chgData name="Paweł Dąbrowski" userId="934516c2-8b67-4c20-bc90-a1de001dc46f" providerId="ADAL" clId="{B780E1D9-0798-4A8F-AD44-E1E791E570E4}" dt="2023-06-20T19:11:50.089" v="2240" actId="26606"/>
          <ac:cxnSpMkLst>
            <pc:docMk/>
            <pc:sldMk cId="750768969" sldId="269"/>
            <ac:cxnSpMk id="15" creationId="{EEA38897-7BA3-4408-8083-3235339C4A60}"/>
          </ac:cxnSpMkLst>
        </pc:cxnChg>
      </pc:sldChg>
      <pc:sldChg chg="modSp new del mod">
        <pc:chgData name="Paweł Dąbrowski" userId="934516c2-8b67-4c20-bc90-a1de001dc46f" providerId="ADAL" clId="{B780E1D9-0798-4A8F-AD44-E1E791E570E4}" dt="2023-06-20T15:03:48.849" v="740" actId="47"/>
        <pc:sldMkLst>
          <pc:docMk/>
          <pc:sldMk cId="1509490054" sldId="270"/>
        </pc:sldMkLst>
        <pc:spChg chg="mod">
          <ac:chgData name="Paweł Dąbrowski" userId="934516c2-8b67-4c20-bc90-a1de001dc46f" providerId="ADAL" clId="{B780E1D9-0798-4A8F-AD44-E1E791E570E4}" dt="2023-06-20T14:35:26.445" v="732" actId="27636"/>
          <ac:spMkLst>
            <pc:docMk/>
            <pc:sldMk cId="1509490054" sldId="270"/>
            <ac:spMk id="2" creationId="{27148BE6-9408-3F12-E29F-ECF7A975FF14}"/>
          </ac:spMkLst>
        </pc:spChg>
      </pc:sldChg>
      <pc:sldChg chg="addSp modSp new mod setBg">
        <pc:chgData name="Paweł Dąbrowski" userId="934516c2-8b67-4c20-bc90-a1de001dc46f" providerId="ADAL" clId="{B780E1D9-0798-4A8F-AD44-E1E791E570E4}" dt="2023-06-20T19:16:57.115" v="2358" actId="27636"/>
        <pc:sldMkLst>
          <pc:docMk/>
          <pc:sldMk cId="2304244784" sldId="270"/>
        </pc:sldMkLst>
        <pc:spChg chg="mod">
          <ac:chgData name="Paweł Dąbrowski" userId="934516c2-8b67-4c20-bc90-a1de001dc46f" providerId="ADAL" clId="{B780E1D9-0798-4A8F-AD44-E1E791E570E4}" dt="2023-06-20T19:16:29.025" v="2350" actId="26606"/>
          <ac:spMkLst>
            <pc:docMk/>
            <pc:sldMk cId="2304244784" sldId="270"/>
            <ac:spMk id="2" creationId="{1BB614FA-D275-1CFB-9234-B8A8B178DF6F}"/>
          </ac:spMkLst>
        </pc:spChg>
        <pc:spChg chg="mod">
          <ac:chgData name="Paweł Dąbrowski" userId="934516c2-8b67-4c20-bc90-a1de001dc46f" providerId="ADAL" clId="{B780E1D9-0798-4A8F-AD44-E1E791E570E4}" dt="2023-06-20T19:16:57.115" v="2358" actId="27636"/>
          <ac:spMkLst>
            <pc:docMk/>
            <pc:sldMk cId="2304244784" sldId="270"/>
            <ac:spMk id="3" creationId="{2C58BAFF-3B74-373B-14AB-5ECB7FDB8CBD}"/>
          </ac:spMkLst>
        </pc:spChg>
        <pc:spChg chg="add">
          <ac:chgData name="Paweł Dąbrowski" userId="934516c2-8b67-4c20-bc90-a1de001dc46f" providerId="ADAL" clId="{B780E1D9-0798-4A8F-AD44-E1E791E570E4}" dt="2023-06-20T19:16:29.025" v="2350" actId="26606"/>
          <ac:spMkLst>
            <pc:docMk/>
            <pc:sldMk cId="2304244784" sldId="270"/>
            <ac:spMk id="9" creationId="{5D13CC36-B950-4F02-9BAF-9A7EB267398C}"/>
          </ac:spMkLst>
        </pc:spChg>
        <pc:spChg chg="add">
          <ac:chgData name="Paweł Dąbrowski" userId="934516c2-8b67-4c20-bc90-a1de001dc46f" providerId="ADAL" clId="{B780E1D9-0798-4A8F-AD44-E1E791E570E4}" dt="2023-06-20T19:16:29.025" v="2350" actId="26606"/>
          <ac:spMkLst>
            <pc:docMk/>
            <pc:sldMk cId="2304244784" sldId="270"/>
            <ac:spMk id="11" creationId="{D1BDED99-B35B-4FEE-A274-8E8DB6FEEECF}"/>
          </ac:spMkLst>
        </pc:spChg>
        <pc:picChg chg="add">
          <ac:chgData name="Paweł Dąbrowski" userId="934516c2-8b67-4c20-bc90-a1de001dc46f" providerId="ADAL" clId="{B780E1D9-0798-4A8F-AD44-E1E791E570E4}" dt="2023-06-20T19:16:29.025" v="2350" actId="26606"/>
          <ac:picMkLst>
            <pc:docMk/>
            <pc:sldMk cId="2304244784" sldId="270"/>
            <ac:picMk id="5" creationId="{428C1A05-9B7F-83A7-0EF8-EEB757A8F21E}"/>
          </ac:picMkLst>
        </pc:picChg>
      </pc:sldChg>
      <pc:sldChg chg="addSp delSp modSp new mod setBg">
        <pc:chgData name="Paweł Dąbrowski" userId="934516c2-8b67-4c20-bc90-a1de001dc46f" providerId="ADAL" clId="{B780E1D9-0798-4A8F-AD44-E1E791E570E4}" dt="2023-06-20T19:27:14.769" v="2423" actId="123"/>
        <pc:sldMkLst>
          <pc:docMk/>
          <pc:sldMk cId="1200085629" sldId="271"/>
        </pc:sldMkLst>
        <pc:spChg chg="mod">
          <ac:chgData name="Paweł Dąbrowski" userId="934516c2-8b67-4c20-bc90-a1de001dc46f" providerId="ADAL" clId="{B780E1D9-0798-4A8F-AD44-E1E791E570E4}" dt="2023-06-20T19:27:14.769" v="2423" actId="123"/>
          <ac:spMkLst>
            <pc:docMk/>
            <pc:sldMk cId="1200085629" sldId="271"/>
            <ac:spMk id="2" creationId="{F532445B-9A8A-80F3-5470-719BD6047166}"/>
          </ac:spMkLst>
        </pc:spChg>
        <pc:spChg chg="mod">
          <ac:chgData name="Paweł Dąbrowski" userId="934516c2-8b67-4c20-bc90-a1de001dc46f" providerId="ADAL" clId="{B780E1D9-0798-4A8F-AD44-E1E791E570E4}" dt="2023-06-20T19:27:00.856" v="2421" actId="123"/>
          <ac:spMkLst>
            <pc:docMk/>
            <pc:sldMk cId="1200085629" sldId="271"/>
            <ac:spMk id="3" creationId="{3A1995E3-E188-2ACE-C37E-C88CA097EDE9}"/>
          </ac:spMkLst>
        </pc:spChg>
        <pc:spChg chg="add del">
          <ac:chgData name="Paweł Dąbrowski" userId="934516c2-8b67-4c20-bc90-a1de001dc46f" providerId="ADAL" clId="{B780E1D9-0798-4A8F-AD44-E1E791E570E4}" dt="2023-06-20T19:26:30.101" v="2415" actId="26606"/>
          <ac:spMkLst>
            <pc:docMk/>
            <pc:sldMk cId="1200085629" sldId="271"/>
            <ac:spMk id="9" creationId="{D009D6D5-DAC2-4A8B-A17A-E206B9012D09}"/>
          </ac:spMkLst>
        </pc:spChg>
        <pc:spChg chg="add">
          <ac:chgData name="Paweł Dąbrowski" userId="934516c2-8b67-4c20-bc90-a1de001dc46f" providerId="ADAL" clId="{B780E1D9-0798-4A8F-AD44-E1E791E570E4}" dt="2023-06-20T19:26:30.132" v="2416" actId="26606"/>
          <ac:spMkLst>
            <pc:docMk/>
            <pc:sldMk cId="1200085629" sldId="271"/>
            <ac:spMk id="10" creationId="{13EFA6C3-82DC-4131-9929-2523E6FD0B81}"/>
          </ac:spMkLst>
        </pc:spChg>
        <pc:spChg chg="add">
          <ac:chgData name="Paweł Dąbrowski" userId="934516c2-8b67-4c20-bc90-a1de001dc46f" providerId="ADAL" clId="{B780E1D9-0798-4A8F-AD44-E1E791E570E4}" dt="2023-06-20T19:26:30.132" v="2416" actId="26606"/>
          <ac:spMkLst>
            <pc:docMk/>
            <pc:sldMk cId="1200085629" sldId="271"/>
            <ac:spMk id="12" creationId="{AEC9469E-14CA-4358-BABC-CBF836A6142D}"/>
          </ac:spMkLst>
        </pc:spChg>
        <pc:spChg chg="add">
          <ac:chgData name="Paweł Dąbrowski" userId="934516c2-8b67-4c20-bc90-a1de001dc46f" providerId="ADAL" clId="{B780E1D9-0798-4A8F-AD44-E1E791E570E4}" dt="2023-06-20T19:26:30.132" v="2416" actId="26606"/>
          <ac:spMkLst>
            <pc:docMk/>
            <pc:sldMk cId="1200085629" sldId="271"/>
            <ac:spMk id="14" creationId="{048EB4C9-ACAF-4CCA-BA6E-9314431923B2}"/>
          </ac:spMkLst>
        </pc:spChg>
        <pc:picChg chg="add del">
          <ac:chgData name="Paweł Dąbrowski" userId="934516c2-8b67-4c20-bc90-a1de001dc46f" providerId="ADAL" clId="{B780E1D9-0798-4A8F-AD44-E1E791E570E4}" dt="2023-06-20T19:26:30.101" v="2415" actId="26606"/>
          <ac:picMkLst>
            <pc:docMk/>
            <pc:sldMk cId="1200085629" sldId="271"/>
            <ac:picMk id="5" creationId="{59271E99-BEEB-5F9E-B330-36E82E7A1C26}"/>
          </ac:picMkLst>
        </pc:picChg>
        <pc:picChg chg="add">
          <ac:chgData name="Paweł Dąbrowski" userId="934516c2-8b67-4c20-bc90-a1de001dc46f" providerId="ADAL" clId="{B780E1D9-0798-4A8F-AD44-E1E791E570E4}" dt="2023-06-20T19:26:30.132" v="2416" actId="26606"/>
          <ac:picMkLst>
            <pc:docMk/>
            <pc:sldMk cId="1200085629" sldId="271"/>
            <ac:picMk id="7" creationId="{26380A33-794D-3066-B976-563931976C5F}"/>
          </ac:picMkLst>
        </pc:picChg>
      </pc:sldChg>
      <pc:sldChg chg="addSp modSp new mod setBg">
        <pc:chgData name="Paweł Dąbrowski" userId="934516c2-8b67-4c20-bc90-a1de001dc46f" providerId="ADAL" clId="{B780E1D9-0798-4A8F-AD44-E1E791E570E4}" dt="2023-06-20T19:24:26.707" v="2398" actId="113"/>
        <pc:sldMkLst>
          <pc:docMk/>
          <pc:sldMk cId="1105743284" sldId="272"/>
        </pc:sldMkLst>
        <pc:spChg chg="mod">
          <ac:chgData name="Paweł Dąbrowski" userId="934516c2-8b67-4c20-bc90-a1de001dc46f" providerId="ADAL" clId="{B780E1D9-0798-4A8F-AD44-E1E791E570E4}" dt="2023-06-20T19:23:57.795" v="2396" actId="123"/>
          <ac:spMkLst>
            <pc:docMk/>
            <pc:sldMk cId="1105743284" sldId="272"/>
            <ac:spMk id="2" creationId="{BBF0E66A-9A8F-825E-4E53-072B225867CA}"/>
          </ac:spMkLst>
        </pc:spChg>
        <pc:spChg chg="mod">
          <ac:chgData name="Paweł Dąbrowski" userId="934516c2-8b67-4c20-bc90-a1de001dc46f" providerId="ADAL" clId="{B780E1D9-0798-4A8F-AD44-E1E791E570E4}" dt="2023-06-20T19:24:26.707" v="2398" actId="113"/>
          <ac:spMkLst>
            <pc:docMk/>
            <pc:sldMk cId="1105743284" sldId="272"/>
            <ac:spMk id="3" creationId="{59DB4520-970C-D1AF-A558-059908EF502A}"/>
          </ac:spMkLst>
        </pc:spChg>
        <pc:spChg chg="add">
          <ac:chgData name="Paweł Dąbrowski" userId="934516c2-8b67-4c20-bc90-a1de001dc46f" providerId="ADAL" clId="{B780E1D9-0798-4A8F-AD44-E1E791E570E4}" dt="2023-06-20T19:23:43.715" v="2392" actId="26606"/>
          <ac:spMkLst>
            <pc:docMk/>
            <pc:sldMk cId="1105743284" sldId="272"/>
            <ac:spMk id="8" creationId="{100EDD19-6802-4EC3-95CE-CFFAB042CFD6}"/>
          </ac:spMkLst>
        </pc:spChg>
        <pc:spChg chg="add">
          <ac:chgData name="Paweł Dąbrowski" userId="934516c2-8b67-4c20-bc90-a1de001dc46f" providerId="ADAL" clId="{B780E1D9-0798-4A8F-AD44-E1E791E570E4}" dt="2023-06-20T19:23:43.715" v="2392" actId="26606"/>
          <ac:spMkLst>
            <pc:docMk/>
            <pc:sldMk cId="1105743284" sldId="272"/>
            <ac:spMk id="10" creationId="{DB17E863-922E-4C26-BD64-E8FD41D28661}"/>
          </ac:spMkLst>
        </pc:spChg>
      </pc:sldChg>
      <pc:sldChg chg="addSp delSp modSp new mod setBg">
        <pc:chgData name="Paweł Dąbrowski" userId="934516c2-8b67-4c20-bc90-a1de001dc46f" providerId="ADAL" clId="{B780E1D9-0798-4A8F-AD44-E1E791E570E4}" dt="2023-06-20T19:25:42.977" v="2413" actId="403"/>
        <pc:sldMkLst>
          <pc:docMk/>
          <pc:sldMk cId="2799620703" sldId="273"/>
        </pc:sldMkLst>
        <pc:spChg chg="mod">
          <ac:chgData name="Paweł Dąbrowski" userId="934516c2-8b67-4c20-bc90-a1de001dc46f" providerId="ADAL" clId="{B780E1D9-0798-4A8F-AD44-E1E791E570E4}" dt="2023-06-20T19:25:42.977" v="2413" actId="403"/>
          <ac:spMkLst>
            <pc:docMk/>
            <pc:sldMk cId="2799620703" sldId="273"/>
            <ac:spMk id="2" creationId="{8B4D8D6A-B6E1-7CE3-91BE-7CEE200AD83F}"/>
          </ac:spMkLst>
        </pc:spChg>
        <pc:spChg chg="mod">
          <ac:chgData name="Paweł Dąbrowski" userId="934516c2-8b67-4c20-bc90-a1de001dc46f" providerId="ADAL" clId="{B780E1D9-0798-4A8F-AD44-E1E791E570E4}" dt="2023-06-20T19:25:32.385" v="2410" actId="403"/>
          <ac:spMkLst>
            <pc:docMk/>
            <pc:sldMk cId="2799620703" sldId="273"/>
            <ac:spMk id="3" creationId="{B36D3DDF-F4E4-5EBE-0D97-3861382540C3}"/>
          </ac:spMkLst>
        </pc:spChg>
        <pc:spChg chg="add del">
          <ac:chgData name="Paweł Dąbrowski" userId="934516c2-8b67-4c20-bc90-a1de001dc46f" providerId="ADAL" clId="{B780E1D9-0798-4A8F-AD44-E1E791E570E4}" dt="2023-06-20T19:24:42.366" v="2400" actId="26606"/>
          <ac:spMkLst>
            <pc:docMk/>
            <pc:sldMk cId="2799620703" sldId="273"/>
            <ac:spMk id="8" creationId="{100EDD19-6802-4EC3-95CE-CFFAB042CFD6}"/>
          </ac:spMkLst>
        </pc:spChg>
        <pc:spChg chg="add del">
          <ac:chgData name="Paweł Dąbrowski" userId="934516c2-8b67-4c20-bc90-a1de001dc46f" providerId="ADAL" clId="{B780E1D9-0798-4A8F-AD44-E1E791E570E4}" dt="2023-06-20T19:24:52.401" v="2402" actId="26606"/>
          <ac:spMkLst>
            <pc:docMk/>
            <pc:sldMk cId="2799620703" sldId="273"/>
            <ac:spMk id="9" creationId="{D009D6D5-DAC2-4A8B-A17A-E206B9012D09}"/>
          </ac:spMkLst>
        </pc:spChg>
        <pc:spChg chg="add del">
          <ac:chgData name="Paweł Dąbrowski" userId="934516c2-8b67-4c20-bc90-a1de001dc46f" providerId="ADAL" clId="{B780E1D9-0798-4A8F-AD44-E1E791E570E4}" dt="2023-06-20T19:24:42.366" v="2400" actId="26606"/>
          <ac:spMkLst>
            <pc:docMk/>
            <pc:sldMk cId="2799620703" sldId="273"/>
            <ac:spMk id="10" creationId="{DB17E863-922E-4C26-BD64-E8FD41D28661}"/>
          </ac:spMkLst>
        </pc:spChg>
        <pc:spChg chg="add">
          <ac:chgData name="Paweł Dąbrowski" userId="934516c2-8b67-4c20-bc90-a1de001dc46f" providerId="ADAL" clId="{B780E1D9-0798-4A8F-AD44-E1E791E570E4}" dt="2023-06-20T19:24:52.412" v="2403" actId="26606"/>
          <ac:spMkLst>
            <pc:docMk/>
            <pc:sldMk cId="2799620703" sldId="273"/>
            <ac:spMk id="11" creationId="{7B831B6F-405A-4B47-B9BB-5CA88F285844}"/>
          </ac:spMkLst>
        </pc:spChg>
        <pc:spChg chg="add">
          <ac:chgData name="Paweł Dąbrowski" userId="934516c2-8b67-4c20-bc90-a1de001dc46f" providerId="ADAL" clId="{B780E1D9-0798-4A8F-AD44-E1E791E570E4}" dt="2023-06-20T19:24:52.412" v="2403" actId="26606"/>
          <ac:spMkLst>
            <pc:docMk/>
            <pc:sldMk cId="2799620703" sldId="273"/>
            <ac:spMk id="12" creationId="{953EE71A-6488-4203-A7C4-77102FD0DCCA}"/>
          </ac:spMkLst>
        </pc:spChg>
        <pc:picChg chg="add del">
          <ac:chgData name="Paweł Dąbrowski" userId="934516c2-8b67-4c20-bc90-a1de001dc46f" providerId="ADAL" clId="{B780E1D9-0798-4A8F-AD44-E1E791E570E4}" dt="2023-06-20T19:24:52.401" v="2402" actId="26606"/>
          <ac:picMkLst>
            <pc:docMk/>
            <pc:sldMk cId="2799620703" sldId="273"/>
            <ac:picMk id="5" creationId="{29BA1672-25CF-9499-05B8-E1DD50A2528D}"/>
          </ac:picMkLst>
        </pc:picChg>
        <pc:picChg chg="add mod">
          <ac:chgData name="Paweł Dąbrowski" userId="934516c2-8b67-4c20-bc90-a1de001dc46f" providerId="ADAL" clId="{B780E1D9-0798-4A8F-AD44-E1E791E570E4}" dt="2023-06-20T19:25:14.181" v="2407" actId="14100"/>
          <ac:picMkLst>
            <pc:docMk/>
            <pc:sldMk cId="2799620703" sldId="273"/>
            <ac:picMk id="7" creationId="{11C71E1E-A396-4AFF-971A-0DAE19FB0953}"/>
          </ac:picMkLst>
        </pc:picChg>
      </pc:sldChg>
      <pc:sldChg chg="addSp delSp modSp new mod ord setBg">
        <pc:chgData name="Paweł Dąbrowski" userId="934516c2-8b67-4c20-bc90-a1de001dc46f" providerId="ADAL" clId="{B780E1D9-0798-4A8F-AD44-E1E791E570E4}" dt="2023-06-20T19:29:28.754" v="2455" actId="20577"/>
        <pc:sldMkLst>
          <pc:docMk/>
          <pc:sldMk cId="1305165093" sldId="274"/>
        </pc:sldMkLst>
        <pc:spChg chg="mod">
          <ac:chgData name="Paweł Dąbrowski" userId="934516c2-8b67-4c20-bc90-a1de001dc46f" providerId="ADAL" clId="{B780E1D9-0798-4A8F-AD44-E1E791E570E4}" dt="2023-06-20T19:29:28.754" v="2455" actId="20577"/>
          <ac:spMkLst>
            <pc:docMk/>
            <pc:sldMk cId="1305165093" sldId="274"/>
            <ac:spMk id="2" creationId="{5B3E9FC7-2674-1566-C384-E6C3A7B8C554}"/>
          </ac:spMkLst>
        </pc:spChg>
        <pc:spChg chg="del mod">
          <ac:chgData name="Paweł Dąbrowski" userId="934516c2-8b67-4c20-bc90-a1de001dc46f" providerId="ADAL" clId="{B780E1D9-0798-4A8F-AD44-E1E791E570E4}" dt="2023-06-20T19:29:04.932" v="2428" actId="26606"/>
          <ac:spMkLst>
            <pc:docMk/>
            <pc:sldMk cId="1305165093" sldId="274"/>
            <ac:spMk id="3" creationId="{5F71D804-158E-E6A0-6DC0-24C7ECC5DF18}"/>
          </ac:spMkLst>
        </pc:spChg>
        <pc:spChg chg="add">
          <ac:chgData name="Paweł Dąbrowski" userId="934516c2-8b67-4c20-bc90-a1de001dc46f" providerId="ADAL" clId="{B780E1D9-0798-4A8F-AD44-E1E791E570E4}" dt="2023-06-20T19:29:04.932" v="2428" actId="26606"/>
          <ac:spMkLst>
            <pc:docMk/>
            <pc:sldMk cId="1305165093" sldId="274"/>
            <ac:spMk id="10" creationId="{39F23E05-E5C5-497C-A842-7BD21B207609}"/>
          </ac:spMkLst>
        </pc:spChg>
        <pc:graphicFrameChg chg="add">
          <ac:chgData name="Paweł Dąbrowski" userId="934516c2-8b67-4c20-bc90-a1de001dc46f" providerId="ADAL" clId="{B780E1D9-0798-4A8F-AD44-E1E791E570E4}" dt="2023-06-20T19:29:04.932" v="2428" actId="26606"/>
          <ac:graphicFrameMkLst>
            <pc:docMk/>
            <pc:sldMk cId="1305165093" sldId="274"/>
            <ac:graphicFrameMk id="5" creationId="{640113BE-96AB-5DB2-3B7B-CD04F1F83E12}"/>
          </ac:graphicFrameMkLst>
        </pc:graphicFrameChg>
        <pc:picChg chg="add">
          <ac:chgData name="Paweł Dąbrowski" userId="934516c2-8b67-4c20-bc90-a1de001dc46f" providerId="ADAL" clId="{B780E1D9-0798-4A8F-AD44-E1E791E570E4}" dt="2023-06-20T19:29:04.932" v="2428" actId="26606"/>
          <ac:picMkLst>
            <pc:docMk/>
            <pc:sldMk cId="1305165093" sldId="274"/>
            <ac:picMk id="6" creationId="{7F1E0858-B128-3CE0-642F-D1CACDB37F3B}"/>
          </ac:picMkLst>
        </pc:picChg>
      </pc:sldChg>
      <pc:sldChg chg="addSp delSp modSp new mod setBg">
        <pc:chgData name="Paweł Dąbrowski" userId="934516c2-8b67-4c20-bc90-a1de001dc46f" providerId="ADAL" clId="{B780E1D9-0798-4A8F-AD44-E1E791E570E4}" dt="2023-06-20T19:58:24.015" v="2535" actId="27636"/>
        <pc:sldMkLst>
          <pc:docMk/>
          <pc:sldMk cId="3512767365" sldId="275"/>
        </pc:sldMkLst>
        <pc:spChg chg="mod">
          <ac:chgData name="Paweł Dąbrowski" userId="934516c2-8b67-4c20-bc90-a1de001dc46f" providerId="ADAL" clId="{B780E1D9-0798-4A8F-AD44-E1E791E570E4}" dt="2023-06-20T19:57:55.164" v="2526" actId="26606"/>
          <ac:spMkLst>
            <pc:docMk/>
            <pc:sldMk cId="3512767365" sldId="275"/>
            <ac:spMk id="2" creationId="{616289D2-EE22-3ECE-719D-5855A8499109}"/>
          </ac:spMkLst>
        </pc:spChg>
        <pc:spChg chg="mod">
          <ac:chgData name="Paweł Dąbrowski" userId="934516c2-8b67-4c20-bc90-a1de001dc46f" providerId="ADAL" clId="{B780E1D9-0798-4A8F-AD44-E1E791E570E4}" dt="2023-06-20T19:58:24.015" v="2535" actId="27636"/>
          <ac:spMkLst>
            <pc:docMk/>
            <pc:sldMk cId="3512767365" sldId="275"/>
            <ac:spMk id="3" creationId="{24DF68DE-48CE-DDA1-34AD-F114F8D8F52D}"/>
          </ac:spMkLst>
        </pc:spChg>
        <pc:spChg chg="add">
          <ac:chgData name="Paweł Dąbrowski" userId="934516c2-8b67-4c20-bc90-a1de001dc46f" providerId="ADAL" clId="{B780E1D9-0798-4A8F-AD44-E1E791E570E4}" dt="2023-06-20T19:57:55.164" v="2526" actId="26606"/>
          <ac:spMkLst>
            <pc:docMk/>
            <pc:sldMk cId="3512767365" sldId="275"/>
            <ac:spMk id="8" creationId="{AC17DE74-01C9-4859-B65A-85CF999E8580}"/>
          </ac:spMkLst>
        </pc:spChg>
        <pc:spChg chg="add del">
          <ac:chgData name="Paweł Dąbrowski" userId="934516c2-8b67-4c20-bc90-a1de001dc46f" providerId="ADAL" clId="{B780E1D9-0798-4A8F-AD44-E1E791E570E4}" dt="2023-06-20T19:57:51.043" v="2523" actId="26606"/>
          <ac:spMkLst>
            <pc:docMk/>
            <pc:sldMk cId="3512767365" sldId="275"/>
            <ac:spMk id="9" creationId="{79BB35BC-D5C2-4C8B-A22A-A71E6191913B}"/>
          </ac:spMkLst>
        </pc:spChg>
        <pc:spChg chg="add del">
          <ac:chgData name="Paweł Dąbrowski" userId="934516c2-8b67-4c20-bc90-a1de001dc46f" providerId="ADAL" clId="{B780E1D9-0798-4A8F-AD44-E1E791E570E4}" dt="2023-06-20T19:57:55.148" v="2525" actId="26606"/>
          <ac:spMkLst>
            <pc:docMk/>
            <pc:sldMk cId="3512767365" sldId="275"/>
            <ac:spMk id="10" creationId="{7FF47CB7-972F-479F-A36D-9E72D26EC8DA}"/>
          </ac:spMkLst>
        </pc:spChg>
        <pc:spChg chg="add del">
          <ac:chgData name="Paweł Dąbrowski" userId="934516c2-8b67-4c20-bc90-a1de001dc46f" providerId="ADAL" clId="{B780E1D9-0798-4A8F-AD44-E1E791E570E4}" dt="2023-06-20T19:57:55.148" v="2525" actId="26606"/>
          <ac:spMkLst>
            <pc:docMk/>
            <pc:sldMk cId="3512767365" sldId="275"/>
            <ac:spMk id="12" creationId="{0D153B68-5844-490D-8E67-F616D6D721CA}"/>
          </ac:spMkLst>
        </pc:spChg>
        <pc:spChg chg="add del">
          <ac:chgData name="Paweł Dąbrowski" userId="934516c2-8b67-4c20-bc90-a1de001dc46f" providerId="ADAL" clId="{B780E1D9-0798-4A8F-AD44-E1E791E570E4}" dt="2023-06-20T19:57:55.148" v="2525" actId="26606"/>
          <ac:spMkLst>
            <pc:docMk/>
            <pc:sldMk cId="3512767365" sldId="275"/>
            <ac:spMk id="14" creationId="{9A0D773F-7A7D-4DBB-9DEA-86BB8B8F4BC8}"/>
          </ac:spMkLst>
        </pc:spChg>
        <pc:spChg chg="add">
          <ac:chgData name="Paweł Dąbrowski" userId="934516c2-8b67-4c20-bc90-a1de001dc46f" providerId="ADAL" clId="{B780E1D9-0798-4A8F-AD44-E1E791E570E4}" dt="2023-06-20T19:57:55.164" v="2526" actId="26606"/>
          <ac:spMkLst>
            <pc:docMk/>
            <pc:sldMk cId="3512767365" sldId="275"/>
            <ac:spMk id="16" creationId="{068C0432-0E90-4CC1-8CD3-D44A90DF07EF}"/>
          </ac:spMkLst>
        </pc:spChg>
        <pc:picChg chg="add del">
          <ac:chgData name="Paweł Dąbrowski" userId="934516c2-8b67-4c20-bc90-a1de001dc46f" providerId="ADAL" clId="{B780E1D9-0798-4A8F-AD44-E1E791E570E4}" dt="2023-06-20T19:57:51.043" v="2523" actId="26606"/>
          <ac:picMkLst>
            <pc:docMk/>
            <pc:sldMk cId="3512767365" sldId="275"/>
            <ac:picMk id="5" creationId="{7A634765-0BE4-B3C6-8D44-69758E2EF318}"/>
          </ac:picMkLst>
        </pc:picChg>
        <pc:picChg chg="add del">
          <ac:chgData name="Paweł Dąbrowski" userId="934516c2-8b67-4c20-bc90-a1de001dc46f" providerId="ADAL" clId="{B780E1D9-0798-4A8F-AD44-E1E791E570E4}" dt="2023-06-20T19:57:55.148" v="2525" actId="26606"/>
          <ac:picMkLst>
            <pc:docMk/>
            <pc:sldMk cId="3512767365" sldId="275"/>
            <ac:picMk id="7" creationId="{8A1FA846-852F-74E8-A9AB-572D721CFAF6}"/>
          </ac:picMkLst>
        </pc:picChg>
      </pc:sldChg>
      <pc:sldChg chg="addSp delSp modSp new mod ord setBg modClrScheme chgLayout">
        <pc:chgData name="Paweł Dąbrowski" userId="934516c2-8b67-4c20-bc90-a1de001dc46f" providerId="ADAL" clId="{B780E1D9-0798-4A8F-AD44-E1E791E570E4}" dt="2023-06-20T19:57:12.053" v="2519" actId="26606"/>
        <pc:sldMkLst>
          <pc:docMk/>
          <pc:sldMk cId="2748339406" sldId="276"/>
        </pc:sldMkLst>
        <pc:spChg chg="del mod ord">
          <ac:chgData name="Paweł Dąbrowski" userId="934516c2-8b67-4c20-bc90-a1de001dc46f" providerId="ADAL" clId="{B780E1D9-0798-4A8F-AD44-E1E791E570E4}" dt="2023-06-20T16:39:22.423" v="1407" actId="700"/>
          <ac:spMkLst>
            <pc:docMk/>
            <pc:sldMk cId="2748339406" sldId="276"/>
            <ac:spMk id="2" creationId="{C9C4075A-9EF0-FA6C-16E4-FEDF4743E4F6}"/>
          </ac:spMkLst>
        </pc:spChg>
        <pc:spChg chg="mod ord">
          <ac:chgData name="Paweł Dąbrowski" userId="934516c2-8b67-4c20-bc90-a1de001dc46f" providerId="ADAL" clId="{B780E1D9-0798-4A8F-AD44-E1E791E570E4}" dt="2023-06-20T19:57:12.053" v="2519" actId="26606"/>
          <ac:spMkLst>
            <pc:docMk/>
            <pc:sldMk cId="2748339406" sldId="276"/>
            <ac:spMk id="3" creationId="{67759C67-F2FD-1E46-2A15-C4ED892A72A7}"/>
          </ac:spMkLst>
        </pc:spChg>
        <pc:spChg chg="add mod ord">
          <ac:chgData name="Paweł Dąbrowski" userId="934516c2-8b67-4c20-bc90-a1de001dc46f" providerId="ADAL" clId="{B780E1D9-0798-4A8F-AD44-E1E791E570E4}" dt="2023-06-20T19:57:12.053" v="2519" actId="26606"/>
          <ac:spMkLst>
            <pc:docMk/>
            <pc:sldMk cId="2748339406" sldId="276"/>
            <ac:spMk id="4" creationId="{B71D2B40-9368-2DA9-5205-7784C8EB3114}"/>
          </ac:spMkLst>
        </pc:spChg>
        <pc:spChg chg="add mod ord">
          <ac:chgData name="Paweł Dąbrowski" userId="934516c2-8b67-4c20-bc90-a1de001dc46f" providerId="ADAL" clId="{B780E1D9-0798-4A8F-AD44-E1E791E570E4}" dt="2023-06-20T19:57:12.053" v="2519" actId="26606"/>
          <ac:spMkLst>
            <pc:docMk/>
            <pc:sldMk cId="2748339406" sldId="276"/>
            <ac:spMk id="5" creationId="{344A6A82-5DAF-55EC-D923-C843B0F5B55F}"/>
          </ac:spMkLst>
        </pc:spChg>
        <pc:spChg chg="add">
          <ac:chgData name="Paweł Dąbrowski" userId="934516c2-8b67-4c20-bc90-a1de001dc46f" providerId="ADAL" clId="{B780E1D9-0798-4A8F-AD44-E1E791E570E4}" dt="2023-06-20T19:57:12.053" v="2519" actId="26606"/>
          <ac:spMkLst>
            <pc:docMk/>
            <pc:sldMk cId="2748339406" sldId="276"/>
            <ac:spMk id="10" creationId="{4C608BEB-860E-4094-8511-78603564A75E}"/>
          </ac:spMkLst>
        </pc:spChg>
        <pc:cxnChg chg="add">
          <ac:chgData name="Paweł Dąbrowski" userId="934516c2-8b67-4c20-bc90-a1de001dc46f" providerId="ADAL" clId="{B780E1D9-0798-4A8F-AD44-E1E791E570E4}" dt="2023-06-20T19:57:12.053" v="2519" actId="26606"/>
          <ac:cxnSpMkLst>
            <pc:docMk/>
            <pc:sldMk cId="2748339406" sldId="276"/>
            <ac:cxnSpMk id="12" creationId="{1F16A8D4-FE87-4604-88B2-394B5D1EB437}"/>
          </ac:cxnSpMkLst>
        </pc:cxnChg>
      </pc:sldChg>
      <pc:sldChg chg="addSp delSp modSp new mod ord setBg modClrScheme chgLayout">
        <pc:chgData name="Paweł Dąbrowski" userId="934516c2-8b67-4c20-bc90-a1de001dc46f" providerId="ADAL" clId="{B780E1D9-0798-4A8F-AD44-E1E791E570E4}" dt="2023-06-20T19:57:18.629" v="2520" actId="26606"/>
        <pc:sldMkLst>
          <pc:docMk/>
          <pc:sldMk cId="2937184694" sldId="277"/>
        </pc:sldMkLst>
        <pc:spChg chg="del mod ord">
          <ac:chgData name="Paweł Dąbrowski" userId="934516c2-8b67-4c20-bc90-a1de001dc46f" providerId="ADAL" clId="{B780E1D9-0798-4A8F-AD44-E1E791E570E4}" dt="2023-06-20T16:40:57.326" v="1436" actId="700"/>
          <ac:spMkLst>
            <pc:docMk/>
            <pc:sldMk cId="2937184694" sldId="277"/>
            <ac:spMk id="2" creationId="{D260856C-57DF-094C-E1FD-07409C13D21D}"/>
          </ac:spMkLst>
        </pc:spChg>
        <pc:spChg chg="del mod ord">
          <ac:chgData name="Paweł Dąbrowski" userId="934516c2-8b67-4c20-bc90-a1de001dc46f" providerId="ADAL" clId="{B780E1D9-0798-4A8F-AD44-E1E791E570E4}" dt="2023-06-20T16:40:57.326" v="1436" actId="700"/>
          <ac:spMkLst>
            <pc:docMk/>
            <pc:sldMk cId="2937184694" sldId="277"/>
            <ac:spMk id="3" creationId="{F9241022-3B2B-EE1E-5E7F-A01D4B81180C}"/>
          </ac:spMkLst>
        </pc:spChg>
        <pc:spChg chg="del">
          <ac:chgData name="Paweł Dąbrowski" userId="934516c2-8b67-4c20-bc90-a1de001dc46f" providerId="ADAL" clId="{B780E1D9-0798-4A8F-AD44-E1E791E570E4}" dt="2023-06-20T16:40:57.326" v="1436" actId="700"/>
          <ac:spMkLst>
            <pc:docMk/>
            <pc:sldMk cId="2937184694" sldId="277"/>
            <ac:spMk id="4" creationId="{61DD3770-50F1-38B2-9742-21347D19ED92}"/>
          </ac:spMkLst>
        </pc:spChg>
        <pc:spChg chg="add mod ord">
          <ac:chgData name="Paweł Dąbrowski" userId="934516c2-8b67-4c20-bc90-a1de001dc46f" providerId="ADAL" clId="{B780E1D9-0798-4A8F-AD44-E1E791E570E4}" dt="2023-06-20T19:57:18.629" v="2520" actId="26606"/>
          <ac:spMkLst>
            <pc:docMk/>
            <pc:sldMk cId="2937184694" sldId="277"/>
            <ac:spMk id="5" creationId="{847CA7D9-2DDB-6F26-E792-E652152A2524}"/>
          </ac:spMkLst>
        </pc:spChg>
        <pc:spChg chg="add mod ord">
          <ac:chgData name="Paweł Dąbrowski" userId="934516c2-8b67-4c20-bc90-a1de001dc46f" providerId="ADAL" clId="{B780E1D9-0798-4A8F-AD44-E1E791E570E4}" dt="2023-06-20T19:57:18.629" v="2520" actId="26606"/>
          <ac:spMkLst>
            <pc:docMk/>
            <pc:sldMk cId="2937184694" sldId="277"/>
            <ac:spMk id="6" creationId="{62379773-62BC-C84E-D2F3-0B42784D44D0}"/>
          </ac:spMkLst>
        </pc:spChg>
        <pc:spChg chg="add mod ord">
          <ac:chgData name="Paweł Dąbrowski" userId="934516c2-8b67-4c20-bc90-a1de001dc46f" providerId="ADAL" clId="{B780E1D9-0798-4A8F-AD44-E1E791E570E4}" dt="2023-06-20T19:57:18.629" v="2520" actId="26606"/>
          <ac:spMkLst>
            <pc:docMk/>
            <pc:sldMk cId="2937184694" sldId="277"/>
            <ac:spMk id="7" creationId="{7A5CA842-26CE-E101-B2F9-9925AB7A5B6D}"/>
          </ac:spMkLst>
        </pc:spChg>
        <pc:spChg chg="add">
          <ac:chgData name="Paweł Dąbrowski" userId="934516c2-8b67-4c20-bc90-a1de001dc46f" providerId="ADAL" clId="{B780E1D9-0798-4A8F-AD44-E1E791E570E4}" dt="2023-06-20T19:57:18.629" v="2520" actId="26606"/>
          <ac:spMkLst>
            <pc:docMk/>
            <pc:sldMk cId="2937184694" sldId="277"/>
            <ac:spMk id="12" creationId="{4C608BEB-860E-4094-8511-78603564A75E}"/>
          </ac:spMkLst>
        </pc:spChg>
        <pc:cxnChg chg="add">
          <ac:chgData name="Paweł Dąbrowski" userId="934516c2-8b67-4c20-bc90-a1de001dc46f" providerId="ADAL" clId="{B780E1D9-0798-4A8F-AD44-E1E791E570E4}" dt="2023-06-20T19:57:18.629" v="2520" actId="26606"/>
          <ac:cxnSpMkLst>
            <pc:docMk/>
            <pc:sldMk cId="2937184694" sldId="277"/>
            <ac:cxnSpMk id="14" creationId="{1F16A8D4-FE87-4604-88B2-394B5D1EB437}"/>
          </ac:cxnSpMkLst>
        </pc:cxnChg>
      </pc:sldChg>
      <pc:sldChg chg="addSp modSp new mod setBg">
        <pc:chgData name="Paweł Dąbrowski" userId="934516c2-8b67-4c20-bc90-a1de001dc46f" providerId="ADAL" clId="{B780E1D9-0798-4A8F-AD44-E1E791E570E4}" dt="2023-06-20T20:03:31.198" v="2610" actId="403"/>
        <pc:sldMkLst>
          <pc:docMk/>
          <pc:sldMk cId="1206718575" sldId="278"/>
        </pc:sldMkLst>
        <pc:spChg chg="mod">
          <ac:chgData name="Paweł Dąbrowski" userId="934516c2-8b67-4c20-bc90-a1de001dc46f" providerId="ADAL" clId="{B780E1D9-0798-4A8F-AD44-E1E791E570E4}" dt="2023-06-20T20:03:12.866" v="2607" actId="26606"/>
          <ac:spMkLst>
            <pc:docMk/>
            <pc:sldMk cId="1206718575" sldId="278"/>
            <ac:spMk id="2" creationId="{C6585030-408F-B785-A5A7-365F2D0AA39D}"/>
          </ac:spMkLst>
        </pc:spChg>
        <pc:spChg chg="mod">
          <ac:chgData name="Paweł Dąbrowski" userId="934516c2-8b67-4c20-bc90-a1de001dc46f" providerId="ADAL" clId="{B780E1D9-0798-4A8F-AD44-E1E791E570E4}" dt="2023-06-20T20:03:31.198" v="2610" actId="403"/>
          <ac:spMkLst>
            <pc:docMk/>
            <pc:sldMk cId="1206718575" sldId="278"/>
            <ac:spMk id="3" creationId="{C73B38FC-C7A5-ED76-ED4D-A6C5239C8924}"/>
          </ac:spMkLst>
        </pc:spChg>
        <pc:spChg chg="add">
          <ac:chgData name="Paweł Dąbrowski" userId="934516c2-8b67-4c20-bc90-a1de001dc46f" providerId="ADAL" clId="{B780E1D9-0798-4A8F-AD44-E1E791E570E4}" dt="2023-06-20T20:03:12.866" v="2607" actId="26606"/>
          <ac:spMkLst>
            <pc:docMk/>
            <pc:sldMk cId="1206718575" sldId="278"/>
            <ac:spMk id="8" creationId="{AC17DE74-01C9-4859-B65A-85CF999E8580}"/>
          </ac:spMkLst>
        </pc:spChg>
        <pc:spChg chg="add">
          <ac:chgData name="Paweł Dąbrowski" userId="934516c2-8b67-4c20-bc90-a1de001dc46f" providerId="ADAL" clId="{B780E1D9-0798-4A8F-AD44-E1E791E570E4}" dt="2023-06-20T20:03:12.866" v="2607" actId="26606"/>
          <ac:spMkLst>
            <pc:docMk/>
            <pc:sldMk cId="1206718575" sldId="278"/>
            <ac:spMk id="10" creationId="{068C0432-0E90-4CC1-8CD3-D44A90DF07EF}"/>
          </ac:spMkLst>
        </pc:spChg>
      </pc:sldChg>
      <pc:sldChg chg="addSp modSp new mod setBg">
        <pc:chgData name="Paweł Dąbrowski" userId="934516c2-8b67-4c20-bc90-a1de001dc46f" providerId="ADAL" clId="{B780E1D9-0798-4A8F-AD44-E1E791E570E4}" dt="2023-06-20T20:05:17.081" v="2632" actId="26606"/>
        <pc:sldMkLst>
          <pc:docMk/>
          <pc:sldMk cId="1571869153" sldId="279"/>
        </pc:sldMkLst>
        <pc:spChg chg="mod">
          <ac:chgData name="Paweł Dąbrowski" userId="934516c2-8b67-4c20-bc90-a1de001dc46f" providerId="ADAL" clId="{B780E1D9-0798-4A8F-AD44-E1E791E570E4}" dt="2023-06-20T20:05:17.081" v="2632" actId="26606"/>
          <ac:spMkLst>
            <pc:docMk/>
            <pc:sldMk cId="1571869153" sldId="279"/>
            <ac:spMk id="2" creationId="{B0D0B4A9-177F-EFD4-863D-E9B82EC743B3}"/>
          </ac:spMkLst>
        </pc:spChg>
        <pc:spChg chg="mod">
          <ac:chgData name="Paweł Dąbrowski" userId="934516c2-8b67-4c20-bc90-a1de001dc46f" providerId="ADAL" clId="{B780E1D9-0798-4A8F-AD44-E1E791E570E4}" dt="2023-06-20T20:05:17.081" v="2632" actId="26606"/>
          <ac:spMkLst>
            <pc:docMk/>
            <pc:sldMk cId="1571869153" sldId="279"/>
            <ac:spMk id="3" creationId="{7C56C2A4-72EC-8031-3CE6-BDB434520A60}"/>
          </ac:spMkLst>
        </pc:spChg>
        <pc:spChg chg="add">
          <ac:chgData name="Paweł Dąbrowski" userId="934516c2-8b67-4c20-bc90-a1de001dc46f" providerId="ADAL" clId="{B780E1D9-0798-4A8F-AD44-E1E791E570E4}" dt="2023-06-20T20:05:17.081" v="2632" actId="26606"/>
          <ac:spMkLst>
            <pc:docMk/>
            <pc:sldMk cId="1571869153" sldId="279"/>
            <ac:spMk id="8" creationId="{AC17DE74-01C9-4859-B65A-85CF999E8580}"/>
          </ac:spMkLst>
        </pc:spChg>
        <pc:spChg chg="add">
          <ac:chgData name="Paweł Dąbrowski" userId="934516c2-8b67-4c20-bc90-a1de001dc46f" providerId="ADAL" clId="{B780E1D9-0798-4A8F-AD44-E1E791E570E4}" dt="2023-06-20T20:05:17.081" v="2632" actId="26606"/>
          <ac:spMkLst>
            <pc:docMk/>
            <pc:sldMk cId="1571869153" sldId="279"/>
            <ac:spMk id="10" creationId="{068C0432-0E90-4CC1-8CD3-D44A90DF07EF}"/>
          </ac:spMkLst>
        </pc:spChg>
      </pc:sldChg>
      <pc:sldChg chg="addSp modSp new mod setBg">
        <pc:chgData name="Paweł Dąbrowski" userId="934516c2-8b67-4c20-bc90-a1de001dc46f" providerId="ADAL" clId="{B780E1D9-0798-4A8F-AD44-E1E791E570E4}" dt="2023-06-20T20:05:47.395" v="2633" actId="26606"/>
        <pc:sldMkLst>
          <pc:docMk/>
          <pc:sldMk cId="3677924692" sldId="280"/>
        </pc:sldMkLst>
        <pc:spChg chg="mod">
          <ac:chgData name="Paweł Dąbrowski" userId="934516c2-8b67-4c20-bc90-a1de001dc46f" providerId="ADAL" clId="{B780E1D9-0798-4A8F-AD44-E1E791E570E4}" dt="2023-06-20T20:05:47.395" v="2633" actId="26606"/>
          <ac:spMkLst>
            <pc:docMk/>
            <pc:sldMk cId="3677924692" sldId="280"/>
            <ac:spMk id="2" creationId="{A945DB20-43E0-7B9A-C699-25CE2E131F9A}"/>
          </ac:spMkLst>
        </pc:spChg>
        <pc:spChg chg="mod">
          <ac:chgData name="Paweł Dąbrowski" userId="934516c2-8b67-4c20-bc90-a1de001dc46f" providerId="ADAL" clId="{B780E1D9-0798-4A8F-AD44-E1E791E570E4}" dt="2023-06-20T20:05:47.395" v="2633" actId="26606"/>
          <ac:spMkLst>
            <pc:docMk/>
            <pc:sldMk cId="3677924692" sldId="280"/>
            <ac:spMk id="3" creationId="{E1E5AD53-E596-86C1-B594-8845FC820D7F}"/>
          </ac:spMkLst>
        </pc:spChg>
        <pc:spChg chg="add">
          <ac:chgData name="Paweł Dąbrowski" userId="934516c2-8b67-4c20-bc90-a1de001dc46f" providerId="ADAL" clId="{B780E1D9-0798-4A8F-AD44-E1E791E570E4}" dt="2023-06-20T20:05:47.395" v="2633" actId="26606"/>
          <ac:spMkLst>
            <pc:docMk/>
            <pc:sldMk cId="3677924692" sldId="280"/>
            <ac:spMk id="8" creationId="{AC17DE74-01C9-4859-B65A-85CF999E8580}"/>
          </ac:spMkLst>
        </pc:spChg>
        <pc:spChg chg="add">
          <ac:chgData name="Paweł Dąbrowski" userId="934516c2-8b67-4c20-bc90-a1de001dc46f" providerId="ADAL" clId="{B780E1D9-0798-4A8F-AD44-E1E791E570E4}" dt="2023-06-20T20:05:47.395" v="2633" actId="26606"/>
          <ac:spMkLst>
            <pc:docMk/>
            <pc:sldMk cId="3677924692" sldId="280"/>
            <ac:spMk id="10" creationId="{068C0432-0E90-4CC1-8CD3-D44A90DF07EF}"/>
          </ac:spMkLst>
        </pc:spChg>
      </pc:sldChg>
      <pc:sldChg chg="modSp new del mod">
        <pc:chgData name="Paweł Dąbrowski" userId="934516c2-8b67-4c20-bc90-a1de001dc46f" providerId="ADAL" clId="{B780E1D9-0798-4A8F-AD44-E1E791E570E4}" dt="2023-06-20T17:48:33.380" v="1824" actId="47"/>
        <pc:sldMkLst>
          <pc:docMk/>
          <pc:sldMk cId="2963081503" sldId="281"/>
        </pc:sldMkLst>
        <pc:spChg chg="mod">
          <ac:chgData name="Paweł Dąbrowski" userId="934516c2-8b67-4c20-bc90-a1de001dc46f" providerId="ADAL" clId="{B780E1D9-0798-4A8F-AD44-E1E791E570E4}" dt="2023-06-20T17:12:20.758" v="1743" actId="20577"/>
          <ac:spMkLst>
            <pc:docMk/>
            <pc:sldMk cId="2963081503" sldId="281"/>
            <ac:spMk id="2" creationId="{DE4BC301-D437-5CB9-CFA3-D61BFD5A5C57}"/>
          </ac:spMkLst>
        </pc:spChg>
        <pc:spChg chg="mod">
          <ac:chgData name="Paweł Dąbrowski" userId="934516c2-8b67-4c20-bc90-a1de001dc46f" providerId="ADAL" clId="{B780E1D9-0798-4A8F-AD44-E1E791E570E4}" dt="2023-06-20T17:12:29.771" v="1745" actId="20577"/>
          <ac:spMkLst>
            <pc:docMk/>
            <pc:sldMk cId="2963081503" sldId="281"/>
            <ac:spMk id="3" creationId="{2C304F5B-2315-EEBF-492C-DCC2A1E264A9}"/>
          </ac:spMkLst>
        </pc:spChg>
      </pc:sldChg>
      <pc:sldChg chg="addSp delSp modSp new mod setBg">
        <pc:chgData name="Paweł Dąbrowski" userId="934516c2-8b67-4c20-bc90-a1de001dc46f" providerId="ADAL" clId="{B780E1D9-0798-4A8F-AD44-E1E791E570E4}" dt="2023-06-20T20:11:16.927" v="2637" actId="123"/>
        <pc:sldMkLst>
          <pc:docMk/>
          <pc:sldMk cId="456565388" sldId="282"/>
        </pc:sldMkLst>
        <pc:spChg chg="mod">
          <ac:chgData name="Paweł Dąbrowski" userId="934516c2-8b67-4c20-bc90-a1de001dc46f" providerId="ADAL" clId="{B780E1D9-0798-4A8F-AD44-E1E791E570E4}" dt="2023-06-20T20:11:16.927" v="2637" actId="123"/>
          <ac:spMkLst>
            <pc:docMk/>
            <pc:sldMk cId="456565388" sldId="282"/>
            <ac:spMk id="2" creationId="{E978E8E8-6A34-F878-014D-0536B708818D}"/>
          </ac:spMkLst>
        </pc:spChg>
        <pc:spChg chg="del mod">
          <ac:chgData name="Paweł Dąbrowski" userId="934516c2-8b67-4c20-bc90-a1de001dc46f" providerId="ADAL" clId="{B780E1D9-0798-4A8F-AD44-E1E791E570E4}" dt="2023-06-20T20:11:02.855" v="2634" actId="26606"/>
          <ac:spMkLst>
            <pc:docMk/>
            <pc:sldMk cId="456565388" sldId="282"/>
            <ac:spMk id="3" creationId="{3753BD24-68F6-AB83-42A9-4D92E1AD3D2A}"/>
          </ac:spMkLst>
        </pc:spChg>
        <pc:spChg chg="add">
          <ac:chgData name="Paweł Dąbrowski" userId="934516c2-8b67-4c20-bc90-a1de001dc46f" providerId="ADAL" clId="{B780E1D9-0798-4A8F-AD44-E1E791E570E4}" dt="2023-06-20T20:11:02.855" v="2634" actId="26606"/>
          <ac:spMkLst>
            <pc:docMk/>
            <pc:sldMk cId="456565388" sldId="282"/>
            <ac:spMk id="9" creationId="{BACC6370-2D7E-4714-9D71-7542949D7D5D}"/>
          </ac:spMkLst>
        </pc:spChg>
        <pc:spChg chg="add">
          <ac:chgData name="Paweł Dąbrowski" userId="934516c2-8b67-4c20-bc90-a1de001dc46f" providerId="ADAL" clId="{B780E1D9-0798-4A8F-AD44-E1E791E570E4}" dt="2023-06-20T20:11:02.855" v="2634" actId="26606"/>
          <ac:spMkLst>
            <pc:docMk/>
            <pc:sldMk cId="456565388" sldId="282"/>
            <ac:spMk id="11" creationId="{F68B3F68-107C-434F-AA38-110D5EA91B85}"/>
          </ac:spMkLst>
        </pc:spChg>
        <pc:spChg chg="add">
          <ac:chgData name="Paweł Dąbrowski" userId="934516c2-8b67-4c20-bc90-a1de001dc46f" providerId="ADAL" clId="{B780E1D9-0798-4A8F-AD44-E1E791E570E4}" dt="2023-06-20T20:11:02.855" v="2634" actId="26606"/>
          <ac:spMkLst>
            <pc:docMk/>
            <pc:sldMk cId="456565388" sldId="282"/>
            <ac:spMk id="13" creationId="{AAD0DBB9-1A4B-4391-81D4-CB19F9AB918A}"/>
          </ac:spMkLst>
        </pc:spChg>
        <pc:spChg chg="add">
          <ac:chgData name="Paweł Dąbrowski" userId="934516c2-8b67-4c20-bc90-a1de001dc46f" providerId="ADAL" clId="{B780E1D9-0798-4A8F-AD44-E1E791E570E4}" dt="2023-06-20T20:11:02.855" v="2634" actId="26606"/>
          <ac:spMkLst>
            <pc:docMk/>
            <pc:sldMk cId="456565388" sldId="282"/>
            <ac:spMk id="15" creationId="{063BBA22-50EA-4C4D-BE05-F1CE4E63AA56}"/>
          </ac:spMkLst>
        </pc:spChg>
        <pc:graphicFrameChg chg="add mod">
          <ac:chgData name="Paweł Dąbrowski" userId="934516c2-8b67-4c20-bc90-a1de001dc46f" providerId="ADAL" clId="{B780E1D9-0798-4A8F-AD44-E1E791E570E4}" dt="2023-06-20T20:11:11.940" v="2636" actId="20577"/>
          <ac:graphicFrameMkLst>
            <pc:docMk/>
            <pc:sldMk cId="456565388" sldId="282"/>
            <ac:graphicFrameMk id="5" creationId="{333DF687-3E3F-3BDD-38CB-DA5818EACFF0}"/>
          </ac:graphicFrameMkLst>
        </pc:graphicFrameChg>
      </pc:sldChg>
      <pc:sldChg chg="addSp delSp modSp new mod setBg">
        <pc:chgData name="Paweł Dąbrowski" userId="934516c2-8b67-4c20-bc90-a1de001dc46f" providerId="ADAL" clId="{B780E1D9-0798-4A8F-AD44-E1E791E570E4}" dt="2023-06-20T20:12:49.864" v="2653" actId="113"/>
        <pc:sldMkLst>
          <pc:docMk/>
          <pc:sldMk cId="2051945221" sldId="283"/>
        </pc:sldMkLst>
        <pc:spChg chg="mod">
          <ac:chgData name="Paweł Dąbrowski" userId="934516c2-8b67-4c20-bc90-a1de001dc46f" providerId="ADAL" clId="{B780E1D9-0798-4A8F-AD44-E1E791E570E4}" dt="2023-06-20T20:12:21.611" v="2646" actId="123"/>
          <ac:spMkLst>
            <pc:docMk/>
            <pc:sldMk cId="2051945221" sldId="283"/>
            <ac:spMk id="2" creationId="{B029E0D5-4D59-91F5-3D16-79214AE5D480}"/>
          </ac:spMkLst>
        </pc:spChg>
        <pc:spChg chg="add del mod">
          <ac:chgData name="Paweł Dąbrowski" userId="934516c2-8b67-4c20-bc90-a1de001dc46f" providerId="ADAL" clId="{B780E1D9-0798-4A8F-AD44-E1E791E570E4}" dt="2023-06-20T20:11:50.454" v="2643" actId="26606"/>
          <ac:spMkLst>
            <pc:docMk/>
            <pc:sldMk cId="2051945221" sldId="283"/>
            <ac:spMk id="3" creationId="{54DDB80F-D44D-6796-0CC7-C95EA9E27F87}"/>
          </ac:spMkLst>
        </pc:spChg>
        <pc:spChg chg="add del">
          <ac:chgData name="Paweł Dąbrowski" userId="934516c2-8b67-4c20-bc90-a1de001dc46f" providerId="ADAL" clId="{B780E1D9-0798-4A8F-AD44-E1E791E570E4}" dt="2023-06-20T20:11:47.734" v="2640" actId="26606"/>
          <ac:spMkLst>
            <pc:docMk/>
            <pc:sldMk cId="2051945221" sldId="283"/>
            <ac:spMk id="9" creationId="{BACC6370-2D7E-4714-9D71-7542949D7D5D}"/>
          </ac:spMkLst>
        </pc:spChg>
        <pc:spChg chg="add del">
          <ac:chgData name="Paweł Dąbrowski" userId="934516c2-8b67-4c20-bc90-a1de001dc46f" providerId="ADAL" clId="{B780E1D9-0798-4A8F-AD44-E1E791E570E4}" dt="2023-06-20T20:11:47.734" v="2640" actId="26606"/>
          <ac:spMkLst>
            <pc:docMk/>
            <pc:sldMk cId="2051945221" sldId="283"/>
            <ac:spMk id="11" creationId="{F68B3F68-107C-434F-AA38-110D5EA91B85}"/>
          </ac:spMkLst>
        </pc:spChg>
        <pc:spChg chg="add del">
          <ac:chgData name="Paweł Dąbrowski" userId="934516c2-8b67-4c20-bc90-a1de001dc46f" providerId="ADAL" clId="{B780E1D9-0798-4A8F-AD44-E1E791E570E4}" dt="2023-06-20T20:11:47.734" v="2640" actId="26606"/>
          <ac:spMkLst>
            <pc:docMk/>
            <pc:sldMk cId="2051945221" sldId="283"/>
            <ac:spMk id="13" creationId="{AAD0DBB9-1A4B-4391-81D4-CB19F9AB918A}"/>
          </ac:spMkLst>
        </pc:spChg>
        <pc:spChg chg="add del">
          <ac:chgData name="Paweł Dąbrowski" userId="934516c2-8b67-4c20-bc90-a1de001dc46f" providerId="ADAL" clId="{B780E1D9-0798-4A8F-AD44-E1E791E570E4}" dt="2023-06-20T20:11:47.734" v="2640" actId="26606"/>
          <ac:spMkLst>
            <pc:docMk/>
            <pc:sldMk cId="2051945221" sldId="283"/>
            <ac:spMk id="15" creationId="{063BBA22-50EA-4C4D-BE05-F1CE4E63AA56}"/>
          </ac:spMkLst>
        </pc:spChg>
        <pc:spChg chg="add del">
          <ac:chgData name="Paweł Dąbrowski" userId="934516c2-8b67-4c20-bc90-a1de001dc46f" providerId="ADAL" clId="{B780E1D9-0798-4A8F-AD44-E1E791E570E4}" dt="2023-06-20T20:11:50.423" v="2642" actId="26606"/>
          <ac:spMkLst>
            <pc:docMk/>
            <pc:sldMk cId="2051945221" sldId="283"/>
            <ac:spMk id="17" creationId="{BACC6370-2D7E-4714-9D71-7542949D7D5D}"/>
          </ac:spMkLst>
        </pc:spChg>
        <pc:spChg chg="add del">
          <ac:chgData name="Paweł Dąbrowski" userId="934516c2-8b67-4c20-bc90-a1de001dc46f" providerId="ADAL" clId="{B780E1D9-0798-4A8F-AD44-E1E791E570E4}" dt="2023-06-20T20:11:50.423" v="2642" actId="26606"/>
          <ac:spMkLst>
            <pc:docMk/>
            <pc:sldMk cId="2051945221" sldId="283"/>
            <ac:spMk id="18" creationId="{F68B3F68-107C-434F-AA38-110D5EA91B85}"/>
          </ac:spMkLst>
        </pc:spChg>
        <pc:spChg chg="add del">
          <ac:chgData name="Paweł Dąbrowski" userId="934516c2-8b67-4c20-bc90-a1de001dc46f" providerId="ADAL" clId="{B780E1D9-0798-4A8F-AD44-E1E791E570E4}" dt="2023-06-20T20:11:50.423" v="2642" actId="26606"/>
          <ac:spMkLst>
            <pc:docMk/>
            <pc:sldMk cId="2051945221" sldId="283"/>
            <ac:spMk id="19" creationId="{AAD0DBB9-1A4B-4391-81D4-CB19F9AB918A}"/>
          </ac:spMkLst>
        </pc:spChg>
        <pc:spChg chg="add del">
          <ac:chgData name="Paweł Dąbrowski" userId="934516c2-8b67-4c20-bc90-a1de001dc46f" providerId="ADAL" clId="{B780E1D9-0798-4A8F-AD44-E1E791E570E4}" dt="2023-06-20T20:11:50.423" v="2642" actId="26606"/>
          <ac:spMkLst>
            <pc:docMk/>
            <pc:sldMk cId="2051945221" sldId="283"/>
            <ac:spMk id="20" creationId="{063BBA22-50EA-4C4D-BE05-F1CE4E63AA56}"/>
          </ac:spMkLst>
        </pc:spChg>
        <pc:spChg chg="add">
          <ac:chgData name="Paweł Dąbrowski" userId="934516c2-8b67-4c20-bc90-a1de001dc46f" providerId="ADAL" clId="{B780E1D9-0798-4A8F-AD44-E1E791E570E4}" dt="2023-06-20T20:11:50.454" v="2643" actId="26606"/>
          <ac:spMkLst>
            <pc:docMk/>
            <pc:sldMk cId="2051945221" sldId="283"/>
            <ac:spMk id="23" creationId="{2C61293E-6EBE-43EF-A52C-9BEBFD7679D4}"/>
          </ac:spMkLst>
        </pc:spChg>
        <pc:spChg chg="add">
          <ac:chgData name="Paweł Dąbrowski" userId="934516c2-8b67-4c20-bc90-a1de001dc46f" providerId="ADAL" clId="{B780E1D9-0798-4A8F-AD44-E1E791E570E4}" dt="2023-06-20T20:11:50.454" v="2643" actId="26606"/>
          <ac:spMkLst>
            <pc:docMk/>
            <pc:sldMk cId="2051945221" sldId="283"/>
            <ac:spMk id="25" creationId="{21540236-BFD5-4A9D-8840-4703E7F76825}"/>
          </ac:spMkLst>
        </pc:spChg>
        <pc:spChg chg="add mod">
          <ac:chgData name="Paweł Dąbrowski" userId="934516c2-8b67-4c20-bc90-a1de001dc46f" providerId="ADAL" clId="{B780E1D9-0798-4A8F-AD44-E1E791E570E4}" dt="2023-06-20T20:12:49.864" v="2653" actId="113"/>
          <ac:spMkLst>
            <pc:docMk/>
            <pc:sldMk cId="2051945221" sldId="283"/>
            <ac:spMk id="26" creationId="{54DDB80F-D44D-6796-0CC7-C95EA9E27F87}"/>
          </ac:spMkLst>
        </pc:spChg>
        <pc:graphicFrameChg chg="add del">
          <ac:chgData name="Paweł Dąbrowski" userId="934516c2-8b67-4c20-bc90-a1de001dc46f" providerId="ADAL" clId="{B780E1D9-0798-4A8F-AD44-E1E791E570E4}" dt="2023-06-20T20:11:47.734" v="2640" actId="26606"/>
          <ac:graphicFrameMkLst>
            <pc:docMk/>
            <pc:sldMk cId="2051945221" sldId="283"/>
            <ac:graphicFrameMk id="5" creationId="{208A21B9-84F6-EDEB-D7D3-6163D985FB5A}"/>
          </ac:graphicFrameMkLst>
        </pc:graphicFrameChg>
        <pc:graphicFrameChg chg="add del">
          <ac:chgData name="Paweł Dąbrowski" userId="934516c2-8b67-4c20-bc90-a1de001dc46f" providerId="ADAL" clId="{B780E1D9-0798-4A8F-AD44-E1E791E570E4}" dt="2023-06-20T20:11:50.423" v="2642" actId="26606"/>
          <ac:graphicFrameMkLst>
            <pc:docMk/>
            <pc:sldMk cId="2051945221" sldId="283"/>
            <ac:graphicFrameMk id="21" creationId="{5C43E810-92CD-CEA2-4562-47B9892C746A}"/>
          </ac:graphicFrameMkLst>
        </pc:graphicFrameChg>
        <pc:picChg chg="add">
          <ac:chgData name="Paweł Dąbrowski" userId="934516c2-8b67-4c20-bc90-a1de001dc46f" providerId="ADAL" clId="{B780E1D9-0798-4A8F-AD44-E1E791E570E4}" dt="2023-06-20T20:11:50.454" v="2643" actId="26606"/>
          <ac:picMkLst>
            <pc:docMk/>
            <pc:sldMk cId="2051945221" sldId="283"/>
            <ac:picMk id="24" creationId="{883F932A-A0A1-5059-2C74-F7F2D97D3975}"/>
          </ac:picMkLst>
        </pc:picChg>
      </pc:sldChg>
      <pc:sldChg chg="modSp new del mod">
        <pc:chgData name="Paweł Dąbrowski" userId="934516c2-8b67-4c20-bc90-a1de001dc46f" providerId="ADAL" clId="{B780E1D9-0798-4A8F-AD44-E1E791E570E4}" dt="2023-06-20T17:37:42.720" v="1823" actId="47"/>
        <pc:sldMkLst>
          <pc:docMk/>
          <pc:sldMk cId="4221030019" sldId="283"/>
        </pc:sldMkLst>
        <pc:spChg chg="mod">
          <ac:chgData name="Paweł Dąbrowski" userId="934516c2-8b67-4c20-bc90-a1de001dc46f" providerId="ADAL" clId="{B780E1D9-0798-4A8F-AD44-E1E791E570E4}" dt="2023-06-20T17:37:34.707" v="1822" actId="20577"/>
          <ac:spMkLst>
            <pc:docMk/>
            <pc:sldMk cId="4221030019" sldId="283"/>
            <ac:spMk id="3" creationId="{8C21355D-A602-BD27-7898-1E54533F2A19}"/>
          </ac:spMkLst>
        </pc:spChg>
      </pc:sldChg>
      <pc:sldChg chg="addSp delSp modSp new mod modClrScheme chgLayout">
        <pc:chgData name="Paweł Dąbrowski" userId="934516c2-8b67-4c20-bc90-a1de001dc46f" providerId="ADAL" clId="{B780E1D9-0798-4A8F-AD44-E1E791E570E4}" dt="2023-06-20T20:15:36.827" v="2754" actId="20577"/>
        <pc:sldMkLst>
          <pc:docMk/>
          <pc:sldMk cId="203869235" sldId="284"/>
        </pc:sldMkLst>
        <pc:spChg chg="mod ord">
          <ac:chgData name="Paweł Dąbrowski" userId="934516c2-8b67-4c20-bc90-a1de001dc46f" providerId="ADAL" clId="{B780E1D9-0798-4A8F-AD44-E1E791E570E4}" dt="2023-06-20T20:14:01.658" v="2671" actId="700"/>
          <ac:spMkLst>
            <pc:docMk/>
            <pc:sldMk cId="203869235" sldId="284"/>
            <ac:spMk id="2" creationId="{0B80F807-964C-A7CF-1FCF-50A2E646FFBB}"/>
          </ac:spMkLst>
        </pc:spChg>
        <pc:spChg chg="del mod ord">
          <ac:chgData name="Paweł Dąbrowski" userId="934516c2-8b67-4c20-bc90-a1de001dc46f" providerId="ADAL" clId="{B780E1D9-0798-4A8F-AD44-E1E791E570E4}" dt="2023-06-20T20:15:26.173" v="2753" actId="26606"/>
          <ac:spMkLst>
            <pc:docMk/>
            <pc:sldMk cId="203869235" sldId="284"/>
            <ac:spMk id="3" creationId="{D729D1C6-F3F5-5D5F-9D90-66768A479897}"/>
          </ac:spMkLst>
        </pc:spChg>
        <pc:spChg chg="add mod ord">
          <ac:chgData name="Paweł Dąbrowski" userId="934516c2-8b67-4c20-bc90-a1de001dc46f" providerId="ADAL" clId="{B780E1D9-0798-4A8F-AD44-E1E791E570E4}" dt="2023-06-20T20:15:36.827" v="2754" actId="20577"/>
          <ac:spMkLst>
            <pc:docMk/>
            <pc:sldMk cId="203869235" sldId="284"/>
            <ac:spMk id="4" creationId="{B1B050AA-43D5-DD92-02C3-03314AE30456}"/>
          </ac:spMkLst>
        </pc:spChg>
        <pc:spChg chg="add mod ord">
          <ac:chgData name="Paweł Dąbrowski" userId="934516c2-8b67-4c20-bc90-a1de001dc46f" providerId="ADAL" clId="{B780E1D9-0798-4A8F-AD44-E1E791E570E4}" dt="2023-06-20T20:14:06.661" v="2682" actId="20577"/>
          <ac:spMkLst>
            <pc:docMk/>
            <pc:sldMk cId="203869235" sldId="284"/>
            <ac:spMk id="5" creationId="{C19B167E-9730-5830-3AA1-7EA609E6704C}"/>
          </ac:spMkLst>
        </pc:spChg>
        <pc:spChg chg="add mod ord">
          <ac:chgData name="Paweł Dąbrowski" userId="934516c2-8b67-4c20-bc90-a1de001dc46f" providerId="ADAL" clId="{B780E1D9-0798-4A8F-AD44-E1E791E570E4}" dt="2023-06-20T20:14:11.764" v="2694" actId="20577"/>
          <ac:spMkLst>
            <pc:docMk/>
            <pc:sldMk cId="203869235" sldId="284"/>
            <ac:spMk id="6" creationId="{D60FCCAE-620C-069C-554D-4297834176C7}"/>
          </ac:spMkLst>
        </pc:spChg>
        <pc:graphicFrameChg chg="add">
          <ac:chgData name="Paweł Dąbrowski" userId="934516c2-8b67-4c20-bc90-a1de001dc46f" providerId="ADAL" clId="{B780E1D9-0798-4A8F-AD44-E1E791E570E4}" dt="2023-06-20T20:15:26.173" v="2753" actId="26606"/>
          <ac:graphicFrameMkLst>
            <pc:docMk/>
            <pc:sldMk cId="203869235" sldId="284"/>
            <ac:graphicFrameMk id="8" creationId="{EF5D4F26-B71C-5802-14E0-ADB89D234CEE}"/>
          </ac:graphicFrameMkLst>
        </pc:graphicFrameChg>
      </pc:sldChg>
      <pc:sldChg chg="addSp modSp new mod setBg">
        <pc:chgData name="Paweł Dąbrowski" userId="934516c2-8b67-4c20-bc90-a1de001dc46f" providerId="ADAL" clId="{B780E1D9-0798-4A8F-AD44-E1E791E570E4}" dt="2023-06-20T20:01:54.945" v="2584" actId="400"/>
        <pc:sldMkLst>
          <pc:docMk/>
          <pc:sldMk cId="3774298644" sldId="285"/>
        </pc:sldMkLst>
        <pc:spChg chg="mod">
          <ac:chgData name="Paweł Dąbrowski" userId="934516c2-8b67-4c20-bc90-a1de001dc46f" providerId="ADAL" clId="{B780E1D9-0798-4A8F-AD44-E1E791E570E4}" dt="2023-06-20T20:00:54.935" v="2580" actId="26606"/>
          <ac:spMkLst>
            <pc:docMk/>
            <pc:sldMk cId="3774298644" sldId="285"/>
            <ac:spMk id="2" creationId="{F8811C49-E5CC-2855-574A-8903C81B1E6E}"/>
          </ac:spMkLst>
        </pc:spChg>
        <pc:spChg chg="mod">
          <ac:chgData name="Paweł Dąbrowski" userId="934516c2-8b67-4c20-bc90-a1de001dc46f" providerId="ADAL" clId="{B780E1D9-0798-4A8F-AD44-E1E791E570E4}" dt="2023-06-20T20:01:54.945" v="2584" actId="400"/>
          <ac:spMkLst>
            <pc:docMk/>
            <pc:sldMk cId="3774298644" sldId="285"/>
            <ac:spMk id="3" creationId="{95CA21F5-C3C9-FC36-B92E-A123CDC94794}"/>
          </ac:spMkLst>
        </pc:spChg>
        <pc:spChg chg="add">
          <ac:chgData name="Paweł Dąbrowski" userId="934516c2-8b67-4c20-bc90-a1de001dc46f" providerId="ADAL" clId="{B780E1D9-0798-4A8F-AD44-E1E791E570E4}" dt="2023-06-20T20:00:54.935" v="2580" actId="26606"/>
          <ac:spMkLst>
            <pc:docMk/>
            <pc:sldMk cId="3774298644" sldId="285"/>
            <ac:spMk id="8" creationId="{AC17DE74-01C9-4859-B65A-85CF999E8580}"/>
          </ac:spMkLst>
        </pc:spChg>
        <pc:spChg chg="add">
          <ac:chgData name="Paweł Dąbrowski" userId="934516c2-8b67-4c20-bc90-a1de001dc46f" providerId="ADAL" clId="{B780E1D9-0798-4A8F-AD44-E1E791E570E4}" dt="2023-06-20T20:00:54.935" v="2580" actId="26606"/>
          <ac:spMkLst>
            <pc:docMk/>
            <pc:sldMk cId="3774298644" sldId="285"/>
            <ac:spMk id="10" creationId="{068C0432-0E90-4CC1-8CD3-D44A90DF07EF}"/>
          </ac:spMkLst>
        </pc:spChg>
      </pc:sldChg>
      <pc:sldChg chg="addSp delSp modSp new mod setBg modClrScheme chgLayout">
        <pc:chgData name="Paweł Dąbrowski" userId="934516c2-8b67-4c20-bc90-a1de001dc46f" providerId="ADAL" clId="{B780E1D9-0798-4A8F-AD44-E1E791E570E4}" dt="2023-06-20T20:49:58.378" v="3063" actId="115"/>
        <pc:sldMkLst>
          <pc:docMk/>
          <pc:sldMk cId="1936490170" sldId="286"/>
        </pc:sldMkLst>
        <pc:spChg chg="del mod ord">
          <ac:chgData name="Paweł Dąbrowski" userId="934516c2-8b67-4c20-bc90-a1de001dc46f" providerId="ADAL" clId="{B780E1D9-0798-4A8F-AD44-E1E791E570E4}" dt="2023-06-20T20:39:16.672" v="2913" actId="700"/>
          <ac:spMkLst>
            <pc:docMk/>
            <pc:sldMk cId="1936490170" sldId="286"/>
            <ac:spMk id="2" creationId="{A6EB16C5-EFB3-F220-9CF5-DD97C90E652A}"/>
          </ac:spMkLst>
        </pc:spChg>
        <pc:spChg chg="del">
          <ac:chgData name="Paweł Dąbrowski" userId="934516c2-8b67-4c20-bc90-a1de001dc46f" providerId="ADAL" clId="{B780E1D9-0798-4A8F-AD44-E1E791E570E4}" dt="2023-06-20T20:39:16.672" v="2913" actId="700"/>
          <ac:spMkLst>
            <pc:docMk/>
            <pc:sldMk cId="1936490170" sldId="286"/>
            <ac:spMk id="3" creationId="{B8AC9AC6-A314-713B-7200-028C21AAD448}"/>
          </ac:spMkLst>
        </pc:spChg>
        <pc:spChg chg="del mod ord">
          <ac:chgData name="Paweł Dąbrowski" userId="934516c2-8b67-4c20-bc90-a1de001dc46f" providerId="ADAL" clId="{B780E1D9-0798-4A8F-AD44-E1E791E570E4}" dt="2023-06-20T20:39:16.672" v="2913" actId="700"/>
          <ac:spMkLst>
            <pc:docMk/>
            <pc:sldMk cId="1936490170" sldId="286"/>
            <ac:spMk id="4" creationId="{D57F5782-8191-7B16-A5B8-25E0D97A1D6A}"/>
          </ac:spMkLst>
        </pc:spChg>
        <pc:spChg chg="del">
          <ac:chgData name="Paweł Dąbrowski" userId="934516c2-8b67-4c20-bc90-a1de001dc46f" providerId="ADAL" clId="{B780E1D9-0798-4A8F-AD44-E1E791E570E4}" dt="2023-06-20T20:39:16.672" v="2913" actId="700"/>
          <ac:spMkLst>
            <pc:docMk/>
            <pc:sldMk cId="1936490170" sldId="286"/>
            <ac:spMk id="5" creationId="{B541A352-6358-1585-DEC0-D1CCCFB0B96C}"/>
          </ac:spMkLst>
        </pc:spChg>
        <pc:spChg chg="del">
          <ac:chgData name="Paweł Dąbrowski" userId="934516c2-8b67-4c20-bc90-a1de001dc46f" providerId="ADAL" clId="{B780E1D9-0798-4A8F-AD44-E1E791E570E4}" dt="2023-06-20T20:39:16.672" v="2913" actId="700"/>
          <ac:spMkLst>
            <pc:docMk/>
            <pc:sldMk cId="1936490170" sldId="286"/>
            <ac:spMk id="6" creationId="{ABB574FA-BD65-73F4-98DA-00A3194A6040}"/>
          </ac:spMkLst>
        </pc:spChg>
        <pc:spChg chg="add mod ord">
          <ac:chgData name="Paweł Dąbrowski" userId="934516c2-8b67-4c20-bc90-a1de001dc46f" providerId="ADAL" clId="{B780E1D9-0798-4A8F-AD44-E1E791E570E4}" dt="2023-06-20T20:40:41.938" v="2994" actId="123"/>
          <ac:spMkLst>
            <pc:docMk/>
            <pc:sldMk cId="1936490170" sldId="286"/>
            <ac:spMk id="7" creationId="{F355AEDF-6E47-225A-476E-B347E6631832}"/>
          </ac:spMkLst>
        </pc:spChg>
        <pc:spChg chg="add mod ord">
          <ac:chgData name="Paweł Dąbrowski" userId="934516c2-8b67-4c20-bc90-a1de001dc46f" providerId="ADAL" clId="{B780E1D9-0798-4A8F-AD44-E1E791E570E4}" dt="2023-06-20T20:49:58.378" v="3063" actId="115"/>
          <ac:spMkLst>
            <pc:docMk/>
            <pc:sldMk cId="1936490170" sldId="286"/>
            <ac:spMk id="8" creationId="{2456F766-BA4C-3FB7-0F27-08503E5266A7}"/>
          </ac:spMkLst>
        </pc:spChg>
        <pc:spChg chg="add">
          <ac:chgData name="Paweł Dąbrowski" userId="934516c2-8b67-4c20-bc90-a1de001dc46f" providerId="ADAL" clId="{B780E1D9-0798-4A8F-AD44-E1E791E570E4}" dt="2023-06-20T20:40:09.973" v="2992" actId="26606"/>
          <ac:spMkLst>
            <pc:docMk/>
            <pc:sldMk cId="1936490170" sldId="286"/>
            <ac:spMk id="14" creationId="{2C61293E-6EBE-43EF-A52C-9BEBFD7679D4}"/>
          </ac:spMkLst>
        </pc:spChg>
        <pc:spChg chg="add">
          <ac:chgData name="Paweł Dąbrowski" userId="934516c2-8b67-4c20-bc90-a1de001dc46f" providerId="ADAL" clId="{B780E1D9-0798-4A8F-AD44-E1E791E570E4}" dt="2023-06-20T20:40:09.973" v="2992" actId="26606"/>
          <ac:spMkLst>
            <pc:docMk/>
            <pc:sldMk cId="1936490170" sldId="286"/>
            <ac:spMk id="16" creationId="{21540236-BFD5-4A9D-8840-4703E7F76825}"/>
          </ac:spMkLst>
        </pc:spChg>
        <pc:picChg chg="add">
          <ac:chgData name="Paweł Dąbrowski" userId="934516c2-8b67-4c20-bc90-a1de001dc46f" providerId="ADAL" clId="{B780E1D9-0798-4A8F-AD44-E1E791E570E4}" dt="2023-06-20T20:40:09.973" v="2992" actId="26606"/>
          <ac:picMkLst>
            <pc:docMk/>
            <pc:sldMk cId="1936490170" sldId="286"/>
            <ac:picMk id="10" creationId="{03D132A6-2926-8D02-45E0-0960975BC924}"/>
          </ac:picMkLst>
        </pc:picChg>
      </pc:sldChg>
      <pc:sldChg chg="addSp delSp modSp new mod setBg">
        <pc:chgData name="Paweł Dąbrowski" userId="934516c2-8b67-4c20-bc90-a1de001dc46f" providerId="ADAL" clId="{B780E1D9-0798-4A8F-AD44-E1E791E570E4}" dt="2023-06-20T21:00:08.211" v="3307" actId="123"/>
        <pc:sldMkLst>
          <pc:docMk/>
          <pc:sldMk cId="55925257" sldId="287"/>
        </pc:sldMkLst>
        <pc:spChg chg="mod">
          <ac:chgData name="Paweł Dąbrowski" userId="934516c2-8b67-4c20-bc90-a1de001dc46f" providerId="ADAL" clId="{B780E1D9-0798-4A8F-AD44-E1E791E570E4}" dt="2023-06-20T20:59:57.623" v="3304" actId="20577"/>
          <ac:spMkLst>
            <pc:docMk/>
            <pc:sldMk cId="55925257" sldId="287"/>
            <ac:spMk id="2" creationId="{5D0A58AF-0372-4451-8F39-4F3FCBEE6B17}"/>
          </ac:spMkLst>
        </pc:spChg>
        <pc:spChg chg="mod">
          <ac:chgData name="Paweł Dąbrowski" userId="934516c2-8b67-4c20-bc90-a1de001dc46f" providerId="ADAL" clId="{B780E1D9-0798-4A8F-AD44-E1E791E570E4}" dt="2023-06-20T21:00:08.211" v="3307" actId="123"/>
          <ac:spMkLst>
            <pc:docMk/>
            <pc:sldMk cId="55925257" sldId="287"/>
            <ac:spMk id="3" creationId="{9A259315-5205-08F6-0080-9A578A087870}"/>
          </ac:spMkLst>
        </pc:spChg>
        <pc:spChg chg="add del">
          <ac:chgData name="Paweł Dąbrowski" userId="934516c2-8b67-4c20-bc90-a1de001dc46f" providerId="ADAL" clId="{B780E1D9-0798-4A8F-AD44-E1E791E570E4}" dt="2023-06-20T20:59:33.652" v="3278" actId="26606"/>
          <ac:spMkLst>
            <pc:docMk/>
            <pc:sldMk cId="55925257" sldId="287"/>
            <ac:spMk id="9" creationId="{F13C74B1-5B17-4795-BED0-7140497B445A}"/>
          </ac:spMkLst>
        </pc:spChg>
        <pc:spChg chg="add del">
          <ac:chgData name="Paweł Dąbrowski" userId="934516c2-8b67-4c20-bc90-a1de001dc46f" providerId="ADAL" clId="{B780E1D9-0798-4A8F-AD44-E1E791E570E4}" dt="2023-06-20T20:59:27.407" v="3276" actId="26606"/>
          <ac:spMkLst>
            <pc:docMk/>
            <pc:sldMk cId="55925257" sldId="287"/>
            <ac:spMk id="10" creationId="{6897DEB4-4A88-4293-A935-9B25506C1530}"/>
          </ac:spMkLst>
        </pc:spChg>
        <pc:spChg chg="add del">
          <ac:chgData name="Paweł Dąbrowski" userId="934516c2-8b67-4c20-bc90-a1de001dc46f" providerId="ADAL" clId="{B780E1D9-0798-4A8F-AD44-E1E791E570E4}" dt="2023-06-20T20:59:33.652" v="3278" actId="26606"/>
          <ac:spMkLst>
            <pc:docMk/>
            <pc:sldMk cId="55925257" sldId="287"/>
            <ac:spMk id="11" creationId="{D4974D33-8DC5-464E-8C6D-BE58F0669C17}"/>
          </ac:spMkLst>
        </pc:spChg>
        <pc:spChg chg="add del">
          <ac:chgData name="Paweł Dąbrowski" userId="934516c2-8b67-4c20-bc90-a1de001dc46f" providerId="ADAL" clId="{B780E1D9-0798-4A8F-AD44-E1E791E570E4}" dt="2023-06-20T20:59:27.407" v="3276" actId="26606"/>
          <ac:spMkLst>
            <pc:docMk/>
            <pc:sldMk cId="55925257" sldId="287"/>
            <ac:spMk id="12" creationId="{FBE42BC3-6707-4CBF-9386-048B994A4F19}"/>
          </ac:spMkLst>
        </pc:spChg>
        <pc:spChg chg="add">
          <ac:chgData name="Paweł Dąbrowski" userId="934516c2-8b67-4c20-bc90-a1de001dc46f" providerId="ADAL" clId="{B780E1D9-0798-4A8F-AD44-E1E791E570E4}" dt="2023-06-20T20:59:33.683" v="3279" actId="26606"/>
          <ac:spMkLst>
            <pc:docMk/>
            <pc:sldMk cId="55925257" sldId="287"/>
            <ac:spMk id="13" creationId="{13EFA6C3-82DC-4131-9929-2523E6FD0B81}"/>
          </ac:spMkLst>
        </pc:spChg>
        <pc:spChg chg="add">
          <ac:chgData name="Paweł Dąbrowski" userId="934516c2-8b67-4c20-bc90-a1de001dc46f" providerId="ADAL" clId="{B780E1D9-0798-4A8F-AD44-E1E791E570E4}" dt="2023-06-20T20:59:33.683" v="3279" actId="26606"/>
          <ac:spMkLst>
            <pc:docMk/>
            <pc:sldMk cId="55925257" sldId="287"/>
            <ac:spMk id="14" creationId="{048EB4C9-ACAF-4CCA-BA6E-9314431923B2}"/>
          </ac:spMkLst>
        </pc:spChg>
        <pc:spChg chg="add">
          <ac:chgData name="Paweł Dąbrowski" userId="934516c2-8b67-4c20-bc90-a1de001dc46f" providerId="ADAL" clId="{B780E1D9-0798-4A8F-AD44-E1E791E570E4}" dt="2023-06-20T20:59:33.683" v="3279" actId="26606"/>
          <ac:spMkLst>
            <pc:docMk/>
            <pc:sldMk cId="55925257" sldId="287"/>
            <ac:spMk id="15" creationId="{AEC9469E-14CA-4358-BABC-CBF836A6142D}"/>
          </ac:spMkLst>
        </pc:spChg>
        <pc:picChg chg="add del">
          <ac:chgData name="Paweł Dąbrowski" userId="934516c2-8b67-4c20-bc90-a1de001dc46f" providerId="ADAL" clId="{B780E1D9-0798-4A8F-AD44-E1E791E570E4}" dt="2023-06-20T20:59:33.652" v="3278" actId="26606"/>
          <ac:picMkLst>
            <pc:docMk/>
            <pc:sldMk cId="55925257" sldId="287"/>
            <ac:picMk id="5" creationId="{06854819-59BE-71C5-F584-DC51950D1E9F}"/>
          </ac:picMkLst>
        </pc:picChg>
        <pc:picChg chg="add del">
          <ac:chgData name="Paweł Dąbrowski" userId="934516c2-8b67-4c20-bc90-a1de001dc46f" providerId="ADAL" clId="{B780E1D9-0798-4A8F-AD44-E1E791E570E4}" dt="2023-06-20T20:59:27.407" v="3276" actId="26606"/>
          <ac:picMkLst>
            <pc:docMk/>
            <pc:sldMk cId="55925257" sldId="287"/>
            <ac:picMk id="7" creationId="{7D263C30-3B7B-947A-1059-9E112F1EEFDA}"/>
          </ac:picMkLst>
        </pc:picChg>
        <pc:picChg chg="add mod">
          <ac:chgData name="Paweł Dąbrowski" userId="934516c2-8b67-4c20-bc90-a1de001dc46f" providerId="ADAL" clId="{B780E1D9-0798-4A8F-AD44-E1E791E570E4}" dt="2023-06-20T20:59:38.133" v="3281" actId="14100"/>
          <ac:picMkLst>
            <pc:docMk/>
            <pc:sldMk cId="55925257" sldId="287"/>
            <ac:picMk id="16" creationId="{7017E8A7-8C7D-9665-B6E6-52BDABA3B5FD}"/>
          </ac:picMkLst>
        </pc:picChg>
      </pc:sldChg>
      <pc:sldChg chg="new del">
        <pc:chgData name="Paweł Dąbrowski" userId="934516c2-8b67-4c20-bc90-a1de001dc46f" providerId="ADAL" clId="{B780E1D9-0798-4A8F-AD44-E1E791E570E4}" dt="2023-06-20T21:26:53.828" v="3432" actId="47"/>
        <pc:sldMkLst>
          <pc:docMk/>
          <pc:sldMk cId="3746764592" sldId="288"/>
        </pc:sldMkLst>
      </pc:sldChg>
      <pc:sldChg chg="addSp delSp modSp new mod setBg modClrScheme chgLayout">
        <pc:chgData name="Paweł Dąbrowski" userId="934516c2-8b67-4c20-bc90-a1de001dc46f" providerId="ADAL" clId="{B780E1D9-0798-4A8F-AD44-E1E791E570E4}" dt="2023-06-20T21:15:29.917" v="3376" actId="26606"/>
        <pc:sldMkLst>
          <pc:docMk/>
          <pc:sldMk cId="3226078972" sldId="289"/>
        </pc:sldMkLst>
        <pc:spChg chg="del mod ord">
          <ac:chgData name="Paweł Dąbrowski" userId="934516c2-8b67-4c20-bc90-a1de001dc46f" providerId="ADAL" clId="{B780E1D9-0798-4A8F-AD44-E1E791E570E4}" dt="2023-06-20T21:13:02.501" v="3310" actId="700"/>
          <ac:spMkLst>
            <pc:docMk/>
            <pc:sldMk cId="3226078972" sldId="289"/>
            <ac:spMk id="2" creationId="{4E6F79DB-6748-6562-5F93-4B01B5C75E9C}"/>
          </ac:spMkLst>
        </pc:spChg>
        <pc:spChg chg="del">
          <ac:chgData name="Paweł Dąbrowski" userId="934516c2-8b67-4c20-bc90-a1de001dc46f" providerId="ADAL" clId="{B780E1D9-0798-4A8F-AD44-E1E791E570E4}" dt="2023-06-20T21:13:02.501" v="3310" actId="700"/>
          <ac:spMkLst>
            <pc:docMk/>
            <pc:sldMk cId="3226078972" sldId="289"/>
            <ac:spMk id="3" creationId="{6C4DC1BE-EE35-16A4-2DDE-A1C404969BB5}"/>
          </ac:spMkLst>
        </pc:spChg>
        <pc:spChg chg="del mod ord">
          <ac:chgData name="Paweł Dąbrowski" userId="934516c2-8b67-4c20-bc90-a1de001dc46f" providerId="ADAL" clId="{B780E1D9-0798-4A8F-AD44-E1E791E570E4}" dt="2023-06-20T21:13:02.501" v="3310" actId="700"/>
          <ac:spMkLst>
            <pc:docMk/>
            <pc:sldMk cId="3226078972" sldId="289"/>
            <ac:spMk id="4" creationId="{B7EB978E-9752-59A1-0160-EC52786C2469}"/>
          </ac:spMkLst>
        </pc:spChg>
        <pc:spChg chg="del">
          <ac:chgData name="Paweł Dąbrowski" userId="934516c2-8b67-4c20-bc90-a1de001dc46f" providerId="ADAL" clId="{B780E1D9-0798-4A8F-AD44-E1E791E570E4}" dt="2023-06-20T21:13:02.501" v="3310" actId="700"/>
          <ac:spMkLst>
            <pc:docMk/>
            <pc:sldMk cId="3226078972" sldId="289"/>
            <ac:spMk id="5" creationId="{DFCCE33C-A979-96B3-455D-C7276FB4E959}"/>
          </ac:spMkLst>
        </pc:spChg>
        <pc:spChg chg="del">
          <ac:chgData name="Paweł Dąbrowski" userId="934516c2-8b67-4c20-bc90-a1de001dc46f" providerId="ADAL" clId="{B780E1D9-0798-4A8F-AD44-E1E791E570E4}" dt="2023-06-20T21:13:02.501" v="3310" actId="700"/>
          <ac:spMkLst>
            <pc:docMk/>
            <pc:sldMk cId="3226078972" sldId="289"/>
            <ac:spMk id="6" creationId="{D3B1BE76-1725-C4CD-D0C7-0ECE160A9D0D}"/>
          </ac:spMkLst>
        </pc:spChg>
        <pc:spChg chg="add mod ord">
          <ac:chgData name="Paweł Dąbrowski" userId="934516c2-8b67-4c20-bc90-a1de001dc46f" providerId="ADAL" clId="{B780E1D9-0798-4A8F-AD44-E1E791E570E4}" dt="2023-06-20T21:15:29.917" v="3376" actId="26606"/>
          <ac:spMkLst>
            <pc:docMk/>
            <pc:sldMk cId="3226078972" sldId="289"/>
            <ac:spMk id="7" creationId="{45B3A18C-A3E1-CE9E-03BE-A3DB94203E1C}"/>
          </ac:spMkLst>
        </pc:spChg>
        <pc:spChg chg="add mod ord">
          <ac:chgData name="Paweł Dąbrowski" userId="934516c2-8b67-4c20-bc90-a1de001dc46f" providerId="ADAL" clId="{B780E1D9-0798-4A8F-AD44-E1E791E570E4}" dt="2023-06-20T21:15:29.917" v="3376" actId="26606"/>
          <ac:spMkLst>
            <pc:docMk/>
            <pc:sldMk cId="3226078972" sldId="289"/>
            <ac:spMk id="8" creationId="{B6657B40-2C8A-68EB-08ED-72AF020DCB4C}"/>
          </ac:spMkLst>
        </pc:spChg>
        <pc:spChg chg="add">
          <ac:chgData name="Paweł Dąbrowski" userId="934516c2-8b67-4c20-bc90-a1de001dc46f" providerId="ADAL" clId="{B780E1D9-0798-4A8F-AD44-E1E791E570E4}" dt="2023-06-20T21:15:29.917" v="3376" actId="26606"/>
          <ac:spMkLst>
            <pc:docMk/>
            <pc:sldMk cId="3226078972" sldId="289"/>
            <ac:spMk id="14" creationId="{F944E337-3E5D-4A1F-A5A1-2057F25B8A7B}"/>
          </ac:spMkLst>
        </pc:spChg>
        <pc:spChg chg="add">
          <ac:chgData name="Paweł Dąbrowski" userId="934516c2-8b67-4c20-bc90-a1de001dc46f" providerId="ADAL" clId="{B780E1D9-0798-4A8F-AD44-E1E791E570E4}" dt="2023-06-20T21:15:29.917" v="3376" actId="26606"/>
          <ac:spMkLst>
            <pc:docMk/>
            <pc:sldMk cId="3226078972" sldId="289"/>
            <ac:spMk id="16" creationId="{4DA50D69-7CF7-4844-B844-A2B821C77F24}"/>
          </ac:spMkLst>
        </pc:spChg>
        <pc:picChg chg="add">
          <ac:chgData name="Paweł Dąbrowski" userId="934516c2-8b67-4c20-bc90-a1de001dc46f" providerId="ADAL" clId="{B780E1D9-0798-4A8F-AD44-E1E791E570E4}" dt="2023-06-20T21:15:29.917" v="3376" actId="26606"/>
          <ac:picMkLst>
            <pc:docMk/>
            <pc:sldMk cId="3226078972" sldId="289"/>
            <ac:picMk id="10" creationId="{F7769208-1961-3544-9BFF-8AF5C089F74E}"/>
          </ac:picMkLst>
        </pc:picChg>
      </pc:sldChg>
      <pc:sldChg chg="addSp delSp modSp new mod setBg modClrScheme chgLayout">
        <pc:chgData name="Paweł Dąbrowski" userId="934516c2-8b67-4c20-bc90-a1de001dc46f" providerId="ADAL" clId="{B780E1D9-0798-4A8F-AD44-E1E791E570E4}" dt="2023-06-20T21:26:48.651" v="3431" actId="20577"/>
        <pc:sldMkLst>
          <pc:docMk/>
          <pc:sldMk cId="916673240" sldId="290"/>
        </pc:sldMkLst>
        <pc:spChg chg="del mod ord">
          <ac:chgData name="Paweł Dąbrowski" userId="934516c2-8b67-4c20-bc90-a1de001dc46f" providerId="ADAL" clId="{B780E1D9-0798-4A8F-AD44-E1E791E570E4}" dt="2023-06-20T21:26:04.692" v="3378" actId="700"/>
          <ac:spMkLst>
            <pc:docMk/>
            <pc:sldMk cId="916673240" sldId="290"/>
            <ac:spMk id="2" creationId="{46C805BC-2809-4548-7306-B6DB03182194}"/>
          </ac:spMkLst>
        </pc:spChg>
        <pc:spChg chg="del">
          <ac:chgData name="Paweł Dąbrowski" userId="934516c2-8b67-4c20-bc90-a1de001dc46f" providerId="ADAL" clId="{B780E1D9-0798-4A8F-AD44-E1E791E570E4}" dt="2023-06-20T21:26:04.692" v="3378" actId="700"/>
          <ac:spMkLst>
            <pc:docMk/>
            <pc:sldMk cId="916673240" sldId="290"/>
            <ac:spMk id="3" creationId="{95F7E3F8-66F0-5E1A-5E54-B10BA25C754D}"/>
          </ac:spMkLst>
        </pc:spChg>
        <pc:spChg chg="del mod ord">
          <ac:chgData name="Paweł Dąbrowski" userId="934516c2-8b67-4c20-bc90-a1de001dc46f" providerId="ADAL" clId="{B780E1D9-0798-4A8F-AD44-E1E791E570E4}" dt="2023-06-20T21:26:04.692" v="3378" actId="700"/>
          <ac:spMkLst>
            <pc:docMk/>
            <pc:sldMk cId="916673240" sldId="290"/>
            <ac:spMk id="4" creationId="{8EF942DD-24F0-12DE-6A7F-6751F8D6045A}"/>
          </ac:spMkLst>
        </pc:spChg>
        <pc:spChg chg="del">
          <ac:chgData name="Paweł Dąbrowski" userId="934516c2-8b67-4c20-bc90-a1de001dc46f" providerId="ADAL" clId="{B780E1D9-0798-4A8F-AD44-E1E791E570E4}" dt="2023-06-20T21:26:04.692" v="3378" actId="700"/>
          <ac:spMkLst>
            <pc:docMk/>
            <pc:sldMk cId="916673240" sldId="290"/>
            <ac:spMk id="5" creationId="{C52DB013-493D-DF56-8D47-68BA920F0330}"/>
          </ac:spMkLst>
        </pc:spChg>
        <pc:spChg chg="del">
          <ac:chgData name="Paweł Dąbrowski" userId="934516c2-8b67-4c20-bc90-a1de001dc46f" providerId="ADAL" clId="{B780E1D9-0798-4A8F-AD44-E1E791E570E4}" dt="2023-06-20T21:26:04.692" v="3378" actId="700"/>
          <ac:spMkLst>
            <pc:docMk/>
            <pc:sldMk cId="916673240" sldId="290"/>
            <ac:spMk id="6" creationId="{8D44477B-05EE-36A1-7DF4-4CF0E6232E34}"/>
          </ac:spMkLst>
        </pc:spChg>
        <pc:spChg chg="add mod ord">
          <ac:chgData name="Paweł Dąbrowski" userId="934516c2-8b67-4c20-bc90-a1de001dc46f" providerId="ADAL" clId="{B780E1D9-0798-4A8F-AD44-E1E791E570E4}" dt="2023-06-20T21:26:43.918" v="3429" actId="26606"/>
          <ac:spMkLst>
            <pc:docMk/>
            <pc:sldMk cId="916673240" sldId="290"/>
            <ac:spMk id="7" creationId="{4AF46655-EA69-A55E-CA8D-5AD601F5088C}"/>
          </ac:spMkLst>
        </pc:spChg>
        <pc:spChg chg="add mod ord">
          <ac:chgData name="Paweł Dąbrowski" userId="934516c2-8b67-4c20-bc90-a1de001dc46f" providerId="ADAL" clId="{B780E1D9-0798-4A8F-AD44-E1E791E570E4}" dt="2023-06-20T21:26:48.651" v="3431" actId="20577"/>
          <ac:spMkLst>
            <pc:docMk/>
            <pc:sldMk cId="916673240" sldId="290"/>
            <ac:spMk id="8" creationId="{856DDC2F-29C7-B4ED-603A-6B31F5BC400B}"/>
          </ac:spMkLst>
        </pc:spChg>
        <pc:spChg chg="add">
          <ac:chgData name="Paweł Dąbrowski" userId="934516c2-8b67-4c20-bc90-a1de001dc46f" providerId="ADAL" clId="{B780E1D9-0798-4A8F-AD44-E1E791E570E4}" dt="2023-06-20T21:26:43.918" v="3429" actId="26606"/>
          <ac:spMkLst>
            <pc:docMk/>
            <pc:sldMk cId="916673240" sldId="290"/>
            <ac:spMk id="14" creationId="{F13C74B1-5B17-4795-BED0-7140497B445A}"/>
          </ac:spMkLst>
        </pc:spChg>
        <pc:spChg chg="add">
          <ac:chgData name="Paweł Dąbrowski" userId="934516c2-8b67-4c20-bc90-a1de001dc46f" providerId="ADAL" clId="{B780E1D9-0798-4A8F-AD44-E1E791E570E4}" dt="2023-06-20T21:26:43.918" v="3429" actId="26606"/>
          <ac:spMkLst>
            <pc:docMk/>
            <pc:sldMk cId="916673240" sldId="290"/>
            <ac:spMk id="16" creationId="{D4974D33-8DC5-464E-8C6D-BE58F0669C17}"/>
          </ac:spMkLst>
        </pc:spChg>
        <pc:picChg chg="add">
          <ac:chgData name="Paweł Dąbrowski" userId="934516c2-8b67-4c20-bc90-a1de001dc46f" providerId="ADAL" clId="{B780E1D9-0798-4A8F-AD44-E1E791E570E4}" dt="2023-06-20T21:26:43.918" v="3429" actId="26606"/>
          <ac:picMkLst>
            <pc:docMk/>
            <pc:sldMk cId="916673240" sldId="290"/>
            <ac:picMk id="10" creationId="{0F77EC7E-B523-755B-4AB6-B7274F6E5366}"/>
          </ac:picMkLst>
        </pc:picChg>
      </pc:sldChg>
      <pc:sldChg chg="addSp modSp new mod setBg">
        <pc:chgData name="Paweł Dąbrowski" userId="934516c2-8b67-4c20-bc90-a1de001dc46f" providerId="ADAL" clId="{B780E1D9-0798-4A8F-AD44-E1E791E570E4}" dt="2023-06-20T21:38:56.306" v="3464" actId="113"/>
        <pc:sldMkLst>
          <pc:docMk/>
          <pc:sldMk cId="2443198953" sldId="291"/>
        </pc:sldMkLst>
        <pc:spChg chg="mod">
          <ac:chgData name="Paweł Dąbrowski" userId="934516c2-8b67-4c20-bc90-a1de001dc46f" providerId="ADAL" clId="{B780E1D9-0798-4A8F-AD44-E1E791E570E4}" dt="2023-06-20T21:36:45.039" v="3455" actId="26606"/>
          <ac:spMkLst>
            <pc:docMk/>
            <pc:sldMk cId="2443198953" sldId="291"/>
            <ac:spMk id="2" creationId="{536CE6DC-F49B-F0B6-FCDA-CE6A4EB4A801}"/>
          </ac:spMkLst>
        </pc:spChg>
        <pc:spChg chg="mod">
          <ac:chgData name="Paweł Dąbrowski" userId="934516c2-8b67-4c20-bc90-a1de001dc46f" providerId="ADAL" clId="{B780E1D9-0798-4A8F-AD44-E1E791E570E4}" dt="2023-06-20T21:38:56.306" v="3464" actId="113"/>
          <ac:spMkLst>
            <pc:docMk/>
            <pc:sldMk cId="2443198953" sldId="291"/>
            <ac:spMk id="3" creationId="{46EDF16A-E2B3-34D7-6CC6-B7042260914C}"/>
          </ac:spMkLst>
        </pc:spChg>
        <pc:spChg chg="add">
          <ac:chgData name="Paweł Dąbrowski" userId="934516c2-8b67-4c20-bc90-a1de001dc46f" providerId="ADAL" clId="{B780E1D9-0798-4A8F-AD44-E1E791E570E4}" dt="2023-06-20T21:36:45.039" v="3455" actId="26606"/>
          <ac:spMkLst>
            <pc:docMk/>
            <pc:sldMk cId="2443198953" sldId="291"/>
            <ac:spMk id="9" creationId="{2C61293E-6EBE-43EF-A52C-9BEBFD7679D4}"/>
          </ac:spMkLst>
        </pc:spChg>
        <pc:spChg chg="add">
          <ac:chgData name="Paweł Dąbrowski" userId="934516c2-8b67-4c20-bc90-a1de001dc46f" providerId="ADAL" clId="{B780E1D9-0798-4A8F-AD44-E1E791E570E4}" dt="2023-06-20T21:36:45.039" v="3455" actId="26606"/>
          <ac:spMkLst>
            <pc:docMk/>
            <pc:sldMk cId="2443198953" sldId="291"/>
            <ac:spMk id="11" creationId="{3FCFB1DE-0B7E-48CC-BA90-B2AB0889F9D6}"/>
          </ac:spMkLst>
        </pc:spChg>
        <pc:picChg chg="add">
          <ac:chgData name="Paweł Dąbrowski" userId="934516c2-8b67-4c20-bc90-a1de001dc46f" providerId="ADAL" clId="{B780E1D9-0798-4A8F-AD44-E1E791E570E4}" dt="2023-06-20T21:36:45.039" v="3455" actId="26606"/>
          <ac:picMkLst>
            <pc:docMk/>
            <pc:sldMk cId="2443198953" sldId="291"/>
            <ac:picMk id="5" creationId="{02A815C2-F0CF-05AE-DA9C-3465FC152AF4}"/>
          </ac:picMkLst>
        </pc:picChg>
      </pc:sldChg>
      <pc:sldChg chg="addSp delSp modSp new mod setBg">
        <pc:chgData name="Paweł Dąbrowski" userId="934516c2-8b67-4c20-bc90-a1de001dc46f" providerId="ADAL" clId="{B780E1D9-0798-4A8F-AD44-E1E791E570E4}" dt="2023-06-20T21:42:47.261" v="3554" actId="123"/>
        <pc:sldMkLst>
          <pc:docMk/>
          <pc:sldMk cId="2175041070" sldId="292"/>
        </pc:sldMkLst>
        <pc:spChg chg="mod">
          <ac:chgData name="Paweł Dąbrowski" userId="934516c2-8b67-4c20-bc90-a1de001dc46f" providerId="ADAL" clId="{B780E1D9-0798-4A8F-AD44-E1E791E570E4}" dt="2023-06-20T21:42:47.261" v="3554" actId="123"/>
          <ac:spMkLst>
            <pc:docMk/>
            <pc:sldMk cId="2175041070" sldId="292"/>
            <ac:spMk id="2" creationId="{BCF9A908-368C-7994-EEFD-AF2321487514}"/>
          </ac:spMkLst>
        </pc:spChg>
        <pc:spChg chg="mod">
          <ac:chgData name="Paweł Dąbrowski" userId="934516c2-8b67-4c20-bc90-a1de001dc46f" providerId="ADAL" clId="{B780E1D9-0798-4A8F-AD44-E1E791E570E4}" dt="2023-06-20T21:42:45.168" v="3553" actId="123"/>
          <ac:spMkLst>
            <pc:docMk/>
            <pc:sldMk cId="2175041070" sldId="292"/>
            <ac:spMk id="3" creationId="{E833FD3A-5F9E-BE05-8E51-B2252242125B}"/>
          </ac:spMkLst>
        </pc:spChg>
        <pc:spChg chg="add">
          <ac:chgData name="Paweł Dąbrowski" userId="934516c2-8b67-4c20-bc90-a1de001dc46f" providerId="ADAL" clId="{B780E1D9-0798-4A8F-AD44-E1E791E570E4}" dt="2023-06-20T21:42:41.486" v="3552" actId="26606"/>
          <ac:spMkLst>
            <pc:docMk/>
            <pc:sldMk cId="2175041070" sldId="292"/>
            <ac:spMk id="8" creationId="{100EDD19-6802-4EC3-95CE-CFFAB042CFD6}"/>
          </ac:spMkLst>
        </pc:spChg>
        <pc:spChg chg="add del">
          <ac:chgData name="Paweł Dąbrowski" userId="934516c2-8b67-4c20-bc90-a1de001dc46f" providerId="ADAL" clId="{B780E1D9-0798-4A8F-AD44-E1E791E570E4}" dt="2023-06-20T21:42:41.486" v="3551" actId="26606"/>
          <ac:spMkLst>
            <pc:docMk/>
            <pc:sldMk cId="2175041070" sldId="292"/>
            <ac:spMk id="9" creationId="{2C61293E-6EBE-43EF-A52C-9BEBFD7679D4}"/>
          </ac:spMkLst>
        </pc:spChg>
        <pc:spChg chg="add">
          <ac:chgData name="Paweł Dąbrowski" userId="934516c2-8b67-4c20-bc90-a1de001dc46f" providerId="ADAL" clId="{B780E1D9-0798-4A8F-AD44-E1E791E570E4}" dt="2023-06-20T21:42:41.486" v="3552" actId="26606"/>
          <ac:spMkLst>
            <pc:docMk/>
            <pc:sldMk cId="2175041070" sldId="292"/>
            <ac:spMk id="10" creationId="{DB17E863-922E-4C26-BD64-E8FD41D28661}"/>
          </ac:spMkLst>
        </pc:spChg>
        <pc:spChg chg="add del">
          <ac:chgData name="Paweł Dąbrowski" userId="934516c2-8b67-4c20-bc90-a1de001dc46f" providerId="ADAL" clId="{B780E1D9-0798-4A8F-AD44-E1E791E570E4}" dt="2023-06-20T21:42:41.486" v="3551" actId="26606"/>
          <ac:spMkLst>
            <pc:docMk/>
            <pc:sldMk cId="2175041070" sldId="292"/>
            <ac:spMk id="11" creationId="{3FCFB1DE-0B7E-48CC-BA90-B2AB0889F9D6}"/>
          </ac:spMkLst>
        </pc:spChg>
        <pc:picChg chg="add del">
          <ac:chgData name="Paweł Dąbrowski" userId="934516c2-8b67-4c20-bc90-a1de001dc46f" providerId="ADAL" clId="{B780E1D9-0798-4A8F-AD44-E1E791E570E4}" dt="2023-06-20T21:42:41.486" v="3551" actId="26606"/>
          <ac:picMkLst>
            <pc:docMk/>
            <pc:sldMk cId="2175041070" sldId="292"/>
            <ac:picMk id="5" creationId="{8AB750A9-B630-61B8-2747-329FD297A9DB}"/>
          </ac:picMkLst>
        </pc:picChg>
      </pc:sldChg>
      <pc:sldChg chg="addSp modSp new mod setBg">
        <pc:chgData name="Paweł Dąbrowski" userId="934516c2-8b67-4c20-bc90-a1de001dc46f" providerId="ADAL" clId="{B780E1D9-0798-4A8F-AD44-E1E791E570E4}" dt="2023-06-20T21:50:07.416" v="3619" actId="27636"/>
        <pc:sldMkLst>
          <pc:docMk/>
          <pc:sldMk cId="2842823266" sldId="293"/>
        </pc:sldMkLst>
        <pc:spChg chg="mod">
          <ac:chgData name="Paweł Dąbrowski" userId="934516c2-8b67-4c20-bc90-a1de001dc46f" providerId="ADAL" clId="{B780E1D9-0798-4A8F-AD44-E1E791E570E4}" dt="2023-06-20T21:50:01.068" v="3615" actId="26606"/>
          <ac:spMkLst>
            <pc:docMk/>
            <pc:sldMk cId="2842823266" sldId="293"/>
            <ac:spMk id="2" creationId="{429BAC17-8666-5294-FDF1-7F5678EB0D1D}"/>
          </ac:spMkLst>
        </pc:spChg>
        <pc:spChg chg="mod">
          <ac:chgData name="Paweł Dąbrowski" userId="934516c2-8b67-4c20-bc90-a1de001dc46f" providerId="ADAL" clId="{B780E1D9-0798-4A8F-AD44-E1E791E570E4}" dt="2023-06-20T21:50:07.416" v="3619" actId="27636"/>
          <ac:spMkLst>
            <pc:docMk/>
            <pc:sldMk cId="2842823266" sldId="293"/>
            <ac:spMk id="3" creationId="{ECD36101-DF5D-25DA-45E7-EBFEA794C3F0}"/>
          </ac:spMkLst>
        </pc:spChg>
        <pc:spChg chg="add">
          <ac:chgData name="Paweł Dąbrowski" userId="934516c2-8b67-4c20-bc90-a1de001dc46f" providerId="ADAL" clId="{B780E1D9-0798-4A8F-AD44-E1E791E570E4}" dt="2023-06-20T21:50:01.068" v="3615" actId="26606"/>
          <ac:spMkLst>
            <pc:docMk/>
            <pc:sldMk cId="2842823266" sldId="293"/>
            <ac:spMk id="8" creationId="{100EDD19-6802-4EC3-95CE-CFFAB042CFD6}"/>
          </ac:spMkLst>
        </pc:spChg>
        <pc:spChg chg="add">
          <ac:chgData name="Paweł Dąbrowski" userId="934516c2-8b67-4c20-bc90-a1de001dc46f" providerId="ADAL" clId="{B780E1D9-0798-4A8F-AD44-E1E791E570E4}" dt="2023-06-20T21:50:01.068" v="3615" actId="26606"/>
          <ac:spMkLst>
            <pc:docMk/>
            <pc:sldMk cId="2842823266" sldId="293"/>
            <ac:spMk id="10" creationId="{DB17E863-922E-4C26-BD64-E8FD41D28661}"/>
          </ac:spMkLst>
        </pc:spChg>
      </pc:sldChg>
    </pc:docChg>
  </pc:docChgLst>
</pc:chgInfo>
</file>

<file path=ppt/diagrams/_rels/data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3A80D8-9C0F-4763-B32F-25E7FF33D615}"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B7DEFE77-7754-4C9C-82C8-C444AF6BF847}">
      <dgm:prSet/>
      <dgm:spPr/>
      <dgm:t>
        <a:bodyPr/>
        <a:lstStyle/>
        <a:p>
          <a:r>
            <a:rPr lang="pl-PL" dirty="0"/>
            <a:t>„W zakresie danych, o których mowa w art. 345 ust. 1 pkt 7 ustawy, w wykazie osób ubiegających się o stopień doktora zamieszcza się następujące informacje: (…)</a:t>
          </a:r>
          <a:endParaRPr lang="en-US" dirty="0"/>
        </a:p>
      </dgm:t>
    </dgm:pt>
    <dgm:pt modelId="{F453A4B0-3E64-4B96-B0B1-362A41F7CE2A}" type="parTrans" cxnId="{4DEFA197-244C-47BF-A330-67641B14E396}">
      <dgm:prSet/>
      <dgm:spPr/>
      <dgm:t>
        <a:bodyPr/>
        <a:lstStyle/>
        <a:p>
          <a:endParaRPr lang="en-US"/>
        </a:p>
      </dgm:t>
    </dgm:pt>
    <dgm:pt modelId="{5F3977DE-8B73-4BB7-88FA-EB7BFE001D03}" type="sibTrans" cxnId="{4DEFA197-244C-47BF-A330-67641B14E396}">
      <dgm:prSet/>
      <dgm:spPr/>
      <dgm:t>
        <a:bodyPr/>
        <a:lstStyle/>
        <a:p>
          <a:endParaRPr lang="en-US"/>
        </a:p>
      </dgm:t>
    </dgm:pt>
    <dgm:pt modelId="{BC5B58FA-D410-4052-A1AB-DEE2EACCD601}">
      <dgm:prSet/>
      <dgm:spPr/>
      <dgm:t>
        <a:bodyPr/>
        <a:lstStyle/>
        <a:p>
          <a:r>
            <a:rPr lang="pl-PL" dirty="0"/>
            <a:t>podstawę przyjęcia do szkoły doktorskiej i odbywania kształcenia (umowa międzynarodowa, umowa zawarta z podmiotami zagranicznymi przez uczelnię, decyzja właściwego ministra, decyzja dyrektora NAWA w odniesieniu do jej stypendystów, decyzja dyrektora Narodowego Centrum Nauki o przyznaniu środków finansowych na realizację badań podstawowych w formie projektu badawczego, stażu lub stypendium, zakwalifikowanych do finansowania w drodze konkursu, decyzja administracyjna rektora, dyrektora instytutu naukowego Polskiej Akademii Nauk, zwanego dalej "instytutem PAN", dyrektora instytutu badawczego albo dyrektora międzynarodowego instytutu naukowego utworzonego na podstawie odrębnej ustawy działającego na terytorium Rzeczypospolitej Polskiej, zwanego dalej "instytutem międzynarodowym")”</a:t>
          </a:r>
          <a:endParaRPr lang="en-US" dirty="0"/>
        </a:p>
      </dgm:t>
    </dgm:pt>
    <dgm:pt modelId="{63EA19D9-577E-4600-AF34-ED926E7F9E41}" type="parTrans" cxnId="{633EA459-5BA1-4AFB-A017-AADCC1FB5D6E}">
      <dgm:prSet/>
      <dgm:spPr/>
      <dgm:t>
        <a:bodyPr/>
        <a:lstStyle/>
        <a:p>
          <a:endParaRPr lang="en-US"/>
        </a:p>
      </dgm:t>
    </dgm:pt>
    <dgm:pt modelId="{06934848-79BE-4E38-8ED4-6786642C7D56}" type="sibTrans" cxnId="{633EA459-5BA1-4AFB-A017-AADCC1FB5D6E}">
      <dgm:prSet/>
      <dgm:spPr/>
      <dgm:t>
        <a:bodyPr/>
        <a:lstStyle/>
        <a:p>
          <a:endParaRPr lang="en-US"/>
        </a:p>
      </dgm:t>
    </dgm:pt>
    <dgm:pt modelId="{60B430BF-33A5-4A3C-ADE9-0CCCA7BBC7A4}" type="pres">
      <dgm:prSet presAssocID="{E43A80D8-9C0F-4763-B32F-25E7FF33D615}" presName="Name0" presStyleCnt="0">
        <dgm:presLayoutVars>
          <dgm:dir/>
          <dgm:resizeHandles val="exact"/>
        </dgm:presLayoutVars>
      </dgm:prSet>
      <dgm:spPr/>
    </dgm:pt>
    <dgm:pt modelId="{121DB231-9806-4C8C-AEDC-824F42B76167}" type="pres">
      <dgm:prSet presAssocID="{B7DEFE77-7754-4C9C-82C8-C444AF6BF847}" presName="node" presStyleLbl="node1" presStyleIdx="0" presStyleCnt="2">
        <dgm:presLayoutVars>
          <dgm:bulletEnabled val="1"/>
        </dgm:presLayoutVars>
      </dgm:prSet>
      <dgm:spPr/>
    </dgm:pt>
    <dgm:pt modelId="{1BF205AD-AE1A-4328-8AA7-2FE678356A84}" type="pres">
      <dgm:prSet presAssocID="{5F3977DE-8B73-4BB7-88FA-EB7BFE001D03}" presName="sibTrans" presStyleLbl="sibTrans2D1" presStyleIdx="0" presStyleCnt="1"/>
      <dgm:spPr/>
    </dgm:pt>
    <dgm:pt modelId="{926A478B-777D-40C2-AB84-9800F795BF83}" type="pres">
      <dgm:prSet presAssocID="{5F3977DE-8B73-4BB7-88FA-EB7BFE001D03}" presName="connectorText" presStyleLbl="sibTrans2D1" presStyleIdx="0" presStyleCnt="1"/>
      <dgm:spPr/>
    </dgm:pt>
    <dgm:pt modelId="{FED2A8EF-B923-4CA3-91FF-BA12D182BBEE}" type="pres">
      <dgm:prSet presAssocID="{BC5B58FA-D410-4052-A1AB-DEE2EACCD601}" presName="node" presStyleLbl="node1" presStyleIdx="1" presStyleCnt="2">
        <dgm:presLayoutVars>
          <dgm:bulletEnabled val="1"/>
        </dgm:presLayoutVars>
      </dgm:prSet>
      <dgm:spPr/>
    </dgm:pt>
  </dgm:ptLst>
  <dgm:cxnLst>
    <dgm:cxn modelId="{406B6E00-1852-4346-9F49-2670471AD3EE}" type="presOf" srcId="{5F3977DE-8B73-4BB7-88FA-EB7BFE001D03}" destId="{926A478B-777D-40C2-AB84-9800F795BF83}" srcOrd="1" destOrd="0" presId="urn:microsoft.com/office/officeart/2005/8/layout/process1"/>
    <dgm:cxn modelId="{633EA459-5BA1-4AFB-A017-AADCC1FB5D6E}" srcId="{E43A80D8-9C0F-4763-B32F-25E7FF33D615}" destId="{BC5B58FA-D410-4052-A1AB-DEE2EACCD601}" srcOrd="1" destOrd="0" parTransId="{63EA19D9-577E-4600-AF34-ED926E7F9E41}" sibTransId="{06934848-79BE-4E38-8ED4-6786642C7D56}"/>
    <dgm:cxn modelId="{92EFCF8A-6788-4C08-8539-6350A2E7C8F8}" type="presOf" srcId="{E43A80D8-9C0F-4763-B32F-25E7FF33D615}" destId="{60B430BF-33A5-4A3C-ADE9-0CCCA7BBC7A4}" srcOrd="0" destOrd="0" presId="urn:microsoft.com/office/officeart/2005/8/layout/process1"/>
    <dgm:cxn modelId="{4DEFA197-244C-47BF-A330-67641B14E396}" srcId="{E43A80D8-9C0F-4763-B32F-25E7FF33D615}" destId="{B7DEFE77-7754-4C9C-82C8-C444AF6BF847}" srcOrd="0" destOrd="0" parTransId="{F453A4B0-3E64-4B96-B0B1-362A41F7CE2A}" sibTransId="{5F3977DE-8B73-4BB7-88FA-EB7BFE001D03}"/>
    <dgm:cxn modelId="{F61167B0-D316-4310-8A96-DFE1F6B34D8E}" type="presOf" srcId="{B7DEFE77-7754-4C9C-82C8-C444AF6BF847}" destId="{121DB231-9806-4C8C-AEDC-824F42B76167}" srcOrd="0" destOrd="0" presId="urn:microsoft.com/office/officeart/2005/8/layout/process1"/>
    <dgm:cxn modelId="{61B35AD9-F597-46DE-819E-76D32681C79E}" type="presOf" srcId="{5F3977DE-8B73-4BB7-88FA-EB7BFE001D03}" destId="{1BF205AD-AE1A-4328-8AA7-2FE678356A84}" srcOrd="0" destOrd="0" presId="urn:microsoft.com/office/officeart/2005/8/layout/process1"/>
    <dgm:cxn modelId="{28FC0EFF-F6AA-41B1-9100-BAC578327E12}" type="presOf" srcId="{BC5B58FA-D410-4052-A1AB-DEE2EACCD601}" destId="{FED2A8EF-B923-4CA3-91FF-BA12D182BBEE}" srcOrd="0" destOrd="0" presId="urn:microsoft.com/office/officeart/2005/8/layout/process1"/>
    <dgm:cxn modelId="{0BEFE361-313B-49F1-AAA1-A5F7A65187B4}" type="presParOf" srcId="{60B430BF-33A5-4A3C-ADE9-0CCCA7BBC7A4}" destId="{121DB231-9806-4C8C-AEDC-824F42B76167}" srcOrd="0" destOrd="0" presId="urn:microsoft.com/office/officeart/2005/8/layout/process1"/>
    <dgm:cxn modelId="{A9565363-A6F9-4C6A-AC8A-9B9D766598A9}" type="presParOf" srcId="{60B430BF-33A5-4A3C-ADE9-0CCCA7BBC7A4}" destId="{1BF205AD-AE1A-4328-8AA7-2FE678356A84}" srcOrd="1" destOrd="0" presId="urn:microsoft.com/office/officeart/2005/8/layout/process1"/>
    <dgm:cxn modelId="{8EE5666A-EE95-4E0C-A25E-13F6F9A594A7}" type="presParOf" srcId="{1BF205AD-AE1A-4328-8AA7-2FE678356A84}" destId="{926A478B-777D-40C2-AB84-9800F795BF83}" srcOrd="0" destOrd="0" presId="urn:microsoft.com/office/officeart/2005/8/layout/process1"/>
    <dgm:cxn modelId="{09F8E033-B2BA-49CB-98E3-014A4D98B63E}" type="presParOf" srcId="{60B430BF-33A5-4A3C-ADE9-0CCCA7BBC7A4}" destId="{FED2A8EF-B923-4CA3-91FF-BA12D182BBEE}"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50D873-8416-4FF2-A893-961CD44893DB}" type="doc">
      <dgm:prSet loTypeId="urn:microsoft.com/office/officeart/2008/layout/LinedList" loCatId="list" qsTypeId="urn:microsoft.com/office/officeart/2005/8/quickstyle/simple2" qsCatId="simple" csTypeId="urn:microsoft.com/office/officeart/2005/8/colors/accent1_2" csCatId="accent1"/>
      <dgm:spPr/>
      <dgm:t>
        <a:bodyPr/>
        <a:lstStyle/>
        <a:p>
          <a:endParaRPr lang="en-US"/>
        </a:p>
      </dgm:t>
    </dgm:pt>
    <dgm:pt modelId="{0442367E-BAAA-4ACB-BAFF-6042C031F4DD}">
      <dgm:prSet/>
      <dgm:spPr/>
      <dgm:t>
        <a:bodyPr/>
        <a:lstStyle/>
        <a:p>
          <a:r>
            <a:rPr lang="pl-PL"/>
            <a:t>Czy cudzoziemiec jest obywatelem państwa członkowskiego UE?</a:t>
          </a:r>
          <a:endParaRPr lang="en-US"/>
        </a:p>
      </dgm:t>
    </dgm:pt>
    <dgm:pt modelId="{2A41929D-1A53-41CA-A8A3-594852921119}" type="parTrans" cxnId="{0636EEAF-9243-4F8E-9D3F-6ED21685956A}">
      <dgm:prSet/>
      <dgm:spPr/>
      <dgm:t>
        <a:bodyPr/>
        <a:lstStyle/>
        <a:p>
          <a:endParaRPr lang="en-US"/>
        </a:p>
      </dgm:t>
    </dgm:pt>
    <dgm:pt modelId="{1733BE88-EFAE-414C-80B6-BC97257BB616}" type="sibTrans" cxnId="{0636EEAF-9243-4F8E-9D3F-6ED21685956A}">
      <dgm:prSet/>
      <dgm:spPr/>
      <dgm:t>
        <a:bodyPr/>
        <a:lstStyle/>
        <a:p>
          <a:endParaRPr lang="en-US"/>
        </a:p>
      </dgm:t>
    </dgm:pt>
    <dgm:pt modelId="{28E69555-8080-49A9-A7FA-E18AD7349D73}">
      <dgm:prSet/>
      <dgm:spPr/>
      <dgm:t>
        <a:bodyPr/>
        <a:lstStyle/>
        <a:p>
          <a:r>
            <a:rPr lang="pl-PL"/>
            <a:t>Czy cudzoziemiec jest UE obywatelem państwa trzeciego korzystającym z swobody przepływu osób?</a:t>
          </a:r>
          <a:endParaRPr lang="en-US"/>
        </a:p>
      </dgm:t>
    </dgm:pt>
    <dgm:pt modelId="{A5211E82-9688-4D92-9218-E2A2C48A7EA3}" type="parTrans" cxnId="{3EA2D235-A32C-49A3-9BC4-A7AC2C5468AB}">
      <dgm:prSet/>
      <dgm:spPr/>
      <dgm:t>
        <a:bodyPr/>
        <a:lstStyle/>
        <a:p>
          <a:endParaRPr lang="en-US"/>
        </a:p>
      </dgm:t>
    </dgm:pt>
    <dgm:pt modelId="{C2B14022-492D-499A-94A7-A40DE89DE102}" type="sibTrans" cxnId="{3EA2D235-A32C-49A3-9BC4-A7AC2C5468AB}">
      <dgm:prSet/>
      <dgm:spPr/>
      <dgm:t>
        <a:bodyPr/>
        <a:lstStyle/>
        <a:p>
          <a:endParaRPr lang="en-US"/>
        </a:p>
      </dgm:t>
    </dgm:pt>
    <dgm:pt modelId="{07215CFE-3EEE-40CA-B8D0-07558BAD5C37}">
      <dgm:prSet/>
      <dgm:spPr/>
      <dgm:t>
        <a:bodyPr/>
        <a:lstStyle/>
        <a:p>
          <a:r>
            <a:rPr lang="pl-PL"/>
            <a:t>Czy cudzoziemiec ma tytuł pobytowy na terytorium RP (np. zezwolenie na pobyt czasowy)? </a:t>
          </a:r>
          <a:endParaRPr lang="en-US"/>
        </a:p>
      </dgm:t>
    </dgm:pt>
    <dgm:pt modelId="{6D96754F-7573-43E8-BEB7-35A0F0820647}" type="parTrans" cxnId="{1C70E1DA-C28E-44AA-8758-8141C856A68F}">
      <dgm:prSet/>
      <dgm:spPr/>
      <dgm:t>
        <a:bodyPr/>
        <a:lstStyle/>
        <a:p>
          <a:endParaRPr lang="en-US"/>
        </a:p>
      </dgm:t>
    </dgm:pt>
    <dgm:pt modelId="{2C715B31-D2C8-45DC-A2E1-5EBF414797A1}" type="sibTrans" cxnId="{1C70E1DA-C28E-44AA-8758-8141C856A68F}">
      <dgm:prSet/>
      <dgm:spPr/>
      <dgm:t>
        <a:bodyPr/>
        <a:lstStyle/>
        <a:p>
          <a:endParaRPr lang="en-US"/>
        </a:p>
      </dgm:t>
    </dgm:pt>
    <dgm:pt modelId="{CB7F172B-B58B-43BF-B893-3448E53CE663}">
      <dgm:prSet/>
      <dgm:spPr/>
      <dgm:t>
        <a:bodyPr/>
        <a:lstStyle/>
        <a:p>
          <a:r>
            <a:rPr lang="pl-PL"/>
            <a:t>Czy cudzoziemiec korzysta z ruchu bezwizowego w UE?</a:t>
          </a:r>
          <a:endParaRPr lang="en-US"/>
        </a:p>
      </dgm:t>
    </dgm:pt>
    <dgm:pt modelId="{4B8A5032-3401-4BD5-9AF9-711F11F4F311}" type="parTrans" cxnId="{2A5E2C52-F3FA-41AA-9918-25B3862C8247}">
      <dgm:prSet/>
      <dgm:spPr/>
      <dgm:t>
        <a:bodyPr/>
        <a:lstStyle/>
        <a:p>
          <a:endParaRPr lang="en-US"/>
        </a:p>
      </dgm:t>
    </dgm:pt>
    <dgm:pt modelId="{56CC7903-BA44-47E7-8D74-9669735DB51B}" type="sibTrans" cxnId="{2A5E2C52-F3FA-41AA-9918-25B3862C8247}">
      <dgm:prSet/>
      <dgm:spPr/>
      <dgm:t>
        <a:bodyPr/>
        <a:lstStyle/>
        <a:p>
          <a:endParaRPr lang="en-US"/>
        </a:p>
      </dgm:t>
    </dgm:pt>
    <dgm:pt modelId="{0F65CE8F-2ED9-456E-A5A6-48D75E4288A1}">
      <dgm:prSet/>
      <dgm:spPr/>
      <dgm:t>
        <a:bodyPr/>
        <a:lstStyle/>
        <a:p>
          <a:r>
            <a:rPr lang="pl-PL" b="1"/>
            <a:t>4 x NIE</a:t>
          </a:r>
          <a:r>
            <a:rPr lang="pl-PL"/>
            <a:t> – obowiązek uzyskania wizy </a:t>
          </a:r>
          <a:r>
            <a:rPr lang="pl-PL" b="1"/>
            <a:t>w celu odbycia studiów pierwszego stopnia, studiów drugiego stopnia lub jednolitych studiów magisterskich albo kształcenia się w szkole doktorskiej</a:t>
          </a:r>
          <a:r>
            <a:rPr lang="pl-PL"/>
            <a:t> (art. 60 ust. 1 pkt 9 ustawy o cudzoziemcach)</a:t>
          </a:r>
          <a:endParaRPr lang="en-US"/>
        </a:p>
      </dgm:t>
    </dgm:pt>
    <dgm:pt modelId="{ED0ED4B4-7C73-45B9-A221-D8DD29B0EDC3}" type="parTrans" cxnId="{666490F0-1378-453B-BF95-0AF5A703C3DA}">
      <dgm:prSet/>
      <dgm:spPr/>
      <dgm:t>
        <a:bodyPr/>
        <a:lstStyle/>
        <a:p>
          <a:endParaRPr lang="en-US"/>
        </a:p>
      </dgm:t>
    </dgm:pt>
    <dgm:pt modelId="{583C3ADE-71FE-460D-BD18-D8407A9846B4}" type="sibTrans" cxnId="{666490F0-1378-453B-BF95-0AF5A703C3DA}">
      <dgm:prSet/>
      <dgm:spPr/>
      <dgm:t>
        <a:bodyPr/>
        <a:lstStyle/>
        <a:p>
          <a:endParaRPr lang="en-US"/>
        </a:p>
      </dgm:t>
    </dgm:pt>
    <dgm:pt modelId="{326315DE-88D5-43FA-BC95-A4E6FFCBA8B5}" type="pres">
      <dgm:prSet presAssocID="{5650D873-8416-4FF2-A893-961CD44893DB}" presName="vert0" presStyleCnt="0">
        <dgm:presLayoutVars>
          <dgm:dir/>
          <dgm:animOne val="branch"/>
          <dgm:animLvl val="lvl"/>
        </dgm:presLayoutVars>
      </dgm:prSet>
      <dgm:spPr/>
    </dgm:pt>
    <dgm:pt modelId="{8FCF2C9F-1AA3-4E86-A3B8-075D9A94CFB6}" type="pres">
      <dgm:prSet presAssocID="{0442367E-BAAA-4ACB-BAFF-6042C031F4DD}" presName="thickLine" presStyleLbl="alignNode1" presStyleIdx="0" presStyleCnt="5"/>
      <dgm:spPr/>
    </dgm:pt>
    <dgm:pt modelId="{F5DE3075-DE96-4BFF-8687-ADD43AA530F8}" type="pres">
      <dgm:prSet presAssocID="{0442367E-BAAA-4ACB-BAFF-6042C031F4DD}" presName="horz1" presStyleCnt="0"/>
      <dgm:spPr/>
    </dgm:pt>
    <dgm:pt modelId="{210019D2-1308-43D9-8433-36EEF44D0CFF}" type="pres">
      <dgm:prSet presAssocID="{0442367E-BAAA-4ACB-BAFF-6042C031F4DD}" presName="tx1" presStyleLbl="revTx" presStyleIdx="0" presStyleCnt="5"/>
      <dgm:spPr/>
    </dgm:pt>
    <dgm:pt modelId="{13648774-D5C7-4840-96BE-247B1AEA71BD}" type="pres">
      <dgm:prSet presAssocID="{0442367E-BAAA-4ACB-BAFF-6042C031F4DD}" presName="vert1" presStyleCnt="0"/>
      <dgm:spPr/>
    </dgm:pt>
    <dgm:pt modelId="{6EC3B275-B526-4FDD-993D-C4116F54F61A}" type="pres">
      <dgm:prSet presAssocID="{28E69555-8080-49A9-A7FA-E18AD7349D73}" presName="thickLine" presStyleLbl="alignNode1" presStyleIdx="1" presStyleCnt="5"/>
      <dgm:spPr/>
    </dgm:pt>
    <dgm:pt modelId="{32D30310-582B-470E-9BAB-6738B5ACF175}" type="pres">
      <dgm:prSet presAssocID="{28E69555-8080-49A9-A7FA-E18AD7349D73}" presName="horz1" presStyleCnt="0"/>
      <dgm:spPr/>
    </dgm:pt>
    <dgm:pt modelId="{AE72799F-7EB3-4998-8820-D7CFB5E87667}" type="pres">
      <dgm:prSet presAssocID="{28E69555-8080-49A9-A7FA-E18AD7349D73}" presName="tx1" presStyleLbl="revTx" presStyleIdx="1" presStyleCnt="5"/>
      <dgm:spPr/>
    </dgm:pt>
    <dgm:pt modelId="{589F0F04-7D6E-4D7B-95A0-626F1FF136FF}" type="pres">
      <dgm:prSet presAssocID="{28E69555-8080-49A9-A7FA-E18AD7349D73}" presName="vert1" presStyleCnt="0"/>
      <dgm:spPr/>
    </dgm:pt>
    <dgm:pt modelId="{C41D368F-C163-487C-8E97-AC030406172F}" type="pres">
      <dgm:prSet presAssocID="{07215CFE-3EEE-40CA-B8D0-07558BAD5C37}" presName="thickLine" presStyleLbl="alignNode1" presStyleIdx="2" presStyleCnt="5"/>
      <dgm:spPr/>
    </dgm:pt>
    <dgm:pt modelId="{6867D786-EEA7-40E3-ADF6-7666193B40BF}" type="pres">
      <dgm:prSet presAssocID="{07215CFE-3EEE-40CA-B8D0-07558BAD5C37}" presName="horz1" presStyleCnt="0"/>
      <dgm:spPr/>
    </dgm:pt>
    <dgm:pt modelId="{654D113D-D2EA-4EA7-94E8-98B59890DF85}" type="pres">
      <dgm:prSet presAssocID="{07215CFE-3EEE-40CA-B8D0-07558BAD5C37}" presName="tx1" presStyleLbl="revTx" presStyleIdx="2" presStyleCnt="5"/>
      <dgm:spPr/>
    </dgm:pt>
    <dgm:pt modelId="{A761C936-BA41-481E-A102-BB4E40915A9F}" type="pres">
      <dgm:prSet presAssocID="{07215CFE-3EEE-40CA-B8D0-07558BAD5C37}" presName="vert1" presStyleCnt="0"/>
      <dgm:spPr/>
    </dgm:pt>
    <dgm:pt modelId="{2C19A681-33C2-4A3F-8AC4-00ABE0FF77B1}" type="pres">
      <dgm:prSet presAssocID="{CB7F172B-B58B-43BF-B893-3448E53CE663}" presName="thickLine" presStyleLbl="alignNode1" presStyleIdx="3" presStyleCnt="5"/>
      <dgm:spPr/>
    </dgm:pt>
    <dgm:pt modelId="{4A7D0BD4-CEB1-41E0-9E4E-737574633BE8}" type="pres">
      <dgm:prSet presAssocID="{CB7F172B-B58B-43BF-B893-3448E53CE663}" presName="horz1" presStyleCnt="0"/>
      <dgm:spPr/>
    </dgm:pt>
    <dgm:pt modelId="{069E3534-B98E-47AB-8404-90525BBA2E06}" type="pres">
      <dgm:prSet presAssocID="{CB7F172B-B58B-43BF-B893-3448E53CE663}" presName="tx1" presStyleLbl="revTx" presStyleIdx="3" presStyleCnt="5"/>
      <dgm:spPr/>
    </dgm:pt>
    <dgm:pt modelId="{FDFEC357-2077-4C73-9EAB-0A867ADBE2A4}" type="pres">
      <dgm:prSet presAssocID="{CB7F172B-B58B-43BF-B893-3448E53CE663}" presName="vert1" presStyleCnt="0"/>
      <dgm:spPr/>
    </dgm:pt>
    <dgm:pt modelId="{1625B60F-6A94-4BD2-8165-9A64112C074D}" type="pres">
      <dgm:prSet presAssocID="{0F65CE8F-2ED9-456E-A5A6-48D75E4288A1}" presName="thickLine" presStyleLbl="alignNode1" presStyleIdx="4" presStyleCnt="5"/>
      <dgm:spPr/>
    </dgm:pt>
    <dgm:pt modelId="{B09BF493-004E-47E2-B51A-50488F818D20}" type="pres">
      <dgm:prSet presAssocID="{0F65CE8F-2ED9-456E-A5A6-48D75E4288A1}" presName="horz1" presStyleCnt="0"/>
      <dgm:spPr/>
    </dgm:pt>
    <dgm:pt modelId="{396828A6-3739-4ADF-8509-AA0C88D0A124}" type="pres">
      <dgm:prSet presAssocID="{0F65CE8F-2ED9-456E-A5A6-48D75E4288A1}" presName="tx1" presStyleLbl="revTx" presStyleIdx="4" presStyleCnt="5"/>
      <dgm:spPr/>
    </dgm:pt>
    <dgm:pt modelId="{20815E61-571E-42B3-8221-26D6C04BC400}" type="pres">
      <dgm:prSet presAssocID="{0F65CE8F-2ED9-456E-A5A6-48D75E4288A1}" presName="vert1" presStyleCnt="0"/>
      <dgm:spPr/>
    </dgm:pt>
  </dgm:ptLst>
  <dgm:cxnLst>
    <dgm:cxn modelId="{3EA2D235-A32C-49A3-9BC4-A7AC2C5468AB}" srcId="{5650D873-8416-4FF2-A893-961CD44893DB}" destId="{28E69555-8080-49A9-A7FA-E18AD7349D73}" srcOrd="1" destOrd="0" parTransId="{A5211E82-9688-4D92-9218-E2A2C48A7EA3}" sibTransId="{C2B14022-492D-499A-94A7-A40DE89DE102}"/>
    <dgm:cxn modelId="{CB964240-0DCE-49DE-8447-69810BD8495E}" type="presOf" srcId="{5650D873-8416-4FF2-A893-961CD44893DB}" destId="{326315DE-88D5-43FA-BC95-A4E6FFCBA8B5}" srcOrd="0" destOrd="0" presId="urn:microsoft.com/office/officeart/2008/layout/LinedList"/>
    <dgm:cxn modelId="{5E2A3C67-AC43-4DCD-98FD-0710E5AC5836}" type="presOf" srcId="{0F65CE8F-2ED9-456E-A5A6-48D75E4288A1}" destId="{396828A6-3739-4ADF-8509-AA0C88D0A124}" srcOrd="0" destOrd="0" presId="urn:microsoft.com/office/officeart/2008/layout/LinedList"/>
    <dgm:cxn modelId="{C8ADBD67-D1EB-4E5A-B271-27EA875B6343}" type="presOf" srcId="{CB7F172B-B58B-43BF-B893-3448E53CE663}" destId="{069E3534-B98E-47AB-8404-90525BBA2E06}" srcOrd="0" destOrd="0" presId="urn:microsoft.com/office/officeart/2008/layout/LinedList"/>
    <dgm:cxn modelId="{2A5E2C52-F3FA-41AA-9918-25B3862C8247}" srcId="{5650D873-8416-4FF2-A893-961CD44893DB}" destId="{CB7F172B-B58B-43BF-B893-3448E53CE663}" srcOrd="3" destOrd="0" parTransId="{4B8A5032-3401-4BD5-9AF9-711F11F4F311}" sibTransId="{56CC7903-BA44-47E7-8D74-9669735DB51B}"/>
    <dgm:cxn modelId="{048E9A5A-8135-4087-9ED7-345D82F6399A}" type="presOf" srcId="{0442367E-BAAA-4ACB-BAFF-6042C031F4DD}" destId="{210019D2-1308-43D9-8433-36EEF44D0CFF}" srcOrd="0" destOrd="0" presId="urn:microsoft.com/office/officeart/2008/layout/LinedList"/>
    <dgm:cxn modelId="{33E0517E-9C73-4E7E-A787-2B89C2F323A1}" type="presOf" srcId="{28E69555-8080-49A9-A7FA-E18AD7349D73}" destId="{AE72799F-7EB3-4998-8820-D7CFB5E87667}" srcOrd="0" destOrd="0" presId="urn:microsoft.com/office/officeart/2008/layout/LinedList"/>
    <dgm:cxn modelId="{0636EEAF-9243-4F8E-9D3F-6ED21685956A}" srcId="{5650D873-8416-4FF2-A893-961CD44893DB}" destId="{0442367E-BAAA-4ACB-BAFF-6042C031F4DD}" srcOrd="0" destOrd="0" parTransId="{2A41929D-1A53-41CA-A8A3-594852921119}" sibTransId="{1733BE88-EFAE-414C-80B6-BC97257BB616}"/>
    <dgm:cxn modelId="{E0D6C0C9-17C2-470A-AAB9-F3FEA8AA2C6F}" type="presOf" srcId="{07215CFE-3EEE-40CA-B8D0-07558BAD5C37}" destId="{654D113D-D2EA-4EA7-94E8-98B59890DF85}" srcOrd="0" destOrd="0" presId="urn:microsoft.com/office/officeart/2008/layout/LinedList"/>
    <dgm:cxn modelId="{1C70E1DA-C28E-44AA-8758-8141C856A68F}" srcId="{5650D873-8416-4FF2-A893-961CD44893DB}" destId="{07215CFE-3EEE-40CA-B8D0-07558BAD5C37}" srcOrd="2" destOrd="0" parTransId="{6D96754F-7573-43E8-BEB7-35A0F0820647}" sibTransId="{2C715B31-D2C8-45DC-A2E1-5EBF414797A1}"/>
    <dgm:cxn modelId="{666490F0-1378-453B-BF95-0AF5A703C3DA}" srcId="{5650D873-8416-4FF2-A893-961CD44893DB}" destId="{0F65CE8F-2ED9-456E-A5A6-48D75E4288A1}" srcOrd="4" destOrd="0" parTransId="{ED0ED4B4-7C73-45B9-A221-D8DD29B0EDC3}" sibTransId="{583C3ADE-71FE-460D-BD18-D8407A9846B4}"/>
    <dgm:cxn modelId="{D132364B-CFD5-408D-AF4D-3A308ACDB258}" type="presParOf" srcId="{326315DE-88D5-43FA-BC95-A4E6FFCBA8B5}" destId="{8FCF2C9F-1AA3-4E86-A3B8-075D9A94CFB6}" srcOrd="0" destOrd="0" presId="urn:microsoft.com/office/officeart/2008/layout/LinedList"/>
    <dgm:cxn modelId="{FDD269AF-CE34-4AC2-9261-2F52358EE46E}" type="presParOf" srcId="{326315DE-88D5-43FA-BC95-A4E6FFCBA8B5}" destId="{F5DE3075-DE96-4BFF-8687-ADD43AA530F8}" srcOrd="1" destOrd="0" presId="urn:microsoft.com/office/officeart/2008/layout/LinedList"/>
    <dgm:cxn modelId="{37BC92F0-7AC8-4682-AB25-CE20AB0125EE}" type="presParOf" srcId="{F5DE3075-DE96-4BFF-8687-ADD43AA530F8}" destId="{210019D2-1308-43D9-8433-36EEF44D0CFF}" srcOrd="0" destOrd="0" presId="urn:microsoft.com/office/officeart/2008/layout/LinedList"/>
    <dgm:cxn modelId="{64C233ED-5936-4B92-AC55-7D54491A247C}" type="presParOf" srcId="{F5DE3075-DE96-4BFF-8687-ADD43AA530F8}" destId="{13648774-D5C7-4840-96BE-247B1AEA71BD}" srcOrd="1" destOrd="0" presId="urn:microsoft.com/office/officeart/2008/layout/LinedList"/>
    <dgm:cxn modelId="{87DA54CE-D7E1-4C8C-A4AF-02D94C832343}" type="presParOf" srcId="{326315DE-88D5-43FA-BC95-A4E6FFCBA8B5}" destId="{6EC3B275-B526-4FDD-993D-C4116F54F61A}" srcOrd="2" destOrd="0" presId="urn:microsoft.com/office/officeart/2008/layout/LinedList"/>
    <dgm:cxn modelId="{69D78157-65D6-498B-B5B2-A904642665C6}" type="presParOf" srcId="{326315DE-88D5-43FA-BC95-A4E6FFCBA8B5}" destId="{32D30310-582B-470E-9BAB-6738B5ACF175}" srcOrd="3" destOrd="0" presId="urn:microsoft.com/office/officeart/2008/layout/LinedList"/>
    <dgm:cxn modelId="{96364FAB-4C8A-410D-BA45-CE20173C2154}" type="presParOf" srcId="{32D30310-582B-470E-9BAB-6738B5ACF175}" destId="{AE72799F-7EB3-4998-8820-D7CFB5E87667}" srcOrd="0" destOrd="0" presId="urn:microsoft.com/office/officeart/2008/layout/LinedList"/>
    <dgm:cxn modelId="{954F1672-0854-42CF-81D0-29ECA7645AEB}" type="presParOf" srcId="{32D30310-582B-470E-9BAB-6738B5ACF175}" destId="{589F0F04-7D6E-4D7B-95A0-626F1FF136FF}" srcOrd="1" destOrd="0" presId="urn:microsoft.com/office/officeart/2008/layout/LinedList"/>
    <dgm:cxn modelId="{303FB0E4-6D40-468A-8EB0-07FA7D4CF9DB}" type="presParOf" srcId="{326315DE-88D5-43FA-BC95-A4E6FFCBA8B5}" destId="{C41D368F-C163-487C-8E97-AC030406172F}" srcOrd="4" destOrd="0" presId="urn:microsoft.com/office/officeart/2008/layout/LinedList"/>
    <dgm:cxn modelId="{D31AE5CE-832C-4818-BA87-8C1D52EB356F}" type="presParOf" srcId="{326315DE-88D5-43FA-BC95-A4E6FFCBA8B5}" destId="{6867D786-EEA7-40E3-ADF6-7666193B40BF}" srcOrd="5" destOrd="0" presId="urn:microsoft.com/office/officeart/2008/layout/LinedList"/>
    <dgm:cxn modelId="{397827CA-C945-4AC7-844F-3FAE05FD4A2E}" type="presParOf" srcId="{6867D786-EEA7-40E3-ADF6-7666193B40BF}" destId="{654D113D-D2EA-4EA7-94E8-98B59890DF85}" srcOrd="0" destOrd="0" presId="urn:microsoft.com/office/officeart/2008/layout/LinedList"/>
    <dgm:cxn modelId="{B6D59F63-75EB-4542-967D-75BCBF821272}" type="presParOf" srcId="{6867D786-EEA7-40E3-ADF6-7666193B40BF}" destId="{A761C936-BA41-481E-A102-BB4E40915A9F}" srcOrd="1" destOrd="0" presId="urn:microsoft.com/office/officeart/2008/layout/LinedList"/>
    <dgm:cxn modelId="{7E9AAB66-06AE-4DCD-9136-734BBD98442D}" type="presParOf" srcId="{326315DE-88D5-43FA-BC95-A4E6FFCBA8B5}" destId="{2C19A681-33C2-4A3F-8AC4-00ABE0FF77B1}" srcOrd="6" destOrd="0" presId="urn:microsoft.com/office/officeart/2008/layout/LinedList"/>
    <dgm:cxn modelId="{D7FAEA3D-145C-42EE-81CB-6991D45757B8}" type="presParOf" srcId="{326315DE-88D5-43FA-BC95-A4E6FFCBA8B5}" destId="{4A7D0BD4-CEB1-41E0-9E4E-737574633BE8}" srcOrd="7" destOrd="0" presId="urn:microsoft.com/office/officeart/2008/layout/LinedList"/>
    <dgm:cxn modelId="{AC96EDBD-0D4D-48D9-8297-650B65622773}" type="presParOf" srcId="{4A7D0BD4-CEB1-41E0-9E4E-737574633BE8}" destId="{069E3534-B98E-47AB-8404-90525BBA2E06}" srcOrd="0" destOrd="0" presId="urn:microsoft.com/office/officeart/2008/layout/LinedList"/>
    <dgm:cxn modelId="{E43C64A4-E72B-4BF1-B73C-67E4F9449A7F}" type="presParOf" srcId="{4A7D0BD4-CEB1-41E0-9E4E-737574633BE8}" destId="{FDFEC357-2077-4C73-9EAB-0A867ADBE2A4}" srcOrd="1" destOrd="0" presId="urn:microsoft.com/office/officeart/2008/layout/LinedList"/>
    <dgm:cxn modelId="{A2C814A1-888D-42A3-B125-D9B6F288BAE6}" type="presParOf" srcId="{326315DE-88D5-43FA-BC95-A4E6FFCBA8B5}" destId="{1625B60F-6A94-4BD2-8165-9A64112C074D}" srcOrd="8" destOrd="0" presId="urn:microsoft.com/office/officeart/2008/layout/LinedList"/>
    <dgm:cxn modelId="{F7BDD57F-5251-4F83-8039-4CB109685279}" type="presParOf" srcId="{326315DE-88D5-43FA-BC95-A4E6FFCBA8B5}" destId="{B09BF493-004E-47E2-B51A-50488F818D20}" srcOrd="9" destOrd="0" presId="urn:microsoft.com/office/officeart/2008/layout/LinedList"/>
    <dgm:cxn modelId="{C680A122-4829-4F2A-AED1-4E7902AFF9F8}" type="presParOf" srcId="{B09BF493-004E-47E2-B51A-50488F818D20}" destId="{396828A6-3739-4ADF-8509-AA0C88D0A124}" srcOrd="0" destOrd="0" presId="urn:microsoft.com/office/officeart/2008/layout/LinedList"/>
    <dgm:cxn modelId="{2A2A1F20-DF14-4BD8-B154-1092F41E76D5}" type="presParOf" srcId="{B09BF493-004E-47E2-B51A-50488F818D20}" destId="{20815E61-571E-42B3-8221-26D6C04BC40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D848AC-CB6C-471C-BD1C-5C5D1AE97E49}"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94039AD8-5B87-4E94-B28D-A6ADAE772D45}">
      <dgm:prSet/>
      <dgm:spPr/>
      <dgm:t>
        <a:bodyPr/>
        <a:lstStyle/>
        <a:p>
          <a:r>
            <a:rPr lang="pl-PL" dirty="0"/>
            <a:t>dla osoby samotnie gospodarującej - 776 zł</a:t>
          </a:r>
          <a:endParaRPr lang="en-US" dirty="0"/>
        </a:p>
      </dgm:t>
    </dgm:pt>
    <dgm:pt modelId="{31C1FA9A-4957-409F-809E-9635AC8A7C1F}" type="parTrans" cxnId="{C5A73E94-507A-4509-B765-C6EF1CED8D28}">
      <dgm:prSet/>
      <dgm:spPr/>
      <dgm:t>
        <a:bodyPr/>
        <a:lstStyle/>
        <a:p>
          <a:endParaRPr lang="en-US"/>
        </a:p>
      </dgm:t>
    </dgm:pt>
    <dgm:pt modelId="{0D2CCDF9-9EE5-4238-8C2E-F55E062DFA59}" type="sibTrans" cxnId="{C5A73E94-507A-4509-B765-C6EF1CED8D28}">
      <dgm:prSet/>
      <dgm:spPr/>
      <dgm:t>
        <a:bodyPr/>
        <a:lstStyle/>
        <a:p>
          <a:endParaRPr lang="en-US"/>
        </a:p>
      </dgm:t>
    </dgm:pt>
    <dgm:pt modelId="{D7CFB997-B3C0-4A91-99FD-048D28EA1C4F}">
      <dgm:prSet/>
      <dgm:spPr/>
      <dgm:t>
        <a:bodyPr/>
        <a:lstStyle/>
        <a:p>
          <a:r>
            <a:rPr lang="pl-PL" dirty="0"/>
            <a:t>dla osoby w rodzinie - 600 zł</a:t>
          </a:r>
          <a:endParaRPr lang="en-US" dirty="0"/>
        </a:p>
      </dgm:t>
    </dgm:pt>
    <dgm:pt modelId="{3EC97B3A-F63B-4B9C-8A8C-8ECB8B6C0C9B}" type="parTrans" cxnId="{DC8044E0-4D7E-49AD-B898-A50A3D403659}">
      <dgm:prSet/>
      <dgm:spPr/>
      <dgm:t>
        <a:bodyPr/>
        <a:lstStyle/>
        <a:p>
          <a:endParaRPr lang="en-US"/>
        </a:p>
      </dgm:t>
    </dgm:pt>
    <dgm:pt modelId="{638CC8FD-C4B4-4659-80AB-10C4B6538F43}" type="sibTrans" cxnId="{DC8044E0-4D7E-49AD-B898-A50A3D403659}">
      <dgm:prSet/>
      <dgm:spPr/>
      <dgm:t>
        <a:bodyPr/>
        <a:lstStyle/>
        <a:p>
          <a:endParaRPr lang="en-US"/>
        </a:p>
      </dgm:t>
    </dgm:pt>
    <dgm:pt modelId="{4125E7D0-2C2E-42CF-8F27-D104C65A6A1C}" type="pres">
      <dgm:prSet presAssocID="{FDD848AC-CB6C-471C-BD1C-5C5D1AE97E49}" presName="hierChild1" presStyleCnt="0">
        <dgm:presLayoutVars>
          <dgm:chPref val="1"/>
          <dgm:dir/>
          <dgm:animOne val="branch"/>
          <dgm:animLvl val="lvl"/>
          <dgm:resizeHandles/>
        </dgm:presLayoutVars>
      </dgm:prSet>
      <dgm:spPr/>
    </dgm:pt>
    <dgm:pt modelId="{700ACC72-B495-4B78-A13C-5D4F4450F184}" type="pres">
      <dgm:prSet presAssocID="{94039AD8-5B87-4E94-B28D-A6ADAE772D45}" presName="hierRoot1" presStyleCnt="0"/>
      <dgm:spPr/>
    </dgm:pt>
    <dgm:pt modelId="{DB9E4ED4-AE15-40A2-8A30-540A825B8243}" type="pres">
      <dgm:prSet presAssocID="{94039AD8-5B87-4E94-B28D-A6ADAE772D45}" presName="composite" presStyleCnt="0"/>
      <dgm:spPr/>
    </dgm:pt>
    <dgm:pt modelId="{F9991F5F-3E98-4B8E-ADF0-C971B21AC515}" type="pres">
      <dgm:prSet presAssocID="{94039AD8-5B87-4E94-B28D-A6ADAE772D45}" presName="background" presStyleLbl="node0" presStyleIdx="0" presStyleCnt="2"/>
      <dgm:spPr/>
    </dgm:pt>
    <dgm:pt modelId="{E654DCCB-21FD-4575-849F-B6726736043F}" type="pres">
      <dgm:prSet presAssocID="{94039AD8-5B87-4E94-B28D-A6ADAE772D45}" presName="text" presStyleLbl="fgAcc0" presStyleIdx="0" presStyleCnt="2">
        <dgm:presLayoutVars>
          <dgm:chPref val="3"/>
        </dgm:presLayoutVars>
      </dgm:prSet>
      <dgm:spPr/>
    </dgm:pt>
    <dgm:pt modelId="{070F00A2-6085-404C-872D-AF1FA4F22853}" type="pres">
      <dgm:prSet presAssocID="{94039AD8-5B87-4E94-B28D-A6ADAE772D45}" presName="hierChild2" presStyleCnt="0"/>
      <dgm:spPr/>
    </dgm:pt>
    <dgm:pt modelId="{10A82961-A86C-4A0A-A6F4-1226312070AB}" type="pres">
      <dgm:prSet presAssocID="{D7CFB997-B3C0-4A91-99FD-048D28EA1C4F}" presName="hierRoot1" presStyleCnt="0"/>
      <dgm:spPr/>
    </dgm:pt>
    <dgm:pt modelId="{19A69953-F84A-4193-B1BF-A728DA90404D}" type="pres">
      <dgm:prSet presAssocID="{D7CFB997-B3C0-4A91-99FD-048D28EA1C4F}" presName="composite" presStyleCnt="0"/>
      <dgm:spPr/>
    </dgm:pt>
    <dgm:pt modelId="{C4026114-CE5E-42D4-925E-17AD02017EB5}" type="pres">
      <dgm:prSet presAssocID="{D7CFB997-B3C0-4A91-99FD-048D28EA1C4F}" presName="background" presStyleLbl="node0" presStyleIdx="1" presStyleCnt="2"/>
      <dgm:spPr/>
    </dgm:pt>
    <dgm:pt modelId="{EC2DD30C-C845-48A2-8F13-7F7D4B0B8B5F}" type="pres">
      <dgm:prSet presAssocID="{D7CFB997-B3C0-4A91-99FD-048D28EA1C4F}" presName="text" presStyleLbl="fgAcc0" presStyleIdx="1" presStyleCnt="2">
        <dgm:presLayoutVars>
          <dgm:chPref val="3"/>
        </dgm:presLayoutVars>
      </dgm:prSet>
      <dgm:spPr/>
    </dgm:pt>
    <dgm:pt modelId="{78C465EA-85C9-4F1B-8929-D4662151EF19}" type="pres">
      <dgm:prSet presAssocID="{D7CFB997-B3C0-4A91-99FD-048D28EA1C4F}" presName="hierChild2" presStyleCnt="0"/>
      <dgm:spPr/>
    </dgm:pt>
  </dgm:ptLst>
  <dgm:cxnLst>
    <dgm:cxn modelId="{9FE13B11-C98B-4BBC-889C-EE4D727CEBE9}" type="presOf" srcId="{D7CFB997-B3C0-4A91-99FD-048D28EA1C4F}" destId="{EC2DD30C-C845-48A2-8F13-7F7D4B0B8B5F}" srcOrd="0" destOrd="0" presId="urn:microsoft.com/office/officeart/2005/8/layout/hierarchy1"/>
    <dgm:cxn modelId="{02E69F6A-DEE2-4E47-8EB6-571F626289CE}" type="presOf" srcId="{94039AD8-5B87-4E94-B28D-A6ADAE772D45}" destId="{E654DCCB-21FD-4575-849F-B6726736043F}" srcOrd="0" destOrd="0" presId="urn:microsoft.com/office/officeart/2005/8/layout/hierarchy1"/>
    <dgm:cxn modelId="{C5A73E94-507A-4509-B765-C6EF1CED8D28}" srcId="{FDD848AC-CB6C-471C-BD1C-5C5D1AE97E49}" destId="{94039AD8-5B87-4E94-B28D-A6ADAE772D45}" srcOrd="0" destOrd="0" parTransId="{31C1FA9A-4957-409F-809E-9635AC8A7C1F}" sibTransId="{0D2CCDF9-9EE5-4238-8C2E-F55E062DFA59}"/>
    <dgm:cxn modelId="{02B278DD-6EB1-4F6B-92E8-B178044D6473}" type="presOf" srcId="{FDD848AC-CB6C-471C-BD1C-5C5D1AE97E49}" destId="{4125E7D0-2C2E-42CF-8F27-D104C65A6A1C}" srcOrd="0" destOrd="0" presId="urn:microsoft.com/office/officeart/2005/8/layout/hierarchy1"/>
    <dgm:cxn modelId="{DC8044E0-4D7E-49AD-B898-A50A3D403659}" srcId="{FDD848AC-CB6C-471C-BD1C-5C5D1AE97E49}" destId="{D7CFB997-B3C0-4A91-99FD-048D28EA1C4F}" srcOrd="1" destOrd="0" parTransId="{3EC97B3A-F63B-4B9C-8A8C-8ECB8B6C0C9B}" sibTransId="{638CC8FD-C4B4-4659-80AB-10C4B6538F43}"/>
    <dgm:cxn modelId="{01A15C5B-04F7-4A1D-B7D7-0B420424371F}" type="presParOf" srcId="{4125E7D0-2C2E-42CF-8F27-D104C65A6A1C}" destId="{700ACC72-B495-4B78-A13C-5D4F4450F184}" srcOrd="0" destOrd="0" presId="urn:microsoft.com/office/officeart/2005/8/layout/hierarchy1"/>
    <dgm:cxn modelId="{503E5F2F-4BFC-4636-A7E4-026D4C57779D}" type="presParOf" srcId="{700ACC72-B495-4B78-A13C-5D4F4450F184}" destId="{DB9E4ED4-AE15-40A2-8A30-540A825B8243}" srcOrd="0" destOrd="0" presId="urn:microsoft.com/office/officeart/2005/8/layout/hierarchy1"/>
    <dgm:cxn modelId="{C85629EF-4A9A-45B6-A872-2ADA5A6B54C1}" type="presParOf" srcId="{DB9E4ED4-AE15-40A2-8A30-540A825B8243}" destId="{F9991F5F-3E98-4B8E-ADF0-C971B21AC515}" srcOrd="0" destOrd="0" presId="urn:microsoft.com/office/officeart/2005/8/layout/hierarchy1"/>
    <dgm:cxn modelId="{647B7F50-1FB3-48A8-A42B-8277E314A6AC}" type="presParOf" srcId="{DB9E4ED4-AE15-40A2-8A30-540A825B8243}" destId="{E654DCCB-21FD-4575-849F-B6726736043F}" srcOrd="1" destOrd="0" presId="urn:microsoft.com/office/officeart/2005/8/layout/hierarchy1"/>
    <dgm:cxn modelId="{5D1A42CC-C5E3-46BE-979F-EBBDC8AC96A1}" type="presParOf" srcId="{700ACC72-B495-4B78-A13C-5D4F4450F184}" destId="{070F00A2-6085-404C-872D-AF1FA4F22853}" srcOrd="1" destOrd="0" presId="urn:microsoft.com/office/officeart/2005/8/layout/hierarchy1"/>
    <dgm:cxn modelId="{C3B9FD4D-390D-400B-A9B9-6D603C7E7E8B}" type="presParOf" srcId="{4125E7D0-2C2E-42CF-8F27-D104C65A6A1C}" destId="{10A82961-A86C-4A0A-A6F4-1226312070AB}" srcOrd="1" destOrd="0" presId="urn:microsoft.com/office/officeart/2005/8/layout/hierarchy1"/>
    <dgm:cxn modelId="{DF098BB0-CA65-49FE-9B1F-633297CC9A52}" type="presParOf" srcId="{10A82961-A86C-4A0A-A6F4-1226312070AB}" destId="{19A69953-F84A-4193-B1BF-A728DA90404D}" srcOrd="0" destOrd="0" presId="urn:microsoft.com/office/officeart/2005/8/layout/hierarchy1"/>
    <dgm:cxn modelId="{8E68CFE0-EB7F-464C-A466-3481360186A3}" type="presParOf" srcId="{19A69953-F84A-4193-B1BF-A728DA90404D}" destId="{C4026114-CE5E-42D4-925E-17AD02017EB5}" srcOrd="0" destOrd="0" presId="urn:microsoft.com/office/officeart/2005/8/layout/hierarchy1"/>
    <dgm:cxn modelId="{712C622E-B427-4880-BA30-1F25486369B8}" type="presParOf" srcId="{19A69953-F84A-4193-B1BF-A728DA90404D}" destId="{EC2DD30C-C845-48A2-8F13-7F7D4B0B8B5F}" srcOrd="1" destOrd="0" presId="urn:microsoft.com/office/officeart/2005/8/layout/hierarchy1"/>
    <dgm:cxn modelId="{4D4AEF35-B21C-41CF-B4AE-3433F33F1AFE}" type="presParOf" srcId="{10A82961-A86C-4A0A-A6F4-1226312070AB}" destId="{78C465EA-85C9-4F1B-8929-D4662151EF1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A974A7-6567-4CB7-85A7-B51A74BE9BC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6E508AE-8A26-4923-881B-06B1F52760D1}">
      <dgm:prSet/>
      <dgm:spPr/>
      <dgm:t>
        <a:bodyPr/>
        <a:lstStyle/>
        <a:p>
          <a:r>
            <a:rPr lang="pl-PL"/>
            <a:t>Doktorant pochodzi z Pakistanu</a:t>
          </a:r>
          <a:endParaRPr lang="en-US"/>
        </a:p>
      </dgm:t>
    </dgm:pt>
    <dgm:pt modelId="{0AEBC783-EEEA-43A0-863F-24CD27FAB798}" type="parTrans" cxnId="{17C78226-7851-4D39-8DF4-C099C8F1E207}">
      <dgm:prSet/>
      <dgm:spPr/>
      <dgm:t>
        <a:bodyPr/>
        <a:lstStyle/>
        <a:p>
          <a:endParaRPr lang="en-US"/>
        </a:p>
      </dgm:t>
    </dgm:pt>
    <dgm:pt modelId="{B83F7847-988C-4070-9399-AE617C5BA3AE}" type="sibTrans" cxnId="{17C78226-7851-4D39-8DF4-C099C8F1E207}">
      <dgm:prSet/>
      <dgm:spPr/>
      <dgm:t>
        <a:bodyPr/>
        <a:lstStyle/>
        <a:p>
          <a:endParaRPr lang="en-US"/>
        </a:p>
      </dgm:t>
    </dgm:pt>
    <dgm:pt modelId="{E90A2FA1-544E-4BD8-B0A7-5A7055AF640A}">
      <dgm:prSet/>
      <dgm:spPr/>
      <dgm:t>
        <a:bodyPr/>
        <a:lstStyle/>
        <a:p>
          <a:r>
            <a:rPr lang="pl-PL"/>
            <a:t>Doktorant jest osobą samotnie gospodarującą, </a:t>
          </a:r>
          <a:endParaRPr lang="en-US"/>
        </a:p>
      </dgm:t>
    </dgm:pt>
    <dgm:pt modelId="{C995D1A5-620B-47D4-ADA9-6AE5760C992C}" type="parTrans" cxnId="{D8ED20C2-F70E-49E8-95B5-C5BF7C14841A}">
      <dgm:prSet/>
      <dgm:spPr/>
      <dgm:t>
        <a:bodyPr/>
        <a:lstStyle/>
        <a:p>
          <a:endParaRPr lang="en-US"/>
        </a:p>
      </dgm:t>
    </dgm:pt>
    <dgm:pt modelId="{2D049164-9356-4956-8147-7F461DB091EA}" type="sibTrans" cxnId="{D8ED20C2-F70E-49E8-95B5-C5BF7C14841A}">
      <dgm:prSet/>
      <dgm:spPr/>
      <dgm:t>
        <a:bodyPr/>
        <a:lstStyle/>
        <a:p>
          <a:endParaRPr lang="en-US"/>
        </a:p>
      </dgm:t>
    </dgm:pt>
    <dgm:pt modelId="{9FF38936-652A-4CE6-89AF-11D410484669}">
      <dgm:prSet/>
      <dgm:spPr/>
      <dgm:t>
        <a:bodyPr/>
        <a:lstStyle/>
        <a:p>
          <a:r>
            <a:rPr lang="pl-PL"/>
            <a:t>Szkoła Doktorska ma cykl kształcenia czteroletni.</a:t>
          </a:r>
          <a:endParaRPr lang="en-US"/>
        </a:p>
      </dgm:t>
    </dgm:pt>
    <dgm:pt modelId="{B22DDF91-C7AF-4307-B603-7D3D72085EA0}" type="parTrans" cxnId="{C8D5CF09-0A84-45C5-B479-AB2163249ADE}">
      <dgm:prSet/>
      <dgm:spPr/>
      <dgm:t>
        <a:bodyPr/>
        <a:lstStyle/>
        <a:p>
          <a:endParaRPr lang="en-US"/>
        </a:p>
      </dgm:t>
    </dgm:pt>
    <dgm:pt modelId="{8BFC1F45-6C5B-4DFF-904A-E32551771334}" type="sibTrans" cxnId="{C8D5CF09-0A84-45C5-B479-AB2163249ADE}">
      <dgm:prSet/>
      <dgm:spPr/>
      <dgm:t>
        <a:bodyPr/>
        <a:lstStyle/>
        <a:p>
          <a:endParaRPr lang="en-US"/>
        </a:p>
      </dgm:t>
    </dgm:pt>
    <dgm:pt modelId="{EF8D6838-5931-4B6E-A2BD-0CEEAA754BE6}" type="pres">
      <dgm:prSet presAssocID="{81A974A7-6567-4CB7-85A7-B51A74BE9BCC}" presName="linear" presStyleCnt="0">
        <dgm:presLayoutVars>
          <dgm:animLvl val="lvl"/>
          <dgm:resizeHandles val="exact"/>
        </dgm:presLayoutVars>
      </dgm:prSet>
      <dgm:spPr/>
    </dgm:pt>
    <dgm:pt modelId="{106F40D2-FE53-4841-8006-D4FCF4149365}" type="pres">
      <dgm:prSet presAssocID="{66E508AE-8A26-4923-881B-06B1F52760D1}" presName="parentText" presStyleLbl="node1" presStyleIdx="0" presStyleCnt="3">
        <dgm:presLayoutVars>
          <dgm:chMax val="0"/>
          <dgm:bulletEnabled val="1"/>
        </dgm:presLayoutVars>
      </dgm:prSet>
      <dgm:spPr/>
    </dgm:pt>
    <dgm:pt modelId="{D9805DC8-18F0-4330-98DF-F971ECCEC6E3}" type="pres">
      <dgm:prSet presAssocID="{B83F7847-988C-4070-9399-AE617C5BA3AE}" presName="spacer" presStyleCnt="0"/>
      <dgm:spPr/>
    </dgm:pt>
    <dgm:pt modelId="{4A64151A-6E56-43B1-B2FD-32387AA73A1F}" type="pres">
      <dgm:prSet presAssocID="{E90A2FA1-544E-4BD8-B0A7-5A7055AF640A}" presName="parentText" presStyleLbl="node1" presStyleIdx="1" presStyleCnt="3">
        <dgm:presLayoutVars>
          <dgm:chMax val="0"/>
          <dgm:bulletEnabled val="1"/>
        </dgm:presLayoutVars>
      </dgm:prSet>
      <dgm:spPr/>
    </dgm:pt>
    <dgm:pt modelId="{DD55FE2E-DF44-44FF-B9B9-440422F86B89}" type="pres">
      <dgm:prSet presAssocID="{2D049164-9356-4956-8147-7F461DB091EA}" presName="spacer" presStyleCnt="0"/>
      <dgm:spPr/>
    </dgm:pt>
    <dgm:pt modelId="{977C3B9A-83C0-4C15-8EBD-EAD897E35D4F}" type="pres">
      <dgm:prSet presAssocID="{9FF38936-652A-4CE6-89AF-11D410484669}" presName="parentText" presStyleLbl="node1" presStyleIdx="2" presStyleCnt="3">
        <dgm:presLayoutVars>
          <dgm:chMax val="0"/>
          <dgm:bulletEnabled val="1"/>
        </dgm:presLayoutVars>
      </dgm:prSet>
      <dgm:spPr/>
    </dgm:pt>
  </dgm:ptLst>
  <dgm:cxnLst>
    <dgm:cxn modelId="{C8D5CF09-0A84-45C5-B479-AB2163249ADE}" srcId="{81A974A7-6567-4CB7-85A7-B51A74BE9BCC}" destId="{9FF38936-652A-4CE6-89AF-11D410484669}" srcOrd="2" destOrd="0" parTransId="{B22DDF91-C7AF-4307-B603-7D3D72085EA0}" sibTransId="{8BFC1F45-6C5B-4DFF-904A-E32551771334}"/>
    <dgm:cxn modelId="{17C78226-7851-4D39-8DF4-C099C8F1E207}" srcId="{81A974A7-6567-4CB7-85A7-B51A74BE9BCC}" destId="{66E508AE-8A26-4923-881B-06B1F52760D1}" srcOrd="0" destOrd="0" parTransId="{0AEBC783-EEEA-43A0-863F-24CD27FAB798}" sibTransId="{B83F7847-988C-4070-9399-AE617C5BA3AE}"/>
    <dgm:cxn modelId="{CFAEED5D-1808-4D17-A50C-91309DE692C7}" type="presOf" srcId="{9FF38936-652A-4CE6-89AF-11D410484669}" destId="{977C3B9A-83C0-4C15-8EBD-EAD897E35D4F}" srcOrd="0" destOrd="0" presId="urn:microsoft.com/office/officeart/2005/8/layout/vList2"/>
    <dgm:cxn modelId="{D8ED20C2-F70E-49E8-95B5-C5BF7C14841A}" srcId="{81A974A7-6567-4CB7-85A7-B51A74BE9BCC}" destId="{E90A2FA1-544E-4BD8-B0A7-5A7055AF640A}" srcOrd="1" destOrd="0" parTransId="{C995D1A5-620B-47D4-ADA9-6AE5760C992C}" sibTransId="{2D049164-9356-4956-8147-7F461DB091EA}"/>
    <dgm:cxn modelId="{4EAF95CC-C053-4B97-BEBC-5D28CF1E16B6}" type="presOf" srcId="{81A974A7-6567-4CB7-85A7-B51A74BE9BCC}" destId="{EF8D6838-5931-4B6E-A2BD-0CEEAA754BE6}" srcOrd="0" destOrd="0" presId="urn:microsoft.com/office/officeart/2005/8/layout/vList2"/>
    <dgm:cxn modelId="{E17763DC-CDBE-4551-AF2E-7F3D34FB9BB9}" type="presOf" srcId="{66E508AE-8A26-4923-881B-06B1F52760D1}" destId="{106F40D2-FE53-4841-8006-D4FCF4149365}" srcOrd="0" destOrd="0" presId="urn:microsoft.com/office/officeart/2005/8/layout/vList2"/>
    <dgm:cxn modelId="{F79585DF-016B-4853-8C4D-AC72EE6E5D4E}" type="presOf" srcId="{E90A2FA1-544E-4BD8-B0A7-5A7055AF640A}" destId="{4A64151A-6E56-43B1-B2FD-32387AA73A1F}" srcOrd="0" destOrd="0" presId="urn:microsoft.com/office/officeart/2005/8/layout/vList2"/>
    <dgm:cxn modelId="{C3274450-0B72-4255-9E98-6E236BF5DE0D}" type="presParOf" srcId="{EF8D6838-5931-4B6E-A2BD-0CEEAA754BE6}" destId="{106F40D2-FE53-4841-8006-D4FCF4149365}" srcOrd="0" destOrd="0" presId="urn:microsoft.com/office/officeart/2005/8/layout/vList2"/>
    <dgm:cxn modelId="{DEA6F8E6-E802-4552-ABA5-0D788C9C8F42}" type="presParOf" srcId="{EF8D6838-5931-4B6E-A2BD-0CEEAA754BE6}" destId="{D9805DC8-18F0-4330-98DF-F971ECCEC6E3}" srcOrd="1" destOrd="0" presId="urn:microsoft.com/office/officeart/2005/8/layout/vList2"/>
    <dgm:cxn modelId="{78BD7A33-8127-4F09-9F67-D79630A6F367}" type="presParOf" srcId="{EF8D6838-5931-4B6E-A2BD-0CEEAA754BE6}" destId="{4A64151A-6E56-43B1-B2FD-32387AA73A1F}" srcOrd="2" destOrd="0" presId="urn:microsoft.com/office/officeart/2005/8/layout/vList2"/>
    <dgm:cxn modelId="{883BE800-470F-4C96-8673-E7EC015D7BA4}" type="presParOf" srcId="{EF8D6838-5931-4B6E-A2BD-0CEEAA754BE6}" destId="{DD55FE2E-DF44-44FF-B9B9-440422F86B89}" srcOrd="3" destOrd="0" presId="urn:microsoft.com/office/officeart/2005/8/layout/vList2"/>
    <dgm:cxn modelId="{529A2AD2-4110-417C-9242-73518CFAB12D}" type="presParOf" srcId="{EF8D6838-5931-4B6E-A2BD-0CEEAA754BE6}" destId="{977C3B9A-83C0-4C15-8EBD-EAD897E35D4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0DDB0E-3916-48E0-969A-B7644874166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BAFF262-A105-4F85-8C20-F92768E7EB83}">
      <dgm:prSet/>
      <dgm:spPr/>
      <dgm:t>
        <a:bodyPr/>
        <a:lstStyle/>
        <a:p>
          <a:pPr>
            <a:lnSpc>
              <a:spcPct val="100000"/>
            </a:lnSpc>
          </a:pPr>
          <a:r>
            <a:rPr lang="pl-PL"/>
            <a:t>Przepisu ust. 1 pkt 3 nie stosuje się, gdy: (…) cudzoziemiec spełnia warunki zwolnienia z obowiązku posiadania zezwolenia na pracę, określone odrębnymi przepisami.</a:t>
          </a:r>
          <a:endParaRPr lang="en-US"/>
        </a:p>
      </dgm:t>
    </dgm:pt>
    <dgm:pt modelId="{023AD939-155E-436F-9634-3BA28ED2B965}" type="parTrans" cxnId="{8D0F5C53-9131-40E4-87A2-8A877F5CDAD2}">
      <dgm:prSet/>
      <dgm:spPr/>
      <dgm:t>
        <a:bodyPr/>
        <a:lstStyle/>
        <a:p>
          <a:endParaRPr lang="en-US"/>
        </a:p>
      </dgm:t>
    </dgm:pt>
    <dgm:pt modelId="{E0572E8F-D506-41E3-B8A6-1F7DEDC10630}" type="sibTrans" cxnId="{8D0F5C53-9131-40E4-87A2-8A877F5CDAD2}">
      <dgm:prSet/>
      <dgm:spPr/>
      <dgm:t>
        <a:bodyPr/>
        <a:lstStyle/>
        <a:p>
          <a:endParaRPr lang="en-US"/>
        </a:p>
      </dgm:t>
    </dgm:pt>
    <dgm:pt modelId="{43BDF262-6614-4D12-A0DC-3A769C9C5D96}">
      <dgm:prSet/>
      <dgm:spPr/>
      <dgm:t>
        <a:bodyPr/>
        <a:lstStyle/>
        <a:p>
          <a:pPr>
            <a:lnSpc>
              <a:spcPct val="100000"/>
            </a:lnSpc>
          </a:pPr>
          <a:r>
            <a:rPr lang="pl-PL"/>
            <a:t>Przepisu ust. 1 pkt 4 nie stosuje się, gdy cudzoziemiec spełnia warunki zwolnienia z obowiązku posiadania zezwolenia na pracę, określone odrębnymi przepisami.</a:t>
          </a:r>
          <a:endParaRPr lang="en-US"/>
        </a:p>
      </dgm:t>
    </dgm:pt>
    <dgm:pt modelId="{D0623AC3-629E-4289-8B04-0540EB12E29A}" type="parTrans" cxnId="{52AB577A-7CD8-4D34-9EA8-D9D30B1AA5EF}">
      <dgm:prSet/>
      <dgm:spPr/>
      <dgm:t>
        <a:bodyPr/>
        <a:lstStyle/>
        <a:p>
          <a:endParaRPr lang="en-US"/>
        </a:p>
      </dgm:t>
    </dgm:pt>
    <dgm:pt modelId="{E57B9CFD-CBA0-4740-90E5-B117F51715C0}" type="sibTrans" cxnId="{52AB577A-7CD8-4D34-9EA8-D9D30B1AA5EF}">
      <dgm:prSet/>
      <dgm:spPr/>
      <dgm:t>
        <a:bodyPr/>
        <a:lstStyle/>
        <a:p>
          <a:endParaRPr lang="en-US"/>
        </a:p>
      </dgm:t>
    </dgm:pt>
    <dgm:pt modelId="{452E7A37-AD31-4C1C-9753-2D2A1A96CD4E}">
      <dgm:prSet/>
      <dgm:spPr/>
      <dgm:t>
        <a:bodyPr/>
        <a:lstStyle/>
        <a:p>
          <a:pPr>
            <a:lnSpc>
              <a:spcPct val="100000"/>
            </a:lnSpc>
          </a:pPr>
          <a:r>
            <a:rPr lang="pl-PL" dirty="0"/>
            <a:t>Zatrudnienie cudzoziemca w podmiocie, o którym mowa w art. 7 ust. 1 pkt 1-7, do realizacji zadań związanych z kształceniem i prowadzeniem działalności naukowej następuje bez konieczności uzyskania zezwolenia i zgody organu zatrudnienia.</a:t>
          </a:r>
          <a:endParaRPr lang="en-US" dirty="0"/>
        </a:p>
      </dgm:t>
    </dgm:pt>
    <dgm:pt modelId="{E57A70E4-D02A-4974-80D9-9898E4C9B3ED}" type="parTrans" cxnId="{E11375A4-85E1-431C-A906-5F132C959293}">
      <dgm:prSet/>
      <dgm:spPr/>
      <dgm:t>
        <a:bodyPr/>
        <a:lstStyle/>
        <a:p>
          <a:endParaRPr lang="en-US"/>
        </a:p>
      </dgm:t>
    </dgm:pt>
    <dgm:pt modelId="{4A077B1C-9D44-4F4F-852B-0BC89EDE53C1}" type="sibTrans" cxnId="{E11375A4-85E1-431C-A906-5F132C959293}">
      <dgm:prSet/>
      <dgm:spPr/>
      <dgm:t>
        <a:bodyPr/>
        <a:lstStyle/>
        <a:p>
          <a:endParaRPr lang="en-US"/>
        </a:p>
      </dgm:t>
    </dgm:pt>
    <dgm:pt modelId="{1C9329B1-7884-43BD-8728-8F061B11F7AA}" type="pres">
      <dgm:prSet presAssocID="{CE0DDB0E-3916-48E0-969A-B7644874166B}" presName="root" presStyleCnt="0">
        <dgm:presLayoutVars>
          <dgm:dir/>
          <dgm:resizeHandles val="exact"/>
        </dgm:presLayoutVars>
      </dgm:prSet>
      <dgm:spPr/>
    </dgm:pt>
    <dgm:pt modelId="{E18C65FE-FA69-4330-A5D8-CF6CDA7A6D41}" type="pres">
      <dgm:prSet presAssocID="{EBAFF262-A105-4F85-8C20-F92768E7EB83}" presName="compNode" presStyleCnt="0"/>
      <dgm:spPr/>
    </dgm:pt>
    <dgm:pt modelId="{F7B01152-8E99-4D7C-B9E9-8A1A9A774113}" type="pres">
      <dgm:prSet presAssocID="{EBAFF262-A105-4F85-8C20-F92768E7EB83}" presName="bgRect" presStyleLbl="bgShp" presStyleIdx="0" presStyleCnt="3"/>
      <dgm:spPr/>
    </dgm:pt>
    <dgm:pt modelId="{E2F47F3E-30B9-44D5-B484-76935488F8D1}" type="pres">
      <dgm:prSet presAssocID="{EBAFF262-A105-4F85-8C20-F92768E7EB8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zef kuchni"/>
        </a:ext>
      </dgm:extLst>
    </dgm:pt>
    <dgm:pt modelId="{C48FC74B-366E-4DA3-A13E-F3365ABCC69D}" type="pres">
      <dgm:prSet presAssocID="{EBAFF262-A105-4F85-8C20-F92768E7EB83}" presName="spaceRect" presStyleCnt="0"/>
      <dgm:spPr/>
    </dgm:pt>
    <dgm:pt modelId="{69D1E995-7BD8-46BE-8309-EFD5C4D8DCB2}" type="pres">
      <dgm:prSet presAssocID="{EBAFF262-A105-4F85-8C20-F92768E7EB83}" presName="parTx" presStyleLbl="revTx" presStyleIdx="0" presStyleCnt="3">
        <dgm:presLayoutVars>
          <dgm:chMax val="0"/>
          <dgm:chPref val="0"/>
        </dgm:presLayoutVars>
      </dgm:prSet>
      <dgm:spPr/>
    </dgm:pt>
    <dgm:pt modelId="{9D6AA705-14D1-4E0B-BA10-E07E274C11BC}" type="pres">
      <dgm:prSet presAssocID="{E0572E8F-D506-41E3-B8A6-1F7DEDC10630}" presName="sibTrans" presStyleCnt="0"/>
      <dgm:spPr/>
    </dgm:pt>
    <dgm:pt modelId="{9AD06725-4655-4798-95A2-1B9D3152A33C}" type="pres">
      <dgm:prSet presAssocID="{43BDF262-6614-4D12-A0DC-3A769C9C5D96}" presName="compNode" presStyleCnt="0"/>
      <dgm:spPr/>
    </dgm:pt>
    <dgm:pt modelId="{5C19A43E-5CBF-44FD-A8B2-B7B3B67B6373}" type="pres">
      <dgm:prSet presAssocID="{43BDF262-6614-4D12-A0DC-3A769C9C5D96}" presName="bgRect" presStyleLbl="bgShp" presStyleIdx="1" presStyleCnt="3"/>
      <dgm:spPr/>
    </dgm:pt>
    <dgm:pt modelId="{EBF85083-E6C3-441D-90E9-43FFB19A05FD}" type="pres">
      <dgm:prSet presAssocID="{43BDF262-6614-4D12-A0DC-3A769C9C5D9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ork and knife"/>
        </a:ext>
      </dgm:extLst>
    </dgm:pt>
    <dgm:pt modelId="{582DAD90-F733-4B70-88B3-E0E15C16A5F8}" type="pres">
      <dgm:prSet presAssocID="{43BDF262-6614-4D12-A0DC-3A769C9C5D96}" presName="spaceRect" presStyleCnt="0"/>
      <dgm:spPr/>
    </dgm:pt>
    <dgm:pt modelId="{F5C641FC-F5F0-4C59-BFDF-B1D4A415181D}" type="pres">
      <dgm:prSet presAssocID="{43BDF262-6614-4D12-A0DC-3A769C9C5D96}" presName="parTx" presStyleLbl="revTx" presStyleIdx="1" presStyleCnt="3">
        <dgm:presLayoutVars>
          <dgm:chMax val="0"/>
          <dgm:chPref val="0"/>
        </dgm:presLayoutVars>
      </dgm:prSet>
      <dgm:spPr/>
    </dgm:pt>
    <dgm:pt modelId="{69207657-F2BD-4689-B4A0-E1B36101C9B5}" type="pres">
      <dgm:prSet presAssocID="{E57B9CFD-CBA0-4740-90E5-B117F51715C0}" presName="sibTrans" presStyleCnt="0"/>
      <dgm:spPr/>
    </dgm:pt>
    <dgm:pt modelId="{0266C4FA-7DED-42D4-A665-B2CA51132D62}" type="pres">
      <dgm:prSet presAssocID="{452E7A37-AD31-4C1C-9753-2D2A1A96CD4E}" presName="compNode" presStyleCnt="0"/>
      <dgm:spPr/>
    </dgm:pt>
    <dgm:pt modelId="{03B372DD-9FDD-47D7-860F-31174322092C}" type="pres">
      <dgm:prSet presAssocID="{452E7A37-AD31-4C1C-9753-2D2A1A96CD4E}" presName="bgRect" presStyleLbl="bgShp" presStyleIdx="2" presStyleCnt="3"/>
      <dgm:spPr/>
    </dgm:pt>
    <dgm:pt modelId="{B726D450-87FB-429D-BB4D-19CE0CF51498}" type="pres">
      <dgm:prSet presAssocID="{452E7A37-AD31-4C1C-9753-2D2A1A96CD4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ntract"/>
        </a:ext>
      </dgm:extLst>
    </dgm:pt>
    <dgm:pt modelId="{90278924-3145-4638-B2E0-D427DD506822}" type="pres">
      <dgm:prSet presAssocID="{452E7A37-AD31-4C1C-9753-2D2A1A96CD4E}" presName="spaceRect" presStyleCnt="0"/>
      <dgm:spPr/>
    </dgm:pt>
    <dgm:pt modelId="{3C0C3618-E913-44A0-B66D-E582ECF13B61}" type="pres">
      <dgm:prSet presAssocID="{452E7A37-AD31-4C1C-9753-2D2A1A96CD4E}" presName="parTx" presStyleLbl="revTx" presStyleIdx="2" presStyleCnt="3">
        <dgm:presLayoutVars>
          <dgm:chMax val="0"/>
          <dgm:chPref val="0"/>
        </dgm:presLayoutVars>
      </dgm:prSet>
      <dgm:spPr/>
    </dgm:pt>
  </dgm:ptLst>
  <dgm:cxnLst>
    <dgm:cxn modelId="{8D0F5C53-9131-40E4-87A2-8A877F5CDAD2}" srcId="{CE0DDB0E-3916-48E0-969A-B7644874166B}" destId="{EBAFF262-A105-4F85-8C20-F92768E7EB83}" srcOrd="0" destOrd="0" parTransId="{023AD939-155E-436F-9634-3BA28ED2B965}" sibTransId="{E0572E8F-D506-41E3-B8A6-1F7DEDC10630}"/>
    <dgm:cxn modelId="{52AB577A-7CD8-4D34-9EA8-D9D30B1AA5EF}" srcId="{CE0DDB0E-3916-48E0-969A-B7644874166B}" destId="{43BDF262-6614-4D12-A0DC-3A769C9C5D96}" srcOrd="1" destOrd="0" parTransId="{D0623AC3-629E-4289-8B04-0540EB12E29A}" sibTransId="{E57B9CFD-CBA0-4740-90E5-B117F51715C0}"/>
    <dgm:cxn modelId="{30C7078A-24CA-414B-8F25-713C12B8B3AB}" type="presOf" srcId="{CE0DDB0E-3916-48E0-969A-B7644874166B}" destId="{1C9329B1-7884-43BD-8728-8F061B11F7AA}" srcOrd="0" destOrd="0" presId="urn:microsoft.com/office/officeart/2018/2/layout/IconVerticalSolidList"/>
    <dgm:cxn modelId="{E11375A4-85E1-431C-A906-5F132C959293}" srcId="{CE0DDB0E-3916-48E0-969A-B7644874166B}" destId="{452E7A37-AD31-4C1C-9753-2D2A1A96CD4E}" srcOrd="2" destOrd="0" parTransId="{E57A70E4-D02A-4974-80D9-9898E4C9B3ED}" sibTransId="{4A077B1C-9D44-4F4F-852B-0BC89EDE53C1}"/>
    <dgm:cxn modelId="{0A9A47A9-CBC8-4511-9CB5-74F15521FC06}" type="presOf" srcId="{452E7A37-AD31-4C1C-9753-2D2A1A96CD4E}" destId="{3C0C3618-E913-44A0-B66D-E582ECF13B61}" srcOrd="0" destOrd="0" presId="urn:microsoft.com/office/officeart/2018/2/layout/IconVerticalSolidList"/>
    <dgm:cxn modelId="{C67602CC-C2D9-44DC-B801-61BDFD3A2DDC}" type="presOf" srcId="{EBAFF262-A105-4F85-8C20-F92768E7EB83}" destId="{69D1E995-7BD8-46BE-8309-EFD5C4D8DCB2}" srcOrd="0" destOrd="0" presId="urn:microsoft.com/office/officeart/2018/2/layout/IconVerticalSolidList"/>
    <dgm:cxn modelId="{0D65E3F5-8105-489A-AD15-AD7C5BED09D8}" type="presOf" srcId="{43BDF262-6614-4D12-A0DC-3A769C9C5D96}" destId="{F5C641FC-F5F0-4C59-BFDF-B1D4A415181D}" srcOrd="0" destOrd="0" presId="urn:microsoft.com/office/officeart/2018/2/layout/IconVerticalSolidList"/>
    <dgm:cxn modelId="{9EC8BC03-4203-4C69-AAC7-0AA389840E4A}" type="presParOf" srcId="{1C9329B1-7884-43BD-8728-8F061B11F7AA}" destId="{E18C65FE-FA69-4330-A5D8-CF6CDA7A6D41}" srcOrd="0" destOrd="0" presId="urn:microsoft.com/office/officeart/2018/2/layout/IconVerticalSolidList"/>
    <dgm:cxn modelId="{847897D9-53E5-4E2F-9A8F-91315F77E130}" type="presParOf" srcId="{E18C65FE-FA69-4330-A5D8-CF6CDA7A6D41}" destId="{F7B01152-8E99-4D7C-B9E9-8A1A9A774113}" srcOrd="0" destOrd="0" presId="urn:microsoft.com/office/officeart/2018/2/layout/IconVerticalSolidList"/>
    <dgm:cxn modelId="{4D6D3ED5-85D4-468A-ADFF-65D84AC3E9F7}" type="presParOf" srcId="{E18C65FE-FA69-4330-A5D8-CF6CDA7A6D41}" destId="{E2F47F3E-30B9-44D5-B484-76935488F8D1}" srcOrd="1" destOrd="0" presId="urn:microsoft.com/office/officeart/2018/2/layout/IconVerticalSolidList"/>
    <dgm:cxn modelId="{929CF941-E9E4-41A7-A9E8-805C1CFE8D57}" type="presParOf" srcId="{E18C65FE-FA69-4330-A5D8-CF6CDA7A6D41}" destId="{C48FC74B-366E-4DA3-A13E-F3365ABCC69D}" srcOrd="2" destOrd="0" presId="urn:microsoft.com/office/officeart/2018/2/layout/IconVerticalSolidList"/>
    <dgm:cxn modelId="{6FD759B0-7549-43FD-B28E-276B4E93F081}" type="presParOf" srcId="{E18C65FE-FA69-4330-A5D8-CF6CDA7A6D41}" destId="{69D1E995-7BD8-46BE-8309-EFD5C4D8DCB2}" srcOrd="3" destOrd="0" presId="urn:microsoft.com/office/officeart/2018/2/layout/IconVerticalSolidList"/>
    <dgm:cxn modelId="{2426546A-F57A-45FF-8C76-66C78A5BFFF8}" type="presParOf" srcId="{1C9329B1-7884-43BD-8728-8F061B11F7AA}" destId="{9D6AA705-14D1-4E0B-BA10-E07E274C11BC}" srcOrd="1" destOrd="0" presId="urn:microsoft.com/office/officeart/2018/2/layout/IconVerticalSolidList"/>
    <dgm:cxn modelId="{55380586-BC6B-4C3A-AC4D-39B9D3A19328}" type="presParOf" srcId="{1C9329B1-7884-43BD-8728-8F061B11F7AA}" destId="{9AD06725-4655-4798-95A2-1B9D3152A33C}" srcOrd="2" destOrd="0" presId="urn:microsoft.com/office/officeart/2018/2/layout/IconVerticalSolidList"/>
    <dgm:cxn modelId="{3679CA12-9C93-4CA7-B7C7-394DAAF5AAC3}" type="presParOf" srcId="{9AD06725-4655-4798-95A2-1B9D3152A33C}" destId="{5C19A43E-5CBF-44FD-A8B2-B7B3B67B6373}" srcOrd="0" destOrd="0" presId="urn:microsoft.com/office/officeart/2018/2/layout/IconVerticalSolidList"/>
    <dgm:cxn modelId="{8DD52FD3-7ACC-4C2B-89AE-9E70B2DC5424}" type="presParOf" srcId="{9AD06725-4655-4798-95A2-1B9D3152A33C}" destId="{EBF85083-E6C3-441D-90E9-43FFB19A05FD}" srcOrd="1" destOrd="0" presId="urn:microsoft.com/office/officeart/2018/2/layout/IconVerticalSolidList"/>
    <dgm:cxn modelId="{8911C990-92A7-407E-9AC4-62058FB1B9F7}" type="presParOf" srcId="{9AD06725-4655-4798-95A2-1B9D3152A33C}" destId="{582DAD90-F733-4B70-88B3-E0E15C16A5F8}" srcOrd="2" destOrd="0" presId="urn:microsoft.com/office/officeart/2018/2/layout/IconVerticalSolidList"/>
    <dgm:cxn modelId="{9804B873-F144-4532-99FC-4088ED0CE6AE}" type="presParOf" srcId="{9AD06725-4655-4798-95A2-1B9D3152A33C}" destId="{F5C641FC-F5F0-4C59-BFDF-B1D4A415181D}" srcOrd="3" destOrd="0" presId="urn:microsoft.com/office/officeart/2018/2/layout/IconVerticalSolidList"/>
    <dgm:cxn modelId="{F244381F-55B1-4EA6-A33E-B47EC7AC454A}" type="presParOf" srcId="{1C9329B1-7884-43BD-8728-8F061B11F7AA}" destId="{69207657-F2BD-4689-B4A0-E1B36101C9B5}" srcOrd="3" destOrd="0" presId="urn:microsoft.com/office/officeart/2018/2/layout/IconVerticalSolidList"/>
    <dgm:cxn modelId="{CDB15FDD-516A-4D2D-B706-9FC249DCB020}" type="presParOf" srcId="{1C9329B1-7884-43BD-8728-8F061B11F7AA}" destId="{0266C4FA-7DED-42D4-A665-B2CA51132D62}" srcOrd="4" destOrd="0" presId="urn:microsoft.com/office/officeart/2018/2/layout/IconVerticalSolidList"/>
    <dgm:cxn modelId="{489C28F6-6DC6-4EC5-A4D4-408833693115}" type="presParOf" srcId="{0266C4FA-7DED-42D4-A665-B2CA51132D62}" destId="{03B372DD-9FDD-47D7-860F-31174322092C}" srcOrd="0" destOrd="0" presId="urn:microsoft.com/office/officeart/2018/2/layout/IconVerticalSolidList"/>
    <dgm:cxn modelId="{B88F6F4C-C145-453A-8428-4CA6DE786C05}" type="presParOf" srcId="{0266C4FA-7DED-42D4-A665-B2CA51132D62}" destId="{B726D450-87FB-429D-BB4D-19CE0CF51498}" srcOrd="1" destOrd="0" presId="urn:microsoft.com/office/officeart/2018/2/layout/IconVerticalSolidList"/>
    <dgm:cxn modelId="{186B7838-5EBD-4AD1-806C-16CB28EBF14C}" type="presParOf" srcId="{0266C4FA-7DED-42D4-A665-B2CA51132D62}" destId="{90278924-3145-4638-B2E0-D427DD506822}" srcOrd="2" destOrd="0" presId="urn:microsoft.com/office/officeart/2018/2/layout/IconVerticalSolidList"/>
    <dgm:cxn modelId="{51338CA0-6FF5-473A-9AAB-DF4558AEA058}" type="presParOf" srcId="{0266C4FA-7DED-42D4-A665-B2CA51132D62}" destId="{3C0C3618-E913-44A0-B66D-E582ECF13B6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DB231-9806-4C8C-AEDC-824F42B76167}">
      <dsp:nvSpPr>
        <dsp:cNvPr id="0" name=""/>
        <dsp:cNvSpPr/>
      </dsp:nvSpPr>
      <dsp:spPr>
        <a:xfrm>
          <a:off x="2053" y="0"/>
          <a:ext cx="4379788"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dirty="0"/>
            <a:t>„W zakresie danych, o których mowa w art. 345 ust. 1 pkt 7 ustawy, w wykazie osób ubiegających się o stopień doktora zamieszcza się następujące informacje: (…)</a:t>
          </a:r>
          <a:endParaRPr lang="en-US" sz="1500" kern="1200" dirty="0"/>
        </a:p>
      </dsp:txBody>
      <dsp:txXfrm>
        <a:off x="129499" y="127446"/>
        <a:ext cx="4124896" cy="4096446"/>
      </dsp:txXfrm>
    </dsp:sp>
    <dsp:sp modelId="{1BF205AD-AE1A-4328-8AA7-2FE678356A84}">
      <dsp:nvSpPr>
        <dsp:cNvPr id="0" name=""/>
        <dsp:cNvSpPr/>
      </dsp:nvSpPr>
      <dsp:spPr>
        <a:xfrm>
          <a:off x="4819821" y="1632575"/>
          <a:ext cx="928515" cy="10861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819821" y="1849812"/>
        <a:ext cx="649961" cy="651713"/>
      </dsp:txXfrm>
    </dsp:sp>
    <dsp:sp modelId="{FED2A8EF-B923-4CA3-91FF-BA12D182BBEE}">
      <dsp:nvSpPr>
        <dsp:cNvPr id="0" name=""/>
        <dsp:cNvSpPr/>
      </dsp:nvSpPr>
      <dsp:spPr>
        <a:xfrm>
          <a:off x="6133757" y="0"/>
          <a:ext cx="4379788"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dirty="0"/>
            <a:t>podstawę przyjęcia do szkoły doktorskiej i odbywania kształcenia (umowa międzynarodowa, umowa zawarta z podmiotami zagranicznymi przez uczelnię, decyzja właściwego ministra, decyzja dyrektora NAWA w odniesieniu do jej stypendystów, decyzja dyrektora Narodowego Centrum Nauki o przyznaniu środków finansowych na realizację badań podstawowych w formie projektu badawczego, stażu lub stypendium, zakwalifikowanych do finansowania w drodze konkursu, decyzja administracyjna rektora, dyrektora instytutu naukowego Polskiej Akademii Nauk, zwanego dalej "instytutem PAN", dyrektora instytutu badawczego albo dyrektora międzynarodowego instytutu naukowego utworzonego na podstawie odrębnej ustawy działającego na terytorium Rzeczypospolitej Polskiej, zwanego dalej "instytutem międzynarodowym")”</a:t>
          </a:r>
          <a:endParaRPr lang="en-US" sz="1500" kern="1200" dirty="0"/>
        </a:p>
      </dsp:txBody>
      <dsp:txXfrm>
        <a:off x="6261203" y="127446"/>
        <a:ext cx="4124896" cy="40964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F2C9F-1AA3-4E86-A3B8-075D9A94CFB6}">
      <dsp:nvSpPr>
        <dsp:cNvPr id="0" name=""/>
        <dsp:cNvSpPr/>
      </dsp:nvSpPr>
      <dsp:spPr>
        <a:xfrm>
          <a:off x="0" y="525"/>
          <a:ext cx="67140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10019D2-1308-43D9-8433-36EEF44D0CFF}">
      <dsp:nvSpPr>
        <dsp:cNvPr id="0" name=""/>
        <dsp:cNvSpPr/>
      </dsp:nvSpPr>
      <dsp:spPr>
        <a:xfrm>
          <a:off x="0" y="525"/>
          <a:ext cx="6714066" cy="860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pl-PL" sz="1500" kern="1200"/>
            <a:t>Czy cudzoziemiec jest obywatelem państwa członkowskiego UE?</a:t>
          </a:r>
          <a:endParaRPr lang="en-US" sz="1500" kern="1200"/>
        </a:p>
      </dsp:txBody>
      <dsp:txXfrm>
        <a:off x="0" y="525"/>
        <a:ext cx="6714066" cy="860077"/>
      </dsp:txXfrm>
    </dsp:sp>
    <dsp:sp modelId="{6EC3B275-B526-4FDD-993D-C4116F54F61A}">
      <dsp:nvSpPr>
        <dsp:cNvPr id="0" name=""/>
        <dsp:cNvSpPr/>
      </dsp:nvSpPr>
      <dsp:spPr>
        <a:xfrm>
          <a:off x="0" y="860602"/>
          <a:ext cx="67140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E72799F-7EB3-4998-8820-D7CFB5E87667}">
      <dsp:nvSpPr>
        <dsp:cNvPr id="0" name=""/>
        <dsp:cNvSpPr/>
      </dsp:nvSpPr>
      <dsp:spPr>
        <a:xfrm>
          <a:off x="0" y="860602"/>
          <a:ext cx="6714066" cy="860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pl-PL" sz="1500" kern="1200"/>
            <a:t>Czy cudzoziemiec jest UE obywatelem państwa trzeciego korzystającym z swobody przepływu osób?</a:t>
          </a:r>
          <a:endParaRPr lang="en-US" sz="1500" kern="1200"/>
        </a:p>
      </dsp:txBody>
      <dsp:txXfrm>
        <a:off x="0" y="860602"/>
        <a:ext cx="6714066" cy="860077"/>
      </dsp:txXfrm>
    </dsp:sp>
    <dsp:sp modelId="{C41D368F-C163-487C-8E97-AC030406172F}">
      <dsp:nvSpPr>
        <dsp:cNvPr id="0" name=""/>
        <dsp:cNvSpPr/>
      </dsp:nvSpPr>
      <dsp:spPr>
        <a:xfrm>
          <a:off x="0" y="1720679"/>
          <a:ext cx="67140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54D113D-D2EA-4EA7-94E8-98B59890DF85}">
      <dsp:nvSpPr>
        <dsp:cNvPr id="0" name=""/>
        <dsp:cNvSpPr/>
      </dsp:nvSpPr>
      <dsp:spPr>
        <a:xfrm>
          <a:off x="0" y="1720679"/>
          <a:ext cx="6714066" cy="860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pl-PL" sz="1500" kern="1200"/>
            <a:t>Czy cudzoziemiec ma tytuł pobytowy na terytorium RP (np. zezwolenie na pobyt czasowy)? </a:t>
          </a:r>
          <a:endParaRPr lang="en-US" sz="1500" kern="1200"/>
        </a:p>
      </dsp:txBody>
      <dsp:txXfrm>
        <a:off x="0" y="1720679"/>
        <a:ext cx="6714066" cy="860077"/>
      </dsp:txXfrm>
    </dsp:sp>
    <dsp:sp modelId="{2C19A681-33C2-4A3F-8AC4-00ABE0FF77B1}">
      <dsp:nvSpPr>
        <dsp:cNvPr id="0" name=""/>
        <dsp:cNvSpPr/>
      </dsp:nvSpPr>
      <dsp:spPr>
        <a:xfrm>
          <a:off x="0" y="2580757"/>
          <a:ext cx="67140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69E3534-B98E-47AB-8404-90525BBA2E06}">
      <dsp:nvSpPr>
        <dsp:cNvPr id="0" name=""/>
        <dsp:cNvSpPr/>
      </dsp:nvSpPr>
      <dsp:spPr>
        <a:xfrm>
          <a:off x="0" y="2580757"/>
          <a:ext cx="6714066" cy="860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pl-PL" sz="1500" kern="1200"/>
            <a:t>Czy cudzoziemiec korzysta z ruchu bezwizowego w UE?</a:t>
          </a:r>
          <a:endParaRPr lang="en-US" sz="1500" kern="1200"/>
        </a:p>
      </dsp:txBody>
      <dsp:txXfrm>
        <a:off x="0" y="2580757"/>
        <a:ext cx="6714066" cy="860077"/>
      </dsp:txXfrm>
    </dsp:sp>
    <dsp:sp modelId="{1625B60F-6A94-4BD2-8165-9A64112C074D}">
      <dsp:nvSpPr>
        <dsp:cNvPr id="0" name=""/>
        <dsp:cNvSpPr/>
      </dsp:nvSpPr>
      <dsp:spPr>
        <a:xfrm>
          <a:off x="0" y="3440834"/>
          <a:ext cx="67140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96828A6-3739-4ADF-8509-AA0C88D0A124}">
      <dsp:nvSpPr>
        <dsp:cNvPr id="0" name=""/>
        <dsp:cNvSpPr/>
      </dsp:nvSpPr>
      <dsp:spPr>
        <a:xfrm>
          <a:off x="0" y="3440834"/>
          <a:ext cx="6714066" cy="860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pl-PL" sz="1500" b="1" kern="1200"/>
            <a:t>4 x NIE</a:t>
          </a:r>
          <a:r>
            <a:rPr lang="pl-PL" sz="1500" kern="1200"/>
            <a:t> – obowiązek uzyskania wizy </a:t>
          </a:r>
          <a:r>
            <a:rPr lang="pl-PL" sz="1500" b="1" kern="1200"/>
            <a:t>w celu odbycia studiów pierwszego stopnia, studiów drugiego stopnia lub jednolitych studiów magisterskich albo kształcenia się w szkole doktorskiej</a:t>
          </a:r>
          <a:r>
            <a:rPr lang="pl-PL" sz="1500" kern="1200"/>
            <a:t> (art. 60 ust. 1 pkt 9 ustawy o cudzoziemcach)</a:t>
          </a:r>
          <a:endParaRPr lang="en-US" sz="1500" kern="1200"/>
        </a:p>
      </dsp:txBody>
      <dsp:txXfrm>
        <a:off x="0" y="3440834"/>
        <a:ext cx="6714066" cy="8600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91F5F-3E98-4B8E-ADF0-C971B21AC515}">
      <dsp:nvSpPr>
        <dsp:cNvPr id="0" name=""/>
        <dsp:cNvSpPr/>
      </dsp:nvSpPr>
      <dsp:spPr>
        <a:xfrm>
          <a:off x="1333" y="110983"/>
          <a:ext cx="4682211" cy="297320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54DCCB-21FD-4575-849F-B6726736043F}">
      <dsp:nvSpPr>
        <dsp:cNvPr id="0" name=""/>
        <dsp:cNvSpPr/>
      </dsp:nvSpPr>
      <dsp:spPr>
        <a:xfrm>
          <a:off x="521579" y="605216"/>
          <a:ext cx="4682211" cy="297320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pl-PL" sz="4400" kern="1200" dirty="0"/>
            <a:t>dla osoby samotnie gospodarującej - 776 zł</a:t>
          </a:r>
          <a:endParaRPr lang="en-US" sz="4400" kern="1200" dirty="0"/>
        </a:p>
      </dsp:txBody>
      <dsp:txXfrm>
        <a:off x="608661" y="692298"/>
        <a:ext cx="4508047" cy="2799040"/>
      </dsp:txXfrm>
    </dsp:sp>
    <dsp:sp modelId="{C4026114-CE5E-42D4-925E-17AD02017EB5}">
      <dsp:nvSpPr>
        <dsp:cNvPr id="0" name=""/>
        <dsp:cNvSpPr/>
      </dsp:nvSpPr>
      <dsp:spPr>
        <a:xfrm>
          <a:off x="5724037" y="110983"/>
          <a:ext cx="4682211" cy="297320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2DD30C-C845-48A2-8F13-7F7D4B0B8B5F}">
      <dsp:nvSpPr>
        <dsp:cNvPr id="0" name=""/>
        <dsp:cNvSpPr/>
      </dsp:nvSpPr>
      <dsp:spPr>
        <a:xfrm>
          <a:off x="6244283" y="605216"/>
          <a:ext cx="4682211" cy="297320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pl-PL" sz="4400" kern="1200" dirty="0"/>
            <a:t>dla osoby w rodzinie - 600 zł</a:t>
          </a:r>
          <a:endParaRPr lang="en-US" sz="4400" kern="1200" dirty="0"/>
        </a:p>
      </dsp:txBody>
      <dsp:txXfrm>
        <a:off x="6331365" y="692298"/>
        <a:ext cx="4508047" cy="2799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F40D2-FE53-4841-8006-D4FCF4149365}">
      <dsp:nvSpPr>
        <dsp:cNvPr id="0" name=""/>
        <dsp:cNvSpPr/>
      </dsp:nvSpPr>
      <dsp:spPr>
        <a:xfrm>
          <a:off x="0" y="30729"/>
          <a:ext cx="5157787" cy="11520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pl-PL" sz="2900" kern="1200"/>
            <a:t>Doktorant pochodzi z Pakistanu</a:t>
          </a:r>
          <a:endParaRPr lang="en-US" sz="2900" kern="1200"/>
        </a:p>
      </dsp:txBody>
      <dsp:txXfrm>
        <a:off x="56237" y="86966"/>
        <a:ext cx="5045313" cy="1039555"/>
      </dsp:txXfrm>
    </dsp:sp>
    <dsp:sp modelId="{4A64151A-6E56-43B1-B2FD-32387AA73A1F}">
      <dsp:nvSpPr>
        <dsp:cNvPr id="0" name=""/>
        <dsp:cNvSpPr/>
      </dsp:nvSpPr>
      <dsp:spPr>
        <a:xfrm>
          <a:off x="0" y="1266279"/>
          <a:ext cx="5157787" cy="11520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pl-PL" sz="2900" kern="1200"/>
            <a:t>Doktorant jest osobą samotnie gospodarującą, </a:t>
          </a:r>
          <a:endParaRPr lang="en-US" sz="2900" kern="1200"/>
        </a:p>
      </dsp:txBody>
      <dsp:txXfrm>
        <a:off x="56237" y="1322516"/>
        <a:ext cx="5045313" cy="1039555"/>
      </dsp:txXfrm>
    </dsp:sp>
    <dsp:sp modelId="{977C3B9A-83C0-4C15-8EBD-EAD897E35D4F}">
      <dsp:nvSpPr>
        <dsp:cNvPr id="0" name=""/>
        <dsp:cNvSpPr/>
      </dsp:nvSpPr>
      <dsp:spPr>
        <a:xfrm>
          <a:off x="0" y="2501828"/>
          <a:ext cx="5157787" cy="11520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pl-PL" sz="2900" kern="1200"/>
            <a:t>Szkoła Doktorska ma cykl kształcenia czteroletni.</a:t>
          </a:r>
          <a:endParaRPr lang="en-US" sz="2900" kern="1200"/>
        </a:p>
      </dsp:txBody>
      <dsp:txXfrm>
        <a:off x="56237" y="2558065"/>
        <a:ext cx="5045313" cy="10395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01152-8E99-4D7C-B9E9-8A1A9A774113}">
      <dsp:nvSpPr>
        <dsp:cNvPr id="0" name=""/>
        <dsp:cNvSpPr/>
      </dsp:nvSpPr>
      <dsp:spPr>
        <a:xfrm>
          <a:off x="0" y="2580"/>
          <a:ext cx="5157787" cy="10070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F47F3E-30B9-44D5-B484-76935488F8D1}">
      <dsp:nvSpPr>
        <dsp:cNvPr id="0" name=""/>
        <dsp:cNvSpPr/>
      </dsp:nvSpPr>
      <dsp:spPr>
        <a:xfrm>
          <a:off x="304622" y="229159"/>
          <a:ext cx="554400" cy="5538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D1E995-7BD8-46BE-8309-EFD5C4D8DCB2}">
      <dsp:nvSpPr>
        <dsp:cNvPr id="0" name=""/>
        <dsp:cNvSpPr/>
      </dsp:nvSpPr>
      <dsp:spPr>
        <a:xfrm>
          <a:off x="1163646" y="2580"/>
          <a:ext cx="3620032" cy="1321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881" tIns="139881" rIns="139881" bIns="139881" numCol="1" spcCol="1270" anchor="ctr" anchorCtr="0">
          <a:noAutofit/>
        </a:bodyPr>
        <a:lstStyle/>
        <a:p>
          <a:pPr marL="0" lvl="0" indent="0" algn="l" defTabSz="622300">
            <a:lnSpc>
              <a:spcPct val="100000"/>
            </a:lnSpc>
            <a:spcBef>
              <a:spcPct val="0"/>
            </a:spcBef>
            <a:spcAft>
              <a:spcPct val="35000"/>
            </a:spcAft>
            <a:buNone/>
          </a:pPr>
          <a:r>
            <a:rPr lang="pl-PL" sz="1400" kern="1200"/>
            <a:t>Przepisu ust. 1 pkt 3 nie stosuje się, gdy: (…) cudzoziemiec spełnia warunki zwolnienia z obowiązku posiadania zezwolenia na pracę, określone odrębnymi przepisami.</a:t>
          </a:r>
          <a:endParaRPr lang="en-US" sz="1400" kern="1200"/>
        </a:p>
      </dsp:txBody>
      <dsp:txXfrm>
        <a:off x="1163646" y="2580"/>
        <a:ext cx="3620032" cy="1321709"/>
      </dsp:txXfrm>
    </dsp:sp>
    <dsp:sp modelId="{5C19A43E-5CBF-44FD-A8B2-B7B3B67B6373}">
      <dsp:nvSpPr>
        <dsp:cNvPr id="0" name=""/>
        <dsp:cNvSpPr/>
      </dsp:nvSpPr>
      <dsp:spPr>
        <a:xfrm>
          <a:off x="0" y="1588632"/>
          <a:ext cx="5157787" cy="10070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F85083-E6C3-441D-90E9-43FFB19A05FD}">
      <dsp:nvSpPr>
        <dsp:cNvPr id="0" name=""/>
        <dsp:cNvSpPr/>
      </dsp:nvSpPr>
      <dsp:spPr>
        <a:xfrm>
          <a:off x="304622" y="1815211"/>
          <a:ext cx="554400" cy="5538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C641FC-F5F0-4C59-BFDF-B1D4A415181D}">
      <dsp:nvSpPr>
        <dsp:cNvPr id="0" name=""/>
        <dsp:cNvSpPr/>
      </dsp:nvSpPr>
      <dsp:spPr>
        <a:xfrm>
          <a:off x="1163646" y="1588632"/>
          <a:ext cx="3620032" cy="1321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881" tIns="139881" rIns="139881" bIns="139881" numCol="1" spcCol="1270" anchor="ctr" anchorCtr="0">
          <a:noAutofit/>
        </a:bodyPr>
        <a:lstStyle/>
        <a:p>
          <a:pPr marL="0" lvl="0" indent="0" algn="l" defTabSz="622300">
            <a:lnSpc>
              <a:spcPct val="100000"/>
            </a:lnSpc>
            <a:spcBef>
              <a:spcPct val="0"/>
            </a:spcBef>
            <a:spcAft>
              <a:spcPct val="35000"/>
            </a:spcAft>
            <a:buNone/>
          </a:pPr>
          <a:r>
            <a:rPr lang="pl-PL" sz="1400" kern="1200"/>
            <a:t>Przepisu ust. 1 pkt 4 nie stosuje się, gdy cudzoziemiec spełnia warunki zwolnienia z obowiązku posiadania zezwolenia na pracę, określone odrębnymi przepisami.</a:t>
          </a:r>
          <a:endParaRPr lang="en-US" sz="1400" kern="1200"/>
        </a:p>
      </dsp:txBody>
      <dsp:txXfrm>
        <a:off x="1163646" y="1588632"/>
        <a:ext cx="3620032" cy="1321709"/>
      </dsp:txXfrm>
    </dsp:sp>
    <dsp:sp modelId="{03B372DD-9FDD-47D7-860F-31174322092C}">
      <dsp:nvSpPr>
        <dsp:cNvPr id="0" name=""/>
        <dsp:cNvSpPr/>
      </dsp:nvSpPr>
      <dsp:spPr>
        <a:xfrm>
          <a:off x="0" y="3174684"/>
          <a:ext cx="5157787" cy="10070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26D450-87FB-429D-BB4D-19CE0CF51498}">
      <dsp:nvSpPr>
        <dsp:cNvPr id="0" name=""/>
        <dsp:cNvSpPr/>
      </dsp:nvSpPr>
      <dsp:spPr>
        <a:xfrm>
          <a:off x="304920" y="3401263"/>
          <a:ext cx="554400" cy="5538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0C3618-E913-44A0-B66D-E582ECF13B61}">
      <dsp:nvSpPr>
        <dsp:cNvPr id="0" name=""/>
        <dsp:cNvSpPr/>
      </dsp:nvSpPr>
      <dsp:spPr>
        <a:xfrm>
          <a:off x="1164241" y="3174684"/>
          <a:ext cx="3620032" cy="1321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881" tIns="139881" rIns="139881" bIns="139881" numCol="1" spcCol="1270" anchor="ctr" anchorCtr="0">
          <a:noAutofit/>
        </a:bodyPr>
        <a:lstStyle/>
        <a:p>
          <a:pPr marL="0" lvl="0" indent="0" algn="l" defTabSz="622300">
            <a:lnSpc>
              <a:spcPct val="100000"/>
            </a:lnSpc>
            <a:spcBef>
              <a:spcPct val="0"/>
            </a:spcBef>
            <a:spcAft>
              <a:spcPct val="35000"/>
            </a:spcAft>
            <a:buNone/>
          </a:pPr>
          <a:r>
            <a:rPr lang="pl-PL" sz="1400" kern="1200" dirty="0"/>
            <a:t>Zatrudnienie cudzoziemca w podmiocie, o którym mowa w art. 7 ust. 1 pkt 1-7, do realizacji zadań związanych z kształceniem i prowadzeniem działalności naukowej następuje bez konieczności uzyskania zezwolenia i zgody organu zatrudnienia.</a:t>
          </a:r>
          <a:endParaRPr lang="en-US" sz="1400" kern="1200" dirty="0"/>
        </a:p>
      </dsp:txBody>
      <dsp:txXfrm>
        <a:off x="1164241" y="3174684"/>
        <a:ext cx="3620032" cy="132170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E1F339-6266-8D32-69D3-C53991B5302D}"/>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C504C19F-3144-B746-47AC-6A6AC8CCB8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DC755142-8E63-6952-1CAB-546624DFC952}"/>
              </a:ext>
            </a:extLst>
          </p:cNvPr>
          <p:cNvSpPr>
            <a:spLocks noGrp="1"/>
          </p:cNvSpPr>
          <p:nvPr>
            <p:ph type="dt" sz="half" idx="10"/>
          </p:nvPr>
        </p:nvSpPr>
        <p:spPr/>
        <p:txBody>
          <a:bodyPr/>
          <a:lstStyle/>
          <a:p>
            <a:fld id="{BD14D3FB-59D8-4E48-9BF1-6E13B73A001A}" type="datetimeFigureOut">
              <a:rPr lang="pl-PL" smtClean="0"/>
              <a:t>19.06.2023</a:t>
            </a:fld>
            <a:endParaRPr lang="pl-PL"/>
          </a:p>
        </p:txBody>
      </p:sp>
      <p:sp>
        <p:nvSpPr>
          <p:cNvPr id="5" name="Symbol zastępczy stopki 4">
            <a:extLst>
              <a:ext uri="{FF2B5EF4-FFF2-40B4-BE49-F238E27FC236}">
                <a16:creationId xmlns:a16="http://schemas.microsoft.com/office/drawing/2014/main" id="{481F6748-EFC2-E2EE-4A0E-91751335FBF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FDEB96C-2F2F-D517-24A6-FA7C800542B0}"/>
              </a:ext>
            </a:extLst>
          </p:cNvPr>
          <p:cNvSpPr>
            <a:spLocks noGrp="1"/>
          </p:cNvSpPr>
          <p:nvPr>
            <p:ph type="sldNum" sz="quarter" idx="12"/>
          </p:nvPr>
        </p:nvSpPr>
        <p:spPr/>
        <p:txBody>
          <a:bodyPr/>
          <a:lstStyle/>
          <a:p>
            <a:fld id="{2FD2BF9A-E9D5-4ACE-BC22-A5BD4443EDBA}" type="slidenum">
              <a:rPr lang="pl-PL" smtClean="0"/>
              <a:t>‹#›</a:t>
            </a:fld>
            <a:endParaRPr lang="pl-PL"/>
          </a:p>
        </p:txBody>
      </p:sp>
    </p:spTree>
    <p:extLst>
      <p:ext uri="{BB962C8B-B14F-4D97-AF65-F5344CB8AC3E}">
        <p14:creationId xmlns:p14="http://schemas.microsoft.com/office/powerpoint/2010/main" val="1059934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66805D-9C99-82E8-8C8D-C2130416AA5B}"/>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463BB5C0-138D-9E1C-C5A4-2A8F7FA148C1}"/>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056AAB4-F5B7-125A-7797-C2F5CAE4392F}"/>
              </a:ext>
            </a:extLst>
          </p:cNvPr>
          <p:cNvSpPr>
            <a:spLocks noGrp="1"/>
          </p:cNvSpPr>
          <p:nvPr>
            <p:ph type="dt" sz="half" idx="10"/>
          </p:nvPr>
        </p:nvSpPr>
        <p:spPr/>
        <p:txBody>
          <a:bodyPr/>
          <a:lstStyle/>
          <a:p>
            <a:fld id="{BD14D3FB-59D8-4E48-9BF1-6E13B73A001A}" type="datetimeFigureOut">
              <a:rPr lang="pl-PL" smtClean="0"/>
              <a:t>19.06.2023</a:t>
            </a:fld>
            <a:endParaRPr lang="pl-PL"/>
          </a:p>
        </p:txBody>
      </p:sp>
      <p:sp>
        <p:nvSpPr>
          <p:cNvPr id="5" name="Symbol zastępczy stopki 4">
            <a:extLst>
              <a:ext uri="{FF2B5EF4-FFF2-40B4-BE49-F238E27FC236}">
                <a16:creationId xmlns:a16="http://schemas.microsoft.com/office/drawing/2014/main" id="{AB1067F9-3DB9-3733-6FDE-D3083013CB2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70D0D1C-7B56-C471-B273-937F0FF220D1}"/>
              </a:ext>
            </a:extLst>
          </p:cNvPr>
          <p:cNvSpPr>
            <a:spLocks noGrp="1"/>
          </p:cNvSpPr>
          <p:nvPr>
            <p:ph type="sldNum" sz="quarter" idx="12"/>
          </p:nvPr>
        </p:nvSpPr>
        <p:spPr/>
        <p:txBody>
          <a:bodyPr/>
          <a:lstStyle/>
          <a:p>
            <a:fld id="{2FD2BF9A-E9D5-4ACE-BC22-A5BD4443EDBA}" type="slidenum">
              <a:rPr lang="pl-PL" smtClean="0"/>
              <a:t>‹#›</a:t>
            </a:fld>
            <a:endParaRPr lang="pl-PL"/>
          </a:p>
        </p:txBody>
      </p:sp>
    </p:spTree>
    <p:extLst>
      <p:ext uri="{BB962C8B-B14F-4D97-AF65-F5344CB8AC3E}">
        <p14:creationId xmlns:p14="http://schemas.microsoft.com/office/powerpoint/2010/main" val="3621829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C579677B-BBC9-5F26-EC5C-62A58DDD41E8}"/>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856AB7B5-EAD8-2F8B-0653-218F3FB72BE9}"/>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9D73CCC-AA59-421F-28DC-F62507A903C0}"/>
              </a:ext>
            </a:extLst>
          </p:cNvPr>
          <p:cNvSpPr>
            <a:spLocks noGrp="1"/>
          </p:cNvSpPr>
          <p:nvPr>
            <p:ph type="dt" sz="half" idx="10"/>
          </p:nvPr>
        </p:nvSpPr>
        <p:spPr/>
        <p:txBody>
          <a:bodyPr/>
          <a:lstStyle/>
          <a:p>
            <a:fld id="{BD14D3FB-59D8-4E48-9BF1-6E13B73A001A}" type="datetimeFigureOut">
              <a:rPr lang="pl-PL" smtClean="0"/>
              <a:t>19.06.2023</a:t>
            </a:fld>
            <a:endParaRPr lang="pl-PL"/>
          </a:p>
        </p:txBody>
      </p:sp>
      <p:sp>
        <p:nvSpPr>
          <p:cNvPr id="5" name="Symbol zastępczy stopki 4">
            <a:extLst>
              <a:ext uri="{FF2B5EF4-FFF2-40B4-BE49-F238E27FC236}">
                <a16:creationId xmlns:a16="http://schemas.microsoft.com/office/drawing/2014/main" id="{A80CC84D-EE61-1DDA-DDEA-A96A9CD9AFA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525B8237-D19B-A974-4AD6-AADEA3810082}"/>
              </a:ext>
            </a:extLst>
          </p:cNvPr>
          <p:cNvSpPr>
            <a:spLocks noGrp="1"/>
          </p:cNvSpPr>
          <p:nvPr>
            <p:ph type="sldNum" sz="quarter" idx="12"/>
          </p:nvPr>
        </p:nvSpPr>
        <p:spPr/>
        <p:txBody>
          <a:bodyPr/>
          <a:lstStyle/>
          <a:p>
            <a:fld id="{2FD2BF9A-E9D5-4ACE-BC22-A5BD4443EDBA}" type="slidenum">
              <a:rPr lang="pl-PL" smtClean="0"/>
              <a:t>‹#›</a:t>
            </a:fld>
            <a:endParaRPr lang="pl-PL"/>
          </a:p>
        </p:txBody>
      </p:sp>
    </p:spTree>
    <p:extLst>
      <p:ext uri="{BB962C8B-B14F-4D97-AF65-F5344CB8AC3E}">
        <p14:creationId xmlns:p14="http://schemas.microsoft.com/office/powerpoint/2010/main" val="2751372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F9BCD7-6C12-11C4-09AB-206A1A144F50}"/>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ACDB02A0-4396-5EE8-0DCC-6A0A9EB5B278}"/>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A8878DA-F933-7DEF-DB96-9D3C40D70DAC}"/>
              </a:ext>
            </a:extLst>
          </p:cNvPr>
          <p:cNvSpPr>
            <a:spLocks noGrp="1"/>
          </p:cNvSpPr>
          <p:nvPr>
            <p:ph type="dt" sz="half" idx="10"/>
          </p:nvPr>
        </p:nvSpPr>
        <p:spPr/>
        <p:txBody>
          <a:bodyPr/>
          <a:lstStyle/>
          <a:p>
            <a:fld id="{BD14D3FB-59D8-4E48-9BF1-6E13B73A001A}" type="datetimeFigureOut">
              <a:rPr lang="pl-PL" smtClean="0"/>
              <a:t>19.06.2023</a:t>
            </a:fld>
            <a:endParaRPr lang="pl-PL"/>
          </a:p>
        </p:txBody>
      </p:sp>
      <p:sp>
        <p:nvSpPr>
          <p:cNvPr id="5" name="Symbol zastępczy stopki 4">
            <a:extLst>
              <a:ext uri="{FF2B5EF4-FFF2-40B4-BE49-F238E27FC236}">
                <a16:creationId xmlns:a16="http://schemas.microsoft.com/office/drawing/2014/main" id="{755137D2-7316-F616-654B-F4918A00030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5E93E635-8CD5-D27D-8CE1-37782AF99378}"/>
              </a:ext>
            </a:extLst>
          </p:cNvPr>
          <p:cNvSpPr>
            <a:spLocks noGrp="1"/>
          </p:cNvSpPr>
          <p:nvPr>
            <p:ph type="sldNum" sz="quarter" idx="12"/>
          </p:nvPr>
        </p:nvSpPr>
        <p:spPr/>
        <p:txBody>
          <a:bodyPr/>
          <a:lstStyle/>
          <a:p>
            <a:fld id="{2FD2BF9A-E9D5-4ACE-BC22-A5BD4443EDBA}" type="slidenum">
              <a:rPr lang="pl-PL" smtClean="0"/>
              <a:t>‹#›</a:t>
            </a:fld>
            <a:endParaRPr lang="pl-PL"/>
          </a:p>
        </p:txBody>
      </p:sp>
    </p:spTree>
    <p:extLst>
      <p:ext uri="{BB962C8B-B14F-4D97-AF65-F5344CB8AC3E}">
        <p14:creationId xmlns:p14="http://schemas.microsoft.com/office/powerpoint/2010/main" val="2586031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3E4FF8-6DE6-D23A-9FEC-0C15020106E3}"/>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837D42DB-4507-BA37-3006-AA727129D6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9EF29E49-52A1-22C4-0387-DB01684F08B1}"/>
              </a:ext>
            </a:extLst>
          </p:cNvPr>
          <p:cNvSpPr>
            <a:spLocks noGrp="1"/>
          </p:cNvSpPr>
          <p:nvPr>
            <p:ph type="dt" sz="half" idx="10"/>
          </p:nvPr>
        </p:nvSpPr>
        <p:spPr/>
        <p:txBody>
          <a:bodyPr/>
          <a:lstStyle/>
          <a:p>
            <a:fld id="{BD14D3FB-59D8-4E48-9BF1-6E13B73A001A}" type="datetimeFigureOut">
              <a:rPr lang="pl-PL" smtClean="0"/>
              <a:t>19.06.2023</a:t>
            </a:fld>
            <a:endParaRPr lang="pl-PL"/>
          </a:p>
        </p:txBody>
      </p:sp>
      <p:sp>
        <p:nvSpPr>
          <p:cNvPr id="5" name="Symbol zastępczy stopki 4">
            <a:extLst>
              <a:ext uri="{FF2B5EF4-FFF2-40B4-BE49-F238E27FC236}">
                <a16:creationId xmlns:a16="http://schemas.microsoft.com/office/drawing/2014/main" id="{A9B1DB14-9514-BF31-8287-63B4251A15D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E4B14A4-5099-4D15-5532-4E5DB437DABA}"/>
              </a:ext>
            </a:extLst>
          </p:cNvPr>
          <p:cNvSpPr>
            <a:spLocks noGrp="1"/>
          </p:cNvSpPr>
          <p:nvPr>
            <p:ph type="sldNum" sz="quarter" idx="12"/>
          </p:nvPr>
        </p:nvSpPr>
        <p:spPr/>
        <p:txBody>
          <a:bodyPr/>
          <a:lstStyle/>
          <a:p>
            <a:fld id="{2FD2BF9A-E9D5-4ACE-BC22-A5BD4443EDBA}" type="slidenum">
              <a:rPr lang="pl-PL" smtClean="0"/>
              <a:t>‹#›</a:t>
            </a:fld>
            <a:endParaRPr lang="pl-PL"/>
          </a:p>
        </p:txBody>
      </p:sp>
    </p:spTree>
    <p:extLst>
      <p:ext uri="{BB962C8B-B14F-4D97-AF65-F5344CB8AC3E}">
        <p14:creationId xmlns:p14="http://schemas.microsoft.com/office/powerpoint/2010/main" val="325105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F0FE04-0B33-ACBE-0C2E-4AE34C27E567}"/>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03F2306C-D49B-89C9-2020-9A0F032711B1}"/>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9AD3DC36-C651-F43A-B50D-DC7BD3E2556E}"/>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928CD3F7-A473-0668-56B7-3BFE0CA5CAE6}"/>
              </a:ext>
            </a:extLst>
          </p:cNvPr>
          <p:cNvSpPr>
            <a:spLocks noGrp="1"/>
          </p:cNvSpPr>
          <p:nvPr>
            <p:ph type="dt" sz="half" idx="10"/>
          </p:nvPr>
        </p:nvSpPr>
        <p:spPr/>
        <p:txBody>
          <a:bodyPr/>
          <a:lstStyle/>
          <a:p>
            <a:fld id="{BD14D3FB-59D8-4E48-9BF1-6E13B73A001A}" type="datetimeFigureOut">
              <a:rPr lang="pl-PL" smtClean="0"/>
              <a:t>19.06.2023</a:t>
            </a:fld>
            <a:endParaRPr lang="pl-PL"/>
          </a:p>
        </p:txBody>
      </p:sp>
      <p:sp>
        <p:nvSpPr>
          <p:cNvPr id="6" name="Symbol zastępczy stopki 5">
            <a:extLst>
              <a:ext uri="{FF2B5EF4-FFF2-40B4-BE49-F238E27FC236}">
                <a16:creationId xmlns:a16="http://schemas.microsoft.com/office/drawing/2014/main" id="{9DD461D6-8B76-C738-4431-0B2956C911BB}"/>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B53565DA-795F-2983-C5EE-D77015999149}"/>
              </a:ext>
            </a:extLst>
          </p:cNvPr>
          <p:cNvSpPr>
            <a:spLocks noGrp="1"/>
          </p:cNvSpPr>
          <p:nvPr>
            <p:ph type="sldNum" sz="quarter" idx="12"/>
          </p:nvPr>
        </p:nvSpPr>
        <p:spPr/>
        <p:txBody>
          <a:bodyPr/>
          <a:lstStyle/>
          <a:p>
            <a:fld id="{2FD2BF9A-E9D5-4ACE-BC22-A5BD4443EDBA}" type="slidenum">
              <a:rPr lang="pl-PL" smtClean="0"/>
              <a:t>‹#›</a:t>
            </a:fld>
            <a:endParaRPr lang="pl-PL"/>
          </a:p>
        </p:txBody>
      </p:sp>
    </p:spTree>
    <p:extLst>
      <p:ext uri="{BB962C8B-B14F-4D97-AF65-F5344CB8AC3E}">
        <p14:creationId xmlns:p14="http://schemas.microsoft.com/office/powerpoint/2010/main" val="1221827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77BA446-F43D-DA24-920C-2CADF24072A9}"/>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7FEFC7AA-D432-0A6E-C9D0-CF88E1068C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F7AFEABC-08CA-4140-C26A-E9ACFFE09196}"/>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AB9741E3-01C9-CE81-BBDC-C0F39FB946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B6AB88F5-37BD-71FD-F6F5-61755962DE98}"/>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1090F129-7F9C-C450-E54A-0C6B41497A3F}"/>
              </a:ext>
            </a:extLst>
          </p:cNvPr>
          <p:cNvSpPr>
            <a:spLocks noGrp="1"/>
          </p:cNvSpPr>
          <p:nvPr>
            <p:ph type="dt" sz="half" idx="10"/>
          </p:nvPr>
        </p:nvSpPr>
        <p:spPr/>
        <p:txBody>
          <a:bodyPr/>
          <a:lstStyle/>
          <a:p>
            <a:fld id="{BD14D3FB-59D8-4E48-9BF1-6E13B73A001A}" type="datetimeFigureOut">
              <a:rPr lang="pl-PL" smtClean="0"/>
              <a:t>19.06.2023</a:t>
            </a:fld>
            <a:endParaRPr lang="pl-PL"/>
          </a:p>
        </p:txBody>
      </p:sp>
      <p:sp>
        <p:nvSpPr>
          <p:cNvPr id="8" name="Symbol zastępczy stopki 7">
            <a:extLst>
              <a:ext uri="{FF2B5EF4-FFF2-40B4-BE49-F238E27FC236}">
                <a16:creationId xmlns:a16="http://schemas.microsoft.com/office/drawing/2014/main" id="{DA2E1F70-897A-D2FB-6E16-76DE6CB1AF49}"/>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D9558ECC-B435-C655-7F83-0F28305728E3}"/>
              </a:ext>
            </a:extLst>
          </p:cNvPr>
          <p:cNvSpPr>
            <a:spLocks noGrp="1"/>
          </p:cNvSpPr>
          <p:nvPr>
            <p:ph type="sldNum" sz="quarter" idx="12"/>
          </p:nvPr>
        </p:nvSpPr>
        <p:spPr/>
        <p:txBody>
          <a:bodyPr/>
          <a:lstStyle/>
          <a:p>
            <a:fld id="{2FD2BF9A-E9D5-4ACE-BC22-A5BD4443EDBA}" type="slidenum">
              <a:rPr lang="pl-PL" smtClean="0"/>
              <a:t>‹#›</a:t>
            </a:fld>
            <a:endParaRPr lang="pl-PL"/>
          </a:p>
        </p:txBody>
      </p:sp>
    </p:spTree>
    <p:extLst>
      <p:ext uri="{BB962C8B-B14F-4D97-AF65-F5344CB8AC3E}">
        <p14:creationId xmlns:p14="http://schemas.microsoft.com/office/powerpoint/2010/main" val="1254258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8D04BCD-E96A-FFF5-8EB7-2BAA9092C329}"/>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3C0DB1D3-D17F-3FBC-57E2-590A64375A04}"/>
              </a:ext>
            </a:extLst>
          </p:cNvPr>
          <p:cNvSpPr>
            <a:spLocks noGrp="1"/>
          </p:cNvSpPr>
          <p:nvPr>
            <p:ph type="dt" sz="half" idx="10"/>
          </p:nvPr>
        </p:nvSpPr>
        <p:spPr/>
        <p:txBody>
          <a:bodyPr/>
          <a:lstStyle/>
          <a:p>
            <a:fld id="{BD14D3FB-59D8-4E48-9BF1-6E13B73A001A}" type="datetimeFigureOut">
              <a:rPr lang="pl-PL" smtClean="0"/>
              <a:t>19.06.2023</a:t>
            </a:fld>
            <a:endParaRPr lang="pl-PL"/>
          </a:p>
        </p:txBody>
      </p:sp>
      <p:sp>
        <p:nvSpPr>
          <p:cNvPr id="4" name="Symbol zastępczy stopki 3">
            <a:extLst>
              <a:ext uri="{FF2B5EF4-FFF2-40B4-BE49-F238E27FC236}">
                <a16:creationId xmlns:a16="http://schemas.microsoft.com/office/drawing/2014/main" id="{0CACF870-01C4-77ED-6D4A-DAF274D632BA}"/>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6EED45C4-4B45-FDE3-4595-E6AE9BC19DDC}"/>
              </a:ext>
            </a:extLst>
          </p:cNvPr>
          <p:cNvSpPr>
            <a:spLocks noGrp="1"/>
          </p:cNvSpPr>
          <p:nvPr>
            <p:ph type="sldNum" sz="quarter" idx="12"/>
          </p:nvPr>
        </p:nvSpPr>
        <p:spPr/>
        <p:txBody>
          <a:bodyPr/>
          <a:lstStyle/>
          <a:p>
            <a:fld id="{2FD2BF9A-E9D5-4ACE-BC22-A5BD4443EDBA}" type="slidenum">
              <a:rPr lang="pl-PL" smtClean="0"/>
              <a:t>‹#›</a:t>
            </a:fld>
            <a:endParaRPr lang="pl-PL"/>
          </a:p>
        </p:txBody>
      </p:sp>
    </p:spTree>
    <p:extLst>
      <p:ext uri="{BB962C8B-B14F-4D97-AF65-F5344CB8AC3E}">
        <p14:creationId xmlns:p14="http://schemas.microsoft.com/office/powerpoint/2010/main" val="2849137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0DEE151-CBB8-5433-0550-F0FD395F50B0}"/>
              </a:ext>
            </a:extLst>
          </p:cNvPr>
          <p:cNvSpPr>
            <a:spLocks noGrp="1"/>
          </p:cNvSpPr>
          <p:nvPr>
            <p:ph type="dt" sz="half" idx="10"/>
          </p:nvPr>
        </p:nvSpPr>
        <p:spPr/>
        <p:txBody>
          <a:bodyPr/>
          <a:lstStyle/>
          <a:p>
            <a:fld id="{BD14D3FB-59D8-4E48-9BF1-6E13B73A001A}" type="datetimeFigureOut">
              <a:rPr lang="pl-PL" smtClean="0"/>
              <a:t>19.06.2023</a:t>
            </a:fld>
            <a:endParaRPr lang="pl-PL"/>
          </a:p>
        </p:txBody>
      </p:sp>
      <p:sp>
        <p:nvSpPr>
          <p:cNvPr id="3" name="Symbol zastępczy stopki 2">
            <a:extLst>
              <a:ext uri="{FF2B5EF4-FFF2-40B4-BE49-F238E27FC236}">
                <a16:creationId xmlns:a16="http://schemas.microsoft.com/office/drawing/2014/main" id="{FF9E28A9-4F70-F637-D432-8B4F868D786B}"/>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B9F5A6CA-5026-7BD5-6EA6-749BA4A599BC}"/>
              </a:ext>
            </a:extLst>
          </p:cNvPr>
          <p:cNvSpPr>
            <a:spLocks noGrp="1"/>
          </p:cNvSpPr>
          <p:nvPr>
            <p:ph type="sldNum" sz="quarter" idx="12"/>
          </p:nvPr>
        </p:nvSpPr>
        <p:spPr/>
        <p:txBody>
          <a:bodyPr/>
          <a:lstStyle/>
          <a:p>
            <a:fld id="{2FD2BF9A-E9D5-4ACE-BC22-A5BD4443EDBA}" type="slidenum">
              <a:rPr lang="pl-PL" smtClean="0"/>
              <a:t>‹#›</a:t>
            </a:fld>
            <a:endParaRPr lang="pl-PL"/>
          </a:p>
        </p:txBody>
      </p:sp>
    </p:spTree>
    <p:extLst>
      <p:ext uri="{BB962C8B-B14F-4D97-AF65-F5344CB8AC3E}">
        <p14:creationId xmlns:p14="http://schemas.microsoft.com/office/powerpoint/2010/main" val="1722176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DC88488-BFBE-DF51-683C-16B8BDF1853B}"/>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10C99959-C5ED-7C4A-D77A-D75A5116EF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B1B1EA7A-E450-73D6-C83D-C987F28F4F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A6E8DEF8-333D-61CC-A392-02F0291FF771}"/>
              </a:ext>
            </a:extLst>
          </p:cNvPr>
          <p:cNvSpPr>
            <a:spLocks noGrp="1"/>
          </p:cNvSpPr>
          <p:nvPr>
            <p:ph type="dt" sz="half" idx="10"/>
          </p:nvPr>
        </p:nvSpPr>
        <p:spPr/>
        <p:txBody>
          <a:bodyPr/>
          <a:lstStyle/>
          <a:p>
            <a:fld id="{BD14D3FB-59D8-4E48-9BF1-6E13B73A001A}" type="datetimeFigureOut">
              <a:rPr lang="pl-PL" smtClean="0"/>
              <a:t>19.06.2023</a:t>
            </a:fld>
            <a:endParaRPr lang="pl-PL"/>
          </a:p>
        </p:txBody>
      </p:sp>
      <p:sp>
        <p:nvSpPr>
          <p:cNvPr id="6" name="Symbol zastępczy stopki 5">
            <a:extLst>
              <a:ext uri="{FF2B5EF4-FFF2-40B4-BE49-F238E27FC236}">
                <a16:creationId xmlns:a16="http://schemas.microsoft.com/office/drawing/2014/main" id="{AF41E415-EAE6-E141-32D4-58D948368BE7}"/>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647091E6-EF2B-F866-EDE7-BE57E9C1A5E6}"/>
              </a:ext>
            </a:extLst>
          </p:cNvPr>
          <p:cNvSpPr>
            <a:spLocks noGrp="1"/>
          </p:cNvSpPr>
          <p:nvPr>
            <p:ph type="sldNum" sz="quarter" idx="12"/>
          </p:nvPr>
        </p:nvSpPr>
        <p:spPr/>
        <p:txBody>
          <a:bodyPr/>
          <a:lstStyle/>
          <a:p>
            <a:fld id="{2FD2BF9A-E9D5-4ACE-BC22-A5BD4443EDBA}" type="slidenum">
              <a:rPr lang="pl-PL" smtClean="0"/>
              <a:t>‹#›</a:t>
            </a:fld>
            <a:endParaRPr lang="pl-PL"/>
          </a:p>
        </p:txBody>
      </p:sp>
    </p:spTree>
    <p:extLst>
      <p:ext uri="{BB962C8B-B14F-4D97-AF65-F5344CB8AC3E}">
        <p14:creationId xmlns:p14="http://schemas.microsoft.com/office/powerpoint/2010/main" val="1640314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FA5C0C-EE32-E4DD-7291-6FC74AE8162D}"/>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0F2C9D16-8DF0-19ED-0913-F8D6611D2C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771D00EA-DE16-8703-E09A-C0756FBFC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67FCBADB-3ECF-941E-7294-9E6EAD658CAC}"/>
              </a:ext>
            </a:extLst>
          </p:cNvPr>
          <p:cNvSpPr>
            <a:spLocks noGrp="1"/>
          </p:cNvSpPr>
          <p:nvPr>
            <p:ph type="dt" sz="half" idx="10"/>
          </p:nvPr>
        </p:nvSpPr>
        <p:spPr/>
        <p:txBody>
          <a:bodyPr/>
          <a:lstStyle/>
          <a:p>
            <a:fld id="{BD14D3FB-59D8-4E48-9BF1-6E13B73A001A}" type="datetimeFigureOut">
              <a:rPr lang="pl-PL" smtClean="0"/>
              <a:t>19.06.2023</a:t>
            </a:fld>
            <a:endParaRPr lang="pl-PL"/>
          </a:p>
        </p:txBody>
      </p:sp>
      <p:sp>
        <p:nvSpPr>
          <p:cNvPr id="6" name="Symbol zastępczy stopki 5">
            <a:extLst>
              <a:ext uri="{FF2B5EF4-FFF2-40B4-BE49-F238E27FC236}">
                <a16:creationId xmlns:a16="http://schemas.microsoft.com/office/drawing/2014/main" id="{B31C809A-5CC1-5009-A74C-596C9D8B6C10}"/>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B90D7E29-6292-FDB3-197B-B7F238E275C4}"/>
              </a:ext>
            </a:extLst>
          </p:cNvPr>
          <p:cNvSpPr>
            <a:spLocks noGrp="1"/>
          </p:cNvSpPr>
          <p:nvPr>
            <p:ph type="sldNum" sz="quarter" idx="12"/>
          </p:nvPr>
        </p:nvSpPr>
        <p:spPr/>
        <p:txBody>
          <a:bodyPr/>
          <a:lstStyle/>
          <a:p>
            <a:fld id="{2FD2BF9A-E9D5-4ACE-BC22-A5BD4443EDBA}" type="slidenum">
              <a:rPr lang="pl-PL" smtClean="0"/>
              <a:t>‹#›</a:t>
            </a:fld>
            <a:endParaRPr lang="pl-PL"/>
          </a:p>
        </p:txBody>
      </p:sp>
    </p:spTree>
    <p:extLst>
      <p:ext uri="{BB962C8B-B14F-4D97-AF65-F5344CB8AC3E}">
        <p14:creationId xmlns:p14="http://schemas.microsoft.com/office/powerpoint/2010/main" val="1283679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AEE1D6B8-C2EA-022A-601E-991CED9233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0835641A-6C28-F475-9EC3-F51778528A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1557F8A-BA60-0289-B9D2-D6828A19AE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4D3FB-59D8-4E48-9BF1-6E13B73A001A}" type="datetimeFigureOut">
              <a:rPr lang="pl-PL" smtClean="0"/>
              <a:t>19.06.2023</a:t>
            </a:fld>
            <a:endParaRPr lang="pl-PL"/>
          </a:p>
        </p:txBody>
      </p:sp>
      <p:sp>
        <p:nvSpPr>
          <p:cNvPr id="5" name="Symbol zastępczy stopki 4">
            <a:extLst>
              <a:ext uri="{FF2B5EF4-FFF2-40B4-BE49-F238E27FC236}">
                <a16:creationId xmlns:a16="http://schemas.microsoft.com/office/drawing/2014/main" id="{061D695B-E082-4684-0942-E99FE9B2EF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B1FBCF1C-E135-B4BD-9CFC-CF2E9D29B6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D2BF9A-E9D5-4ACE-BC22-A5BD4443EDBA}" type="slidenum">
              <a:rPr lang="pl-PL" smtClean="0"/>
              <a:t>‹#›</a:t>
            </a:fld>
            <a:endParaRPr lang="pl-PL"/>
          </a:p>
        </p:txBody>
      </p:sp>
    </p:spTree>
    <p:extLst>
      <p:ext uri="{BB962C8B-B14F-4D97-AF65-F5344CB8AC3E}">
        <p14:creationId xmlns:p14="http://schemas.microsoft.com/office/powerpoint/2010/main" val="2544786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5BBA272-CADF-5B56-4926-53D773AA6023}"/>
              </a:ext>
            </a:extLst>
          </p:cNvPr>
          <p:cNvSpPr>
            <a:spLocks noGrp="1"/>
          </p:cNvSpPr>
          <p:nvPr>
            <p:ph type="ctrTitle"/>
          </p:nvPr>
        </p:nvSpPr>
        <p:spPr>
          <a:xfrm>
            <a:off x="1524000" y="1293338"/>
            <a:ext cx="9144000" cy="3274592"/>
          </a:xfrm>
        </p:spPr>
        <p:txBody>
          <a:bodyPr anchor="ctr">
            <a:normAutofit/>
          </a:bodyPr>
          <a:lstStyle/>
          <a:p>
            <a:r>
              <a:rPr lang="pl-PL" sz="7200"/>
              <a:t>Doktoranci cudzoziemcy – aktualne wyzwania</a:t>
            </a:r>
          </a:p>
        </p:txBody>
      </p:sp>
      <p:sp>
        <p:nvSpPr>
          <p:cNvPr id="3" name="Podtytuł 2">
            <a:extLst>
              <a:ext uri="{FF2B5EF4-FFF2-40B4-BE49-F238E27FC236}">
                <a16:creationId xmlns:a16="http://schemas.microsoft.com/office/drawing/2014/main" id="{F75DC1AB-DD9F-09E6-88F9-0BB43A08989B}"/>
              </a:ext>
            </a:extLst>
          </p:cNvPr>
          <p:cNvSpPr>
            <a:spLocks noGrp="1"/>
          </p:cNvSpPr>
          <p:nvPr>
            <p:ph type="subTitle" idx="1"/>
          </p:nvPr>
        </p:nvSpPr>
        <p:spPr>
          <a:xfrm>
            <a:off x="1524000" y="5514052"/>
            <a:ext cx="9144000" cy="651910"/>
          </a:xfrm>
        </p:spPr>
        <p:txBody>
          <a:bodyPr anchor="ctr">
            <a:normAutofit/>
          </a:bodyPr>
          <a:lstStyle/>
          <a:p>
            <a:r>
              <a:rPr lang="pl-PL" dirty="0"/>
              <a:t>Dr Paweł Dąbrowski</a:t>
            </a:r>
          </a:p>
        </p:txBody>
      </p:sp>
      <p:cxnSp>
        <p:nvCxnSpPr>
          <p:cNvPr id="25"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4240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F23E05-E5C5-497C-A842-7BD21B207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5B3E9FC7-2674-1566-C384-E6C3A7B8C554}"/>
              </a:ext>
            </a:extLst>
          </p:cNvPr>
          <p:cNvSpPr>
            <a:spLocks noGrp="1"/>
          </p:cNvSpPr>
          <p:nvPr>
            <p:ph type="title"/>
          </p:nvPr>
        </p:nvSpPr>
        <p:spPr>
          <a:xfrm>
            <a:off x="838200" y="365126"/>
            <a:ext cx="10515600" cy="1306440"/>
          </a:xfrm>
        </p:spPr>
        <p:txBody>
          <a:bodyPr>
            <a:normAutofit/>
          </a:bodyPr>
          <a:lstStyle/>
          <a:p>
            <a:r>
              <a:rPr lang="pl-PL" sz="4000" dirty="0"/>
              <a:t>Wjazd cudzoziemca (doktoranta) – pytania kontrolne</a:t>
            </a:r>
          </a:p>
        </p:txBody>
      </p:sp>
      <p:pic>
        <p:nvPicPr>
          <p:cNvPr id="6" name="Picture 5">
            <a:extLst>
              <a:ext uri="{FF2B5EF4-FFF2-40B4-BE49-F238E27FC236}">
                <a16:creationId xmlns:a16="http://schemas.microsoft.com/office/drawing/2014/main" id="{7F1E0858-B128-3CE0-642F-D1CACDB37F3B}"/>
              </a:ext>
            </a:extLst>
          </p:cNvPr>
          <p:cNvPicPr>
            <a:picLocks noChangeAspect="1"/>
          </p:cNvPicPr>
          <p:nvPr/>
        </p:nvPicPr>
        <p:blipFill rotWithShape="1">
          <a:blip r:embed="rId2"/>
          <a:srcRect l="31464" r="4017" b="-1"/>
          <a:stretch/>
        </p:blipFill>
        <p:spPr>
          <a:xfrm>
            <a:off x="7989296" y="1843285"/>
            <a:ext cx="3364502" cy="3728611"/>
          </a:xfrm>
          <a:prstGeom prst="rect">
            <a:avLst/>
          </a:prstGeom>
        </p:spPr>
      </p:pic>
      <p:graphicFrame>
        <p:nvGraphicFramePr>
          <p:cNvPr id="5" name="Symbol zastępczy zawartości 2">
            <a:extLst>
              <a:ext uri="{FF2B5EF4-FFF2-40B4-BE49-F238E27FC236}">
                <a16:creationId xmlns:a16="http://schemas.microsoft.com/office/drawing/2014/main" id="{640113BE-96AB-5DB2-3B7B-CD04F1F83E12}"/>
              </a:ext>
            </a:extLst>
          </p:cNvPr>
          <p:cNvGraphicFramePr>
            <a:graphicFrameLocks noGrp="1"/>
          </p:cNvGraphicFramePr>
          <p:nvPr>
            <p:ph idx="1"/>
            <p:extLst>
              <p:ext uri="{D42A27DB-BD31-4B8C-83A1-F6EECF244321}">
                <p14:modId xmlns:p14="http://schemas.microsoft.com/office/powerpoint/2010/main" val="967517484"/>
              </p:ext>
            </p:extLst>
          </p:nvPr>
        </p:nvGraphicFramePr>
        <p:xfrm>
          <a:off x="838200" y="1825625"/>
          <a:ext cx="6714066" cy="430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5165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ytuł 3">
            <a:extLst>
              <a:ext uri="{FF2B5EF4-FFF2-40B4-BE49-F238E27FC236}">
                <a16:creationId xmlns:a16="http://schemas.microsoft.com/office/drawing/2014/main" id="{B71D2B40-9368-2DA9-5205-7784C8EB3114}"/>
              </a:ext>
            </a:extLst>
          </p:cNvPr>
          <p:cNvSpPr>
            <a:spLocks noGrp="1"/>
          </p:cNvSpPr>
          <p:nvPr>
            <p:ph type="title"/>
          </p:nvPr>
        </p:nvSpPr>
        <p:spPr>
          <a:xfrm>
            <a:off x="838200" y="1412488"/>
            <a:ext cx="2899189" cy="4363844"/>
          </a:xfrm>
        </p:spPr>
        <p:txBody>
          <a:bodyPr anchor="t">
            <a:normAutofit/>
          </a:bodyPr>
          <a:lstStyle/>
          <a:p>
            <a:r>
              <a:rPr lang="pl-PL" sz="4000">
                <a:solidFill>
                  <a:srgbClr val="FFFFFF"/>
                </a:solidFill>
              </a:rPr>
              <a:t>Dyrektywa 2016/801</a:t>
            </a:r>
          </a:p>
        </p:txBody>
      </p:sp>
      <p:sp>
        <p:nvSpPr>
          <p:cNvPr id="3" name="Symbol zastępczy zawartości 2">
            <a:extLst>
              <a:ext uri="{FF2B5EF4-FFF2-40B4-BE49-F238E27FC236}">
                <a16:creationId xmlns:a16="http://schemas.microsoft.com/office/drawing/2014/main" id="{67759C67-F2FD-1E46-2A15-C4ED892A72A7}"/>
              </a:ext>
            </a:extLst>
          </p:cNvPr>
          <p:cNvSpPr>
            <a:spLocks noGrp="1"/>
          </p:cNvSpPr>
          <p:nvPr>
            <p:ph sz="half" idx="1"/>
          </p:nvPr>
        </p:nvSpPr>
        <p:spPr>
          <a:xfrm>
            <a:off x="4380855" y="1412489"/>
            <a:ext cx="3427283" cy="4363844"/>
          </a:xfrm>
        </p:spPr>
        <p:txBody>
          <a:bodyPr>
            <a:normAutofit/>
          </a:bodyPr>
          <a:lstStyle/>
          <a:p>
            <a:r>
              <a:rPr lang="pl-PL" sz="1700" b="1"/>
              <a:t>„naukowiec”</a:t>
            </a:r>
            <a:r>
              <a:rPr lang="pl-PL" sz="1700"/>
              <a:t> oznacza obywatela państwa trzeciego, który posiada stopień doktora </a:t>
            </a:r>
            <a:r>
              <a:rPr lang="pl-PL" sz="1700" b="1"/>
              <a:t>lub odpowiednie kwalifikacje uzyskane w ramach szkolnictwa wyższego umożliwiające temu obywatelowi państwa trzeciego dostęp do programów doktoranckich</a:t>
            </a:r>
            <a:r>
              <a:rPr lang="pl-PL" sz="1700"/>
              <a:t>, wybieranego przez instytucję badawczą i przyjmowanego na terytorium państwa członkowskiego w celu prowadzenia działalności badawczej, do której takie kwalifikacje są zwykle wymagane;</a:t>
            </a:r>
          </a:p>
          <a:p>
            <a:pPr marL="0" indent="0">
              <a:buNone/>
            </a:pPr>
            <a:endParaRPr lang="pl-PL" sz="1700"/>
          </a:p>
        </p:txBody>
      </p:sp>
      <p:cxnSp>
        <p:nvCxnSpPr>
          <p:cNvPr id="12" name="Straight Connector 11">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Symbol zastępczy zawartości 4">
            <a:extLst>
              <a:ext uri="{FF2B5EF4-FFF2-40B4-BE49-F238E27FC236}">
                <a16:creationId xmlns:a16="http://schemas.microsoft.com/office/drawing/2014/main" id="{344A6A82-5DAF-55EC-D923-C843B0F5B55F}"/>
              </a:ext>
            </a:extLst>
          </p:cNvPr>
          <p:cNvSpPr>
            <a:spLocks noGrp="1"/>
          </p:cNvSpPr>
          <p:nvPr>
            <p:ph sz="half" idx="2"/>
          </p:nvPr>
        </p:nvSpPr>
        <p:spPr>
          <a:xfrm>
            <a:off x="8451604" y="1412489"/>
            <a:ext cx="3197701" cy="4363844"/>
          </a:xfrm>
        </p:spPr>
        <p:txBody>
          <a:bodyPr>
            <a:normAutofit/>
          </a:bodyPr>
          <a:lstStyle/>
          <a:p>
            <a:r>
              <a:rPr lang="pl-PL" sz="1600" b="1" dirty="0"/>
              <a:t>„student” </a:t>
            </a:r>
            <a:r>
              <a:rPr lang="pl-PL" sz="1600" dirty="0"/>
              <a:t>oznacza obywatela państwa trzeciego, który został przyjęty do instytucji szkolnictwa wyższego i który jest przyjęty na terytorium państwa członkowskiego w celu odbycia studiów w pełnym wymiarze, traktowanych jako główne zajęcie, prowadzących do uzyskania uznawanych przez to państwo członkowskie kwalifikacji w ramach szkolnictwa wyższego, </a:t>
            </a:r>
            <a:r>
              <a:rPr lang="pl-PL" sz="1600" b="1" dirty="0"/>
              <a:t>w tym dyplomów, świadectw lub stopni doktora w instytucjach szkolnictwa wyższego</a:t>
            </a:r>
            <a:r>
              <a:rPr lang="pl-PL" sz="1600" dirty="0"/>
              <a:t>, co może obejmować kurs przygotowawczy przed podjęciem takich studiów, zgodnie z prawem krajowym, lub obowiązkowe szkolenie; </a:t>
            </a:r>
          </a:p>
          <a:p>
            <a:endParaRPr lang="pl-PL" sz="1600" dirty="0"/>
          </a:p>
        </p:txBody>
      </p:sp>
    </p:spTree>
    <p:extLst>
      <p:ext uri="{BB962C8B-B14F-4D97-AF65-F5344CB8AC3E}">
        <p14:creationId xmlns:p14="http://schemas.microsoft.com/office/powerpoint/2010/main" val="2748339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ytuł 4">
            <a:extLst>
              <a:ext uri="{FF2B5EF4-FFF2-40B4-BE49-F238E27FC236}">
                <a16:creationId xmlns:a16="http://schemas.microsoft.com/office/drawing/2014/main" id="{847CA7D9-2DDB-6F26-E792-E652152A2524}"/>
              </a:ext>
            </a:extLst>
          </p:cNvPr>
          <p:cNvSpPr>
            <a:spLocks noGrp="1"/>
          </p:cNvSpPr>
          <p:nvPr>
            <p:ph type="title"/>
          </p:nvPr>
        </p:nvSpPr>
        <p:spPr>
          <a:xfrm>
            <a:off x="838200" y="1412488"/>
            <a:ext cx="2899189" cy="4363844"/>
          </a:xfrm>
        </p:spPr>
        <p:txBody>
          <a:bodyPr anchor="t">
            <a:normAutofit/>
          </a:bodyPr>
          <a:lstStyle/>
          <a:p>
            <a:r>
              <a:rPr lang="pl-PL" sz="3400">
                <a:solidFill>
                  <a:srgbClr val="FFFFFF"/>
                </a:solidFill>
              </a:rPr>
              <a:t>Dyrektywa 2016/801 – motyw 12 preambuły oraz art. 3 pkt 8 ustawy o cudzoziemcach</a:t>
            </a:r>
          </a:p>
        </p:txBody>
      </p:sp>
      <p:sp>
        <p:nvSpPr>
          <p:cNvPr id="6" name="Symbol zastępczy zawartości 5">
            <a:extLst>
              <a:ext uri="{FF2B5EF4-FFF2-40B4-BE49-F238E27FC236}">
                <a16:creationId xmlns:a16="http://schemas.microsoft.com/office/drawing/2014/main" id="{62379773-62BC-C84E-D2F3-0B42784D44D0}"/>
              </a:ext>
            </a:extLst>
          </p:cNvPr>
          <p:cNvSpPr>
            <a:spLocks noGrp="1"/>
          </p:cNvSpPr>
          <p:nvPr>
            <p:ph sz="half" idx="1"/>
          </p:nvPr>
        </p:nvSpPr>
        <p:spPr>
          <a:xfrm>
            <a:off x="4380855" y="1412489"/>
            <a:ext cx="3427283" cy="4363844"/>
          </a:xfrm>
        </p:spPr>
        <p:txBody>
          <a:bodyPr>
            <a:normAutofit/>
          </a:bodyPr>
          <a:lstStyle/>
          <a:p>
            <a:pPr marL="0" indent="0">
              <a:buNone/>
            </a:pPr>
            <a:endParaRPr lang="pl-PL" sz="2000"/>
          </a:p>
          <a:p>
            <a:pPr marL="0" indent="0">
              <a:buNone/>
            </a:pPr>
            <a:endParaRPr lang="pl-PL" sz="2000"/>
          </a:p>
          <a:p>
            <a:pPr marL="0" indent="0">
              <a:buNone/>
            </a:pPr>
            <a:r>
              <a:rPr lang="pl-PL" sz="2000"/>
              <a:t>(12) W stosownych przypadkach należy zachęcać państwa członkowskie do traktowania doktorantów jako naukowców do celów niniejszej dyrektywy.</a:t>
            </a:r>
          </a:p>
        </p:txBody>
      </p:sp>
      <p:cxnSp>
        <p:nvCxnSpPr>
          <p:cNvPr id="14" name="Straight Connector 13">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Symbol zastępczy zawartości 6">
            <a:extLst>
              <a:ext uri="{FF2B5EF4-FFF2-40B4-BE49-F238E27FC236}">
                <a16:creationId xmlns:a16="http://schemas.microsoft.com/office/drawing/2014/main" id="{7A5CA842-26CE-E101-B2F9-9925AB7A5B6D}"/>
              </a:ext>
            </a:extLst>
          </p:cNvPr>
          <p:cNvSpPr>
            <a:spLocks noGrp="1"/>
          </p:cNvSpPr>
          <p:nvPr>
            <p:ph sz="half" idx="2"/>
          </p:nvPr>
        </p:nvSpPr>
        <p:spPr>
          <a:xfrm>
            <a:off x="8451604" y="1412489"/>
            <a:ext cx="3197701" cy="4363844"/>
          </a:xfrm>
        </p:spPr>
        <p:txBody>
          <a:bodyPr>
            <a:normAutofit/>
          </a:bodyPr>
          <a:lstStyle/>
          <a:p>
            <a:pPr marL="0" indent="0">
              <a:buNone/>
            </a:pPr>
            <a:r>
              <a:rPr lang="pl-PL" sz="2000"/>
              <a:t>naukowiec - cudzoziemiec posiadającego co najmniej tytuł zawodowy odpowiadający w Rzeczypospolitej Polskiej tytułowi zawodowemu magistra lub równorzędnemu, umożliwiający ubieganie się o nadanie stopnia doktora.</a:t>
            </a:r>
          </a:p>
          <a:p>
            <a:endParaRPr lang="pl-PL" sz="2000"/>
          </a:p>
        </p:txBody>
      </p:sp>
    </p:spTree>
    <p:extLst>
      <p:ext uri="{BB962C8B-B14F-4D97-AF65-F5344CB8AC3E}">
        <p14:creationId xmlns:p14="http://schemas.microsoft.com/office/powerpoint/2010/main" val="2937184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ytuł 1">
            <a:extLst>
              <a:ext uri="{FF2B5EF4-FFF2-40B4-BE49-F238E27FC236}">
                <a16:creationId xmlns:a16="http://schemas.microsoft.com/office/drawing/2014/main" id="{616289D2-EE22-3ECE-719D-5855A8499109}"/>
              </a:ext>
            </a:extLst>
          </p:cNvPr>
          <p:cNvSpPr>
            <a:spLocks noGrp="1"/>
          </p:cNvSpPr>
          <p:nvPr>
            <p:ph type="title"/>
          </p:nvPr>
        </p:nvSpPr>
        <p:spPr>
          <a:xfrm>
            <a:off x="838200" y="401221"/>
            <a:ext cx="10515600" cy="1348065"/>
          </a:xfrm>
        </p:spPr>
        <p:txBody>
          <a:bodyPr>
            <a:normAutofit/>
          </a:bodyPr>
          <a:lstStyle/>
          <a:p>
            <a:r>
              <a:rPr lang="pl-PL" sz="5000">
                <a:solidFill>
                  <a:srgbClr val="FFFFFF"/>
                </a:solidFill>
              </a:rPr>
              <a:t>Art. 60 ust. 3 ustawy o cudzoziemcach</a:t>
            </a:r>
          </a:p>
        </p:txBody>
      </p:sp>
      <p:sp>
        <p:nvSpPr>
          <p:cNvPr id="3" name="Symbol zastępczy zawartości 2">
            <a:extLst>
              <a:ext uri="{FF2B5EF4-FFF2-40B4-BE49-F238E27FC236}">
                <a16:creationId xmlns:a16="http://schemas.microsoft.com/office/drawing/2014/main" id="{24DF68DE-48CE-DDA1-34AD-F114F8D8F52D}"/>
              </a:ext>
            </a:extLst>
          </p:cNvPr>
          <p:cNvSpPr>
            <a:spLocks noGrp="1"/>
          </p:cNvSpPr>
          <p:nvPr>
            <p:ph idx="1"/>
          </p:nvPr>
        </p:nvSpPr>
        <p:spPr>
          <a:xfrm>
            <a:off x="838200" y="2347414"/>
            <a:ext cx="10515600" cy="3829549"/>
          </a:xfrm>
        </p:spPr>
        <p:txBody>
          <a:bodyPr>
            <a:normAutofit fontScale="92500" lnSpcReduction="20000"/>
          </a:bodyPr>
          <a:lstStyle/>
          <a:p>
            <a:pPr marL="0" indent="0" algn="just">
              <a:buNone/>
            </a:pPr>
            <a:r>
              <a:rPr lang="pl-PL" dirty="0"/>
              <a:t>Na naklejce wizowej w polu "uwagi", obok oznaczenia celu wydania wizy, zamieszcza się następujące adnotacje:</a:t>
            </a:r>
          </a:p>
          <a:p>
            <a:pPr marL="0" indent="0" algn="just">
              <a:buNone/>
            </a:pPr>
            <a:r>
              <a:rPr lang="pl-PL" dirty="0"/>
              <a:t>1) "student" - w przypadku wizy wydawanej w celu, o którym mowa w ust. 1 pkt 9, gdy celem pobytu cudzoziemca na terytorium Rzeczypospolitej Polskiej jest podjęcie lub kontynuacja stacjonarnych: </a:t>
            </a:r>
            <a:r>
              <a:rPr lang="pl-PL" b="1" dirty="0"/>
              <a:t>studiów pierwszego stopnia, studiów drugiego stopnia lub jednolitych studiów magisterskich albo kształcenie się w szkole doktorskiej, zwanych dalej "studiami"</a:t>
            </a:r>
            <a:r>
              <a:rPr lang="pl-PL" dirty="0"/>
              <a:t>, a w przypadku gdy cudzoziemiec jest objęty unijnym programem lub programem wielostronnym obejmującym środki w zakresie mobilności lub porozumieniem między przynajmniej dwiema uznanymi instytucjami szkolnictwa wyższego przewidującym mobilność wewnątrzunijną, także adnotację o tym programie lub porozumieniu;</a:t>
            </a:r>
          </a:p>
        </p:txBody>
      </p:sp>
    </p:spTree>
    <p:extLst>
      <p:ext uri="{BB962C8B-B14F-4D97-AF65-F5344CB8AC3E}">
        <p14:creationId xmlns:p14="http://schemas.microsoft.com/office/powerpoint/2010/main" val="3512767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ytuł 1">
            <a:extLst>
              <a:ext uri="{FF2B5EF4-FFF2-40B4-BE49-F238E27FC236}">
                <a16:creationId xmlns:a16="http://schemas.microsoft.com/office/drawing/2014/main" id="{F8811C49-E5CC-2855-574A-8903C81B1E6E}"/>
              </a:ext>
            </a:extLst>
          </p:cNvPr>
          <p:cNvSpPr>
            <a:spLocks noGrp="1"/>
          </p:cNvSpPr>
          <p:nvPr>
            <p:ph type="title"/>
          </p:nvPr>
        </p:nvSpPr>
        <p:spPr>
          <a:xfrm>
            <a:off x="838200" y="401221"/>
            <a:ext cx="10515600" cy="1348065"/>
          </a:xfrm>
        </p:spPr>
        <p:txBody>
          <a:bodyPr>
            <a:normAutofit/>
          </a:bodyPr>
          <a:lstStyle/>
          <a:p>
            <a:r>
              <a:rPr lang="pl-PL" sz="5000" dirty="0">
                <a:solidFill>
                  <a:srgbClr val="FFFFFF"/>
                </a:solidFill>
              </a:rPr>
              <a:t>Art. 64a ust. 1 ustawy o cudzoziemcach</a:t>
            </a:r>
          </a:p>
        </p:txBody>
      </p:sp>
      <p:sp>
        <p:nvSpPr>
          <p:cNvPr id="3" name="Symbol zastępczy zawartości 2">
            <a:extLst>
              <a:ext uri="{FF2B5EF4-FFF2-40B4-BE49-F238E27FC236}">
                <a16:creationId xmlns:a16="http://schemas.microsoft.com/office/drawing/2014/main" id="{95CA21F5-C3C9-FC36-B92E-A123CDC94794}"/>
              </a:ext>
            </a:extLst>
          </p:cNvPr>
          <p:cNvSpPr>
            <a:spLocks noGrp="1"/>
          </p:cNvSpPr>
          <p:nvPr>
            <p:ph idx="1"/>
          </p:nvPr>
        </p:nvSpPr>
        <p:spPr>
          <a:xfrm>
            <a:off x="838200" y="2586789"/>
            <a:ext cx="10515600" cy="3590174"/>
          </a:xfrm>
        </p:spPr>
        <p:txBody>
          <a:bodyPr>
            <a:normAutofit/>
          </a:bodyPr>
          <a:lstStyle/>
          <a:p>
            <a:pPr marL="0" indent="0" algn="just">
              <a:buNone/>
            </a:pPr>
            <a:r>
              <a:rPr lang="pl-PL" dirty="0"/>
              <a:t>Wiza krajowa w celu, o którym mowa w art. 60 ust. 1 pkt 9, z adnotacją "student", może być wydana cudzoziemcowi, który spełnia warunki, o których mowa w art. 144 ust. 1 pkt 1 oraz pkt 2 lit. b, jeżeli </a:t>
            </a:r>
            <a:r>
              <a:rPr lang="pl-PL" strike="sngStrike" dirty="0"/>
              <a:t>jednostka prowadząca studia, która podlega obowiązkowi zatwierdzenia, została zatwierdzona przez ministra właściwego do spraw wewnętrznych na podstawie art. 144 ust. 4-14, albo </a:t>
            </a:r>
            <a:r>
              <a:rPr lang="pl-PL" dirty="0"/>
              <a:t>w stosunku do jednostki prowadzącej studia, która nie podlega obowiązkowi zatwierdzenia, nie została wydana decyzja o zakazie przyjmowania cudzoziemców, o której mowa w art. 144a ust. 1.</a:t>
            </a:r>
          </a:p>
        </p:txBody>
      </p:sp>
    </p:spTree>
    <p:extLst>
      <p:ext uri="{BB962C8B-B14F-4D97-AF65-F5344CB8AC3E}">
        <p14:creationId xmlns:p14="http://schemas.microsoft.com/office/powerpoint/2010/main" val="3774298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ytuł 1">
            <a:extLst>
              <a:ext uri="{FF2B5EF4-FFF2-40B4-BE49-F238E27FC236}">
                <a16:creationId xmlns:a16="http://schemas.microsoft.com/office/drawing/2014/main" id="{C6585030-408F-B785-A5A7-365F2D0AA39D}"/>
              </a:ext>
            </a:extLst>
          </p:cNvPr>
          <p:cNvSpPr>
            <a:spLocks noGrp="1"/>
          </p:cNvSpPr>
          <p:nvPr>
            <p:ph type="title"/>
          </p:nvPr>
        </p:nvSpPr>
        <p:spPr>
          <a:xfrm>
            <a:off x="838200" y="401221"/>
            <a:ext cx="10515600" cy="1348065"/>
          </a:xfrm>
        </p:spPr>
        <p:txBody>
          <a:bodyPr>
            <a:normAutofit/>
          </a:bodyPr>
          <a:lstStyle/>
          <a:p>
            <a:r>
              <a:rPr lang="pl-PL" sz="4200" dirty="0">
                <a:solidFill>
                  <a:srgbClr val="FFFFFF"/>
                </a:solidFill>
              </a:rPr>
              <a:t>Art. 144 ust. 1 ustawy o cudzoziemcach                      – przesłanki celu + zatwierdzenia jednostki </a:t>
            </a:r>
          </a:p>
        </p:txBody>
      </p:sp>
      <p:sp>
        <p:nvSpPr>
          <p:cNvPr id="3" name="Symbol zastępczy zawartości 2">
            <a:extLst>
              <a:ext uri="{FF2B5EF4-FFF2-40B4-BE49-F238E27FC236}">
                <a16:creationId xmlns:a16="http://schemas.microsoft.com/office/drawing/2014/main" id="{C73B38FC-C7A5-ED76-ED4D-A6C5239C8924}"/>
              </a:ext>
            </a:extLst>
          </p:cNvPr>
          <p:cNvSpPr>
            <a:spLocks noGrp="1"/>
          </p:cNvSpPr>
          <p:nvPr>
            <p:ph idx="1"/>
          </p:nvPr>
        </p:nvSpPr>
        <p:spPr>
          <a:xfrm>
            <a:off x="838200" y="2586789"/>
            <a:ext cx="10515600" cy="3590174"/>
          </a:xfrm>
        </p:spPr>
        <p:txBody>
          <a:bodyPr>
            <a:normAutofit/>
          </a:bodyPr>
          <a:lstStyle/>
          <a:p>
            <a:pPr marL="0" indent="0" algn="just">
              <a:buNone/>
            </a:pPr>
            <a:r>
              <a:rPr lang="pl-PL" dirty="0"/>
              <a:t>Zezwolenia na pobyt czasowy w celu kształcenia się na studiach udziela się cudzoziemcowi, gdy celem jego pobytu na terytorium Rzeczypospolitej Polskiej jest podjęcie lub kontynuacja studiów w jednostce prowadzącej studia zatwierdzonej przez ministra właściwego do spraw wewnętrznych, chyba że ta jednostka nie podlega obowiązkowi zatwierdzenia albo w jednostce prowadzącej studia, która nie podlega obowiązkowi zatwierdzenia, w stosunku do której nie została wydana decyzja o zakazie przyjmowania cudzoziemców, o której mowa w art. 144a ust. 1, oraz (…)</a:t>
            </a:r>
          </a:p>
        </p:txBody>
      </p:sp>
    </p:spTree>
    <p:extLst>
      <p:ext uri="{BB962C8B-B14F-4D97-AF65-F5344CB8AC3E}">
        <p14:creationId xmlns:p14="http://schemas.microsoft.com/office/powerpoint/2010/main" val="1206718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ytuł 1">
            <a:extLst>
              <a:ext uri="{FF2B5EF4-FFF2-40B4-BE49-F238E27FC236}">
                <a16:creationId xmlns:a16="http://schemas.microsoft.com/office/drawing/2014/main" id="{B0D0B4A9-177F-EFD4-863D-E9B82EC743B3}"/>
              </a:ext>
            </a:extLst>
          </p:cNvPr>
          <p:cNvSpPr>
            <a:spLocks noGrp="1"/>
          </p:cNvSpPr>
          <p:nvPr>
            <p:ph type="title"/>
          </p:nvPr>
        </p:nvSpPr>
        <p:spPr>
          <a:xfrm>
            <a:off x="838200" y="401221"/>
            <a:ext cx="10515600" cy="1348065"/>
          </a:xfrm>
        </p:spPr>
        <p:txBody>
          <a:bodyPr>
            <a:normAutofit/>
          </a:bodyPr>
          <a:lstStyle/>
          <a:p>
            <a:r>
              <a:rPr lang="pl-PL" sz="4200" dirty="0">
                <a:solidFill>
                  <a:srgbClr val="FFFFFF"/>
                </a:solidFill>
              </a:rPr>
              <a:t>Art. 144 ust. 1 ustawy o cudzoziemcach                   – wymóg zaświadczenia</a:t>
            </a:r>
          </a:p>
        </p:txBody>
      </p:sp>
      <p:sp>
        <p:nvSpPr>
          <p:cNvPr id="3" name="Symbol zastępczy zawartości 2">
            <a:extLst>
              <a:ext uri="{FF2B5EF4-FFF2-40B4-BE49-F238E27FC236}">
                <a16:creationId xmlns:a16="http://schemas.microsoft.com/office/drawing/2014/main" id="{7C56C2A4-72EC-8031-3CE6-BDB434520A60}"/>
              </a:ext>
            </a:extLst>
          </p:cNvPr>
          <p:cNvSpPr>
            <a:spLocks noGrp="1"/>
          </p:cNvSpPr>
          <p:nvPr>
            <p:ph idx="1"/>
          </p:nvPr>
        </p:nvSpPr>
        <p:spPr>
          <a:xfrm>
            <a:off x="838200" y="2586789"/>
            <a:ext cx="10515600" cy="3590174"/>
          </a:xfrm>
        </p:spPr>
        <p:txBody>
          <a:bodyPr>
            <a:normAutofit/>
          </a:bodyPr>
          <a:lstStyle/>
          <a:p>
            <a:pPr marL="0" indent="0">
              <a:buNone/>
            </a:pPr>
            <a:r>
              <a:rPr lang="pl-PL" sz="2200"/>
              <a:t>1) cudzoziemiec przedłoży:</a:t>
            </a:r>
          </a:p>
          <a:p>
            <a:pPr marL="0" indent="0">
              <a:buNone/>
            </a:pPr>
            <a:r>
              <a:rPr lang="pl-PL" sz="2200"/>
              <a:t>a) zaświadczenie jednostki prowadzącej studia o przyjęciu na studia lub o kontynuacji studiów,</a:t>
            </a:r>
          </a:p>
          <a:p>
            <a:pPr marL="0" indent="0">
              <a:buNone/>
            </a:pPr>
            <a:r>
              <a:rPr lang="pl-PL" sz="2200"/>
              <a:t>b) dowód uiszczenia opłaty, jeżeli podejmuje lub kontynuuje studia odpłatne;</a:t>
            </a:r>
          </a:p>
        </p:txBody>
      </p:sp>
    </p:spTree>
    <p:extLst>
      <p:ext uri="{BB962C8B-B14F-4D97-AF65-F5344CB8AC3E}">
        <p14:creationId xmlns:p14="http://schemas.microsoft.com/office/powerpoint/2010/main" val="1571869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ytuł 1">
            <a:extLst>
              <a:ext uri="{FF2B5EF4-FFF2-40B4-BE49-F238E27FC236}">
                <a16:creationId xmlns:a16="http://schemas.microsoft.com/office/drawing/2014/main" id="{A945DB20-43E0-7B9A-C699-25CE2E131F9A}"/>
              </a:ext>
            </a:extLst>
          </p:cNvPr>
          <p:cNvSpPr>
            <a:spLocks noGrp="1"/>
          </p:cNvSpPr>
          <p:nvPr>
            <p:ph type="title"/>
          </p:nvPr>
        </p:nvSpPr>
        <p:spPr>
          <a:xfrm>
            <a:off x="838200" y="401221"/>
            <a:ext cx="10515600" cy="1348065"/>
          </a:xfrm>
        </p:spPr>
        <p:txBody>
          <a:bodyPr>
            <a:normAutofit/>
          </a:bodyPr>
          <a:lstStyle/>
          <a:p>
            <a:r>
              <a:rPr lang="pl-PL" sz="4200">
                <a:solidFill>
                  <a:srgbClr val="FFFFFF"/>
                </a:solidFill>
              </a:rPr>
              <a:t>Art. 144 ust. 1 ustawy o cudzoziemcach                       – przesłanki ekonomiczne</a:t>
            </a:r>
          </a:p>
        </p:txBody>
      </p:sp>
      <p:sp>
        <p:nvSpPr>
          <p:cNvPr id="3" name="Symbol zastępczy zawartości 2">
            <a:extLst>
              <a:ext uri="{FF2B5EF4-FFF2-40B4-BE49-F238E27FC236}">
                <a16:creationId xmlns:a16="http://schemas.microsoft.com/office/drawing/2014/main" id="{E1E5AD53-E596-86C1-B594-8845FC820D7F}"/>
              </a:ext>
            </a:extLst>
          </p:cNvPr>
          <p:cNvSpPr>
            <a:spLocks noGrp="1"/>
          </p:cNvSpPr>
          <p:nvPr>
            <p:ph idx="1"/>
          </p:nvPr>
        </p:nvSpPr>
        <p:spPr>
          <a:xfrm>
            <a:off x="838200" y="2586789"/>
            <a:ext cx="10515600" cy="3590174"/>
          </a:xfrm>
        </p:spPr>
        <p:txBody>
          <a:bodyPr>
            <a:normAutofit/>
          </a:bodyPr>
          <a:lstStyle/>
          <a:p>
            <a:pPr marL="0" indent="0">
              <a:buNone/>
            </a:pPr>
            <a:r>
              <a:rPr lang="pl-PL" sz="2200"/>
              <a:t>2) cudzoziemiec posiada:</a:t>
            </a:r>
          </a:p>
          <a:p>
            <a:pPr marL="0" indent="0">
              <a:buNone/>
            </a:pPr>
            <a:r>
              <a:rPr lang="pl-PL" sz="2200"/>
              <a:t>a) ubezpieczenie zdrowotne w rozumieniu ustawy z dnia 27 sierpnia 2004 r. o świadczeniach opieki zdrowotnej finansowanych ze środków publicznych lub potwierdzenie pokrycia przez ubezpieczyciela kosztów leczenia na terytorium Rzeczypospolitej Polskiej,</a:t>
            </a:r>
          </a:p>
          <a:p>
            <a:pPr marL="0" indent="0">
              <a:buNone/>
            </a:pPr>
            <a:r>
              <a:rPr lang="pl-PL" sz="2200"/>
              <a:t>b) </a:t>
            </a:r>
            <a:r>
              <a:rPr lang="pl-PL" sz="2200" b="1"/>
              <a:t>wystarczające środki finansowe na pokrycie kosztów utrzymania i podróży powrotnej do państwa pochodzenia lub zamieszkania albo kosztów tranzytu do państwa trzeciego, które udzieli pozwolenia na wjazd, oraz kosztów studiów.</a:t>
            </a:r>
          </a:p>
        </p:txBody>
      </p:sp>
    </p:spTree>
    <p:extLst>
      <p:ext uri="{BB962C8B-B14F-4D97-AF65-F5344CB8AC3E}">
        <p14:creationId xmlns:p14="http://schemas.microsoft.com/office/powerpoint/2010/main" val="3677924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E978E8E8-6A34-F878-014D-0536B708818D}"/>
              </a:ext>
            </a:extLst>
          </p:cNvPr>
          <p:cNvSpPr>
            <a:spLocks noGrp="1"/>
          </p:cNvSpPr>
          <p:nvPr>
            <p:ph type="title"/>
          </p:nvPr>
        </p:nvSpPr>
        <p:spPr>
          <a:xfrm>
            <a:off x="1383564" y="348865"/>
            <a:ext cx="9718111" cy="1576446"/>
          </a:xfrm>
        </p:spPr>
        <p:txBody>
          <a:bodyPr anchor="ctr">
            <a:normAutofit/>
          </a:bodyPr>
          <a:lstStyle/>
          <a:p>
            <a:pPr algn="just"/>
            <a:r>
              <a:rPr lang="pl-PL" sz="3400" dirty="0">
                <a:solidFill>
                  <a:srgbClr val="FFFFFF"/>
                </a:solidFill>
              </a:rPr>
              <a:t>Rozporządzenie Rady Ministrów z dnia 14 lipca 2021 r. w sprawie zweryfikowanych kryteriów dochodowych oraz kwot świadczeń pieniężnych z pomocy społecznej</a:t>
            </a:r>
          </a:p>
        </p:txBody>
      </p:sp>
      <p:graphicFrame>
        <p:nvGraphicFramePr>
          <p:cNvPr id="5" name="Symbol zastępczy zawartości 2">
            <a:extLst>
              <a:ext uri="{FF2B5EF4-FFF2-40B4-BE49-F238E27FC236}">
                <a16:creationId xmlns:a16="http://schemas.microsoft.com/office/drawing/2014/main" id="{333DF687-3E3F-3BDD-38CB-DA5818EACFF0}"/>
              </a:ext>
            </a:extLst>
          </p:cNvPr>
          <p:cNvGraphicFramePr>
            <a:graphicFrameLocks noGrp="1"/>
          </p:cNvGraphicFramePr>
          <p:nvPr>
            <p:ph idx="1"/>
            <p:extLst>
              <p:ext uri="{D42A27DB-BD31-4B8C-83A1-F6EECF244321}">
                <p14:modId xmlns:p14="http://schemas.microsoft.com/office/powerpoint/2010/main" val="310710686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6565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B029E0D5-4D59-91F5-3D16-79214AE5D480}"/>
              </a:ext>
            </a:extLst>
          </p:cNvPr>
          <p:cNvSpPr>
            <a:spLocks noGrp="1"/>
          </p:cNvSpPr>
          <p:nvPr>
            <p:ph type="title"/>
          </p:nvPr>
        </p:nvSpPr>
        <p:spPr>
          <a:xfrm>
            <a:off x="4812632" y="329184"/>
            <a:ext cx="6736240" cy="1783080"/>
          </a:xfrm>
        </p:spPr>
        <p:txBody>
          <a:bodyPr anchor="b">
            <a:normAutofit/>
          </a:bodyPr>
          <a:lstStyle/>
          <a:p>
            <a:pPr algn="just"/>
            <a:r>
              <a:rPr lang="pl-PL" sz="2200" dirty="0"/>
              <a:t>Rozporządzenie Ministra Spraw Wewnętrznych i Administracji z dnia 6 lutego 2018 r.</a:t>
            </a:r>
            <a:br>
              <a:rPr lang="pl-PL" sz="2200" dirty="0"/>
            </a:br>
            <a:r>
              <a:rPr lang="pl-PL" sz="2200" dirty="0"/>
              <a:t>w sprawie wysokości środków finansowych, jakie musi posiadać cudzoziemiec podejmujący lub kontynuujący studia na terytorium Rzeczypospolitej Polskiej</a:t>
            </a:r>
          </a:p>
        </p:txBody>
      </p:sp>
      <p:pic>
        <p:nvPicPr>
          <p:cNvPr id="24" name="Picture 4" descr="Pusta kamienna powierzchnia dachu na tle zachmurzonego nieba">
            <a:extLst>
              <a:ext uri="{FF2B5EF4-FFF2-40B4-BE49-F238E27FC236}">
                <a16:creationId xmlns:a16="http://schemas.microsoft.com/office/drawing/2014/main" id="{883F932A-A0A1-5059-2C74-F7F2D97D3975}"/>
              </a:ext>
            </a:extLst>
          </p:cNvPr>
          <p:cNvPicPr>
            <a:picLocks noChangeAspect="1"/>
          </p:cNvPicPr>
          <p:nvPr/>
        </p:nvPicPr>
        <p:blipFill rotWithShape="1">
          <a:blip r:embed="rId2"/>
          <a:srcRect l="29806" r="2724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ymbol zastępczy zawartości 2">
            <a:extLst>
              <a:ext uri="{FF2B5EF4-FFF2-40B4-BE49-F238E27FC236}">
                <a16:creationId xmlns:a16="http://schemas.microsoft.com/office/drawing/2014/main" id="{54DDB80F-D44D-6796-0CC7-C95EA9E27F87}"/>
              </a:ext>
            </a:extLst>
          </p:cNvPr>
          <p:cNvSpPr>
            <a:spLocks noGrp="1"/>
          </p:cNvSpPr>
          <p:nvPr>
            <p:ph idx="1"/>
          </p:nvPr>
        </p:nvSpPr>
        <p:spPr>
          <a:xfrm>
            <a:off x="4812632" y="2706624"/>
            <a:ext cx="6736240" cy="3483864"/>
          </a:xfrm>
        </p:spPr>
        <p:txBody>
          <a:bodyPr>
            <a:normAutofit fontScale="92500" lnSpcReduction="20000"/>
          </a:bodyPr>
          <a:lstStyle/>
          <a:p>
            <a:pPr marL="0" indent="0">
              <a:buNone/>
            </a:pPr>
            <a:r>
              <a:rPr lang="pl-PL" sz="1800" dirty="0"/>
              <a:t>1. Minimalna wysokość środków finansowych, jakie cudzoziemiec podejmujący lub kontynuujący studia na terytorium Rzeczypospolitej Polskiej, zwany dalej "cudzoziemcem", musi posiadać na pokrycie kosztów podróży powrotnej do państwa pochodzenia lub zamieszkania albo kosztów tranzytu do państwa trzeciego, które udzieli pozwolenia na wjazd, wynosi:</a:t>
            </a:r>
          </a:p>
          <a:p>
            <a:pPr marL="0" indent="0">
              <a:buNone/>
            </a:pPr>
            <a:r>
              <a:rPr lang="pl-PL" sz="1800" dirty="0"/>
              <a:t>1) </a:t>
            </a:r>
            <a:r>
              <a:rPr lang="pl-PL" sz="1800" b="1" dirty="0"/>
              <a:t>200</a:t>
            </a:r>
            <a:r>
              <a:rPr lang="pl-PL" sz="1800" dirty="0"/>
              <a:t> złotych, jeżeli przybył z państwa sąsiadującego z Rzecząpospolitą Polską,</a:t>
            </a:r>
          </a:p>
          <a:p>
            <a:pPr marL="0" indent="0">
              <a:buNone/>
            </a:pPr>
            <a:r>
              <a:rPr lang="pl-PL" sz="1800" dirty="0"/>
              <a:t>2) </a:t>
            </a:r>
            <a:r>
              <a:rPr lang="pl-PL" sz="1800" b="1" dirty="0"/>
              <a:t>500</a:t>
            </a:r>
            <a:r>
              <a:rPr lang="pl-PL" sz="1800" dirty="0"/>
              <a:t> złotych, jeżeli przybył z państwa członkowskiego Unii Europejskiej niesąsiadującego z Rzecząpospolitą Polską lub z państwa członkowskiego Europejskiego Porozumienia Wolnego Handlu (EFTA) - strony umowy o Europejskim Obszarze Gospodarczym lub z Konfederacji Szwajcarskiej,</a:t>
            </a:r>
          </a:p>
          <a:p>
            <a:pPr marL="0" indent="0">
              <a:buNone/>
            </a:pPr>
            <a:r>
              <a:rPr lang="pl-PL" sz="1800" dirty="0"/>
              <a:t>3) </a:t>
            </a:r>
            <a:r>
              <a:rPr lang="pl-PL" sz="1800" b="1" dirty="0"/>
              <a:t>2500</a:t>
            </a:r>
            <a:r>
              <a:rPr lang="pl-PL" sz="1800" dirty="0"/>
              <a:t> złotych, jeżeli przybył z innego państwa niż określone w pkt 1 i 2 </a:t>
            </a:r>
          </a:p>
          <a:p>
            <a:pPr marL="0" indent="0">
              <a:buNone/>
            </a:pPr>
            <a:r>
              <a:rPr lang="pl-PL" sz="1800" dirty="0"/>
              <a:t>- albo równowartość tych kwot w walutach obcych.</a:t>
            </a:r>
          </a:p>
        </p:txBody>
      </p:sp>
    </p:spTree>
    <p:extLst>
      <p:ext uri="{BB962C8B-B14F-4D97-AF65-F5344CB8AC3E}">
        <p14:creationId xmlns:p14="http://schemas.microsoft.com/office/powerpoint/2010/main" val="2051945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500A24D9-CAFE-81F2-CAB8-90631A7B9BCD}"/>
              </a:ext>
            </a:extLst>
          </p:cNvPr>
          <p:cNvSpPr>
            <a:spLocks noGrp="1"/>
          </p:cNvSpPr>
          <p:nvPr>
            <p:ph type="title"/>
          </p:nvPr>
        </p:nvSpPr>
        <p:spPr>
          <a:xfrm>
            <a:off x="5297762" y="329184"/>
            <a:ext cx="6251110" cy="1783080"/>
          </a:xfrm>
        </p:spPr>
        <p:txBody>
          <a:bodyPr anchor="b">
            <a:normAutofit/>
          </a:bodyPr>
          <a:lstStyle/>
          <a:p>
            <a:pPr algn="just"/>
            <a:r>
              <a:rPr lang="pl-PL" sz="3800" dirty="0"/>
              <a:t>Czy należy wydać decyzję o przyjęciu cudzoziemca do szkoły doktorskiej?</a:t>
            </a:r>
          </a:p>
        </p:txBody>
      </p:sp>
      <p:pic>
        <p:nvPicPr>
          <p:cNvPr id="19" name="Picture 4" descr="Biurka w pustej klasie">
            <a:extLst>
              <a:ext uri="{FF2B5EF4-FFF2-40B4-BE49-F238E27FC236}">
                <a16:creationId xmlns:a16="http://schemas.microsoft.com/office/drawing/2014/main" id="{868FD477-ED39-230A-49F8-ADF129D7C868}"/>
              </a:ext>
            </a:extLst>
          </p:cNvPr>
          <p:cNvPicPr>
            <a:picLocks noChangeAspect="1"/>
          </p:cNvPicPr>
          <p:nvPr/>
        </p:nvPicPr>
        <p:blipFill rotWithShape="1">
          <a:blip r:embed="rId2"/>
          <a:srcRect l="26221" r="22845"/>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9251CDA0-4D04-2768-C8AE-95A2C9C34223}"/>
              </a:ext>
            </a:extLst>
          </p:cNvPr>
          <p:cNvSpPr>
            <a:spLocks noGrp="1"/>
          </p:cNvSpPr>
          <p:nvPr>
            <p:ph idx="1"/>
          </p:nvPr>
        </p:nvSpPr>
        <p:spPr>
          <a:xfrm>
            <a:off x="5297762" y="2374947"/>
            <a:ext cx="6251110" cy="3815541"/>
          </a:xfrm>
        </p:spPr>
        <p:txBody>
          <a:bodyPr>
            <a:normAutofit fontScale="92500" lnSpcReduction="10000"/>
          </a:bodyPr>
          <a:lstStyle/>
          <a:p>
            <a:pPr marL="0" indent="0" algn="just">
              <a:buNone/>
            </a:pPr>
            <a:r>
              <a:rPr lang="pl-PL" sz="2400" dirty="0"/>
              <a:t>„Cudzoziemcy mogą podejmować i odbywać studia, kształcenie w szkołach doktorskich, studia podyplomowe, kształcenie specjalistyczne i inne formy kształcenia oraz uczestniczyć w prowadzeniu działalności naukowej lub w prowadzeniu kształcenia, na podstawie: (…)</a:t>
            </a:r>
          </a:p>
          <a:p>
            <a:pPr marL="0" indent="0" algn="just">
              <a:buNone/>
            </a:pPr>
            <a:r>
              <a:rPr lang="pl-PL" sz="2400" dirty="0"/>
              <a:t>6) decyzji administracyjnej rektora, dyrektora instytutu PAN, dyrektora instytutu badawczego lub dyrektora instytutu międzynarodowego”.</a:t>
            </a:r>
          </a:p>
          <a:p>
            <a:pPr marL="0" indent="0">
              <a:buNone/>
            </a:pPr>
            <a:endParaRPr lang="pl-PL" sz="2400" dirty="0"/>
          </a:p>
          <a:p>
            <a:pPr marL="0" indent="0" algn="just">
              <a:buNone/>
            </a:pPr>
            <a:r>
              <a:rPr lang="pl-PL" sz="2400" dirty="0"/>
              <a:t>Pismo z dnia 7 lutego 2019 r. Ministerstwo Nauki i Szkolnictwa Wyższego DMW.WUM.070.3.2019.JB</a:t>
            </a:r>
          </a:p>
        </p:txBody>
      </p:sp>
    </p:spTree>
    <p:extLst>
      <p:ext uri="{BB962C8B-B14F-4D97-AF65-F5344CB8AC3E}">
        <p14:creationId xmlns:p14="http://schemas.microsoft.com/office/powerpoint/2010/main" val="750768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B80F807-964C-A7CF-1FCF-50A2E646FFBB}"/>
              </a:ext>
            </a:extLst>
          </p:cNvPr>
          <p:cNvSpPr>
            <a:spLocks noGrp="1"/>
          </p:cNvSpPr>
          <p:nvPr>
            <p:ph type="title"/>
          </p:nvPr>
        </p:nvSpPr>
        <p:spPr/>
        <p:txBody>
          <a:bodyPr/>
          <a:lstStyle/>
          <a:p>
            <a:r>
              <a:rPr lang="pl-PL" dirty="0"/>
              <a:t>Symulacja</a:t>
            </a:r>
          </a:p>
        </p:txBody>
      </p:sp>
      <p:sp>
        <p:nvSpPr>
          <p:cNvPr id="5" name="Symbol zastępczy tekstu 4">
            <a:extLst>
              <a:ext uri="{FF2B5EF4-FFF2-40B4-BE49-F238E27FC236}">
                <a16:creationId xmlns:a16="http://schemas.microsoft.com/office/drawing/2014/main" id="{C19B167E-9730-5830-3AA1-7EA609E6704C}"/>
              </a:ext>
            </a:extLst>
          </p:cNvPr>
          <p:cNvSpPr>
            <a:spLocks noGrp="1"/>
          </p:cNvSpPr>
          <p:nvPr>
            <p:ph type="body" idx="1"/>
          </p:nvPr>
        </p:nvSpPr>
        <p:spPr/>
        <p:txBody>
          <a:bodyPr/>
          <a:lstStyle/>
          <a:p>
            <a:r>
              <a:rPr lang="pl-PL" dirty="0"/>
              <a:t>Założenia</a:t>
            </a:r>
          </a:p>
        </p:txBody>
      </p:sp>
      <p:graphicFrame>
        <p:nvGraphicFramePr>
          <p:cNvPr id="8" name="Symbol zastępczy zawartości 2">
            <a:extLst>
              <a:ext uri="{FF2B5EF4-FFF2-40B4-BE49-F238E27FC236}">
                <a16:creationId xmlns:a16="http://schemas.microsoft.com/office/drawing/2014/main" id="{EF5D4F26-B71C-5802-14E0-ADB89D234CEE}"/>
              </a:ext>
            </a:extLst>
          </p:cNvPr>
          <p:cNvGraphicFramePr>
            <a:graphicFrameLocks noGrp="1"/>
          </p:cNvGraphicFramePr>
          <p:nvPr>
            <p:ph sz="half" idx="2"/>
          </p:nvPr>
        </p:nvGraphicFramePr>
        <p:xfrm>
          <a:off x="862014" y="2505075"/>
          <a:ext cx="515778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ymbol zastępczy tekstu 5">
            <a:extLst>
              <a:ext uri="{FF2B5EF4-FFF2-40B4-BE49-F238E27FC236}">
                <a16:creationId xmlns:a16="http://schemas.microsoft.com/office/drawing/2014/main" id="{D60FCCAE-620C-069C-554D-4297834176C7}"/>
              </a:ext>
            </a:extLst>
          </p:cNvPr>
          <p:cNvSpPr>
            <a:spLocks noGrp="1"/>
          </p:cNvSpPr>
          <p:nvPr>
            <p:ph type="body" sz="quarter" idx="3"/>
          </p:nvPr>
        </p:nvSpPr>
        <p:spPr/>
        <p:txBody>
          <a:bodyPr/>
          <a:lstStyle/>
          <a:p>
            <a:r>
              <a:rPr lang="pl-PL" dirty="0"/>
              <a:t>Wyliczenie</a:t>
            </a:r>
          </a:p>
        </p:txBody>
      </p:sp>
      <p:sp>
        <p:nvSpPr>
          <p:cNvPr id="4" name="Symbol zastępczy zawartości 3">
            <a:extLst>
              <a:ext uri="{FF2B5EF4-FFF2-40B4-BE49-F238E27FC236}">
                <a16:creationId xmlns:a16="http://schemas.microsoft.com/office/drawing/2014/main" id="{B1B050AA-43D5-DD92-02C3-03314AE30456}"/>
              </a:ext>
            </a:extLst>
          </p:cNvPr>
          <p:cNvSpPr>
            <a:spLocks noGrp="1"/>
          </p:cNvSpPr>
          <p:nvPr>
            <p:ph sz="quarter" idx="4"/>
          </p:nvPr>
        </p:nvSpPr>
        <p:spPr/>
        <p:txBody>
          <a:bodyPr>
            <a:normAutofit/>
          </a:bodyPr>
          <a:lstStyle/>
          <a:p>
            <a:pPr marL="0" indent="0">
              <a:buNone/>
            </a:pPr>
            <a:endParaRPr lang="pl-PL" dirty="0"/>
          </a:p>
          <a:p>
            <a:pPr marL="0" indent="0">
              <a:buNone/>
            </a:pPr>
            <a:endParaRPr lang="pl-PL" dirty="0"/>
          </a:p>
          <a:p>
            <a:pPr marL="0" indent="0">
              <a:buNone/>
            </a:pPr>
            <a:endParaRPr lang="pl-PL" dirty="0"/>
          </a:p>
          <a:p>
            <a:pPr marL="0" indent="0">
              <a:buNone/>
            </a:pPr>
            <a:r>
              <a:rPr lang="pl-PL" dirty="0"/>
              <a:t>776 zł x 48 miesięcy + 2500 zł = 39748 zł</a:t>
            </a:r>
          </a:p>
          <a:p>
            <a:pPr marL="0" indent="0">
              <a:buNone/>
            </a:pPr>
            <a:endParaRPr lang="pl-PL" dirty="0"/>
          </a:p>
        </p:txBody>
      </p:sp>
    </p:spTree>
    <p:extLst>
      <p:ext uri="{BB962C8B-B14F-4D97-AF65-F5344CB8AC3E}">
        <p14:creationId xmlns:p14="http://schemas.microsoft.com/office/powerpoint/2010/main" val="203869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ytuł 6">
            <a:extLst>
              <a:ext uri="{FF2B5EF4-FFF2-40B4-BE49-F238E27FC236}">
                <a16:creationId xmlns:a16="http://schemas.microsoft.com/office/drawing/2014/main" id="{45B3A18C-A3E1-CE9E-03BE-A3DB94203E1C}"/>
              </a:ext>
            </a:extLst>
          </p:cNvPr>
          <p:cNvSpPr>
            <a:spLocks noGrp="1"/>
          </p:cNvSpPr>
          <p:nvPr>
            <p:ph type="title"/>
          </p:nvPr>
        </p:nvSpPr>
        <p:spPr>
          <a:xfrm>
            <a:off x="4572001" y="601744"/>
            <a:ext cx="6781800" cy="1338696"/>
          </a:xfrm>
        </p:spPr>
        <p:txBody>
          <a:bodyPr>
            <a:normAutofit/>
          </a:bodyPr>
          <a:lstStyle/>
          <a:p>
            <a:r>
              <a:rPr lang="pl-PL" dirty="0"/>
              <a:t>Okres ważności zezwolenia – art. 145 ust. 1 i 4</a:t>
            </a:r>
          </a:p>
        </p:txBody>
      </p:sp>
      <p:pic>
        <p:nvPicPr>
          <p:cNvPr id="10" name="Picture 9" descr="Skomplikowane formuły matematyczne na tablicy">
            <a:extLst>
              <a:ext uri="{FF2B5EF4-FFF2-40B4-BE49-F238E27FC236}">
                <a16:creationId xmlns:a16="http://schemas.microsoft.com/office/drawing/2014/main" id="{F7769208-1961-3544-9BFF-8AF5C089F74E}"/>
              </a:ext>
            </a:extLst>
          </p:cNvPr>
          <p:cNvPicPr>
            <a:picLocks noChangeAspect="1"/>
          </p:cNvPicPr>
          <p:nvPr/>
        </p:nvPicPr>
        <p:blipFill rotWithShape="1">
          <a:blip r:embed="rId2"/>
          <a:srcRect l="36978" r="23054"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8" name="Symbol zastępczy zawartości 7">
            <a:extLst>
              <a:ext uri="{FF2B5EF4-FFF2-40B4-BE49-F238E27FC236}">
                <a16:creationId xmlns:a16="http://schemas.microsoft.com/office/drawing/2014/main" id="{B6657B40-2C8A-68EB-08ED-72AF020DCB4C}"/>
              </a:ext>
            </a:extLst>
          </p:cNvPr>
          <p:cNvSpPr>
            <a:spLocks noGrp="1"/>
          </p:cNvSpPr>
          <p:nvPr>
            <p:ph idx="1"/>
          </p:nvPr>
        </p:nvSpPr>
        <p:spPr>
          <a:xfrm>
            <a:off x="4572001" y="2201958"/>
            <a:ext cx="6781800" cy="3900730"/>
          </a:xfrm>
        </p:spPr>
        <p:txBody>
          <a:bodyPr anchor="t">
            <a:normAutofit/>
          </a:bodyPr>
          <a:lstStyle/>
          <a:p>
            <a:r>
              <a:rPr lang="pl-PL" sz="1900" dirty="0"/>
              <a:t>1. Pierwszego zezwolenia, o którym mowa w art. 144 ust. 1 i 3, cudzoziemcowi, który podejmuje studia na terytorium Rzeczypospolitej Polskiej na pierwszym roku, udziela się </a:t>
            </a:r>
            <a:r>
              <a:rPr lang="pl-PL" sz="1900" b="1" dirty="0"/>
              <a:t>na okres 15 miesięcy</a:t>
            </a:r>
            <a:r>
              <a:rPr lang="pl-PL" sz="1900" dirty="0"/>
              <a:t>, a w przypadku gdy studia są objęte programem unijnym lub programem wielostronnym obejmującym środki w zakresie mobilności lub porozumieniem między przynajmniej dwiema instytucjami szkolnictwa wyższego przewidującym mobilność wewnątrzunijną, pierwszego zezwolenia, o którym mowa w art. 144 ust. 1, udziela się na okres 2 lat.</a:t>
            </a:r>
          </a:p>
          <a:p>
            <a:r>
              <a:rPr lang="pl-PL" sz="1900" dirty="0"/>
              <a:t>4. Kolejnego zezwolenia, o którym mowa w art. 144, udziela się </a:t>
            </a:r>
            <a:r>
              <a:rPr lang="pl-PL" sz="1900" b="1" dirty="0"/>
              <a:t>na okres studiów</a:t>
            </a:r>
            <a:r>
              <a:rPr lang="pl-PL" sz="1900" dirty="0"/>
              <a:t> lub na okres kursu przygotowawczego do podjęcia nauki na tych studiach </a:t>
            </a:r>
            <a:r>
              <a:rPr lang="pl-PL" sz="1900" b="1" dirty="0"/>
              <a:t>przedłużony o 3 miesiące, nie dłuższy jednak niż 3 lata</a:t>
            </a:r>
            <a:r>
              <a:rPr lang="pl-PL" sz="1900" dirty="0"/>
              <a:t>.</a:t>
            </a:r>
          </a:p>
        </p:txBody>
      </p:sp>
    </p:spTree>
    <p:extLst>
      <p:ext uri="{BB962C8B-B14F-4D97-AF65-F5344CB8AC3E}">
        <p14:creationId xmlns:p14="http://schemas.microsoft.com/office/powerpoint/2010/main" val="322607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885F80A-479D-5647-130F-21DAFDF0C2C7}"/>
              </a:ext>
            </a:extLst>
          </p:cNvPr>
          <p:cNvSpPr>
            <a:spLocks noGrp="1"/>
          </p:cNvSpPr>
          <p:nvPr>
            <p:ph type="title"/>
          </p:nvPr>
        </p:nvSpPr>
        <p:spPr>
          <a:xfrm>
            <a:off x="838200" y="365125"/>
            <a:ext cx="10515600" cy="1325563"/>
          </a:xfrm>
        </p:spPr>
        <p:txBody>
          <a:bodyPr>
            <a:normAutofit/>
          </a:bodyPr>
          <a:lstStyle/>
          <a:p>
            <a:r>
              <a:rPr lang="pl-PL" sz="5400" dirty="0"/>
              <a:t>Zezwolenie na pobyt czasowy i pracę</a:t>
            </a:r>
          </a:p>
        </p:txBody>
      </p:sp>
      <p:sp>
        <p:nvSpPr>
          <p:cNvPr id="4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ymbol zastępczy zawartości 2">
            <a:extLst>
              <a:ext uri="{FF2B5EF4-FFF2-40B4-BE49-F238E27FC236}">
                <a16:creationId xmlns:a16="http://schemas.microsoft.com/office/drawing/2014/main" id="{BD256DC9-C9C5-83AE-09FA-A3241B86822D}"/>
              </a:ext>
            </a:extLst>
          </p:cNvPr>
          <p:cNvSpPr>
            <a:spLocks noGrp="1"/>
          </p:cNvSpPr>
          <p:nvPr>
            <p:ph idx="1"/>
          </p:nvPr>
        </p:nvSpPr>
        <p:spPr>
          <a:xfrm>
            <a:off x="838200" y="1929384"/>
            <a:ext cx="10515600" cy="4251960"/>
          </a:xfrm>
        </p:spPr>
        <p:txBody>
          <a:bodyPr>
            <a:normAutofit/>
          </a:bodyPr>
          <a:lstStyle/>
          <a:p>
            <a:pPr marL="0" indent="0">
              <a:buNone/>
            </a:pPr>
            <a:r>
              <a:rPr lang="pl-PL" sz="1900" dirty="0"/>
              <a:t>Zezwolenia na pobyt czasowy i pracę udziela się, gdy celem pobytu cudzoziemca na terytorium Rzeczypospolitej Polskiej jest wykonywanie pracy oraz spełnione są łącznie następujące warunki:</a:t>
            </a:r>
          </a:p>
          <a:p>
            <a:r>
              <a:rPr lang="pl-PL" sz="1900" dirty="0"/>
              <a:t>cudzoziemiec posiada ubezpieczenie zdrowotne w rozumieniu przepisów ustawy z dnia 27 sierpnia 2004 r. o świadczeniach opieki zdrowotnej finansowanych ze środków publicznych lub potwierdzenie pokrycia przez ubezpieczyciela kosztów leczenia na terytorium Rzeczypospolitej Polskiej;</a:t>
            </a:r>
          </a:p>
          <a:p>
            <a:r>
              <a:rPr lang="pl-PL" sz="1900" dirty="0"/>
              <a:t>podmiot powierzający wykonywanie pracy nie ma możliwości zaspokojenia potrzeb kadrowych na lokalnym rynku pracy;</a:t>
            </a:r>
          </a:p>
          <a:p>
            <a:r>
              <a:rPr lang="pl-PL" sz="1900" dirty="0"/>
              <a:t>wynagrodzenie, które jest wskazane przez podmiot powierzający wykonywanie pracy w załączniku do wniosku o udzielenie zezwolenia, o którym mowa w art. 106 ust. 1a, nie jest niższe niż wynagrodzenie pracowników wykonujących w tym samym wymiarze czasu pracy pracę porównywalnego rodzaju lub na porównywalnym stanowisku;</a:t>
            </a:r>
          </a:p>
          <a:p>
            <a:r>
              <a:rPr lang="pl-PL" sz="1900" dirty="0"/>
              <a:t>wysokość miesięcznego wynagrodzenia, o którym mowa w pkt 4, nie jest niższa niż wysokość minimalnego wynagrodzenia za pracę niezależnie od wymiaru czasu pracy i rodzaju stosunku prawnego stanowiącego podstawę wykonywania pracy przez </a:t>
            </a:r>
            <a:r>
              <a:rPr lang="pl-PL" sz="1900" i="1" dirty="0"/>
              <a:t>cudzoziemca</a:t>
            </a:r>
            <a:r>
              <a:rPr lang="pl-PL" sz="1900" dirty="0"/>
              <a:t>.</a:t>
            </a:r>
          </a:p>
          <a:p>
            <a:pPr marL="0" indent="0">
              <a:buNone/>
            </a:pPr>
            <a:endParaRPr lang="pl-PL" sz="1900" dirty="0"/>
          </a:p>
        </p:txBody>
      </p:sp>
    </p:spTree>
    <p:extLst>
      <p:ext uri="{BB962C8B-B14F-4D97-AF65-F5344CB8AC3E}">
        <p14:creationId xmlns:p14="http://schemas.microsoft.com/office/powerpoint/2010/main" val="2462286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85EF1D-B855-1867-C4AC-84179BEE7136}"/>
              </a:ext>
            </a:extLst>
          </p:cNvPr>
          <p:cNvSpPr>
            <a:spLocks noGrp="1"/>
          </p:cNvSpPr>
          <p:nvPr>
            <p:ph type="title"/>
          </p:nvPr>
        </p:nvSpPr>
        <p:spPr/>
        <p:txBody>
          <a:bodyPr anchor="t">
            <a:normAutofit/>
          </a:bodyPr>
          <a:lstStyle/>
          <a:p>
            <a:r>
              <a:rPr lang="pl-PL" sz="4000" dirty="0">
                <a:solidFill>
                  <a:srgbClr val="FFFFFF"/>
                </a:solidFill>
              </a:rPr>
              <a:t>Zezwolenie na pobyt czasowy i pracę</a:t>
            </a:r>
          </a:p>
        </p:txBody>
      </p:sp>
      <p:sp>
        <p:nvSpPr>
          <p:cNvPr id="6" name="Symbol zastępczy tekstu 5">
            <a:extLst>
              <a:ext uri="{FF2B5EF4-FFF2-40B4-BE49-F238E27FC236}">
                <a16:creationId xmlns:a16="http://schemas.microsoft.com/office/drawing/2014/main" id="{B6FBA108-9BDB-E315-4649-22A9EEC2065A}"/>
              </a:ext>
            </a:extLst>
          </p:cNvPr>
          <p:cNvSpPr>
            <a:spLocks noGrp="1"/>
          </p:cNvSpPr>
          <p:nvPr>
            <p:ph type="body" idx="1"/>
          </p:nvPr>
        </p:nvSpPr>
        <p:spPr>
          <a:xfrm>
            <a:off x="839788" y="365125"/>
            <a:ext cx="5157787" cy="1146041"/>
          </a:xfrm>
        </p:spPr>
        <p:txBody>
          <a:bodyPr/>
          <a:lstStyle/>
          <a:p>
            <a:r>
              <a:rPr lang="pl-PL" dirty="0"/>
              <a:t>Art. 114 ust. 3 i 4 ustawy o cudzoziemcach</a:t>
            </a:r>
          </a:p>
        </p:txBody>
      </p:sp>
      <p:graphicFrame>
        <p:nvGraphicFramePr>
          <p:cNvPr id="11" name="Symbol zastępczy zawartości 2">
            <a:extLst>
              <a:ext uri="{FF2B5EF4-FFF2-40B4-BE49-F238E27FC236}">
                <a16:creationId xmlns:a16="http://schemas.microsoft.com/office/drawing/2014/main" id="{9C16AD75-9C87-45B7-B976-EE6673E5BC23}"/>
              </a:ext>
            </a:extLst>
          </p:cNvPr>
          <p:cNvGraphicFramePr>
            <a:graphicFrameLocks noGrp="1"/>
          </p:cNvGraphicFramePr>
          <p:nvPr>
            <p:ph sz="half" idx="2"/>
          </p:nvPr>
        </p:nvGraphicFramePr>
        <p:xfrm>
          <a:off x="839788" y="1690688"/>
          <a:ext cx="5157787" cy="4498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ymbol zastępczy tekstu 8">
            <a:extLst>
              <a:ext uri="{FF2B5EF4-FFF2-40B4-BE49-F238E27FC236}">
                <a16:creationId xmlns:a16="http://schemas.microsoft.com/office/drawing/2014/main" id="{D0CB0E37-14CC-56EF-547D-446C2B6FE2E1}"/>
              </a:ext>
            </a:extLst>
          </p:cNvPr>
          <p:cNvSpPr>
            <a:spLocks noGrp="1"/>
          </p:cNvSpPr>
          <p:nvPr>
            <p:ph type="body" sz="quarter" idx="3"/>
          </p:nvPr>
        </p:nvSpPr>
        <p:spPr>
          <a:xfrm>
            <a:off x="6172200" y="500515"/>
            <a:ext cx="5183188" cy="1010652"/>
          </a:xfrm>
        </p:spPr>
        <p:txBody>
          <a:bodyPr/>
          <a:lstStyle/>
          <a:p>
            <a:r>
              <a:rPr lang="pl-PL" dirty="0"/>
              <a:t>Art. 325 ust. 1 ustawy Prawo o szkolnictwie wyższym i nauce</a:t>
            </a:r>
          </a:p>
        </p:txBody>
      </p:sp>
      <p:sp>
        <p:nvSpPr>
          <p:cNvPr id="5" name="Symbol zastępczy zawartości 4">
            <a:extLst>
              <a:ext uri="{FF2B5EF4-FFF2-40B4-BE49-F238E27FC236}">
                <a16:creationId xmlns:a16="http://schemas.microsoft.com/office/drawing/2014/main" id="{C764DD70-9BAA-6B5F-92D1-422FB1C2453A}"/>
              </a:ext>
            </a:extLst>
          </p:cNvPr>
          <p:cNvSpPr>
            <a:spLocks noGrp="1"/>
          </p:cNvSpPr>
          <p:nvPr>
            <p:ph sz="quarter" idx="4"/>
          </p:nvPr>
        </p:nvSpPr>
        <p:spPr>
          <a:xfrm>
            <a:off x="6172200" y="1578543"/>
            <a:ext cx="5183188" cy="4611120"/>
          </a:xfrm>
        </p:spPr>
        <p:txBody>
          <a:bodyPr>
            <a:normAutofit/>
          </a:bodyPr>
          <a:lstStyle/>
          <a:p>
            <a:endParaRPr lang="pl-PL" sz="2000" dirty="0"/>
          </a:p>
          <a:p>
            <a:pPr marL="0" indent="0" algn="just">
              <a:buNone/>
            </a:pPr>
            <a:endParaRPr lang="pl-PL" sz="2000" dirty="0"/>
          </a:p>
          <a:p>
            <a:pPr marL="0" indent="0" algn="just">
              <a:buNone/>
            </a:pPr>
            <a:endParaRPr lang="pl-PL" sz="2000" dirty="0"/>
          </a:p>
          <a:p>
            <a:pPr marL="0" indent="0" algn="just">
              <a:buNone/>
            </a:pPr>
            <a:r>
              <a:rPr lang="pl-PL" sz="2000" dirty="0"/>
              <a:t>Zatrudnienie cudzoziemca w podmiocie, o którym mowa w art. 7 ust. 1 pkt 1-7, do realizacji zadań związanych z kształceniem i prowadzeniem działalności naukowej następuje bez konieczności uzyskania zezwolenia i zgody organu zatrudnienia.</a:t>
            </a:r>
          </a:p>
        </p:txBody>
      </p:sp>
    </p:spTree>
    <p:extLst>
      <p:ext uri="{BB962C8B-B14F-4D97-AF65-F5344CB8AC3E}">
        <p14:creationId xmlns:p14="http://schemas.microsoft.com/office/powerpoint/2010/main" val="3320164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ytuł 6">
            <a:extLst>
              <a:ext uri="{FF2B5EF4-FFF2-40B4-BE49-F238E27FC236}">
                <a16:creationId xmlns:a16="http://schemas.microsoft.com/office/drawing/2014/main" id="{4AF46655-EA69-A55E-CA8D-5AD601F5088C}"/>
              </a:ext>
            </a:extLst>
          </p:cNvPr>
          <p:cNvSpPr>
            <a:spLocks noGrp="1"/>
          </p:cNvSpPr>
          <p:nvPr>
            <p:ph type="title"/>
          </p:nvPr>
        </p:nvSpPr>
        <p:spPr>
          <a:xfrm>
            <a:off x="640080" y="325369"/>
            <a:ext cx="4368602" cy="1956841"/>
          </a:xfrm>
        </p:spPr>
        <p:txBody>
          <a:bodyPr anchor="b">
            <a:normAutofit/>
          </a:bodyPr>
          <a:lstStyle/>
          <a:p>
            <a:r>
              <a:rPr lang="pl-PL" sz="4200"/>
              <a:t>Okres ważności zezwolenia na pobyt i pracę</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ymbol zastępczy zawartości 7">
            <a:extLst>
              <a:ext uri="{FF2B5EF4-FFF2-40B4-BE49-F238E27FC236}">
                <a16:creationId xmlns:a16="http://schemas.microsoft.com/office/drawing/2014/main" id="{856DDC2F-29C7-B4ED-603A-6B31F5BC400B}"/>
              </a:ext>
            </a:extLst>
          </p:cNvPr>
          <p:cNvSpPr>
            <a:spLocks noGrp="1"/>
          </p:cNvSpPr>
          <p:nvPr>
            <p:ph idx="1"/>
          </p:nvPr>
        </p:nvSpPr>
        <p:spPr>
          <a:xfrm>
            <a:off x="640080" y="2872899"/>
            <a:ext cx="4243589" cy="3320668"/>
          </a:xfrm>
        </p:spPr>
        <p:txBody>
          <a:bodyPr>
            <a:normAutofit/>
          </a:bodyPr>
          <a:lstStyle/>
          <a:p>
            <a:pPr marL="0" indent="0">
              <a:buNone/>
            </a:pPr>
            <a:endParaRPr lang="pl-PL" sz="2200" dirty="0"/>
          </a:p>
          <a:p>
            <a:pPr marL="0" indent="0">
              <a:buNone/>
            </a:pPr>
            <a:endParaRPr lang="pl-PL" sz="2200" dirty="0"/>
          </a:p>
          <a:p>
            <a:pPr marL="0" indent="0">
              <a:buNone/>
            </a:pPr>
            <a:r>
              <a:rPr lang="pl-PL" sz="2200" dirty="0"/>
              <a:t>Zezwolenia na pobyt czasowy i pracę udziela się na czas określony – nie krótszy niż 3 miesiące i nie dłuższy niż 3 lata.</a:t>
            </a:r>
          </a:p>
        </p:txBody>
      </p:sp>
      <p:pic>
        <p:nvPicPr>
          <p:cNvPr id="10" name="Picture 9" descr="Kalendarz na stole">
            <a:extLst>
              <a:ext uri="{FF2B5EF4-FFF2-40B4-BE49-F238E27FC236}">
                <a16:creationId xmlns:a16="http://schemas.microsoft.com/office/drawing/2014/main" id="{0F77EC7E-B523-755B-4AB6-B7274F6E5366}"/>
              </a:ext>
            </a:extLst>
          </p:cNvPr>
          <p:cNvPicPr>
            <a:picLocks noChangeAspect="1"/>
          </p:cNvPicPr>
          <p:nvPr/>
        </p:nvPicPr>
        <p:blipFill rotWithShape="1">
          <a:blip r:embed="rId2"/>
          <a:srcRect r="3304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916673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ytuł 6">
            <a:extLst>
              <a:ext uri="{FF2B5EF4-FFF2-40B4-BE49-F238E27FC236}">
                <a16:creationId xmlns:a16="http://schemas.microsoft.com/office/drawing/2014/main" id="{F355AEDF-6E47-225A-476E-B347E6631832}"/>
              </a:ext>
            </a:extLst>
          </p:cNvPr>
          <p:cNvSpPr>
            <a:spLocks noGrp="1"/>
          </p:cNvSpPr>
          <p:nvPr>
            <p:ph type="title"/>
          </p:nvPr>
        </p:nvSpPr>
        <p:spPr>
          <a:xfrm>
            <a:off x="5297762" y="329184"/>
            <a:ext cx="6251110" cy="1783080"/>
          </a:xfrm>
        </p:spPr>
        <p:txBody>
          <a:bodyPr anchor="b">
            <a:normAutofit/>
          </a:bodyPr>
          <a:lstStyle/>
          <a:p>
            <a:pPr algn="just"/>
            <a:r>
              <a:rPr lang="pl-PL" sz="3800" dirty="0"/>
              <a:t>Obowiązki informacyjne – art. 149 ust. 2 i 3 ustawy o cudzoziemcach</a:t>
            </a:r>
          </a:p>
        </p:txBody>
      </p:sp>
      <p:pic>
        <p:nvPicPr>
          <p:cNvPr id="10" name="Picture 9" descr="Okulary na wierzchu książki">
            <a:extLst>
              <a:ext uri="{FF2B5EF4-FFF2-40B4-BE49-F238E27FC236}">
                <a16:creationId xmlns:a16="http://schemas.microsoft.com/office/drawing/2014/main" id="{03D132A6-2926-8D02-45E0-0960975BC924}"/>
              </a:ext>
            </a:extLst>
          </p:cNvPr>
          <p:cNvPicPr>
            <a:picLocks noChangeAspect="1"/>
          </p:cNvPicPr>
          <p:nvPr/>
        </p:nvPicPr>
        <p:blipFill rotWithShape="1">
          <a:blip r:embed="rId2"/>
          <a:srcRect l="14838" r="4017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ymbol zastępczy zawartości 7">
            <a:extLst>
              <a:ext uri="{FF2B5EF4-FFF2-40B4-BE49-F238E27FC236}">
                <a16:creationId xmlns:a16="http://schemas.microsoft.com/office/drawing/2014/main" id="{2456F766-BA4C-3FB7-0F27-08503E5266A7}"/>
              </a:ext>
            </a:extLst>
          </p:cNvPr>
          <p:cNvSpPr>
            <a:spLocks noGrp="1"/>
          </p:cNvSpPr>
          <p:nvPr>
            <p:ph idx="1"/>
          </p:nvPr>
        </p:nvSpPr>
        <p:spPr>
          <a:xfrm>
            <a:off x="5297762" y="2706624"/>
            <a:ext cx="6251110" cy="3483864"/>
          </a:xfrm>
        </p:spPr>
        <p:txBody>
          <a:bodyPr>
            <a:normAutofit lnSpcReduction="10000"/>
          </a:bodyPr>
          <a:lstStyle/>
          <a:p>
            <a:pPr marL="0" indent="0" algn="just">
              <a:buNone/>
            </a:pPr>
            <a:r>
              <a:rPr lang="pl-PL" sz="2000" dirty="0"/>
              <a:t>2. O udzieleniu cudzoziemcowi zezwolenia, o którym mowa w art. 144, wojewoda zawiadamia rektora uczelni lub kierownika innej jednostki prowadzącej studia, wskazanej przez cudzoziemca we wniosku o udzielenie mu tego zezwolenia.</a:t>
            </a:r>
          </a:p>
          <a:p>
            <a:pPr marL="0" indent="0" algn="just">
              <a:buNone/>
            </a:pPr>
            <a:r>
              <a:rPr lang="pl-PL" sz="2000" dirty="0"/>
              <a:t>3. Rektor uczelni lub kierownik innej jednostki prowadzącej studia niezwłocznie zawiadamia pisemnie wojewodę, który udzielił cudzoziemcowi zezwolenia, o którym mowa w art. 144, o skreśleniu cudzoziemca z listy studentów lub doktorantów.</a:t>
            </a:r>
          </a:p>
          <a:p>
            <a:pPr marL="0" indent="0" algn="just">
              <a:buNone/>
            </a:pPr>
            <a:r>
              <a:rPr lang="pl-PL" sz="2000" u="sng" dirty="0"/>
              <a:t>Sankcja: decyzja o zakazie przyjmowania cudzoziemców (uznaniowa).</a:t>
            </a:r>
          </a:p>
        </p:txBody>
      </p:sp>
    </p:spTree>
    <p:extLst>
      <p:ext uri="{BB962C8B-B14F-4D97-AF65-F5344CB8AC3E}">
        <p14:creationId xmlns:p14="http://schemas.microsoft.com/office/powerpoint/2010/main" val="1936490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13EFA6C3-82DC-4131-9929-2523E6FD0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5D0A58AF-0372-4451-8F39-4F3FCBEE6B17}"/>
              </a:ext>
            </a:extLst>
          </p:cNvPr>
          <p:cNvSpPr>
            <a:spLocks noGrp="1"/>
          </p:cNvSpPr>
          <p:nvPr>
            <p:ph type="title"/>
          </p:nvPr>
        </p:nvSpPr>
        <p:spPr>
          <a:xfrm>
            <a:off x="3359217" y="609600"/>
            <a:ext cx="7838769" cy="1330839"/>
          </a:xfrm>
        </p:spPr>
        <p:txBody>
          <a:bodyPr>
            <a:normAutofit/>
          </a:bodyPr>
          <a:lstStyle/>
          <a:p>
            <a:r>
              <a:rPr lang="pl-PL" sz="2800" dirty="0"/>
              <a:t>Konsekwencje skreślenia cudzoziemca - doktoranta</a:t>
            </a:r>
          </a:p>
        </p:txBody>
      </p:sp>
      <p:sp>
        <p:nvSpPr>
          <p:cNvPr id="15" name="Freeform: Shape 11">
            <a:extLst>
              <a:ext uri="{FF2B5EF4-FFF2-40B4-BE49-F238E27FC236}">
                <a16:creationId xmlns:a16="http://schemas.microsoft.com/office/drawing/2014/main" id="{AEC9469E-14CA-4358-BABC-CBF836A61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69680" cy="767978"/>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6" descr="Closed Quotation Mark">
            <a:extLst>
              <a:ext uri="{FF2B5EF4-FFF2-40B4-BE49-F238E27FC236}">
                <a16:creationId xmlns:a16="http://schemas.microsoft.com/office/drawing/2014/main" id="{7017E8A7-8C7D-9665-B6E6-52BDABA3B5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3900" y="1627071"/>
            <a:ext cx="2365810" cy="4029075"/>
          </a:xfrm>
          <a:prstGeom prst="rect">
            <a:avLst/>
          </a:prstGeom>
        </p:spPr>
      </p:pic>
      <p:sp>
        <p:nvSpPr>
          <p:cNvPr id="3" name="Symbol zastępczy zawartości 2">
            <a:extLst>
              <a:ext uri="{FF2B5EF4-FFF2-40B4-BE49-F238E27FC236}">
                <a16:creationId xmlns:a16="http://schemas.microsoft.com/office/drawing/2014/main" id="{9A259315-5205-08F6-0080-9A578A087870}"/>
              </a:ext>
            </a:extLst>
          </p:cNvPr>
          <p:cNvSpPr>
            <a:spLocks noGrp="1"/>
          </p:cNvSpPr>
          <p:nvPr>
            <p:ph idx="1"/>
          </p:nvPr>
        </p:nvSpPr>
        <p:spPr>
          <a:xfrm>
            <a:off x="3262964" y="2194101"/>
            <a:ext cx="7935023" cy="3908587"/>
          </a:xfrm>
        </p:spPr>
        <p:txBody>
          <a:bodyPr>
            <a:normAutofit/>
          </a:bodyPr>
          <a:lstStyle/>
          <a:p>
            <a:pPr algn="just"/>
            <a:r>
              <a:rPr lang="pl-PL" sz="2000" dirty="0"/>
              <a:t>Wydania kolejnej wizy krajowej w celu, o którym mowa w art. 60 ust. 1 pkt 9, z adnotacją "student", można odmówić cudzoziemcowi, gdy został skreślony z listy studentów lub doktorantów (art. 65 ust. 1b ustawy o cudzoziemcach);</a:t>
            </a:r>
          </a:p>
          <a:p>
            <a:pPr algn="just"/>
            <a:r>
              <a:rPr lang="pl-PL" sz="2000" dirty="0"/>
              <a:t>W przypadku ponownego ubiegania się o udzielenie pierwszego zezwolenia albo ubiegania się o udzielenie kolejnego zezwolenia, cudzoziemcowi można odmówić udzielenia zezwolenia, o którym mowa w art. 144, gdy cudzoziemiec został skreślony z listy studentów lub doktorantów (art. 147 ust. 3 ustawy o cudzoziemcach).</a:t>
            </a:r>
          </a:p>
          <a:p>
            <a:pPr algn="just"/>
            <a:r>
              <a:rPr lang="pl-PL" sz="2000" dirty="0"/>
              <a:t>Cudzoziemcowi można cofnąć zezwolenie, o którym mowa w art. 144, gdy został skreślony z listy studentów lub doktorantów (art. 148 ust. 2 ustawy o cudzoziemcach)</a:t>
            </a:r>
          </a:p>
        </p:txBody>
      </p:sp>
    </p:spTree>
    <p:extLst>
      <p:ext uri="{BB962C8B-B14F-4D97-AF65-F5344CB8AC3E}">
        <p14:creationId xmlns:p14="http://schemas.microsoft.com/office/powerpoint/2010/main" val="55925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536CE6DC-F49B-F0B6-FCDA-CE6A4EB4A801}"/>
              </a:ext>
            </a:extLst>
          </p:cNvPr>
          <p:cNvSpPr>
            <a:spLocks noGrp="1"/>
          </p:cNvSpPr>
          <p:nvPr>
            <p:ph type="title"/>
          </p:nvPr>
        </p:nvSpPr>
        <p:spPr>
          <a:xfrm>
            <a:off x="4654296" y="329184"/>
            <a:ext cx="6894576" cy="1783080"/>
          </a:xfrm>
        </p:spPr>
        <p:txBody>
          <a:bodyPr anchor="b">
            <a:normAutofit/>
          </a:bodyPr>
          <a:lstStyle/>
          <a:p>
            <a:r>
              <a:rPr lang="pl-PL" sz="5400"/>
              <a:t>Mobilność studenta</a:t>
            </a:r>
          </a:p>
        </p:txBody>
      </p:sp>
      <p:pic>
        <p:nvPicPr>
          <p:cNvPr id="5" name="Picture 4" descr="Pociąg dużych prędkości z efektem rozmycia ruchu">
            <a:extLst>
              <a:ext uri="{FF2B5EF4-FFF2-40B4-BE49-F238E27FC236}">
                <a16:creationId xmlns:a16="http://schemas.microsoft.com/office/drawing/2014/main" id="{02A815C2-F0CF-05AE-DA9C-3465FC152AF4}"/>
              </a:ext>
            </a:extLst>
          </p:cNvPr>
          <p:cNvPicPr>
            <a:picLocks noChangeAspect="1"/>
          </p:cNvPicPr>
          <p:nvPr/>
        </p:nvPicPr>
        <p:blipFill rotWithShape="1">
          <a:blip r:embed="rId2"/>
          <a:srcRect l="16909" r="43646"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46EDF16A-E2B3-34D7-6CC6-B7042260914C}"/>
              </a:ext>
            </a:extLst>
          </p:cNvPr>
          <p:cNvSpPr>
            <a:spLocks noGrp="1"/>
          </p:cNvSpPr>
          <p:nvPr>
            <p:ph idx="1"/>
          </p:nvPr>
        </p:nvSpPr>
        <p:spPr>
          <a:xfrm>
            <a:off x="4654296" y="2706624"/>
            <a:ext cx="6894576" cy="3483864"/>
          </a:xfrm>
        </p:spPr>
        <p:txBody>
          <a:bodyPr>
            <a:normAutofit fontScale="92500" lnSpcReduction="10000"/>
          </a:bodyPr>
          <a:lstStyle/>
          <a:p>
            <a:pPr marL="0" indent="0" algn="just">
              <a:buNone/>
            </a:pPr>
            <a:r>
              <a:rPr lang="pl-PL" sz="2200" b="1" dirty="0"/>
              <a:t>mobilność studenta </a:t>
            </a:r>
            <a:r>
              <a:rPr lang="pl-PL" sz="2200" dirty="0"/>
              <a:t>– mobilność studenta lub </a:t>
            </a:r>
            <a:r>
              <a:rPr lang="pl-PL" sz="2200" b="1" dirty="0"/>
              <a:t>doktoranta </a:t>
            </a:r>
            <a:r>
              <a:rPr lang="pl-PL" sz="2200" dirty="0"/>
              <a:t>objętego programem unijnym lub programem wielostronnym obejmującym środki w zakresie mobilności lub porozumieniem między przynajmniej dwiema instytucjami szkolnictwa wyższego, przewidującym mobilność wewnątrzunijną przez okres nieprzekraczający 360 dni w każdym państwie członkowskim;</a:t>
            </a:r>
          </a:p>
          <a:p>
            <a:pPr marL="0" indent="0" algn="just">
              <a:buNone/>
            </a:pPr>
            <a:r>
              <a:rPr lang="pl-PL" sz="2200" dirty="0"/>
              <a:t> </a:t>
            </a:r>
            <a:r>
              <a:rPr lang="pl-PL" sz="2200" b="1" dirty="0"/>
              <a:t>unijny program lub program wielostronny obejmujący środki w zakresie mobilności </a:t>
            </a:r>
            <a:r>
              <a:rPr lang="pl-PL" sz="2200" dirty="0"/>
              <a:t>– program finansowany przez Unię Europejską lub przez państwa członkowskie Unii Europejskiej, który promuje przemieszczanie się obywateli państw trzecich w Unii Europejskiej lub w państwach członkowskich Unii Europejskiej uczestniczących w tym programie; </a:t>
            </a:r>
          </a:p>
        </p:txBody>
      </p:sp>
    </p:spTree>
    <p:extLst>
      <p:ext uri="{BB962C8B-B14F-4D97-AF65-F5344CB8AC3E}">
        <p14:creationId xmlns:p14="http://schemas.microsoft.com/office/powerpoint/2010/main" val="2443198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BCF9A908-368C-7994-EEFD-AF2321487514}"/>
              </a:ext>
            </a:extLst>
          </p:cNvPr>
          <p:cNvSpPr>
            <a:spLocks noGrp="1"/>
          </p:cNvSpPr>
          <p:nvPr>
            <p:ph type="title"/>
          </p:nvPr>
        </p:nvSpPr>
        <p:spPr>
          <a:xfrm>
            <a:off x="838200" y="365125"/>
            <a:ext cx="10515600" cy="1325563"/>
          </a:xfrm>
        </p:spPr>
        <p:txBody>
          <a:bodyPr>
            <a:normAutofit/>
          </a:bodyPr>
          <a:lstStyle/>
          <a:p>
            <a:pPr algn="just"/>
            <a:r>
              <a:rPr lang="pl-PL" sz="4200" dirty="0"/>
              <a:t>Art. 149a ustawy o cudzoziemcach 		           – mobilność doktorantów</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E833FD3A-5F9E-BE05-8E51-B2252242125B}"/>
              </a:ext>
            </a:extLst>
          </p:cNvPr>
          <p:cNvSpPr>
            <a:spLocks noGrp="1"/>
          </p:cNvSpPr>
          <p:nvPr>
            <p:ph idx="1"/>
          </p:nvPr>
        </p:nvSpPr>
        <p:spPr>
          <a:xfrm>
            <a:off x="838200" y="1929384"/>
            <a:ext cx="10515600" cy="4251960"/>
          </a:xfrm>
        </p:spPr>
        <p:txBody>
          <a:bodyPr>
            <a:normAutofit/>
          </a:bodyPr>
          <a:lstStyle/>
          <a:p>
            <a:pPr marL="0" indent="0" algn="just">
              <a:buNone/>
            </a:pPr>
            <a:r>
              <a:rPr lang="pl-PL" sz="2200" dirty="0"/>
              <a:t>Jeżeli cudzoziemiec posiadający wizę krajową w celu odbycia studiów pierwszego stopnia, studiów drugiego stopnia lub jednolitych studiów magisterskich albo kształcenia się w szkole doktorskiej, z adnotacją „student”, lub zezwolenie na pobyt czasowy w celu kształcenia się na studiach zamierza korzystać z mobilności studenta w innym państwie członkowskim Unii Europejskiej, jednostka prowadząca studia, w której cudzoziemiec odbywa studia, mająca siedzibę na terytorium Rzeczypospolitej Polskiej, lub jednostka prowadząca studia, w której cudzoziemiec zamierza odbywać studia, mająca siedzibę w państwie członkowskim Unii Europejskiej, w którym cudzoziemiec zamierza korzystać z tej mobilności, lub cudzoziemiec zamierzający korzystać z tej mobilności, zawiadamiają o tym zamiarze właściwy organ tego państwa członkowskiego oraz Szefa Urzędu, o ile przepisy obowiązujące w tym państwie członkowskim przewidują wymóg takiego zawiadomienia. </a:t>
            </a:r>
          </a:p>
        </p:txBody>
      </p:sp>
    </p:spTree>
    <p:extLst>
      <p:ext uri="{BB962C8B-B14F-4D97-AF65-F5344CB8AC3E}">
        <p14:creationId xmlns:p14="http://schemas.microsoft.com/office/powerpoint/2010/main" val="2175041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29BAC17-8666-5294-FDF1-7F5678EB0D1D}"/>
              </a:ext>
            </a:extLst>
          </p:cNvPr>
          <p:cNvSpPr>
            <a:spLocks noGrp="1"/>
          </p:cNvSpPr>
          <p:nvPr>
            <p:ph type="title"/>
          </p:nvPr>
        </p:nvSpPr>
        <p:spPr>
          <a:xfrm>
            <a:off x="838200" y="365125"/>
            <a:ext cx="10515600" cy="1325563"/>
          </a:xfrm>
        </p:spPr>
        <p:txBody>
          <a:bodyPr>
            <a:normAutofit/>
          </a:bodyPr>
          <a:lstStyle/>
          <a:p>
            <a:r>
              <a:rPr lang="pl-PL" sz="4200" dirty="0"/>
              <a:t>Wyr. WSA we Wrocławiu z 24.08.2022, sygn. IV SA/</a:t>
            </a:r>
            <a:r>
              <a:rPr lang="pl-PL" sz="4200" dirty="0" err="1"/>
              <a:t>Wr</a:t>
            </a:r>
            <a:r>
              <a:rPr lang="pl-PL" sz="4200" dirty="0"/>
              <a:t> 23/22</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ECD36101-DF5D-25DA-45E7-EBFEA794C3F0}"/>
              </a:ext>
            </a:extLst>
          </p:cNvPr>
          <p:cNvSpPr>
            <a:spLocks noGrp="1"/>
          </p:cNvSpPr>
          <p:nvPr>
            <p:ph idx="1"/>
          </p:nvPr>
        </p:nvSpPr>
        <p:spPr>
          <a:xfrm>
            <a:off x="838200" y="1929384"/>
            <a:ext cx="10515600" cy="4251960"/>
          </a:xfrm>
        </p:spPr>
        <p:txBody>
          <a:bodyPr>
            <a:normAutofit lnSpcReduction="10000"/>
          </a:bodyPr>
          <a:lstStyle/>
          <a:p>
            <a:pPr marL="0" indent="0" algn="just">
              <a:buNone/>
            </a:pPr>
            <a:r>
              <a:rPr lang="pl-PL" dirty="0"/>
              <a:t>W orzecznictwie sądów administracyjnych utrwalony jest m.in. pogląd, że sporządzenie odwołania od decyzji w języku obcym oznacza, że podanie strony było dotknięte brakiem formalnym i nie ma przy tym znaczenia prawnego, czy treść pisma w języku obcym jest lub powinna być zrozumiała dla pracowników organu. Także uczelnie wyższe, które kształcą studentów w języku obcym, postępowania administracyjne dotyczące indywidualnych spraw tych studentów zobowiązane są prowadzić w języku polskim (por. wyrok Naczelnego Sądu Administracyjnego z dnia 10 czerwca 2020 r. sygn. akt I OSK 1760/19, dostępny w Centralnej Bazie Orzeczeń Sądów Administracyjnych, dalej CBOSA).</a:t>
            </a:r>
          </a:p>
        </p:txBody>
      </p:sp>
    </p:spTree>
    <p:extLst>
      <p:ext uri="{BB962C8B-B14F-4D97-AF65-F5344CB8AC3E}">
        <p14:creationId xmlns:p14="http://schemas.microsoft.com/office/powerpoint/2010/main" val="2842823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CAC9DA-BFFF-663A-DF32-FD9A0785A685}"/>
              </a:ext>
            </a:extLst>
          </p:cNvPr>
          <p:cNvSpPr>
            <a:spLocks noGrp="1"/>
          </p:cNvSpPr>
          <p:nvPr>
            <p:ph type="title"/>
          </p:nvPr>
        </p:nvSpPr>
        <p:spPr/>
        <p:txBody>
          <a:bodyPr>
            <a:noAutofit/>
          </a:bodyPr>
          <a:lstStyle/>
          <a:p>
            <a:pPr algn="just"/>
            <a:r>
              <a:rPr lang="pl-PL" sz="2800"/>
              <a:t>Art. 345 ust. 1 pkt 7 ustawy Prawo o szkolnictwie wyższym i nauce + § 4 ust. 3 pkt 2 rozporządzenia w sprawie danych przetwarzanych w Zintegrowanym Systemie Informacji o Szkolnictwie Wyższym i Nauce POL-on</a:t>
            </a:r>
            <a:endParaRPr lang="pl-PL" sz="2800" dirty="0"/>
          </a:p>
        </p:txBody>
      </p:sp>
      <p:graphicFrame>
        <p:nvGraphicFramePr>
          <p:cNvPr id="5" name="Symbol zastępczy zawartości 2">
            <a:extLst>
              <a:ext uri="{FF2B5EF4-FFF2-40B4-BE49-F238E27FC236}">
                <a16:creationId xmlns:a16="http://schemas.microsoft.com/office/drawing/2014/main" id="{A5BCB48F-3A90-7390-1B02-CAD6C26C522A}"/>
              </a:ext>
            </a:extLst>
          </p:cNvPr>
          <p:cNvGraphicFramePr>
            <a:graphicFrameLocks noGrp="1"/>
          </p:cNvGraphicFramePr>
          <p:nvPr>
            <p:ph idx="1"/>
            <p:extLst>
              <p:ext uri="{D42A27DB-BD31-4B8C-83A1-F6EECF244321}">
                <p14:modId xmlns:p14="http://schemas.microsoft.com/office/powerpoint/2010/main" val="15772754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5015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3A4657C-6179-E907-0630-1CA4A0B04951}"/>
              </a:ext>
            </a:extLst>
          </p:cNvPr>
          <p:cNvSpPr>
            <a:spLocks noGrp="1"/>
          </p:cNvSpPr>
          <p:nvPr>
            <p:ph type="title"/>
          </p:nvPr>
        </p:nvSpPr>
        <p:spPr>
          <a:xfrm>
            <a:off x="4244741" y="329184"/>
            <a:ext cx="7304131" cy="1783080"/>
          </a:xfrm>
        </p:spPr>
        <p:txBody>
          <a:bodyPr anchor="b">
            <a:noAutofit/>
          </a:bodyPr>
          <a:lstStyle/>
          <a:p>
            <a:r>
              <a:rPr lang="pl-PL" sz="2400" dirty="0"/>
              <a:t>Jaki jest status cudzoziemca (doktoranta), który nie złoży ślubowania?</a:t>
            </a:r>
            <a:br>
              <a:rPr lang="pl-PL" sz="2400" dirty="0"/>
            </a:br>
            <a:r>
              <a:rPr lang="pl-PL" sz="2400" dirty="0"/>
              <a:t>P. Dańczak, w: A. Jakubowski (red.), Prawo o szkolnictwie wyższym i nauce. Komentarz, Warszawa 2023, komentarz do art. 83, NB 4.</a:t>
            </a:r>
          </a:p>
        </p:txBody>
      </p:sp>
      <p:pic>
        <p:nvPicPr>
          <p:cNvPr id="16" name="Picture 4" descr="Wykrzyknik na żółtym tle">
            <a:extLst>
              <a:ext uri="{FF2B5EF4-FFF2-40B4-BE49-F238E27FC236}">
                <a16:creationId xmlns:a16="http://schemas.microsoft.com/office/drawing/2014/main" id="{2148A7FE-C5C9-B1F5-6424-3069A957934A}"/>
              </a:ext>
            </a:extLst>
          </p:cNvPr>
          <p:cNvPicPr>
            <a:picLocks noChangeAspect="1"/>
          </p:cNvPicPr>
          <p:nvPr/>
        </p:nvPicPr>
        <p:blipFill rotWithShape="1">
          <a:blip r:embed="rId2"/>
          <a:srcRect l="30992" r="18075"/>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85B55225-552C-9E21-8176-F097AD1B58C0}"/>
              </a:ext>
            </a:extLst>
          </p:cNvPr>
          <p:cNvSpPr>
            <a:spLocks noGrp="1"/>
          </p:cNvSpPr>
          <p:nvPr>
            <p:ph idx="1"/>
          </p:nvPr>
        </p:nvSpPr>
        <p:spPr>
          <a:xfrm>
            <a:off x="5297762" y="2393235"/>
            <a:ext cx="6251110" cy="3797253"/>
          </a:xfrm>
        </p:spPr>
        <p:txBody>
          <a:bodyPr>
            <a:normAutofit lnSpcReduction="10000"/>
          </a:bodyPr>
          <a:lstStyle/>
          <a:p>
            <a:pPr marL="0" indent="0">
              <a:buNone/>
            </a:pPr>
            <a:endParaRPr lang="pl-PL" sz="2000" dirty="0"/>
          </a:p>
          <a:p>
            <a:pPr marL="0" indent="0" algn="just">
              <a:buNone/>
            </a:pPr>
            <a:r>
              <a:rPr lang="pl-PL" sz="2400" dirty="0"/>
              <a:t>„Ponadto, skoro skutkiem niezłożenia ślubowania jest brak możliwości korzystania z praw studenta, w tym przede wszystkim w aspekcie kształcenia się na danych studiach, to nie można w ogóle w takim przypadku mówić o podjęciu studiów, co stanowi podstawę do skreślenia z listy studentów na podstawie art. 108 ust. 1 pkt 1 </a:t>
            </a:r>
            <a:r>
              <a:rPr lang="pl-PL" sz="2400" dirty="0" err="1"/>
              <a:t>PrSzkolWyżN</a:t>
            </a:r>
            <a:r>
              <a:rPr lang="pl-PL" sz="2400" dirty="0"/>
              <a:t>, gdyż osoba, która nie złożyła ślubowania, na takiej liście nie powinna się znajdować, bowiem nie uzyskała praw studenta”.</a:t>
            </a:r>
          </a:p>
        </p:txBody>
      </p:sp>
    </p:spTree>
    <p:extLst>
      <p:ext uri="{BB962C8B-B14F-4D97-AF65-F5344CB8AC3E}">
        <p14:creationId xmlns:p14="http://schemas.microsoft.com/office/powerpoint/2010/main" val="3824332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2A2218D-0A1F-D0C7-363B-4665C762BCF9}"/>
              </a:ext>
            </a:extLst>
          </p:cNvPr>
          <p:cNvSpPr>
            <a:spLocks noGrp="1"/>
          </p:cNvSpPr>
          <p:nvPr>
            <p:ph type="title"/>
          </p:nvPr>
        </p:nvSpPr>
        <p:spPr>
          <a:xfrm>
            <a:off x="5297762" y="329184"/>
            <a:ext cx="6251110" cy="1783080"/>
          </a:xfrm>
        </p:spPr>
        <p:txBody>
          <a:bodyPr anchor="b">
            <a:normAutofit/>
          </a:bodyPr>
          <a:lstStyle/>
          <a:p>
            <a:r>
              <a:rPr lang="pl-PL" sz="3000" dirty="0"/>
              <a:t>P. Dańczak, A. Jakubowski (red.), Prawo o szkolnictwie wyższym i nauce. Komentarz, Warszawa 2023, komentarz do art. 108, NB 4.</a:t>
            </a:r>
          </a:p>
        </p:txBody>
      </p:sp>
      <p:pic>
        <p:nvPicPr>
          <p:cNvPr id="5" name="Picture 4" descr="Abstrakcyjna rozmyta biblioteka publiczna z regałami książek">
            <a:extLst>
              <a:ext uri="{FF2B5EF4-FFF2-40B4-BE49-F238E27FC236}">
                <a16:creationId xmlns:a16="http://schemas.microsoft.com/office/drawing/2014/main" id="{96051ED3-8480-EDDF-D387-15CF95DB9E57}"/>
              </a:ext>
            </a:extLst>
          </p:cNvPr>
          <p:cNvPicPr>
            <a:picLocks noChangeAspect="1"/>
          </p:cNvPicPr>
          <p:nvPr/>
        </p:nvPicPr>
        <p:blipFill rotWithShape="1">
          <a:blip r:embed="rId2"/>
          <a:srcRect l="16165" r="38504"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0319FD77-E775-B0EB-C374-A1930A4E17D7}"/>
              </a:ext>
            </a:extLst>
          </p:cNvPr>
          <p:cNvSpPr>
            <a:spLocks noGrp="1"/>
          </p:cNvSpPr>
          <p:nvPr>
            <p:ph idx="1"/>
          </p:nvPr>
        </p:nvSpPr>
        <p:spPr>
          <a:xfrm>
            <a:off x="5297762" y="2706624"/>
            <a:ext cx="6251110" cy="3483864"/>
          </a:xfrm>
        </p:spPr>
        <p:txBody>
          <a:bodyPr>
            <a:normAutofit/>
          </a:bodyPr>
          <a:lstStyle/>
          <a:p>
            <a:pPr marL="0" indent="0">
              <a:buNone/>
            </a:pPr>
            <a:endParaRPr lang="pl-PL" sz="2200" dirty="0"/>
          </a:p>
          <a:p>
            <a:pPr marL="0" indent="0" algn="just">
              <a:buNone/>
            </a:pPr>
            <a:r>
              <a:rPr lang="pl-PL" dirty="0"/>
              <a:t>„Zdecydowanie częściej, aniżeli w przypadku niepodjęcia czynności związanych z realizacją programu studiów, komentowaną przesłankę wiąże się z niezłożeniem ślubowania przez osobę nowo przyjętą na studia”. </a:t>
            </a:r>
          </a:p>
        </p:txBody>
      </p:sp>
    </p:spTree>
    <p:extLst>
      <p:ext uri="{BB962C8B-B14F-4D97-AF65-F5344CB8AC3E}">
        <p14:creationId xmlns:p14="http://schemas.microsoft.com/office/powerpoint/2010/main" val="4115763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ormuła calculus">
            <a:extLst>
              <a:ext uri="{FF2B5EF4-FFF2-40B4-BE49-F238E27FC236}">
                <a16:creationId xmlns:a16="http://schemas.microsoft.com/office/drawing/2014/main" id="{428C1A05-9B7F-83A7-0EF8-EEB757A8F21E}"/>
              </a:ext>
            </a:extLst>
          </p:cNvPr>
          <p:cNvPicPr>
            <a:picLocks noChangeAspect="1"/>
          </p:cNvPicPr>
          <p:nvPr/>
        </p:nvPicPr>
        <p:blipFill rotWithShape="1">
          <a:blip r:embed="rId2"/>
          <a:srcRect l="26423" r="32466" b="-1"/>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ytuł 1">
            <a:extLst>
              <a:ext uri="{FF2B5EF4-FFF2-40B4-BE49-F238E27FC236}">
                <a16:creationId xmlns:a16="http://schemas.microsoft.com/office/drawing/2014/main" id="{1BB614FA-D275-1CFB-9234-B8A8B178DF6F}"/>
              </a:ext>
            </a:extLst>
          </p:cNvPr>
          <p:cNvSpPr>
            <a:spLocks noGrp="1"/>
          </p:cNvSpPr>
          <p:nvPr>
            <p:ph type="title"/>
          </p:nvPr>
        </p:nvSpPr>
        <p:spPr>
          <a:xfrm>
            <a:off x="1137034" y="609600"/>
            <a:ext cx="6831188" cy="1322887"/>
          </a:xfrm>
        </p:spPr>
        <p:txBody>
          <a:bodyPr>
            <a:normAutofit/>
          </a:bodyPr>
          <a:lstStyle/>
          <a:p>
            <a:r>
              <a:rPr lang="pl-PL" sz="3700"/>
              <a:t>Wyr. WSA w Krakowie z 11.05.2018 r. sygn. akt III SA/Kr 171/18</a:t>
            </a:r>
          </a:p>
        </p:txBody>
      </p:sp>
      <p:sp>
        <p:nvSpPr>
          <p:cNvPr id="3" name="Symbol zastępczy zawartości 2">
            <a:extLst>
              <a:ext uri="{FF2B5EF4-FFF2-40B4-BE49-F238E27FC236}">
                <a16:creationId xmlns:a16="http://schemas.microsoft.com/office/drawing/2014/main" id="{2C58BAFF-3B74-373B-14AB-5ECB7FDB8CBD}"/>
              </a:ext>
            </a:extLst>
          </p:cNvPr>
          <p:cNvSpPr>
            <a:spLocks noGrp="1"/>
          </p:cNvSpPr>
          <p:nvPr>
            <p:ph idx="1"/>
          </p:nvPr>
        </p:nvSpPr>
        <p:spPr>
          <a:xfrm>
            <a:off x="1137034" y="1932488"/>
            <a:ext cx="6986687" cy="4170200"/>
          </a:xfrm>
        </p:spPr>
        <p:txBody>
          <a:bodyPr>
            <a:normAutofit fontScale="92500" lnSpcReduction="10000"/>
          </a:bodyPr>
          <a:lstStyle/>
          <a:p>
            <a:pPr marL="0" indent="0" algn="just">
              <a:buNone/>
            </a:pPr>
            <a:r>
              <a:rPr lang="pl-PL" sz="2400" dirty="0"/>
              <a:t>Odnosząc się do zarzutu skarżącej dotyczącego nieposiadania statusu studenta z uwagi na niepodpisanie ślubowania i związanego z tym braku możliwości wydawania w stosunku do niej indywidualnych aktów administracyjnych, należy przywołać wyrok Wojewódzkiego Sądu Administracyjnego w Lublinie z dnia 30 czerwca 2011 r. o sygn. </a:t>
            </a:r>
            <a:r>
              <a:rPr lang="pl-PL" sz="2400" dirty="0" err="1"/>
              <a:t>lll</a:t>
            </a:r>
            <a:r>
              <a:rPr lang="pl-PL" sz="2400" dirty="0"/>
              <a:t>/SA/Lu 49/11 gdzie Sąd podkreślił, że z chwilą doręczenia studentowi/doktorantowi decyzji o przyjęciu na studia tworzy się już stosunek prawny pomiędzy studentem/doktorantem a szkołą wyższą (...). Stosunek prawny pomiędzy doktorantem a uczelnią zrywa definitywnie dopiero decyzja o skreśleniu z listy doktorantów". Cytowany wyrok odnosił się do skargi wniesionej przez doktoranta, niemniej jednak analogiczne zasady dotyczą w tym wypadku studentów.</a:t>
            </a:r>
          </a:p>
        </p:txBody>
      </p:sp>
    </p:spTree>
    <p:extLst>
      <p:ext uri="{BB962C8B-B14F-4D97-AF65-F5344CB8AC3E}">
        <p14:creationId xmlns:p14="http://schemas.microsoft.com/office/powerpoint/2010/main" val="2304244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BBF0E66A-9A8F-825E-4E53-072B225867CA}"/>
              </a:ext>
            </a:extLst>
          </p:cNvPr>
          <p:cNvSpPr>
            <a:spLocks noGrp="1"/>
          </p:cNvSpPr>
          <p:nvPr>
            <p:ph type="title"/>
          </p:nvPr>
        </p:nvSpPr>
        <p:spPr>
          <a:xfrm>
            <a:off x="838200" y="365125"/>
            <a:ext cx="10515600" cy="1325563"/>
          </a:xfrm>
        </p:spPr>
        <p:txBody>
          <a:bodyPr>
            <a:normAutofit/>
          </a:bodyPr>
          <a:lstStyle/>
          <a:p>
            <a:pPr algn="just"/>
            <a:r>
              <a:rPr lang="pl-PL" sz="4200" dirty="0"/>
              <a:t>Art. 40 § 4 Kodeksu postępowania administracyjnego</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59DB4520-970C-D1AF-A558-059908EF502A}"/>
              </a:ext>
            </a:extLst>
          </p:cNvPr>
          <p:cNvSpPr>
            <a:spLocks noGrp="1"/>
          </p:cNvSpPr>
          <p:nvPr>
            <p:ph idx="1"/>
          </p:nvPr>
        </p:nvSpPr>
        <p:spPr>
          <a:xfrm>
            <a:off x="838200" y="1929384"/>
            <a:ext cx="10515600" cy="4251960"/>
          </a:xfrm>
        </p:spPr>
        <p:txBody>
          <a:bodyPr>
            <a:normAutofit/>
          </a:bodyPr>
          <a:lstStyle/>
          <a:p>
            <a:pPr marL="0" indent="0" algn="just">
              <a:buNone/>
            </a:pPr>
            <a:r>
              <a:rPr lang="pl-PL" b="1" dirty="0"/>
              <a:t>Strona, która nie ma miejsca zamieszkania lub zwykłego pobytu </a:t>
            </a:r>
            <a:r>
              <a:rPr lang="pl-PL" dirty="0"/>
              <a:t>albo siedziby w Rzeczypospolitej Polskiej lub, innym państwie członkowskim Unii Europejskiej, Konfederacji Szwajcarskiej albo państwie członkowskim Europejskiego Porozumienia o Wolnym Handlu (EFTA) - stronie umowy o Europejskim Obszarze Gospodarczym, </a:t>
            </a:r>
            <a:r>
              <a:rPr lang="pl-PL" b="1" dirty="0"/>
              <a:t>jeżeli nie ustanowiła pełnomocnika do prowadzenia sprawy zamieszkałego w Rzeczypospolitej Polskiej i nie działa za pośrednictwem konsula Rzeczypospolitej Polskiej, jest obowiązana wskazać w Rzeczypospolitej Polskiej pełnomocnika do doręczeń</a:t>
            </a:r>
            <a:r>
              <a:rPr lang="pl-PL" dirty="0"/>
              <a:t>, chyba że doręczenie następuje za pomocą środków komunikacji elektronicznej.</a:t>
            </a:r>
          </a:p>
        </p:txBody>
      </p:sp>
    </p:spTree>
    <p:extLst>
      <p:ext uri="{BB962C8B-B14F-4D97-AF65-F5344CB8AC3E}">
        <p14:creationId xmlns:p14="http://schemas.microsoft.com/office/powerpoint/2010/main" val="1105743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B4D8D6A-B6E1-7CE3-91BE-7CEE200AD83F}"/>
              </a:ext>
            </a:extLst>
          </p:cNvPr>
          <p:cNvSpPr>
            <a:spLocks noGrp="1"/>
          </p:cNvSpPr>
          <p:nvPr>
            <p:ph type="title"/>
          </p:nvPr>
        </p:nvSpPr>
        <p:spPr>
          <a:xfrm>
            <a:off x="4533499" y="638089"/>
            <a:ext cx="7024517" cy="1476801"/>
          </a:xfrm>
        </p:spPr>
        <p:txBody>
          <a:bodyPr anchor="b">
            <a:normAutofit/>
          </a:bodyPr>
          <a:lstStyle/>
          <a:p>
            <a:r>
              <a:rPr lang="pl-PL" sz="3600" dirty="0"/>
              <a:t>Art. 40 § 5 Kodeksu </a:t>
            </a:r>
            <a:r>
              <a:rPr lang="pl-PL" sz="4000" dirty="0"/>
              <a:t>postępowania</a:t>
            </a:r>
            <a:r>
              <a:rPr lang="pl-PL" sz="3600" dirty="0"/>
              <a:t> administracyjnego</a:t>
            </a:r>
          </a:p>
        </p:txBody>
      </p:sp>
      <p:pic>
        <p:nvPicPr>
          <p:cNvPr id="7" name="Graphic 6" descr="Cudzysłów">
            <a:extLst>
              <a:ext uri="{FF2B5EF4-FFF2-40B4-BE49-F238E27FC236}">
                <a16:creationId xmlns:a16="http://schemas.microsoft.com/office/drawing/2014/main" id="{11C71E1E-A396-4AFF-971A-0DAE19FB09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0936" y="699516"/>
            <a:ext cx="3360331" cy="5458968"/>
          </a:xfrm>
          <a:prstGeom prst="rect">
            <a:avLst/>
          </a:prstGeom>
        </p:spPr>
      </p:pic>
      <p:sp>
        <p:nvSpPr>
          <p:cNvPr id="12"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B36D3DDF-F4E4-5EBE-0D97-3861382540C3}"/>
              </a:ext>
            </a:extLst>
          </p:cNvPr>
          <p:cNvSpPr>
            <a:spLocks noGrp="1"/>
          </p:cNvSpPr>
          <p:nvPr>
            <p:ph idx="1"/>
          </p:nvPr>
        </p:nvSpPr>
        <p:spPr>
          <a:xfrm>
            <a:off x="4533499" y="2664886"/>
            <a:ext cx="7024517" cy="3550789"/>
          </a:xfrm>
        </p:spPr>
        <p:txBody>
          <a:bodyPr anchor="t">
            <a:normAutofit/>
          </a:bodyPr>
          <a:lstStyle/>
          <a:p>
            <a:pPr marL="0" indent="0">
              <a:buNone/>
            </a:pPr>
            <a:endParaRPr lang="pl-PL" sz="2000" dirty="0"/>
          </a:p>
          <a:p>
            <a:pPr marL="0" indent="0" algn="just">
              <a:buNone/>
            </a:pPr>
            <a:r>
              <a:rPr lang="pl-PL" sz="2400" dirty="0"/>
              <a:t>W razie niewskazania pełnomocnika do doręczeń przeznaczone dla tej strony pisma pozostawia się w aktach sprawy ze skutkiem doręczenia. </a:t>
            </a:r>
            <a:r>
              <a:rPr lang="pl-PL" sz="2400" b="1" dirty="0"/>
              <a:t>Stronę należy o tym pouczyć przy pierwszym doręczeniu. Strona powinna być również pouczona o możliwości złożenia odpowiedzi na pismo wszczynające postępowanie i wyjaśnień na piśmie oraz o tym, kto może być ustanowiony pełnomocnikiem.</a:t>
            </a:r>
          </a:p>
        </p:txBody>
      </p:sp>
    </p:spTree>
    <p:extLst>
      <p:ext uri="{BB962C8B-B14F-4D97-AF65-F5344CB8AC3E}">
        <p14:creationId xmlns:p14="http://schemas.microsoft.com/office/powerpoint/2010/main" val="2799620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3EFA6C3-82DC-4131-9929-2523E6FD0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F532445B-9A8A-80F3-5470-719BD6047166}"/>
              </a:ext>
            </a:extLst>
          </p:cNvPr>
          <p:cNvSpPr>
            <a:spLocks noGrp="1"/>
          </p:cNvSpPr>
          <p:nvPr>
            <p:ph type="title"/>
          </p:nvPr>
        </p:nvSpPr>
        <p:spPr>
          <a:xfrm>
            <a:off x="4485373" y="609600"/>
            <a:ext cx="6712613" cy="1330839"/>
          </a:xfrm>
        </p:spPr>
        <p:txBody>
          <a:bodyPr>
            <a:normAutofit/>
          </a:bodyPr>
          <a:lstStyle/>
          <a:p>
            <a:pPr algn="just"/>
            <a:r>
              <a:rPr lang="pl-PL" sz="3700" dirty="0"/>
              <a:t>Art. 155 ust. 5 ustawy o doręczeniach elektronicznych</a:t>
            </a:r>
          </a:p>
        </p:txBody>
      </p:sp>
      <p:sp>
        <p:nvSpPr>
          <p:cNvPr id="12" name="Freeform: Shape 11">
            <a:extLst>
              <a:ext uri="{FF2B5EF4-FFF2-40B4-BE49-F238E27FC236}">
                <a16:creationId xmlns:a16="http://schemas.microsoft.com/office/drawing/2014/main" id="{AEC9469E-14CA-4358-BABC-CBF836A61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69680" cy="767978"/>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oisko">
            <a:extLst>
              <a:ext uri="{FF2B5EF4-FFF2-40B4-BE49-F238E27FC236}">
                <a16:creationId xmlns:a16="http://schemas.microsoft.com/office/drawing/2014/main" id="{26380A33-794D-3066-B976-563931976C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3899" y="1627071"/>
            <a:ext cx="4029075" cy="4029075"/>
          </a:xfrm>
          <a:prstGeom prst="rect">
            <a:avLst/>
          </a:prstGeom>
        </p:spPr>
      </p:pic>
      <p:sp>
        <p:nvSpPr>
          <p:cNvPr id="3" name="Symbol zastępczy zawartości 2">
            <a:extLst>
              <a:ext uri="{FF2B5EF4-FFF2-40B4-BE49-F238E27FC236}">
                <a16:creationId xmlns:a16="http://schemas.microsoft.com/office/drawing/2014/main" id="{3A1995E3-E188-2ACE-C37E-C88CA097EDE9}"/>
              </a:ext>
            </a:extLst>
          </p:cNvPr>
          <p:cNvSpPr>
            <a:spLocks noGrp="1"/>
          </p:cNvSpPr>
          <p:nvPr>
            <p:ph idx="1"/>
          </p:nvPr>
        </p:nvSpPr>
        <p:spPr>
          <a:xfrm>
            <a:off x="4485373" y="2194101"/>
            <a:ext cx="6712614" cy="3908587"/>
          </a:xfrm>
        </p:spPr>
        <p:txBody>
          <a:bodyPr>
            <a:normAutofit fontScale="92500" lnSpcReduction="10000"/>
          </a:bodyPr>
          <a:lstStyle/>
          <a:p>
            <a:pPr marL="0" indent="0" algn="just">
              <a:buNone/>
            </a:pPr>
            <a:r>
              <a:rPr lang="pl-PL" sz="2400" dirty="0"/>
              <a:t>Agencje wykonawcze, instytucje gospodarki budżetowej, państwowe fundusze celowe, samodzielne publiczne zakłady opieki zdrowotnej, </a:t>
            </a:r>
            <a:r>
              <a:rPr lang="pl-PL" sz="2400" b="1" dirty="0"/>
              <a:t>uczelnie publiczne</a:t>
            </a:r>
            <a:r>
              <a:rPr lang="pl-PL" sz="2400" dirty="0"/>
              <a:t>, </a:t>
            </a:r>
            <a:r>
              <a:rPr lang="pl-PL" sz="2400" b="1" dirty="0"/>
              <a:t>Polska Akademia Nauk i tworzone przez nią jednostki organizacyjne</a:t>
            </a:r>
            <a:r>
              <a:rPr lang="pl-PL" sz="2400" dirty="0"/>
              <a:t>, państwowe i samorządowe instytucje kultury, inne państwowe lub samorządowe osoby prawne utworzone na podstawie odrębnych ustaw w celu wykonywania zadań publicznych są obowiązane stosować przepisy ustawy w zakresie doręczania korespondencji z wykorzystaniem publicznej usługi rejestrowanego doręczenia elektronicznego lub publicznej usługi hybrydowej od dnia określonego w komunikacie wydanym na podstawie ust. 10.</a:t>
            </a:r>
          </a:p>
        </p:txBody>
      </p:sp>
    </p:spTree>
    <p:extLst>
      <p:ext uri="{BB962C8B-B14F-4D97-AF65-F5344CB8AC3E}">
        <p14:creationId xmlns:p14="http://schemas.microsoft.com/office/powerpoint/2010/main" val="120008562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2414</TotalTime>
  <Words>2931</Words>
  <Application>Microsoft Office PowerPoint</Application>
  <PresentationFormat>Panoramiczny</PresentationFormat>
  <Paragraphs>111</Paragraphs>
  <Slides>29</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29</vt:i4>
      </vt:variant>
    </vt:vector>
  </HeadingPairs>
  <TitlesOfParts>
    <vt:vector size="33" baseType="lpstr">
      <vt:lpstr>Arial</vt:lpstr>
      <vt:lpstr>Calibri</vt:lpstr>
      <vt:lpstr>Calibri Light</vt:lpstr>
      <vt:lpstr>Motyw pakietu Office</vt:lpstr>
      <vt:lpstr>Doktoranci cudzoziemcy – aktualne wyzwania</vt:lpstr>
      <vt:lpstr>Czy należy wydać decyzję o przyjęciu cudzoziemca do szkoły doktorskiej?</vt:lpstr>
      <vt:lpstr>Art. 345 ust. 1 pkt 7 ustawy Prawo o szkolnictwie wyższym i nauce + § 4 ust. 3 pkt 2 rozporządzenia w sprawie danych przetwarzanych w Zintegrowanym Systemie Informacji o Szkolnictwie Wyższym i Nauce POL-on</vt:lpstr>
      <vt:lpstr>Jaki jest status cudzoziemca (doktoranta), który nie złoży ślubowania? P. Dańczak, w: A. Jakubowski (red.), Prawo o szkolnictwie wyższym i nauce. Komentarz, Warszawa 2023, komentarz do art. 83, NB 4.</vt:lpstr>
      <vt:lpstr>P. Dańczak, A. Jakubowski (red.), Prawo o szkolnictwie wyższym i nauce. Komentarz, Warszawa 2023, komentarz do art. 108, NB 4.</vt:lpstr>
      <vt:lpstr>Wyr. WSA w Krakowie z 11.05.2018 r. sygn. akt III SA/Kr 171/18</vt:lpstr>
      <vt:lpstr>Art. 40 § 4 Kodeksu postępowania administracyjnego</vt:lpstr>
      <vt:lpstr>Art. 40 § 5 Kodeksu postępowania administracyjnego</vt:lpstr>
      <vt:lpstr>Art. 155 ust. 5 ustawy o doręczeniach elektronicznych</vt:lpstr>
      <vt:lpstr>Wjazd cudzoziemca (doktoranta) – pytania kontrolne</vt:lpstr>
      <vt:lpstr>Dyrektywa 2016/801</vt:lpstr>
      <vt:lpstr>Dyrektywa 2016/801 – motyw 12 preambuły oraz art. 3 pkt 8 ustawy o cudzoziemcach</vt:lpstr>
      <vt:lpstr>Art. 60 ust. 3 ustawy o cudzoziemcach</vt:lpstr>
      <vt:lpstr>Art. 64a ust. 1 ustawy o cudzoziemcach</vt:lpstr>
      <vt:lpstr>Art. 144 ust. 1 ustawy o cudzoziemcach                      – przesłanki celu + zatwierdzenia jednostki </vt:lpstr>
      <vt:lpstr>Art. 144 ust. 1 ustawy o cudzoziemcach                   – wymóg zaświadczenia</vt:lpstr>
      <vt:lpstr>Art. 144 ust. 1 ustawy o cudzoziemcach                       – przesłanki ekonomiczne</vt:lpstr>
      <vt:lpstr>Rozporządzenie Rady Ministrów z dnia 14 lipca 2021 r. w sprawie zweryfikowanych kryteriów dochodowych oraz kwot świadczeń pieniężnych z pomocy społecznej</vt:lpstr>
      <vt:lpstr>Rozporządzenie Ministra Spraw Wewnętrznych i Administracji z dnia 6 lutego 2018 r. w sprawie wysokości środków finansowych, jakie musi posiadać cudzoziemiec podejmujący lub kontynuujący studia na terytorium Rzeczypospolitej Polskiej</vt:lpstr>
      <vt:lpstr>Symulacja</vt:lpstr>
      <vt:lpstr>Okres ważności zezwolenia – art. 145 ust. 1 i 4</vt:lpstr>
      <vt:lpstr>Zezwolenie na pobyt czasowy i pracę</vt:lpstr>
      <vt:lpstr>Zezwolenie na pobyt czasowy i pracę</vt:lpstr>
      <vt:lpstr>Okres ważności zezwolenia na pobyt i pracę</vt:lpstr>
      <vt:lpstr>Obowiązki informacyjne – art. 149 ust. 2 i 3 ustawy o cudzoziemcach</vt:lpstr>
      <vt:lpstr>Konsekwencje skreślenia cudzoziemca - doktoranta</vt:lpstr>
      <vt:lpstr>Mobilność studenta</vt:lpstr>
      <vt:lpstr>Art. 149a ustawy o cudzoziemcach              – mobilność doktorantów</vt:lpstr>
      <vt:lpstr>Wyr. WSA we Wrocławiu z 24.08.2022, sygn. IV SA/Wr 23/22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Paweł Dąbrowski</dc:creator>
  <cp:lastModifiedBy>Paweł Dąbrowski</cp:lastModifiedBy>
  <cp:revision>1</cp:revision>
  <dcterms:created xsi:type="dcterms:W3CDTF">2023-06-18T12:29:16Z</dcterms:created>
  <dcterms:modified xsi:type="dcterms:W3CDTF">2023-06-20T21:50:12Z</dcterms:modified>
</cp:coreProperties>
</file>