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9"/>
  </p:notesMasterIdLst>
  <p:sldIdLst>
    <p:sldId id="256" r:id="rId2"/>
    <p:sldId id="275" r:id="rId3"/>
    <p:sldId id="257" r:id="rId4"/>
    <p:sldId id="266" r:id="rId5"/>
    <p:sldId id="267" r:id="rId6"/>
    <p:sldId id="268" r:id="rId7"/>
    <p:sldId id="258" r:id="rId8"/>
    <p:sldId id="259" r:id="rId9"/>
    <p:sldId id="260" r:id="rId10"/>
    <p:sldId id="261" r:id="rId11"/>
    <p:sldId id="262" r:id="rId12"/>
    <p:sldId id="276" r:id="rId13"/>
    <p:sldId id="263" r:id="rId14"/>
    <p:sldId id="265" r:id="rId15"/>
    <p:sldId id="269" r:id="rId16"/>
    <p:sldId id="270" r:id="rId17"/>
    <p:sldId id="27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9933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Styl pośredni 4 — Ak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632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ek Jackiewicz" userId="d8d7b32e2c99b4a8" providerId="LiveId" clId="{18BF128F-8EA6-41E3-864C-706EB92EF0C2}"/>
    <pc:docChg chg="custSel delSld modSld">
      <pc:chgData name="Marek Jackiewicz" userId="d8d7b32e2c99b4a8" providerId="LiveId" clId="{18BF128F-8EA6-41E3-864C-706EB92EF0C2}" dt="2023-07-13T03:59:36.536" v="80" actId="2696"/>
      <pc:docMkLst>
        <pc:docMk/>
      </pc:docMkLst>
      <pc:sldChg chg="modSp mod">
        <pc:chgData name="Marek Jackiewicz" userId="d8d7b32e2c99b4a8" providerId="LiveId" clId="{18BF128F-8EA6-41E3-864C-706EB92EF0C2}" dt="2023-07-13T03:52:49.864" v="11" actId="20577"/>
        <pc:sldMkLst>
          <pc:docMk/>
          <pc:sldMk cId="2393960437" sldId="256"/>
        </pc:sldMkLst>
        <pc:spChg chg="mod">
          <ac:chgData name="Marek Jackiewicz" userId="d8d7b32e2c99b4a8" providerId="LiveId" clId="{18BF128F-8EA6-41E3-864C-706EB92EF0C2}" dt="2023-07-13T03:52:49.864" v="11" actId="20577"/>
          <ac:spMkLst>
            <pc:docMk/>
            <pc:sldMk cId="2393960437" sldId="256"/>
            <ac:spMk id="2" creationId="{9C73E368-BB40-49C0-9F1B-C7D66FF64F48}"/>
          </ac:spMkLst>
        </pc:spChg>
      </pc:sldChg>
      <pc:sldChg chg="del">
        <pc:chgData name="Marek Jackiewicz" userId="d8d7b32e2c99b4a8" providerId="LiveId" clId="{18BF128F-8EA6-41E3-864C-706EB92EF0C2}" dt="2023-07-13T03:58:50.995" v="79" actId="2696"/>
        <pc:sldMkLst>
          <pc:docMk/>
          <pc:sldMk cId="3650514103" sldId="264"/>
        </pc:sldMkLst>
      </pc:sldChg>
      <pc:sldChg chg="modSp mod">
        <pc:chgData name="Marek Jackiewicz" userId="d8d7b32e2c99b4a8" providerId="LiveId" clId="{18BF128F-8EA6-41E3-864C-706EB92EF0C2}" dt="2023-07-13T03:55:19.899" v="78" actId="20577"/>
        <pc:sldMkLst>
          <pc:docMk/>
          <pc:sldMk cId="3222532525" sldId="266"/>
        </pc:sldMkLst>
        <pc:spChg chg="mod">
          <ac:chgData name="Marek Jackiewicz" userId="d8d7b32e2c99b4a8" providerId="LiveId" clId="{18BF128F-8EA6-41E3-864C-706EB92EF0C2}" dt="2023-07-13T03:55:19.899" v="78" actId="20577"/>
          <ac:spMkLst>
            <pc:docMk/>
            <pc:sldMk cId="3222532525" sldId="266"/>
            <ac:spMk id="2" creationId="{90DCA90D-FFBD-4EC8-B201-830BBAC8E988}"/>
          </ac:spMkLst>
        </pc:spChg>
      </pc:sldChg>
      <pc:sldChg chg="del">
        <pc:chgData name="Marek Jackiewicz" userId="d8d7b32e2c99b4a8" providerId="LiveId" clId="{18BF128F-8EA6-41E3-864C-706EB92EF0C2}" dt="2023-07-13T03:59:36.536" v="80" actId="2696"/>
        <pc:sldMkLst>
          <pc:docMk/>
          <pc:sldMk cId="0" sldId="271"/>
        </pc:sldMkLst>
      </pc:sldChg>
      <pc:sldChg chg="del">
        <pc:chgData name="Marek Jackiewicz" userId="d8d7b32e2c99b4a8" providerId="LiveId" clId="{18BF128F-8EA6-41E3-864C-706EB92EF0C2}" dt="2023-07-13T03:53:15.181" v="12" actId="2696"/>
        <pc:sldMkLst>
          <pc:docMk/>
          <pc:sldMk cId="0" sldId="272"/>
        </pc:sldMkLst>
      </pc:sldChg>
      <pc:sldChg chg="del">
        <pc:chgData name="Marek Jackiewicz" userId="d8d7b32e2c99b4a8" providerId="LiveId" clId="{18BF128F-8EA6-41E3-864C-706EB92EF0C2}" dt="2023-07-13T03:53:16.852" v="13" actId="2696"/>
        <pc:sldMkLst>
          <pc:docMk/>
          <pc:sldMk cId="0" sldId="273"/>
        </pc:sldMkLst>
      </pc:sldChg>
      <pc:sldChg chg="del">
        <pc:chgData name="Marek Jackiewicz" userId="d8d7b32e2c99b4a8" providerId="LiveId" clId="{18BF128F-8EA6-41E3-864C-706EB92EF0C2}" dt="2023-07-13T03:54:05.090" v="42" actId="2696"/>
        <pc:sldMkLst>
          <pc:docMk/>
          <pc:sldMk cId="0" sldId="274"/>
        </pc:sldMkLst>
      </pc:sldChg>
      <pc:sldChg chg="modSp mod">
        <pc:chgData name="Marek Jackiewicz" userId="d8d7b32e2c99b4a8" providerId="LiveId" clId="{18BF128F-8EA6-41E3-864C-706EB92EF0C2}" dt="2023-07-13T03:53:59.954" v="41" actId="20577"/>
        <pc:sldMkLst>
          <pc:docMk/>
          <pc:sldMk cId="0" sldId="275"/>
        </pc:sldMkLst>
        <pc:spChg chg="mod">
          <ac:chgData name="Marek Jackiewicz" userId="d8d7b32e2c99b4a8" providerId="LiveId" clId="{18BF128F-8EA6-41E3-864C-706EB92EF0C2}" dt="2023-07-13T03:53:59.954" v="41" actId="20577"/>
          <ac:spMkLst>
            <pc:docMk/>
            <pc:sldMk cId="0" sldId="275"/>
            <ac:spMk id="2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5DF0F5-8DF1-49CB-9D09-25FE25F4FDC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F8B0E09A-64D1-4ABB-A539-22C4C174D731}">
      <dgm:prSet phldrT="[Tekst]" custT="1"/>
      <dgm:spPr/>
      <dgm:t>
        <a:bodyPr/>
        <a:lstStyle/>
        <a:p>
          <a:r>
            <a:rPr lang="pl-PL" sz="2400" b="1" dirty="0">
              <a:latin typeface="Cambria" pitchFamily="18" charset="0"/>
            </a:rPr>
            <a:t>Ustawa – Prawo o szkolnictwie wyższym i nauce</a:t>
          </a:r>
          <a:endParaRPr lang="pl-PL" sz="2400" b="1" dirty="0"/>
        </a:p>
      </dgm:t>
    </dgm:pt>
    <dgm:pt modelId="{715BAA44-3C10-44A0-9336-DECB0B1E3197}" type="parTrans" cxnId="{F5AE514E-DA15-4888-B7C5-33155C87586D}">
      <dgm:prSet/>
      <dgm:spPr/>
      <dgm:t>
        <a:bodyPr/>
        <a:lstStyle/>
        <a:p>
          <a:endParaRPr lang="pl-PL"/>
        </a:p>
      </dgm:t>
    </dgm:pt>
    <dgm:pt modelId="{E457B26B-FDF0-45D3-B17E-7F5E4D9C2728}" type="sibTrans" cxnId="{F5AE514E-DA15-4888-B7C5-33155C87586D}">
      <dgm:prSet/>
      <dgm:spPr/>
      <dgm:t>
        <a:bodyPr/>
        <a:lstStyle/>
        <a:p>
          <a:endParaRPr lang="pl-PL"/>
        </a:p>
      </dgm:t>
    </dgm:pt>
    <dgm:pt modelId="{DB04AA14-4AE7-41EF-AC98-54CE0DAE896F}">
      <dgm:prSet phldrT="[Teks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pl-PL" sz="2400" b="1" dirty="0">
              <a:latin typeface="Cambria" pitchFamily="18" charset="0"/>
            </a:rPr>
            <a:t>Regulamin szkoły doktorskiej </a:t>
          </a:r>
        </a:p>
      </dgm:t>
    </dgm:pt>
    <dgm:pt modelId="{AD19323E-98BE-4DBC-B940-58D75717473E}" type="parTrans" cxnId="{9D58CB29-3274-4C34-9937-26B198402597}">
      <dgm:prSet/>
      <dgm:spPr/>
      <dgm:t>
        <a:bodyPr/>
        <a:lstStyle/>
        <a:p>
          <a:endParaRPr lang="pl-PL"/>
        </a:p>
      </dgm:t>
    </dgm:pt>
    <dgm:pt modelId="{779E23B9-B441-498D-AFE3-4D861F4045EC}" type="sibTrans" cxnId="{9D58CB29-3274-4C34-9937-26B198402597}">
      <dgm:prSet/>
      <dgm:spPr/>
      <dgm:t>
        <a:bodyPr/>
        <a:lstStyle/>
        <a:p>
          <a:endParaRPr lang="pl-PL"/>
        </a:p>
      </dgm:t>
    </dgm:pt>
    <dgm:pt modelId="{FDC2C147-79A5-4656-8C92-1A41E1234EEE}">
      <dgm:prSet phldrT="[Teks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pl-PL" dirty="0">
              <a:latin typeface="Cambria" pitchFamily="18" charset="0"/>
            </a:rPr>
            <a:t>Pojęcie kształcenia oraz obszary aktywności doktoranta objęte kształceniem – konkretyzacja w regulaminie szkoły doktorskiej.</a:t>
          </a:r>
          <a:endParaRPr lang="pl-PL" dirty="0"/>
        </a:p>
      </dgm:t>
    </dgm:pt>
    <dgm:pt modelId="{5D74CB1D-AFBD-48D6-9B25-BA79DD4ADBBD}" type="parTrans" cxnId="{7890FA9E-0D27-4A9B-B0A1-F7B300D03E37}">
      <dgm:prSet/>
      <dgm:spPr/>
      <dgm:t>
        <a:bodyPr/>
        <a:lstStyle/>
        <a:p>
          <a:endParaRPr lang="pl-PL"/>
        </a:p>
      </dgm:t>
    </dgm:pt>
    <dgm:pt modelId="{1A3F9681-FEF2-4EF8-AF09-7A59EBAC92F2}" type="sibTrans" cxnId="{7890FA9E-0D27-4A9B-B0A1-F7B300D03E37}">
      <dgm:prSet/>
      <dgm:spPr/>
      <dgm:t>
        <a:bodyPr/>
        <a:lstStyle/>
        <a:p>
          <a:endParaRPr lang="pl-PL"/>
        </a:p>
      </dgm:t>
    </dgm:pt>
    <dgm:pt modelId="{6931ACCB-A159-44E7-A797-563960B9EE7D}" type="pres">
      <dgm:prSet presAssocID="{5F5DF0F5-8DF1-49CB-9D09-25FE25F4FDC6}" presName="CompostProcess" presStyleCnt="0">
        <dgm:presLayoutVars>
          <dgm:dir/>
          <dgm:resizeHandles val="exact"/>
        </dgm:presLayoutVars>
      </dgm:prSet>
      <dgm:spPr/>
    </dgm:pt>
    <dgm:pt modelId="{C4F8B478-1E5D-4CAE-ADBA-1B77EF1E9695}" type="pres">
      <dgm:prSet presAssocID="{5F5DF0F5-8DF1-49CB-9D09-25FE25F4FDC6}" presName="arrow" presStyleLbl="bgShp" presStyleIdx="0" presStyleCnt="1"/>
      <dgm:spPr/>
    </dgm:pt>
    <dgm:pt modelId="{FEB7D8A1-D91B-41E6-B395-36074729146C}" type="pres">
      <dgm:prSet presAssocID="{5F5DF0F5-8DF1-49CB-9D09-25FE25F4FDC6}" presName="linearProcess" presStyleCnt="0"/>
      <dgm:spPr/>
    </dgm:pt>
    <dgm:pt modelId="{CE3D6DA2-47EF-4902-9971-B7C0FEF05A17}" type="pres">
      <dgm:prSet presAssocID="{F8B0E09A-64D1-4ABB-A539-22C4C174D731}" presName="textNode" presStyleLbl="node1" presStyleIdx="0" presStyleCnt="3">
        <dgm:presLayoutVars>
          <dgm:bulletEnabled val="1"/>
        </dgm:presLayoutVars>
      </dgm:prSet>
      <dgm:spPr/>
    </dgm:pt>
    <dgm:pt modelId="{CFD6E9BC-3A5D-48D9-BDDE-3AFC9A9F3419}" type="pres">
      <dgm:prSet presAssocID="{E457B26B-FDF0-45D3-B17E-7F5E4D9C2728}" presName="sibTrans" presStyleCnt="0"/>
      <dgm:spPr/>
    </dgm:pt>
    <dgm:pt modelId="{88C4F03F-94B1-4CAA-8BD2-15C453EA090A}" type="pres">
      <dgm:prSet presAssocID="{DB04AA14-4AE7-41EF-AC98-54CE0DAE896F}" presName="textNode" presStyleLbl="node1" presStyleIdx="1" presStyleCnt="3">
        <dgm:presLayoutVars>
          <dgm:bulletEnabled val="1"/>
        </dgm:presLayoutVars>
      </dgm:prSet>
      <dgm:spPr/>
    </dgm:pt>
    <dgm:pt modelId="{A3389D39-9D9F-46FB-ADC0-B016E892B0F0}" type="pres">
      <dgm:prSet presAssocID="{779E23B9-B441-498D-AFE3-4D861F4045EC}" presName="sibTrans" presStyleCnt="0"/>
      <dgm:spPr/>
    </dgm:pt>
    <dgm:pt modelId="{3F888ACF-894B-416D-918A-2969A468620B}" type="pres">
      <dgm:prSet presAssocID="{FDC2C147-79A5-4656-8C92-1A41E1234EEE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98B2920C-19E1-4138-9776-4E15715F4448}" type="presOf" srcId="{DB04AA14-4AE7-41EF-AC98-54CE0DAE896F}" destId="{88C4F03F-94B1-4CAA-8BD2-15C453EA090A}" srcOrd="0" destOrd="0" presId="urn:microsoft.com/office/officeart/2005/8/layout/hProcess9"/>
    <dgm:cxn modelId="{1856981F-CC54-4132-8DCE-96AECF580796}" type="presOf" srcId="{5F5DF0F5-8DF1-49CB-9D09-25FE25F4FDC6}" destId="{6931ACCB-A159-44E7-A797-563960B9EE7D}" srcOrd="0" destOrd="0" presId="urn:microsoft.com/office/officeart/2005/8/layout/hProcess9"/>
    <dgm:cxn modelId="{9D58CB29-3274-4C34-9937-26B198402597}" srcId="{5F5DF0F5-8DF1-49CB-9D09-25FE25F4FDC6}" destId="{DB04AA14-4AE7-41EF-AC98-54CE0DAE896F}" srcOrd="1" destOrd="0" parTransId="{AD19323E-98BE-4DBC-B940-58D75717473E}" sibTransId="{779E23B9-B441-498D-AFE3-4D861F4045EC}"/>
    <dgm:cxn modelId="{EEAEC136-39DA-412B-A51B-4747694705DA}" type="presOf" srcId="{FDC2C147-79A5-4656-8C92-1A41E1234EEE}" destId="{3F888ACF-894B-416D-918A-2969A468620B}" srcOrd="0" destOrd="0" presId="urn:microsoft.com/office/officeart/2005/8/layout/hProcess9"/>
    <dgm:cxn modelId="{F5AE514E-DA15-4888-B7C5-33155C87586D}" srcId="{5F5DF0F5-8DF1-49CB-9D09-25FE25F4FDC6}" destId="{F8B0E09A-64D1-4ABB-A539-22C4C174D731}" srcOrd="0" destOrd="0" parTransId="{715BAA44-3C10-44A0-9336-DECB0B1E3197}" sibTransId="{E457B26B-FDF0-45D3-B17E-7F5E4D9C2728}"/>
    <dgm:cxn modelId="{7890FA9E-0D27-4A9B-B0A1-F7B300D03E37}" srcId="{5F5DF0F5-8DF1-49CB-9D09-25FE25F4FDC6}" destId="{FDC2C147-79A5-4656-8C92-1A41E1234EEE}" srcOrd="2" destOrd="0" parTransId="{5D74CB1D-AFBD-48D6-9B25-BA79DD4ADBBD}" sibTransId="{1A3F9681-FEF2-4EF8-AF09-7A59EBAC92F2}"/>
    <dgm:cxn modelId="{618998A2-D028-4BA4-B054-390E6FE1D3E6}" type="presOf" srcId="{F8B0E09A-64D1-4ABB-A539-22C4C174D731}" destId="{CE3D6DA2-47EF-4902-9971-B7C0FEF05A17}" srcOrd="0" destOrd="0" presId="urn:microsoft.com/office/officeart/2005/8/layout/hProcess9"/>
    <dgm:cxn modelId="{52BEF77D-38E4-487C-AB83-DCB54BEDB911}" type="presParOf" srcId="{6931ACCB-A159-44E7-A797-563960B9EE7D}" destId="{C4F8B478-1E5D-4CAE-ADBA-1B77EF1E9695}" srcOrd="0" destOrd="0" presId="urn:microsoft.com/office/officeart/2005/8/layout/hProcess9"/>
    <dgm:cxn modelId="{8CEEDA7C-4A8B-406F-AAAB-B56A4DDED7FD}" type="presParOf" srcId="{6931ACCB-A159-44E7-A797-563960B9EE7D}" destId="{FEB7D8A1-D91B-41E6-B395-36074729146C}" srcOrd="1" destOrd="0" presId="urn:microsoft.com/office/officeart/2005/8/layout/hProcess9"/>
    <dgm:cxn modelId="{5096DF81-65CA-4D56-95A8-AFB5F5F75630}" type="presParOf" srcId="{FEB7D8A1-D91B-41E6-B395-36074729146C}" destId="{CE3D6DA2-47EF-4902-9971-B7C0FEF05A17}" srcOrd="0" destOrd="0" presId="urn:microsoft.com/office/officeart/2005/8/layout/hProcess9"/>
    <dgm:cxn modelId="{48008DFD-EC39-4F60-BD31-A698E449AC07}" type="presParOf" srcId="{FEB7D8A1-D91B-41E6-B395-36074729146C}" destId="{CFD6E9BC-3A5D-48D9-BDDE-3AFC9A9F3419}" srcOrd="1" destOrd="0" presId="urn:microsoft.com/office/officeart/2005/8/layout/hProcess9"/>
    <dgm:cxn modelId="{968F4A97-3D0A-4798-95A6-A34BD124E01B}" type="presParOf" srcId="{FEB7D8A1-D91B-41E6-B395-36074729146C}" destId="{88C4F03F-94B1-4CAA-8BD2-15C453EA090A}" srcOrd="2" destOrd="0" presId="urn:microsoft.com/office/officeart/2005/8/layout/hProcess9"/>
    <dgm:cxn modelId="{69EBC42F-A641-43C2-81BB-8672E175F191}" type="presParOf" srcId="{FEB7D8A1-D91B-41E6-B395-36074729146C}" destId="{A3389D39-9D9F-46FB-ADC0-B016E892B0F0}" srcOrd="3" destOrd="0" presId="urn:microsoft.com/office/officeart/2005/8/layout/hProcess9"/>
    <dgm:cxn modelId="{50FC59B2-CE97-4BD3-AD37-29EE0E9D5694}" type="presParOf" srcId="{FEB7D8A1-D91B-41E6-B395-36074729146C}" destId="{3F888ACF-894B-416D-918A-2969A468620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526D706-FC77-4CB7-AE37-985782847A8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FC9F930-84B7-48CF-B19B-F234996B7568}">
      <dgm:prSet phldrT="[Tekst]" custT="1"/>
      <dgm:spPr/>
      <dgm:t>
        <a:bodyPr/>
        <a:lstStyle/>
        <a:p>
          <a:r>
            <a:rPr lang="pl-PL" sz="1200" b="1" dirty="0">
              <a:latin typeface="Cambria" pitchFamily="18" charset="0"/>
            </a:rPr>
            <a:t>Ubezpieczenia społeczne </a:t>
          </a:r>
        </a:p>
      </dgm:t>
    </dgm:pt>
    <dgm:pt modelId="{73B3BA79-A387-460E-A4C3-94F86472101D}" type="parTrans" cxnId="{5275349D-4612-4465-BA96-AE144FAC4C71}">
      <dgm:prSet/>
      <dgm:spPr/>
      <dgm:t>
        <a:bodyPr/>
        <a:lstStyle/>
        <a:p>
          <a:endParaRPr lang="pl-PL"/>
        </a:p>
      </dgm:t>
    </dgm:pt>
    <dgm:pt modelId="{FAD9E966-B4D2-4E64-9422-F9B8054C0E4F}" type="sibTrans" cxnId="{5275349D-4612-4465-BA96-AE144FAC4C71}">
      <dgm:prSet/>
      <dgm:spPr/>
      <dgm:t>
        <a:bodyPr/>
        <a:lstStyle/>
        <a:p>
          <a:endParaRPr lang="pl-PL"/>
        </a:p>
      </dgm:t>
    </dgm:pt>
    <dgm:pt modelId="{8BDEE4A0-4F9F-435F-9C66-E1138C2576E8}">
      <dgm:prSet phldrT="[Tekst]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pl-PL" b="1" dirty="0">
              <a:latin typeface="Cambria" pitchFamily="18" charset="0"/>
            </a:rPr>
            <a:t>OBOWIĄZKOWE</a:t>
          </a:r>
          <a:r>
            <a:rPr lang="pl-PL" dirty="0"/>
            <a:t> </a:t>
          </a:r>
        </a:p>
      </dgm:t>
    </dgm:pt>
    <dgm:pt modelId="{372ADE49-21CD-4C1F-9478-E36ABB60CF3C}" type="parTrans" cxnId="{C1383E73-F881-44B8-8059-B94982007BA5}">
      <dgm:prSet/>
      <dgm:spPr/>
      <dgm:t>
        <a:bodyPr/>
        <a:lstStyle/>
        <a:p>
          <a:endParaRPr lang="pl-PL"/>
        </a:p>
      </dgm:t>
    </dgm:pt>
    <dgm:pt modelId="{6ACCFCB5-12D0-492E-8559-7A0CECFE4700}" type="sibTrans" cxnId="{C1383E73-F881-44B8-8059-B94982007BA5}">
      <dgm:prSet/>
      <dgm:spPr/>
      <dgm:t>
        <a:bodyPr/>
        <a:lstStyle/>
        <a:p>
          <a:endParaRPr lang="pl-PL"/>
        </a:p>
      </dgm:t>
    </dgm:pt>
    <dgm:pt modelId="{9BAC10E5-7AD1-4E3A-89D3-0CE497A5F9A3}">
      <dgm:prSet phldrT="[Tekst]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pl-PL" dirty="0">
              <a:latin typeface="Cambria" pitchFamily="18" charset="0"/>
            </a:rPr>
            <a:t>EMERYTALNE </a:t>
          </a:r>
          <a:r>
            <a:rPr lang="pl-PL" dirty="0"/>
            <a:t>	</a:t>
          </a:r>
        </a:p>
      </dgm:t>
    </dgm:pt>
    <dgm:pt modelId="{B7D1EACF-49EE-4E9A-80B0-287750E6CE0E}" type="parTrans" cxnId="{776D462A-5911-428F-9BBA-E29A35ECE396}">
      <dgm:prSet/>
      <dgm:spPr/>
      <dgm:t>
        <a:bodyPr/>
        <a:lstStyle/>
        <a:p>
          <a:endParaRPr lang="pl-PL"/>
        </a:p>
      </dgm:t>
    </dgm:pt>
    <dgm:pt modelId="{7886C1DD-4BEE-4EC3-ABD9-FD79EB4CD234}" type="sibTrans" cxnId="{776D462A-5911-428F-9BBA-E29A35ECE396}">
      <dgm:prSet/>
      <dgm:spPr/>
      <dgm:t>
        <a:bodyPr/>
        <a:lstStyle/>
        <a:p>
          <a:endParaRPr lang="pl-PL"/>
        </a:p>
      </dgm:t>
    </dgm:pt>
    <dgm:pt modelId="{DBB4FA91-2C71-4BE5-B351-4DC99118B0F8}">
      <dgm:prSet phldrT="[Tekst]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pl-PL" dirty="0">
              <a:latin typeface="Cambria" pitchFamily="18" charset="0"/>
            </a:rPr>
            <a:t>RENTOWE</a:t>
          </a:r>
          <a:r>
            <a:rPr lang="pl-PL" dirty="0"/>
            <a:t> </a:t>
          </a:r>
        </a:p>
      </dgm:t>
    </dgm:pt>
    <dgm:pt modelId="{79CB5B4C-FB97-48B2-A583-DE95C25A4F28}" type="parTrans" cxnId="{71BD0054-0815-4348-BC84-5210027E952A}">
      <dgm:prSet/>
      <dgm:spPr/>
      <dgm:t>
        <a:bodyPr/>
        <a:lstStyle/>
        <a:p>
          <a:endParaRPr lang="pl-PL"/>
        </a:p>
      </dgm:t>
    </dgm:pt>
    <dgm:pt modelId="{62925CA0-3134-49DA-AA70-B53492752C91}" type="sibTrans" cxnId="{71BD0054-0815-4348-BC84-5210027E952A}">
      <dgm:prSet/>
      <dgm:spPr/>
      <dgm:t>
        <a:bodyPr/>
        <a:lstStyle/>
        <a:p>
          <a:endParaRPr lang="pl-PL"/>
        </a:p>
      </dgm:t>
    </dgm:pt>
    <dgm:pt modelId="{3D033EA1-618D-462A-BDB0-603BF3300752}">
      <dgm:prSet phldrT="[Tekst]"/>
      <dgm:spPr/>
      <dgm:t>
        <a:bodyPr/>
        <a:lstStyle/>
        <a:p>
          <a:r>
            <a:rPr lang="pl-PL" b="1" dirty="0">
              <a:latin typeface="Cambria" pitchFamily="18" charset="0"/>
            </a:rPr>
            <a:t>DOBROWOLNE</a:t>
          </a:r>
          <a:r>
            <a:rPr lang="pl-PL" dirty="0"/>
            <a:t> </a:t>
          </a:r>
        </a:p>
      </dgm:t>
    </dgm:pt>
    <dgm:pt modelId="{8BAACE56-E06F-4042-B87F-9392A6EE5107}" type="parTrans" cxnId="{6F20E4C1-DABE-4764-A418-72A461999426}">
      <dgm:prSet/>
      <dgm:spPr/>
      <dgm:t>
        <a:bodyPr/>
        <a:lstStyle/>
        <a:p>
          <a:endParaRPr lang="pl-PL"/>
        </a:p>
      </dgm:t>
    </dgm:pt>
    <dgm:pt modelId="{CFDB7491-4360-4F3F-966A-7C457285A6CC}" type="sibTrans" cxnId="{6F20E4C1-DABE-4764-A418-72A461999426}">
      <dgm:prSet/>
      <dgm:spPr/>
      <dgm:t>
        <a:bodyPr/>
        <a:lstStyle/>
        <a:p>
          <a:endParaRPr lang="pl-PL"/>
        </a:p>
      </dgm:t>
    </dgm:pt>
    <dgm:pt modelId="{8A028582-8FF6-4F7D-A22B-A84A6582154F}">
      <dgm:prSet phldrT="[Tekst]"/>
      <dgm:spPr/>
      <dgm:t>
        <a:bodyPr/>
        <a:lstStyle/>
        <a:p>
          <a:r>
            <a:rPr lang="pl-PL" dirty="0">
              <a:latin typeface="Cambria" pitchFamily="18" charset="0"/>
            </a:rPr>
            <a:t>CHOROBOWE</a:t>
          </a:r>
          <a:r>
            <a:rPr lang="pl-PL" dirty="0"/>
            <a:t> </a:t>
          </a:r>
        </a:p>
      </dgm:t>
    </dgm:pt>
    <dgm:pt modelId="{0A3F618E-3D62-4429-8533-C178DF5749E8}" type="sibTrans" cxnId="{481E39FC-6CDA-4559-8412-C28304A1D2DA}">
      <dgm:prSet/>
      <dgm:spPr/>
      <dgm:t>
        <a:bodyPr/>
        <a:lstStyle/>
        <a:p>
          <a:endParaRPr lang="pl-PL"/>
        </a:p>
      </dgm:t>
    </dgm:pt>
    <dgm:pt modelId="{683E435A-F59F-467C-9B78-33D88A65D9D2}" type="parTrans" cxnId="{481E39FC-6CDA-4559-8412-C28304A1D2DA}">
      <dgm:prSet/>
      <dgm:spPr/>
      <dgm:t>
        <a:bodyPr/>
        <a:lstStyle/>
        <a:p>
          <a:endParaRPr lang="pl-PL"/>
        </a:p>
      </dgm:t>
    </dgm:pt>
    <dgm:pt modelId="{8C8EB690-178D-46F2-9B8B-24A6CA5BAC3E}">
      <dgm:prSet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pl-PL" dirty="0">
              <a:latin typeface="Cambria" pitchFamily="18" charset="0"/>
            </a:rPr>
            <a:t>WYPADKOWE</a:t>
          </a:r>
          <a:r>
            <a:rPr lang="pl-PL" dirty="0"/>
            <a:t> </a:t>
          </a:r>
        </a:p>
      </dgm:t>
    </dgm:pt>
    <dgm:pt modelId="{4A036F51-7156-4C0E-A30E-6F4605AB5BD0}" type="parTrans" cxnId="{3B9FB5DA-3768-416F-935A-545BD9D2E956}">
      <dgm:prSet/>
      <dgm:spPr/>
      <dgm:t>
        <a:bodyPr/>
        <a:lstStyle/>
        <a:p>
          <a:endParaRPr lang="pl-PL"/>
        </a:p>
      </dgm:t>
    </dgm:pt>
    <dgm:pt modelId="{FE04F3D4-2926-41C6-871C-1072AC072EAF}" type="sibTrans" cxnId="{3B9FB5DA-3768-416F-935A-545BD9D2E956}">
      <dgm:prSet/>
      <dgm:spPr/>
      <dgm:t>
        <a:bodyPr/>
        <a:lstStyle/>
        <a:p>
          <a:endParaRPr lang="pl-PL"/>
        </a:p>
      </dgm:t>
    </dgm:pt>
    <dgm:pt modelId="{FFF1B297-404A-43D0-8380-7A260601666A}" type="pres">
      <dgm:prSet presAssocID="{6526D706-FC77-4CB7-AE37-985782847A8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8D0CB08-AA86-4DA6-B9A8-57085E45E752}" type="pres">
      <dgm:prSet presAssocID="{5FC9F930-84B7-48CF-B19B-F234996B7568}" presName="hierRoot1" presStyleCnt="0"/>
      <dgm:spPr/>
    </dgm:pt>
    <dgm:pt modelId="{2B564F6C-154E-4EA9-9A34-AFD25F9B50C2}" type="pres">
      <dgm:prSet presAssocID="{5FC9F930-84B7-48CF-B19B-F234996B7568}" presName="composite" presStyleCnt="0"/>
      <dgm:spPr/>
    </dgm:pt>
    <dgm:pt modelId="{B9D585E4-CDB9-46BE-B005-D1A77DAE56D1}" type="pres">
      <dgm:prSet presAssocID="{5FC9F930-84B7-48CF-B19B-F234996B7568}" presName="background" presStyleLbl="node0" presStyleIdx="0" presStyleCnt="1"/>
      <dgm:spPr/>
    </dgm:pt>
    <dgm:pt modelId="{E4DBDB77-4843-4CA8-B04F-B61B1D3430E2}" type="pres">
      <dgm:prSet presAssocID="{5FC9F930-84B7-48CF-B19B-F234996B7568}" presName="text" presStyleLbl="fgAcc0" presStyleIdx="0" presStyleCnt="1">
        <dgm:presLayoutVars>
          <dgm:chPref val="3"/>
        </dgm:presLayoutVars>
      </dgm:prSet>
      <dgm:spPr/>
    </dgm:pt>
    <dgm:pt modelId="{882CBB80-316A-49AB-80A6-EC8A75C6DA20}" type="pres">
      <dgm:prSet presAssocID="{5FC9F930-84B7-48CF-B19B-F234996B7568}" presName="hierChild2" presStyleCnt="0"/>
      <dgm:spPr/>
    </dgm:pt>
    <dgm:pt modelId="{F208ED57-AB08-40E4-902B-BC62D3E33B83}" type="pres">
      <dgm:prSet presAssocID="{372ADE49-21CD-4C1F-9478-E36ABB60CF3C}" presName="Name10" presStyleLbl="parChTrans1D2" presStyleIdx="0" presStyleCnt="2"/>
      <dgm:spPr/>
    </dgm:pt>
    <dgm:pt modelId="{680E53A5-9CF2-4932-A626-6A707DF1911B}" type="pres">
      <dgm:prSet presAssocID="{8BDEE4A0-4F9F-435F-9C66-E1138C2576E8}" presName="hierRoot2" presStyleCnt="0"/>
      <dgm:spPr/>
    </dgm:pt>
    <dgm:pt modelId="{C676AB04-3BFF-400E-A111-CD5D78460381}" type="pres">
      <dgm:prSet presAssocID="{8BDEE4A0-4F9F-435F-9C66-E1138C2576E8}" presName="composite2" presStyleCnt="0"/>
      <dgm:spPr/>
    </dgm:pt>
    <dgm:pt modelId="{5A218057-C1F8-4F2C-91B8-A4A3870D2883}" type="pres">
      <dgm:prSet presAssocID="{8BDEE4A0-4F9F-435F-9C66-E1138C2576E8}" presName="background2" presStyleLbl="node2" presStyleIdx="0" presStyleCnt="2"/>
      <dgm:spPr/>
    </dgm:pt>
    <dgm:pt modelId="{9BC4981A-944E-4767-8B4F-656CDBD501FE}" type="pres">
      <dgm:prSet presAssocID="{8BDEE4A0-4F9F-435F-9C66-E1138C2576E8}" presName="text2" presStyleLbl="fgAcc2" presStyleIdx="0" presStyleCnt="2">
        <dgm:presLayoutVars>
          <dgm:chPref val="3"/>
        </dgm:presLayoutVars>
      </dgm:prSet>
      <dgm:spPr/>
    </dgm:pt>
    <dgm:pt modelId="{FD109EDA-9E2E-4DF0-8E72-908CFF4A4F73}" type="pres">
      <dgm:prSet presAssocID="{8BDEE4A0-4F9F-435F-9C66-E1138C2576E8}" presName="hierChild3" presStyleCnt="0"/>
      <dgm:spPr/>
    </dgm:pt>
    <dgm:pt modelId="{D3D09286-4F85-4819-BEA8-497B77F1813C}" type="pres">
      <dgm:prSet presAssocID="{B7D1EACF-49EE-4E9A-80B0-287750E6CE0E}" presName="Name17" presStyleLbl="parChTrans1D3" presStyleIdx="0" presStyleCnt="4"/>
      <dgm:spPr/>
    </dgm:pt>
    <dgm:pt modelId="{9B02B267-1216-48F4-9488-9EC7C226560A}" type="pres">
      <dgm:prSet presAssocID="{9BAC10E5-7AD1-4E3A-89D3-0CE497A5F9A3}" presName="hierRoot3" presStyleCnt="0"/>
      <dgm:spPr/>
    </dgm:pt>
    <dgm:pt modelId="{5BE6D807-50BD-4726-9DA5-E31E0A0224E7}" type="pres">
      <dgm:prSet presAssocID="{9BAC10E5-7AD1-4E3A-89D3-0CE497A5F9A3}" presName="composite3" presStyleCnt="0"/>
      <dgm:spPr/>
    </dgm:pt>
    <dgm:pt modelId="{389943A0-DBBB-4E31-ABFE-0C6868BD4BA6}" type="pres">
      <dgm:prSet presAssocID="{9BAC10E5-7AD1-4E3A-89D3-0CE497A5F9A3}" presName="background3" presStyleLbl="node3" presStyleIdx="0" presStyleCnt="4"/>
      <dgm:spPr/>
    </dgm:pt>
    <dgm:pt modelId="{29F740C8-DFB8-4B20-8AC5-417BC72B74D3}" type="pres">
      <dgm:prSet presAssocID="{9BAC10E5-7AD1-4E3A-89D3-0CE497A5F9A3}" presName="text3" presStyleLbl="fgAcc3" presStyleIdx="0" presStyleCnt="4">
        <dgm:presLayoutVars>
          <dgm:chPref val="3"/>
        </dgm:presLayoutVars>
      </dgm:prSet>
      <dgm:spPr/>
    </dgm:pt>
    <dgm:pt modelId="{8C98E762-FE1F-452F-9121-108E9AC2117F}" type="pres">
      <dgm:prSet presAssocID="{9BAC10E5-7AD1-4E3A-89D3-0CE497A5F9A3}" presName="hierChild4" presStyleCnt="0"/>
      <dgm:spPr/>
    </dgm:pt>
    <dgm:pt modelId="{3D4D185C-8969-427F-B5A5-E0CD452E1119}" type="pres">
      <dgm:prSet presAssocID="{79CB5B4C-FB97-48B2-A583-DE95C25A4F28}" presName="Name17" presStyleLbl="parChTrans1D3" presStyleIdx="1" presStyleCnt="4"/>
      <dgm:spPr/>
    </dgm:pt>
    <dgm:pt modelId="{D5238A60-CC30-40A7-9652-480EE349428C}" type="pres">
      <dgm:prSet presAssocID="{DBB4FA91-2C71-4BE5-B351-4DC99118B0F8}" presName="hierRoot3" presStyleCnt="0"/>
      <dgm:spPr/>
    </dgm:pt>
    <dgm:pt modelId="{33CF0CBE-C756-43EE-AA7C-FC404BD43BCE}" type="pres">
      <dgm:prSet presAssocID="{DBB4FA91-2C71-4BE5-B351-4DC99118B0F8}" presName="composite3" presStyleCnt="0"/>
      <dgm:spPr/>
    </dgm:pt>
    <dgm:pt modelId="{CB333E63-73F2-42BE-B60C-3CAAFC70B66C}" type="pres">
      <dgm:prSet presAssocID="{DBB4FA91-2C71-4BE5-B351-4DC99118B0F8}" presName="background3" presStyleLbl="node3" presStyleIdx="1" presStyleCnt="4"/>
      <dgm:spPr/>
    </dgm:pt>
    <dgm:pt modelId="{99B7A2C7-C97D-4631-9FC0-875E5BC62C3B}" type="pres">
      <dgm:prSet presAssocID="{DBB4FA91-2C71-4BE5-B351-4DC99118B0F8}" presName="text3" presStyleLbl="fgAcc3" presStyleIdx="1" presStyleCnt="4">
        <dgm:presLayoutVars>
          <dgm:chPref val="3"/>
        </dgm:presLayoutVars>
      </dgm:prSet>
      <dgm:spPr/>
    </dgm:pt>
    <dgm:pt modelId="{E4621EC2-5BBC-4682-9E9D-4E74B546CD89}" type="pres">
      <dgm:prSet presAssocID="{DBB4FA91-2C71-4BE5-B351-4DC99118B0F8}" presName="hierChild4" presStyleCnt="0"/>
      <dgm:spPr/>
    </dgm:pt>
    <dgm:pt modelId="{53F2F0C7-4137-4335-9BDF-204D7256DD9F}" type="pres">
      <dgm:prSet presAssocID="{4A036F51-7156-4C0E-A30E-6F4605AB5BD0}" presName="Name17" presStyleLbl="parChTrans1D3" presStyleIdx="2" presStyleCnt="4"/>
      <dgm:spPr/>
    </dgm:pt>
    <dgm:pt modelId="{2036AE71-E64E-4020-8418-23092F53159F}" type="pres">
      <dgm:prSet presAssocID="{8C8EB690-178D-46F2-9B8B-24A6CA5BAC3E}" presName="hierRoot3" presStyleCnt="0"/>
      <dgm:spPr/>
    </dgm:pt>
    <dgm:pt modelId="{E6545714-223A-420B-A99E-A0A1AC5E1911}" type="pres">
      <dgm:prSet presAssocID="{8C8EB690-178D-46F2-9B8B-24A6CA5BAC3E}" presName="composite3" presStyleCnt="0"/>
      <dgm:spPr/>
    </dgm:pt>
    <dgm:pt modelId="{96889202-11EA-4DA9-9B9B-737093004510}" type="pres">
      <dgm:prSet presAssocID="{8C8EB690-178D-46F2-9B8B-24A6CA5BAC3E}" presName="background3" presStyleLbl="node3" presStyleIdx="2" presStyleCnt="4"/>
      <dgm:spPr/>
    </dgm:pt>
    <dgm:pt modelId="{66A72369-8B65-4CF0-866F-F74542FB9BB5}" type="pres">
      <dgm:prSet presAssocID="{8C8EB690-178D-46F2-9B8B-24A6CA5BAC3E}" presName="text3" presStyleLbl="fgAcc3" presStyleIdx="2" presStyleCnt="4">
        <dgm:presLayoutVars>
          <dgm:chPref val="3"/>
        </dgm:presLayoutVars>
      </dgm:prSet>
      <dgm:spPr/>
    </dgm:pt>
    <dgm:pt modelId="{7A1B0C7C-06BC-4C91-A82E-5643EA81CC9D}" type="pres">
      <dgm:prSet presAssocID="{8C8EB690-178D-46F2-9B8B-24A6CA5BAC3E}" presName="hierChild4" presStyleCnt="0"/>
      <dgm:spPr/>
    </dgm:pt>
    <dgm:pt modelId="{F03A4D09-44F3-49E2-96FE-2D80ADAC65B4}" type="pres">
      <dgm:prSet presAssocID="{8BAACE56-E06F-4042-B87F-9392A6EE5107}" presName="Name10" presStyleLbl="parChTrans1D2" presStyleIdx="1" presStyleCnt="2"/>
      <dgm:spPr/>
    </dgm:pt>
    <dgm:pt modelId="{81662719-5585-4175-841E-419233D2FB66}" type="pres">
      <dgm:prSet presAssocID="{3D033EA1-618D-462A-BDB0-603BF3300752}" presName="hierRoot2" presStyleCnt="0"/>
      <dgm:spPr/>
    </dgm:pt>
    <dgm:pt modelId="{D9376F10-AC89-42FC-8C44-59BE4232CFF0}" type="pres">
      <dgm:prSet presAssocID="{3D033EA1-618D-462A-BDB0-603BF3300752}" presName="composite2" presStyleCnt="0"/>
      <dgm:spPr/>
    </dgm:pt>
    <dgm:pt modelId="{38753CE2-4A5D-4F5C-8A0D-E52C4170984A}" type="pres">
      <dgm:prSet presAssocID="{3D033EA1-618D-462A-BDB0-603BF3300752}" presName="background2" presStyleLbl="node2" presStyleIdx="1" presStyleCnt="2"/>
      <dgm:spPr/>
    </dgm:pt>
    <dgm:pt modelId="{6FFF74F5-0B24-4748-A9B0-D40C1E257D61}" type="pres">
      <dgm:prSet presAssocID="{3D033EA1-618D-462A-BDB0-603BF3300752}" presName="text2" presStyleLbl="fgAcc2" presStyleIdx="1" presStyleCnt="2">
        <dgm:presLayoutVars>
          <dgm:chPref val="3"/>
        </dgm:presLayoutVars>
      </dgm:prSet>
      <dgm:spPr/>
    </dgm:pt>
    <dgm:pt modelId="{B99E4D93-FE79-405F-9AE1-721370F7449C}" type="pres">
      <dgm:prSet presAssocID="{3D033EA1-618D-462A-BDB0-603BF3300752}" presName="hierChild3" presStyleCnt="0"/>
      <dgm:spPr/>
    </dgm:pt>
    <dgm:pt modelId="{35C306E4-8B9C-4309-80B1-8E62872BD001}" type="pres">
      <dgm:prSet presAssocID="{683E435A-F59F-467C-9B78-33D88A65D9D2}" presName="Name17" presStyleLbl="parChTrans1D3" presStyleIdx="3" presStyleCnt="4"/>
      <dgm:spPr/>
    </dgm:pt>
    <dgm:pt modelId="{20B71C60-3CD7-43F5-9A34-04C55943B4F1}" type="pres">
      <dgm:prSet presAssocID="{8A028582-8FF6-4F7D-A22B-A84A6582154F}" presName="hierRoot3" presStyleCnt="0"/>
      <dgm:spPr/>
    </dgm:pt>
    <dgm:pt modelId="{EFBE8EBC-CE2B-44D5-B045-EEB2256E70D4}" type="pres">
      <dgm:prSet presAssocID="{8A028582-8FF6-4F7D-A22B-A84A6582154F}" presName="composite3" presStyleCnt="0"/>
      <dgm:spPr/>
    </dgm:pt>
    <dgm:pt modelId="{C9FF935F-1504-44B3-B0B1-D2CB373682E2}" type="pres">
      <dgm:prSet presAssocID="{8A028582-8FF6-4F7D-A22B-A84A6582154F}" presName="background3" presStyleLbl="node3" presStyleIdx="3" presStyleCnt="4"/>
      <dgm:spPr/>
    </dgm:pt>
    <dgm:pt modelId="{101C8F01-4500-4AFC-AB2E-1B36E16AEBC4}" type="pres">
      <dgm:prSet presAssocID="{8A028582-8FF6-4F7D-A22B-A84A6582154F}" presName="text3" presStyleLbl="fgAcc3" presStyleIdx="3" presStyleCnt="4">
        <dgm:presLayoutVars>
          <dgm:chPref val="3"/>
        </dgm:presLayoutVars>
      </dgm:prSet>
      <dgm:spPr/>
    </dgm:pt>
    <dgm:pt modelId="{F6878336-D038-405B-803F-88463DECA05B}" type="pres">
      <dgm:prSet presAssocID="{8A028582-8FF6-4F7D-A22B-A84A6582154F}" presName="hierChild4" presStyleCnt="0"/>
      <dgm:spPr/>
    </dgm:pt>
  </dgm:ptLst>
  <dgm:cxnLst>
    <dgm:cxn modelId="{ECD02405-7D95-4C8C-B2B5-FFF60CCBCB62}" type="presOf" srcId="{8BAACE56-E06F-4042-B87F-9392A6EE5107}" destId="{F03A4D09-44F3-49E2-96FE-2D80ADAC65B4}" srcOrd="0" destOrd="0" presId="urn:microsoft.com/office/officeart/2005/8/layout/hierarchy1"/>
    <dgm:cxn modelId="{5C4A7613-4B01-4228-8156-B5186A94A373}" type="presOf" srcId="{372ADE49-21CD-4C1F-9478-E36ABB60CF3C}" destId="{F208ED57-AB08-40E4-902B-BC62D3E33B83}" srcOrd="0" destOrd="0" presId="urn:microsoft.com/office/officeart/2005/8/layout/hierarchy1"/>
    <dgm:cxn modelId="{A3134414-086A-411B-ADBD-93A03E960F4C}" type="presOf" srcId="{79CB5B4C-FB97-48B2-A583-DE95C25A4F28}" destId="{3D4D185C-8969-427F-B5A5-E0CD452E1119}" srcOrd="0" destOrd="0" presId="urn:microsoft.com/office/officeart/2005/8/layout/hierarchy1"/>
    <dgm:cxn modelId="{776D462A-5911-428F-9BBA-E29A35ECE396}" srcId="{8BDEE4A0-4F9F-435F-9C66-E1138C2576E8}" destId="{9BAC10E5-7AD1-4E3A-89D3-0CE497A5F9A3}" srcOrd="0" destOrd="0" parTransId="{B7D1EACF-49EE-4E9A-80B0-287750E6CE0E}" sibTransId="{7886C1DD-4BEE-4EC3-ABD9-FD79EB4CD234}"/>
    <dgm:cxn modelId="{298B6D2C-7941-40DF-BD1F-C51A7BAD24EE}" type="presOf" srcId="{5FC9F930-84B7-48CF-B19B-F234996B7568}" destId="{E4DBDB77-4843-4CA8-B04F-B61B1D3430E2}" srcOrd="0" destOrd="0" presId="urn:microsoft.com/office/officeart/2005/8/layout/hierarchy1"/>
    <dgm:cxn modelId="{9B95963E-82C8-42FF-A9E9-6B50DB53DF92}" type="presOf" srcId="{3D033EA1-618D-462A-BDB0-603BF3300752}" destId="{6FFF74F5-0B24-4748-A9B0-D40C1E257D61}" srcOrd="0" destOrd="0" presId="urn:microsoft.com/office/officeart/2005/8/layout/hierarchy1"/>
    <dgm:cxn modelId="{A8FA025E-CCDC-422B-B677-9F3F564347C5}" type="presOf" srcId="{4A036F51-7156-4C0E-A30E-6F4605AB5BD0}" destId="{53F2F0C7-4137-4335-9BDF-204D7256DD9F}" srcOrd="0" destOrd="0" presId="urn:microsoft.com/office/officeart/2005/8/layout/hierarchy1"/>
    <dgm:cxn modelId="{C1383E73-F881-44B8-8059-B94982007BA5}" srcId="{5FC9F930-84B7-48CF-B19B-F234996B7568}" destId="{8BDEE4A0-4F9F-435F-9C66-E1138C2576E8}" srcOrd="0" destOrd="0" parTransId="{372ADE49-21CD-4C1F-9478-E36ABB60CF3C}" sibTransId="{6ACCFCB5-12D0-492E-8559-7A0CECFE4700}"/>
    <dgm:cxn modelId="{71BD0054-0815-4348-BC84-5210027E952A}" srcId="{8BDEE4A0-4F9F-435F-9C66-E1138C2576E8}" destId="{DBB4FA91-2C71-4BE5-B351-4DC99118B0F8}" srcOrd="1" destOrd="0" parTransId="{79CB5B4C-FB97-48B2-A583-DE95C25A4F28}" sibTransId="{62925CA0-3134-49DA-AA70-B53492752C91}"/>
    <dgm:cxn modelId="{4D4CEA85-3355-4B80-92E0-E718FC6D7B07}" type="presOf" srcId="{6526D706-FC77-4CB7-AE37-985782847A80}" destId="{FFF1B297-404A-43D0-8380-7A260601666A}" srcOrd="0" destOrd="0" presId="urn:microsoft.com/office/officeart/2005/8/layout/hierarchy1"/>
    <dgm:cxn modelId="{94335D86-B252-4A27-8817-0C7308731E11}" type="presOf" srcId="{9BAC10E5-7AD1-4E3A-89D3-0CE497A5F9A3}" destId="{29F740C8-DFB8-4B20-8AC5-417BC72B74D3}" srcOrd="0" destOrd="0" presId="urn:microsoft.com/office/officeart/2005/8/layout/hierarchy1"/>
    <dgm:cxn modelId="{751B918E-C3E3-445A-9219-525AF9144F65}" type="presOf" srcId="{683E435A-F59F-467C-9B78-33D88A65D9D2}" destId="{35C306E4-8B9C-4309-80B1-8E62872BD001}" srcOrd="0" destOrd="0" presId="urn:microsoft.com/office/officeart/2005/8/layout/hierarchy1"/>
    <dgm:cxn modelId="{72F65E9B-0E12-457E-A920-C6BF72D1CC92}" type="presOf" srcId="{DBB4FA91-2C71-4BE5-B351-4DC99118B0F8}" destId="{99B7A2C7-C97D-4631-9FC0-875E5BC62C3B}" srcOrd="0" destOrd="0" presId="urn:microsoft.com/office/officeart/2005/8/layout/hierarchy1"/>
    <dgm:cxn modelId="{5275349D-4612-4465-BA96-AE144FAC4C71}" srcId="{6526D706-FC77-4CB7-AE37-985782847A80}" destId="{5FC9F930-84B7-48CF-B19B-F234996B7568}" srcOrd="0" destOrd="0" parTransId="{73B3BA79-A387-460E-A4C3-94F86472101D}" sibTransId="{FAD9E966-B4D2-4E64-9422-F9B8054C0E4F}"/>
    <dgm:cxn modelId="{633EC4B4-7127-4231-95F9-B6F3E4852C45}" type="presOf" srcId="{8A028582-8FF6-4F7D-A22B-A84A6582154F}" destId="{101C8F01-4500-4AFC-AB2E-1B36E16AEBC4}" srcOrd="0" destOrd="0" presId="urn:microsoft.com/office/officeart/2005/8/layout/hierarchy1"/>
    <dgm:cxn modelId="{6F20E4C1-DABE-4764-A418-72A461999426}" srcId="{5FC9F930-84B7-48CF-B19B-F234996B7568}" destId="{3D033EA1-618D-462A-BDB0-603BF3300752}" srcOrd="1" destOrd="0" parTransId="{8BAACE56-E06F-4042-B87F-9392A6EE5107}" sibTransId="{CFDB7491-4360-4F3F-966A-7C457285A6CC}"/>
    <dgm:cxn modelId="{92BAC1D0-A842-4116-9125-DA0EA6882C1B}" type="presOf" srcId="{8BDEE4A0-4F9F-435F-9C66-E1138C2576E8}" destId="{9BC4981A-944E-4767-8B4F-656CDBD501FE}" srcOrd="0" destOrd="0" presId="urn:microsoft.com/office/officeart/2005/8/layout/hierarchy1"/>
    <dgm:cxn modelId="{3B9FB5DA-3768-416F-935A-545BD9D2E956}" srcId="{8BDEE4A0-4F9F-435F-9C66-E1138C2576E8}" destId="{8C8EB690-178D-46F2-9B8B-24A6CA5BAC3E}" srcOrd="2" destOrd="0" parTransId="{4A036F51-7156-4C0E-A30E-6F4605AB5BD0}" sibTransId="{FE04F3D4-2926-41C6-871C-1072AC072EAF}"/>
    <dgm:cxn modelId="{C9B28BF7-8A94-4BE0-BAC5-F48613776F38}" type="presOf" srcId="{B7D1EACF-49EE-4E9A-80B0-287750E6CE0E}" destId="{D3D09286-4F85-4819-BEA8-497B77F1813C}" srcOrd="0" destOrd="0" presId="urn:microsoft.com/office/officeart/2005/8/layout/hierarchy1"/>
    <dgm:cxn modelId="{481E39FC-6CDA-4559-8412-C28304A1D2DA}" srcId="{3D033EA1-618D-462A-BDB0-603BF3300752}" destId="{8A028582-8FF6-4F7D-A22B-A84A6582154F}" srcOrd="0" destOrd="0" parTransId="{683E435A-F59F-467C-9B78-33D88A65D9D2}" sibTransId="{0A3F618E-3D62-4429-8533-C178DF5749E8}"/>
    <dgm:cxn modelId="{47B3AAFC-05F3-4472-A48E-A81F68FAC1FE}" type="presOf" srcId="{8C8EB690-178D-46F2-9B8B-24A6CA5BAC3E}" destId="{66A72369-8B65-4CF0-866F-F74542FB9BB5}" srcOrd="0" destOrd="0" presId="urn:microsoft.com/office/officeart/2005/8/layout/hierarchy1"/>
    <dgm:cxn modelId="{30760BA5-9D0F-4C7B-9377-DA411FF54C05}" type="presParOf" srcId="{FFF1B297-404A-43D0-8380-7A260601666A}" destId="{18D0CB08-AA86-4DA6-B9A8-57085E45E752}" srcOrd="0" destOrd="0" presId="urn:microsoft.com/office/officeart/2005/8/layout/hierarchy1"/>
    <dgm:cxn modelId="{5EC461A4-373D-4C6F-A570-FB97DE2B7995}" type="presParOf" srcId="{18D0CB08-AA86-4DA6-B9A8-57085E45E752}" destId="{2B564F6C-154E-4EA9-9A34-AFD25F9B50C2}" srcOrd="0" destOrd="0" presId="urn:microsoft.com/office/officeart/2005/8/layout/hierarchy1"/>
    <dgm:cxn modelId="{FF3FA074-6515-49E1-8A0A-4A2D32CBC0E3}" type="presParOf" srcId="{2B564F6C-154E-4EA9-9A34-AFD25F9B50C2}" destId="{B9D585E4-CDB9-46BE-B005-D1A77DAE56D1}" srcOrd="0" destOrd="0" presId="urn:microsoft.com/office/officeart/2005/8/layout/hierarchy1"/>
    <dgm:cxn modelId="{BF1B520A-C512-4946-984F-C87DF93CAC68}" type="presParOf" srcId="{2B564F6C-154E-4EA9-9A34-AFD25F9B50C2}" destId="{E4DBDB77-4843-4CA8-B04F-B61B1D3430E2}" srcOrd="1" destOrd="0" presId="urn:microsoft.com/office/officeart/2005/8/layout/hierarchy1"/>
    <dgm:cxn modelId="{9A8A741C-3B48-438B-B5C6-E630922DB15F}" type="presParOf" srcId="{18D0CB08-AA86-4DA6-B9A8-57085E45E752}" destId="{882CBB80-316A-49AB-80A6-EC8A75C6DA20}" srcOrd="1" destOrd="0" presId="urn:microsoft.com/office/officeart/2005/8/layout/hierarchy1"/>
    <dgm:cxn modelId="{E233D418-38E7-4DE0-8AE2-7F03E4BCD31B}" type="presParOf" srcId="{882CBB80-316A-49AB-80A6-EC8A75C6DA20}" destId="{F208ED57-AB08-40E4-902B-BC62D3E33B83}" srcOrd="0" destOrd="0" presId="urn:microsoft.com/office/officeart/2005/8/layout/hierarchy1"/>
    <dgm:cxn modelId="{B190B8B4-A362-46FA-9039-DEEFC5755788}" type="presParOf" srcId="{882CBB80-316A-49AB-80A6-EC8A75C6DA20}" destId="{680E53A5-9CF2-4932-A626-6A707DF1911B}" srcOrd="1" destOrd="0" presId="urn:microsoft.com/office/officeart/2005/8/layout/hierarchy1"/>
    <dgm:cxn modelId="{91030E0D-EBE5-4691-82F5-71591F3CF8F7}" type="presParOf" srcId="{680E53A5-9CF2-4932-A626-6A707DF1911B}" destId="{C676AB04-3BFF-400E-A111-CD5D78460381}" srcOrd="0" destOrd="0" presId="urn:microsoft.com/office/officeart/2005/8/layout/hierarchy1"/>
    <dgm:cxn modelId="{9ECD9144-1BBC-4D4B-B3CD-1481C425634C}" type="presParOf" srcId="{C676AB04-3BFF-400E-A111-CD5D78460381}" destId="{5A218057-C1F8-4F2C-91B8-A4A3870D2883}" srcOrd="0" destOrd="0" presId="urn:microsoft.com/office/officeart/2005/8/layout/hierarchy1"/>
    <dgm:cxn modelId="{36003CB9-4EF6-441B-8FC9-D26A0E3FBD29}" type="presParOf" srcId="{C676AB04-3BFF-400E-A111-CD5D78460381}" destId="{9BC4981A-944E-4767-8B4F-656CDBD501FE}" srcOrd="1" destOrd="0" presId="urn:microsoft.com/office/officeart/2005/8/layout/hierarchy1"/>
    <dgm:cxn modelId="{E2960FC4-3590-4DB0-B2DE-D42E672DC8D3}" type="presParOf" srcId="{680E53A5-9CF2-4932-A626-6A707DF1911B}" destId="{FD109EDA-9E2E-4DF0-8E72-908CFF4A4F73}" srcOrd="1" destOrd="0" presId="urn:microsoft.com/office/officeart/2005/8/layout/hierarchy1"/>
    <dgm:cxn modelId="{1ECA552D-45C4-4F83-A9C9-4761D8D4B54A}" type="presParOf" srcId="{FD109EDA-9E2E-4DF0-8E72-908CFF4A4F73}" destId="{D3D09286-4F85-4819-BEA8-497B77F1813C}" srcOrd="0" destOrd="0" presId="urn:microsoft.com/office/officeart/2005/8/layout/hierarchy1"/>
    <dgm:cxn modelId="{DEA7C580-D552-4C97-9C50-CFF0E64CCC1D}" type="presParOf" srcId="{FD109EDA-9E2E-4DF0-8E72-908CFF4A4F73}" destId="{9B02B267-1216-48F4-9488-9EC7C226560A}" srcOrd="1" destOrd="0" presId="urn:microsoft.com/office/officeart/2005/8/layout/hierarchy1"/>
    <dgm:cxn modelId="{6E7F9D02-8FEA-49DD-AB54-080D57BA349F}" type="presParOf" srcId="{9B02B267-1216-48F4-9488-9EC7C226560A}" destId="{5BE6D807-50BD-4726-9DA5-E31E0A0224E7}" srcOrd="0" destOrd="0" presId="urn:microsoft.com/office/officeart/2005/8/layout/hierarchy1"/>
    <dgm:cxn modelId="{D2F6B8B6-2AD7-4C19-8003-8FA6378B5CE1}" type="presParOf" srcId="{5BE6D807-50BD-4726-9DA5-E31E0A0224E7}" destId="{389943A0-DBBB-4E31-ABFE-0C6868BD4BA6}" srcOrd="0" destOrd="0" presId="urn:microsoft.com/office/officeart/2005/8/layout/hierarchy1"/>
    <dgm:cxn modelId="{2EEFFBBD-D9ED-4889-B8E0-112F94EA413A}" type="presParOf" srcId="{5BE6D807-50BD-4726-9DA5-E31E0A0224E7}" destId="{29F740C8-DFB8-4B20-8AC5-417BC72B74D3}" srcOrd="1" destOrd="0" presId="urn:microsoft.com/office/officeart/2005/8/layout/hierarchy1"/>
    <dgm:cxn modelId="{F3A86DCF-22CF-480C-9489-CA459918B840}" type="presParOf" srcId="{9B02B267-1216-48F4-9488-9EC7C226560A}" destId="{8C98E762-FE1F-452F-9121-108E9AC2117F}" srcOrd="1" destOrd="0" presId="urn:microsoft.com/office/officeart/2005/8/layout/hierarchy1"/>
    <dgm:cxn modelId="{C5C0AF84-79F5-4E86-B5C1-B2DAE948217D}" type="presParOf" srcId="{FD109EDA-9E2E-4DF0-8E72-908CFF4A4F73}" destId="{3D4D185C-8969-427F-B5A5-E0CD452E1119}" srcOrd="2" destOrd="0" presId="urn:microsoft.com/office/officeart/2005/8/layout/hierarchy1"/>
    <dgm:cxn modelId="{88273C69-0D7F-4DB2-A42B-1B6EE1CC884C}" type="presParOf" srcId="{FD109EDA-9E2E-4DF0-8E72-908CFF4A4F73}" destId="{D5238A60-CC30-40A7-9652-480EE349428C}" srcOrd="3" destOrd="0" presId="urn:microsoft.com/office/officeart/2005/8/layout/hierarchy1"/>
    <dgm:cxn modelId="{F590E357-9D5E-43BB-AA66-7E82A12B6CD5}" type="presParOf" srcId="{D5238A60-CC30-40A7-9652-480EE349428C}" destId="{33CF0CBE-C756-43EE-AA7C-FC404BD43BCE}" srcOrd="0" destOrd="0" presId="urn:microsoft.com/office/officeart/2005/8/layout/hierarchy1"/>
    <dgm:cxn modelId="{0D03A194-52A5-4CA9-BC71-C403366DCA29}" type="presParOf" srcId="{33CF0CBE-C756-43EE-AA7C-FC404BD43BCE}" destId="{CB333E63-73F2-42BE-B60C-3CAAFC70B66C}" srcOrd="0" destOrd="0" presId="urn:microsoft.com/office/officeart/2005/8/layout/hierarchy1"/>
    <dgm:cxn modelId="{5B259F1A-5B89-4C63-84F3-DBE849CEC86D}" type="presParOf" srcId="{33CF0CBE-C756-43EE-AA7C-FC404BD43BCE}" destId="{99B7A2C7-C97D-4631-9FC0-875E5BC62C3B}" srcOrd="1" destOrd="0" presId="urn:microsoft.com/office/officeart/2005/8/layout/hierarchy1"/>
    <dgm:cxn modelId="{38FB3094-110F-47F5-819B-55FB9107C370}" type="presParOf" srcId="{D5238A60-CC30-40A7-9652-480EE349428C}" destId="{E4621EC2-5BBC-4682-9E9D-4E74B546CD89}" srcOrd="1" destOrd="0" presId="urn:microsoft.com/office/officeart/2005/8/layout/hierarchy1"/>
    <dgm:cxn modelId="{C6FC14AD-1342-4BD8-976B-FF4B5F57A92B}" type="presParOf" srcId="{FD109EDA-9E2E-4DF0-8E72-908CFF4A4F73}" destId="{53F2F0C7-4137-4335-9BDF-204D7256DD9F}" srcOrd="4" destOrd="0" presId="urn:microsoft.com/office/officeart/2005/8/layout/hierarchy1"/>
    <dgm:cxn modelId="{F9404776-A0F5-4D0A-8BB7-B5E88BEDD8A6}" type="presParOf" srcId="{FD109EDA-9E2E-4DF0-8E72-908CFF4A4F73}" destId="{2036AE71-E64E-4020-8418-23092F53159F}" srcOrd="5" destOrd="0" presId="urn:microsoft.com/office/officeart/2005/8/layout/hierarchy1"/>
    <dgm:cxn modelId="{7413305E-2A17-40CC-9E74-D2D9616D1DFF}" type="presParOf" srcId="{2036AE71-E64E-4020-8418-23092F53159F}" destId="{E6545714-223A-420B-A99E-A0A1AC5E1911}" srcOrd="0" destOrd="0" presId="urn:microsoft.com/office/officeart/2005/8/layout/hierarchy1"/>
    <dgm:cxn modelId="{866FE45A-73FD-4510-9BA9-E23455C9BCCB}" type="presParOf" srcId="{E6545714-223A-420B-A99E-A0A1AC5E1911}" destId="{96889202-11EA-4DA9-9B9B-737093004510}" srcOrd="0" destOrd="0" presId="urn:microsoft.com/office/officeart/2005/8/layout/hierarchy1"/>
    <dgm:cxn modelId="{8093F884-33EB-48B2-A1B0-99A6D0A5E981}" type="presParOf" srcId="{E6545714-223A-420B-A99E-A0A1AC5E1911}" destId="{66A72369-8B65-4CF0-866F-F74542FB9BB5}" srcOrd="1" destOrd="0" presId="urn:microsoft.com/office/officeart/2005/8/layout/hierarchy1"/>
    <dgm:cxn modelId="{65550E92-45A2-4534-9368-1DB72981A022}" type="presParOf" srcId="{2036AE71-E64E-4020-8418-23092F53159F}" destId="{7A1B0C7C-06BC-4C91-A82E-5643EA81CC9D}" srcOrd="1" destOrd="0" presId="urn:microsoft.com/office/officeart/2005/8/layout/hierarchy1"/>
    <dgm:cxn modelId="{4488B63A-50F1-45B3-8259-711D432AACF5}" type="presParOf" srcId="{882CBB80-316A-49AB-80A6-EC8A75C6DA20}" destId="{F03A4D09-44F3-49E2-96FE-2D80ADAC65B4}" srcOrd="2" destOrd="0" presId="urn:microsoft.com/office/officeart/2005/8/layout/hierarchy1"/>
    <dgm:cxn modelId="{8A511783-661A-44C2-A1EF-1EEB7CF5C021}" type="presParOf" srcId="{882CBB80-316A-49AB-80A6-EC8A75C6DA20}" destId="{81662719-5585-4175-841E-419233D2FB66}" srcOrd="3" destOrd="0" presId="urn:microsoft.com/office/officeart/2005/8/layout/hierarchy1"/>
    <dgm:cxn modelId="{CB50CFAB-A44D-4CF0-B768-7C7BD570290F}" type="presParOf" srcId="{81662719-5585-4175-841E-419233D2FB66}" destId="{D9376F10-AC89-42FC-8C44-59BE4232CFF0}" srcOrd="0" destOrd="0" presId="urn:microsoft.com/office/officeart/2005/8/layout/hierarchy1"/>
    <dgm:cxn modelId="{46C6EDAE-0D43-4D92-A49B-BD75041E05A1}" type="presParOf" srcId="{D9376F10-AC89-42FC-8C44-59BE4232CFF0}" destId="{38753CE2-4A5D-4F5C-8A0D-E52C4170984A}" srcOrd="0" destOrd="0" presId="urn:microsoft.com/office/officeart/2005/8/layout/hierarchy1"/>
    <dgm:cxn modelId="{C6298AED-E3B6-419E-884C-11FD096E4BAC}" type="presParOf" srcId="{D9376F10-AC89-42FC-8C44-59BE4232CFF0}" destId="{6FFF74F5-0B24-4748-A9B0-D40C1E257D61}" srcOrd="1" destOrd="0" presId="urn:microsoft.com/office/officeart/2005/8/layout/hierarchy1"/>
    <dgm:cxn modelId="{79E20623-AE89-4312-A142-4869B2E9925E}" type="presParOf" srcId="{81662719-5585-4175-841E-419233D2FB66}" destId="{B99E4D93-FE79-405F-9AE1-721370F7449C}" srcOrd="1" destOrd="0" presId="urn:microsoft.com/office/officeart/2005/8/layout/hierarchy1"/>
    <dgm:cxn modelId="{B1158BF3-4E49-43A7-A28D-56D23BED91B6}" type="presParOf" srcId="{B99E4D93-FE79-405F-9AE1-721370F7449C}" destId="{35C306E4-8B9C-4309-80B1-8E62872BD001}" srcOrd="0" destOrd="0" presId="urn:microsoft.com/office/officeart/2005/8/layout/hierarchy1"/>
    <dgm:cxn modelId="{D216B382-F060-4DEB-BE2A-A66128E6C56B}" type="presParOf" srcId="{B99E4D93-FE79-405F-9AE1-721370F7449C}" destId="{20B71C60-3CD7-43F5-9A34-04C55943B4F1}" srcOrd="1" destOrd="0" presId="urn:microsoft.com/office/officeart/2005/8/layout/hierarchy1"/>
    <dgm:cxn modelId="{D9D9374B-3406-4AD0-BE24-3812F56B66E3}" type="presParOf" srcId="{20B71C60-3CD7-43F5-9A34-04C55943B4F1}" destId="{EFBE8EBC-CE2B-44D5-B045-EEB2256E70D4}" srcOrd="0" destOrd="0" presId="urn:microsoft.com/office/officeart/2005/8/layout/hierarchy1"/>
    <dgm:cxn modelId="{B2F27841-C0C7-464A-AE9A-433DABAD8F18}" type="presParOf" srcId="{EFBE8EBC-CE2B-44D5-B045-EEB2256E70D4}" destId="{C9FF935F-1504-44B3-B0B1-D2CB373682E2}" srcOrd="0" destOrd="0" presId="urn:microsoft.com/office/officeart/2005/8/layout/hierarchy1"/>
    <dgm:cxn modelId="{B98E7623-CEE8-4017-B403-E52D1EE2C752}" type="presParOf" srcId="{EFBE8EBC-CE2B-44D5-B045-EEB2256E70D4}" destId="{101C8F01-4500-4AFC-AB2E-1B36E16AEBC4}" srcOrd="1" destOrd="0" presId="urn:microsoft.com/office/officeart/2005/8/layout/hierarchy1"/>
    <dgm:cxn modelId="{15E2DB43-CA44-47C7-BB03-BD505E497822}" type="presParOf" srcId="{20B71C60-3CD7-43F5-9A34-04C55943B4F1}" destId="{F6878336-D038-405B-803F-88463DECA05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9B2BF0-A5D9-4953-8459-EE91D271C68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FF0EFCE-4460-4244-9446-1C353BA59B82}">
      <dgm:prSet phldrT="[Tekst]" custT="1"/>
      <dgm:spPr/>
      <dgm:t>
        <a:bodyPr/>
        <a:lstStyle/>
        <a:p>
          <a:r>
            <a:rPr lang="pl-PL" sz="4000" b="1" dirty="0">
              <a:latin typeface="Cambria" panose="02040503050406030204" pitchFamily="18" charset="0"/>
              <a:ea typeface="Cambria" panose="02040503050406030204" pitchFamily="18" charset="0"/>
            </a:rPr>
            <a:t>Doktorant</a:t>
          </a:r>
        </a:p>
      </dgm:t>
    </dgm:pt>
    <dgm:pt modelId="{67C2D03F-8569-4813-B9FD-A09321E071F8}" type="parTrans" cxnId="{7ADBE9A8-4286-4A5E-A494-0AF8A2DB3153}">
      <dgm:prSet/>
      <dgm:spPr/>
      <dgm:t>
        <a:bodyPr/>
        <a:lstStyle/>
        <a:p>
          <a:endParaRPr lang="pl-PL"/>
        </a:p>
      </dgm:t>
    </dgm:pt>
    <dgm:pt modelId="{A3505621-A332-4212-8994-0FFCCC516546}" type="sibTrans" cxnId="{7ADBE9A8-4286-4A5E-A494-0AF8A2DB3153}">
      <dgm:prSet/>
      <dgm:spPr/>
      <dgm:t>
        <a:bodyPr/>
        <a:lstStyle/>
        <a:p>
          <a:endParaRPr lang="pl-PL"/>
        </a:p>
      </dgm:t>
    </dgm:pt>
    <dgm:pt modelId="{D244FB63-A015-45E5-A596-482E82B5A1EA}">
      <dgm:prSet phldrT="[Tekst]"/>
      <dgm:spPr/>
      <dgm:t>
        <a:bodyPr/>
        <a:lstStyle/>
        <a:p>
          <a:r>
            <a:rPr lang="pl-PL" b="1" dirty="0">
              <a:latin typeface="Cambria" panose="02040503050406030204" pitchFamily="18" charset="0"/>
              <a:ea typeface="Cambria" panose="02040503050406030204" pitchFamily="18" charset="0"/>
            </a:rPr>
            <a:t>z prawem do stypendium doktoranckiego</a:t>
          </a:r>
        </a:p>
      </dgm:t>
    </dgm:pt>
    <dgm:pt modelId="{52E34BFE-74C4-460D-9615-E5E5B1EEAFD9}" type="parTrans" cxnId="{484AA31C-543A-47A6-9F97-BC418B30F0FA}">
      <dgm:prSet/>
      <dgm:spPr/>
      <dgm:t>
        <a:bodyPr/>
        <a:lstStyle/>
        <a:p>
          <a:endParaRPr lang="pl-PL"/>
        </a:p>
      </dgm:t>
    </dgm:pt>
    <dgm:pt modelId="{C7C0900B-76BA-4490-AD8D-F6F0A2AD3613}" type="sibTrans" cxnId="{484AA31C-543A-47A6-9F97-BC418B30F0FA}">
      <dgm:prSet/>
      <dgm:spPr/>
      <dgm:t>
        <a:bodyPr/>
        <a:lstStyle/>
        <a:p>
          <a:endParaRPr lang="pl-PL"/>
        </a:p>
      </dgm:t>
    </dgm:pt>
    <dgm:pt modelId="{4233DC75-20C2-4032-A9CB-9CD2A46C71B0}">
      <dgm:prSet phldrT="[Tekst]"/>
      <dgm:spPr>
        <a:solidFill>
          <a:srgbClr val="C00000"/>
        </a:solidFill>
      </dgm:spPr>
      <dgm:t>
        <a:bodyPr/>
        <a:lstStyle/>
        <a:p>
          <a:r>
            <a:rPr lang="pl-PL" b="1" u="sng" dirty="0">
              <a:latin typeface="Cambria" panose="02040503050406030204" pitchFamily="18" charset="0"/>
              <a:ea typeface="Cambria" panose="02040503050406030204" pitchFamily="18" charset="0"/>
            </a:rPr>
            <a:t>bez</a:t>
          </a:r>
          <a:r>
            <a:rPr lang="pl-PL" b="1" dirty="0">
              <a:latin typeface="Cambria" panose="02040503050406030204" pitchFamily="18" charset="0"/>
              <a:ea typeface="Cambria" panose="02040503050406030204" pitchFamily="18" charset="0"/>
            </a:rPr>
            <a:t> prawa do stypendium doktoranckiego</a:t>
          </a:r>
        </a:p>
      </dgm:t>
    </dgm:pt>
    <dgm:pt modelId="{E9C8A095-8351-44BE-A989-E1CEE6A8E90E}" type="parTrans" cxnId="{50341CDB-E859-4903-9D4E-A844FC36D1EE}">
      <dgm:prSet/>
      <dgm:spPr/>
      <dgm:t>
        <a:bodyPr/>
        <a:lstStyle/>
        <a:p>
          <a:endParaRPr lang="pl-PL"/>
        </a:p>
      </dgm:t>
    </dgm:pt>
    <dgm:pt modelId="{7C9AD395-4C45-4E30-AA76-6C38A31BDCA9}" type="sibTrans" cxnId="{50341CDB-E859-4903-9D4E-A844FC36D1EE}">
      <dgm:prSet/>
      <dgm:spPr/>
      <dgm:t>
        <a:bodyPr/>
        <a:lstStyle/>
        <a:p>
          <a:endParaRPr lang="pl-PL"/>
        </a:p>
      </dgm:t>
    </dgm:pt>
    <dgm:pt modelId="{443F7DDA-D489-4E42-AD42-EA10DBC11A38}" type="pres">
      <dgm:prSet presAssocID="{1A9B2BF0-A5D9-4953-8459-EE91D271C6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0D3EB79-9C7D-42E4-A9E3-78408498C17E}" type="pres">
      <dgm:prSet presAssocID="{8FF0EFCE-4460-4244-9446-1C353BA59B82}" presName="hierRoot1" presStyleCnt="0">
        <dgm:presLayoutVars>
          <dgm:hierBranch val="init"/>
        </dgm:presLayoutVars>
      </dgm:prSet>
      <dgm:spPr/>
    </dgm:pt>
    <dgm:pt modelId="{8961F7B5-15C8-4C13-B204-47EBC9B182E0}" type="pres">
      <dgm:prSet presAssocID="{8FF0EFCE-4460-4244-9446-1C353BA59B82}" presName="rootComposite1" presStyleCnt="0"/>
      <dgm:spPr/>
    </dgm:pt>
    <dgm:pt modelId="{39B7A1B6-19CD-4E25-8A22-5267A57D3A40}" type="pres">
      <dgm:prSet presAssocID="{8FF0EFCE-4460-4244-9446-1C353BA59B82}" presName="rootText1" presStyleLbl="node0" presStyleIdx="0" presStyleCnt="1" custLinFactNeighborX="2781" custLinFactNeighborY="618">
        <dgm:presLayoutVars>
          <dgm:chPref val="3"/>
        </dgm:presLayoutVars>
      </dgm:prSet>
      <dgm:spPr/>
    </dgm:pt>
    <dgm:pt modelId="{04C08B89-1245-4B38-BF0E-6D9051C906FB}" type="pres">
      <dgm:prSet presAssocID="{8FF0EFCE-4460-4244-9446-1C353BA59B82}" presName="rootConnector1" presStyleLbl="node1" presStyleIdx="0" presStyleCnt="0"/>
      <dgm:spPr/>
    </dgm:pt>
    <dgm:pt modelId="{02F56943-6872-48FB-9093-778C495DA126}" type="pres">
      <dgm:prSet presAssocID="{8FF0EFCE-4460-4244-9446-1C353BA59B82}" presName="hierChild2" presStyleCnt="0"/>
      <dgm:spPr/>
    </dgm:pt>
    <dgm:pt modelId="{82D3D467-3ACF-4371-B5D3-2A1A52FAE5ED}" type="pres">
      <dgm:prSet presAssocID="{52E34BFE-74C4-460D-9615-E5E5B1EEAFD9}" presName="Name37" presStyleLbl="parChTrans1D2" presStyleIdx="0" presStyleCnt="2"/>
      <dgm:spPr/>
    </dgm:pt>
    <dgm:pt modelId="{0B0C38B1-3020-4173-8B0B-83FDF39FBBDA}" type="pres">
      <dgm:prSet presAssocID="{D244FB63-A015-45E5-A596-482E82B5A1EA}" presName="hierRoot2" presStyleCnt="0">
        <dgm:presLayoutVars>
          <dgm:hierBranch val="init"/>
        </dgm:presLayoutVars>
      </dgm:prSet>
      <dgm:spPr/>
    </dgm:pt>
    <dgm:pt modelId="{0580AFCA-7BED-40CB-85F8-FCF674AE8D80}" type="pres">
      <dgm:prSet presAssocID="{D244FB63-A015-45E5-A596-482E82B5A1EA}" presName="rootComposite" presStyleCnt="0"/>
      <dgm:spPr/>
    </dgm:pt>
    <dgm:pt modelId="{ED85FC50-7651-4CE8-A138-C9589B54390F}" type="pres">
      <dgm:prSet presAssocID="{D244FB63-A015-45E5-A596-482E82B5A1EA}" presName="rootText" presStyleLbl="node2" presStyleIdx="0" presStyleCnt="2">
        <dgm:presLayoutVars>
          <dgm:chPref val="3"/>
        </dgm:presLayoutVars>
      </dgm:prSet>
      <dgm:spPr/>
    </dgm:pt>
    <dgm:pt modelId="{79384912-92BB-45B5-B4A8-AEF0957F2491}" type="pres">
      <dgm:prSet presAssocID="{D244FB63-A015-45E5-A596-482E82B5A1EA}" presName="rootConnector" presStyleLbl="node2" presStyleIdx="0" presStyleCnt="2"/>
      <dgm:spPr/>
    </dgm:pt>
    <dgm:pt modelId="{9156F027-B07A-4163-B28C-C81E33545E00}" type="pres">
      <dgm:prSet presAssocID="{D244FB63-A015-45E5-A596-482E82B5A1EA}" presName="hierChild4" presStyleCnt="0"/>
      <dgm:spPr/>
    </dgm:pt>
    <dgm:pt modelId="{F74C300C-C781-48E3-A2E0-B8E2A608DAC7}" type="pres">
      <dgm:prSet presAssocID="{D244FB63-A015-45E5-A596-482E82B5A1EA}" presName="hierChild5" presStyleCnt="0"/>
      <dgm:spPr/>
    </dgm:pt>
    <dgm:pt modelId="{D4C66208-4AC0-4B1C-88AF-48877ED08E60}" type="pres">
      <dgm:prSet presAssocID="{E9C8A095-8351-44BE-A989-E1CEE6A8E90E}" presName="Name37" presStyleLbl="parChTrans1D2" presStyleIdx="1" presStyleCnt="2"/>
      <dgm:spPr/>
    </dgm:pt>
    <dgm:pt modelId="{3B581412-D2DD-4698-8B8E-B0287B6BD923}" type="pres">
      <dgm:prSet presAssocID="{4233DC75-20C2-4032-A9CB-9CD2A46C71B0}" presName="hierRoot2" presStyleCnt="0">
        <dgm:presLayoutVars>
          <dgm:hierBranch val="init"/>
        </dgm:presLayoutVars>
      </dgm:prSet>
      <dgm:spPr/>
    </dgm:pt>
    <dgm:pt modelId="{A55A5792-011F-44AF-858F-8EE56C4F58BB}" type="pres">
      <dgm:prSet presAssocID="{4233DC75-20C2-4032-A9CB-9CD2A46C71B0}" presName="rootComposite" presStyleCnt="0"/>
      <dgm:spPr/>
    </dgm:pt>
    <dgm:pt modelId="{A8101267-C777-4546-9717-3450C9122DB0}" type="pres">
      <dgm:prSet presAssocID="{4233DC75-20C2-4032-A9CB-9CD2A46C71B0}" presName="rootText" presStyleLbl="node2" presStyleIdx="1" presStyleCnt="2">
        <dgm:presLayoutVars>
          <dgm:chPref val="3"/>
        </dgm:presLayoutVars>
      </dgm:prSet>
      <dgm:spPr/>
    </dgm:pt>
    <dgm:pt modelId="{86152AAA-729A-42D5-9B3D-04D114F786C0}" type="pres">
      <dgm:prSet presAssocID="{4233DC75-20C2-4032-A9CB-9CD2A46C71B0}" presName="rootConnector" presStyleLbl="node2" presStyleIdx="1" presStyleCnt="2"/>
      <dgm:spPr/>
    </dgm:pt>
    <dgm:pt modelId="{987518A9-53D8-45D5-AE48-4F812470F21E}" type="pres">
      <dgm:prSet presAssocID="{4233DC75-20C2-4032-A9CB-9CD2A46C71B0}" presName="hierChild4" presStyleCnt="0"/>
      <dgm:spPr/>
    </dgm:pt>
    <dgm:pt modelId="{7A0A5E47-D2CC-45DC-B121-02A5BB2FBB23}" type="pres">
      <dgm:prSet presAssocID="{4233DC75-20C2-4032-A9CB-9CD2A46C71B0}" presName="hierChild5" presStyleCnt="0"/>
      <dgm:spPr/>
    </dgm:pt>
    <dgm:pt modelId="{6FBCD52E-1000-4D08-A4BC-5C6E0BF55894}" type="pres">
      <dgm:prSet presAssocID="{8FF0EFCE-4460-4244-9446-1C353BA59B82}" presName="hierChild3" presStyleCnt="0"/>
      <dgm:spPr/>
    </dgm:pt>
  </dgm:ptLst>
  <dgm:cxnLst>
    <dgm:cxn modelId="{18431802-92E4-4930-879C-83687040D58F}" type="presOf" srcId="{D244FB63-A015-45E5-A596-482E82B5A1EA}" destId="{79384912-92BB-45B5-B4A8-AEF0957F2491}" srcOrd="1" destOrd="0" presId="urn:microsoft.com/office/officeart/2005/8/layout/orgChart1"/>
    <dgm:cxn modelId="{484AA31C-543A-47A6-9F97-BC418B30F0FA}" srcId="{8FF0EFCE-4460-4244-9446-1C353BA59B82}" destId="{D244FB63-A015-45E5-A596-482E82B5A1EA}" srcOrd="0" destOrd="0" parTransId="{52E34BFE-74C4-460D-9615-E5E5B1EEAFD9}" sibTransId="{C7C0900B-76BA-4490-AD8D-F6F0A2AD3613}"/>
    <dgm:cxn modelId="{11F04231-1F5D-4BD9-94D8-E418792C1913}" type="presOf" srcId="{4233DC75-20C2-4032-A9CB-9CD2A46C71B0}" destId="{86152AAA-729A-42D5-9B3D-04D114F786C0}" srcOrd="1" destOrd="0" presId="urn:microsoft.com/office/officeart/2005/8/layout/orgChart1"/>
    <dgm:cxn modelId="{34FF8732-723F-419D-90EF-8558DAEDA3C3}" type="presOf" srcId="{1A9B2BF0-A5D9-4953-8459-EE91D271C68F}" destId="{443F7DDA-D489-4E42-AD42-EA10DBC11A38}" srcOrd="0" destOrd="0" presId="urn:microsoft.com/office/officeart/2005/8/layout/orgChart1"/>
    <dgm:cxn modelId="{71F0C857-D98E-4790-ABAA-B1D1B7D30733}" type="presOf" srcId="{52E34BFE-74C4-460D-9615-E5E5B1EEAFD9}" destId="{82D3D467-3ACF-4371-B5D3-2A1A52FAE5ED}" srcOrd="0" destOrd="0" presId="urn:microsoft.com/office/officeart/2005/8/layout/orgChart1"/>
    <dgm:cxn modelId="{02B09093-9103-41D6-BB01-76B227A613D4}" type="presOf" srcId="{D244FB63-A015-45E5-A596-482E82B5A1EA}" destId="{ED85FC50-7651-4CE8-A138-C9589B54390F}" srcOrd="0" destOrd="0" presId="urn:microsoft.com/office/officeart/2005/8/layout/orgChart1"/>
    <dgm:cxn modelId="{11D61B94-4C5E-4D85-AB7D-0F6F8A3F10C2}" type="presOf" srcId="{E9C8A095-8351-44BE-A989-E1CEE6A8E90E}" destId="{D4C66208-4AC0-4B1C-88AF-48877ED08E60}" srcOrd="0" destOrd="0" presId="urn:microsoft.com/office/officeart/2005/8/layout/orgChart1"/>
    <dgm:cxn modelId="{5EA8A3A2-03ED-43D7-BAB4-2972A2C474D8}" type="presOf" srcId="{4233DC75-20C2-4032-A9CB-9CD2A46C71B0}" destId="{A8101267-C777-4546-9717-3450C9122DB0}" srcOrd="0" destOrd="0" presId="urn:microsoft.com/office/officeart/2005/8/layout/orgChart1"/>
    <dgm:cxn modelId="{7ADBE9A8-4286-4A5E-A494-0AF8A2DB3153}" srcId="{1A9B2BF0-A5D9-4953-8459-EE91D271C68F}" destId="{8FF0EFCE-4460-4244-9446-1C353BA59B82}" srcOrd="0" destOrd="0" parTransId="{67C2D03F-8569-4813-B9FD-A09321E071F8}" sibTransId="{A3505621-A332-4212-8994-0FFCCC516546}"/>
    <dgm:cxn modelId="{4CE865B5-5F14-47EA-A4EA-B707660D4EA3}" type="presOf" srcId="{8FF0EFCE-4460-4244-9446-1C353BA59B82}" destId="{39B7A1B6-19CD-4E25-8A22-5267A57D3A40}" srcOrd="0" destOrd="0" presId="urn:microsoft.com/office/officeart/2005/8/layout/orgChart1"/>
    <dgm:cxn modelId="{50341CDB-E859-4903-9D4E-A844FC36D1EE}" srcId="{8FF0EFCE-4460-4244-9446-1C353BA59B82}" destId="{4233DC75-20C2-4032-A9CB-9CD2A46C71B0}" srcOrd="1" destOrd="0" parTransId="{E9C8A095-8351-44BE-A989-E1CEE6A8E90E}" sibTransId="{7C9AD395-4C45-4E30-AA76-6C38A31BDCA9}"/>
    <dgm:cxn modelId="{E9C6DFE5-D14A-4360-BAB6-2AA9F028D8AA}" type="presOf" srcId="{8FF0EFCE-4460-4244-9446-1C353BA59B82}" destId="{04C08B89-1245-4B38-BF0E-6D9051C906FB}" srcOrd="1" destOrd="0" presId="urn:microsoft.com/office/officeart/2005/8/layout/orgChart1"/>
    <dgm:cxn modelId="{25254ECD-A2E4-4457-A4CD-7D28F75A7AB0}" type="presParOf" srcId="{443F7DDA-D489-4E42-AD42-EA10DBC11A38}" destId="{E0D3EB79-9C7D-42E4-A9E3-78408498C17E}" srcOrd="0" destOrd="0" presId="urn:microsoft.com/office/officeart/2005/8/layout/orgChart1"/>
    <dgm:cxn modelId="{65D6B51F-9C09-4C8C-8986-8CD4EDFDF515}" type="presParOf" srcId="{E0D3EB79-9C7D-42E4-A9E3-78408498C17E}" destId="{8961F7B5-15C8-4C13-B204-47EBC9B182E0}" srcOrd="0" destOrd="0" presId="urn:microsoft.com/office/officeart/2005/8/layout/orgChart1"/>
    <dgm:cxn modelId="{1053A5FC-7A6A-4894-9237-C5D2F3E1DDA6}" type="presParOf" srcId="{8961F7B5-15C8-4C13-B204-47EBC9B182E0}" destId="{39B7A1B6-19CD-4E25-8A22-5267A57D3A40}" srcOrd="0" destOrd="0" presId="urn:microsoft.com/office/officeart/2005/8/layout/orgChart1"/>
    <dgm:cxn modelId="{0798FD39-C510-439A-8AC5-55D3D286D902}" type="presParOf" srcId="{8961F7B5-15C8-4C13-B204-47EBC9B182E0}" destId="{04C08B89-1245-4B38-BF0E-6D9051C906FB}" srcOrd="1" destOrd="0" presId="urn:microsoft.com/office/officeart/2005/8/layout/orgChart1"/>
    <dgm:cxn modelId="{B6E71987-68F5-458E-84B7-3A22312964E6}" type="presParOf" srcId="{E0D3EB79-9C7D-42E4-A9E3-78408498C17E}" destId="{02F56943-6872-48FB-9093-778C495DA126}" srcOrd="1" destOrd="0" presId="urn:microsoft.com/office/officeart/2005/8/layout/orgChart1"/>
    <dgm:cxn modelId="{F38F13B3-DC2F-4147-9027-7AD8615BBF35}" type="presParOf" srcId="{02F56943-6872-48FB-9093-778C495DA126}" destId="{82D3D467-3ACF-4371-B5D3-2A1A52FAE5ED}" srcOrd="0" destOrd="0" presId="urn:microsoft.com/office/officeart/2005/8/layout/orgChart1"/>
    <dgm:cxn modelId="{4B09EA25-0772-4594-99AE-32ED93635442}" type="presParOf" srcId="{02F56943-6872-48FB-9093-778C495DA126}" destId="{0B0C38B1-3020-4173-8B0B-83FDF39FBBDA}" srcOrd="1" destOrd="0" presId="urn:microsoft.com/office/officeart/2005/8/layout/orgChart1"/>
    <dgm:cxn modelId="{F9B8A941-813B-488E-8388-F7BF7B78BE2E}" type="presParOf" srcId="{0B0C38B1-3020-4173-8B0B-83FDF39FBBDA}" destId="{0580AFCA-7BED-40CB-85F8-FCF674AE8D80}" srcOrd="0" destOrd="0" presId="urn:microsoft.com/office/officeart/2005/8/layout/orgChart1"/>
    <dgm:cxn modelId="{48C51021-E59B-49E6-8682-9FCCDFBA39BC}" type="presParOf" srcId="{0580AFCA-7BED-40CB-85F8-FCF674AE8D80}" destId="{ED85FC50-7651-4CE8-A138-C9589B54390F}" srcOrd="0" destOrd="0" presId="urn:microsoft.com/office/officeart/2005/8/layout/orgChart1"/>
    <dgm:cxn modelId="{28DE9D2B-72B0-4A67-9440-94243545F060}" type="presParOf" srcId="{0580AFCA-7BED-40CB-85F8-FCF674AE8D80}" destId="{79384912-92BB-45B5-B4A8-AEF0957F2491}" srcOrd="1" destOrd="0" presId="urn:microsoft.com/office/officeart/2005/8/layout/orgChart1"/>
    <dgm:cxn modelId="{52F285BF-6A02-4B04-8581-D78A886FB015}" type="presParOf" srcId="{0B0C38B1-3020-4173-8B0B-83FDF39FBBDA}" destId="{9156F027-B07A-4163-B28C-C81E33545E00}" srcOrd="1" destOrd="0" presId="urn:microsoft.com/office/officeart/2005/8/layout/orgChart1"/>
    <dgm:cxn modelId="{C0608CFE-B50F-4347-92A5-9D82DE49D167}" type="presParOf" srcId="{0B0C38B1-3020-4173-8B0B-83FDF39FBBDA}" destId="{F74C300C-C781-48E3-A2E0-B8E2A608DAC7}" srcOrd="2" destOrd="0" presId="urn:microsoft.com/office/officeart/2005/8/layout/orgChart1"/>
    <dgm:cxn modelId="{8DE33CF7-721C-44FB-8934-A45CFA9DE1C4}" type="presParOf" srcId="{02F56943-6872-48FB-9093-778C495DA126}" destId="{D4C66208-4AC0-4B1C-88AF-48877ED08E60}" srcOrd="2" destOrd="0" presId="urn:microsoft.com/office/officeart/2005/8/layout/orgChart1"/>
    <dgm:cxn modelId="{6A2E7610-C80F-4021-A5C8-203DAF6222E6}" type="presParOf" srcId="{02F56943-6872-48FB-9093-778C495DA126}" destId="{3B581412-D2DD-4698-8B8E-B0287B6BD923}" srcOrd="3" destOrd="0" presId="urn:microsoft.com/office/officeart/2005/8/layout/orgChart1"/>
    <dgm:cxn modelId="{C5A4993F-4B06-469A-A84B-BF108D23F316}" type="presParOf" srcId="{3B581412-D2DD-4698-8B8E-B0287B6BD923}" destId="{A55A5792-011F-44AF-858F-8EE56C4F58BB}" srcOrd="0" destOrd="0" presId="urn:microsoft.com/office/officeart/2005/8/layout/orgChart1"/>
    <dgm:cxn modelId="{4C1333FB-BB61-4C89-A383-E350E87C333A}" type="presParOf" srcId="{A55A5792-011F-44AF-858F-8EE56C4F58BB}" destId="{A8101267-C777-4546-9717-3450C9122DB0}" srcOrd="0" destOrd="0" presId="urn:microsoft.com/office/officeart/2005/8/layout/orgChart1"/>
    <dgm:cxn modelId="{8AE9632F-4794-4A26-8EFF-82DD65D11FB5}" type="presParOf" srcId="{A55A5792-011F-44AF-858F-8EE56C4F58BB}" destId="{86152AAA-729A-42D5-9B3D-04D114F786C0}" srcOrd="1" destOrd="0" presId="urn:microsoft.com/office/officeart/2005/8/layout/orgChart1"/>
    <dgm:cxn modelId="{8246BDE9-5A2C-47AA-A6D5-B015DE36DDB9}" type="presParOf" srcId="{3B581412-D2DD-4698-8B8E-B0287B6BD923}" destId="{987518A9-53D8-45D5-AE48-4F812470F21E}" srcOrd="1" destOrd="0" presId="urn:microsoft.com/office/officeart/2005/8/layout/orgChart1"/>
    <dgm:cxn modelId="{97E71424-5003-42FD-9802-73328FC0D663}" type="presParOf" srcId="{3B581412-D2DD-4698-8B8E-B0287B6BD923}" destId="{7A0A5E47-D2CC-45DC-B121-02A5BB2FBB23}" srcOrd="2" destOrd="0" presId="urn:microsoft.com/office/officeart/2005/8/layout/orgChart1"/>
    <dgm:cxn modelId="{3D405046-B391-45EC-9C82-52281C01BFBF}" type="presParOf" srcId="{E0D3EB79-9C7D-42E4-A9E3-78408498C17E}" destId="{6FBCD52E-1000-4D08-A4BC-5C6E0BF5589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9B2BF0-A5D9-4953-8459-EE91D271C68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FF0EFCE-4460-4244-9446-1C353BA59B82}">
      <dgm:prSet phldrT="[Tekst]" custT="1"/>
      <dgm:spPr/>
      <dgm:t>
        <a:bodyPr/>
        <a:lstStyle/>
        <a:p>
          <a:r>
            <a:rPr lang="pl-PL" sz="2400" b="1" dirty="0">
              <a:latin typeface="Cambria" panose="02040503050406030204" pitchFamily="18" charset="0"/>
              <a:ea typeface="Cambria" panose="02040503050406030204" pitchFamily="18" charset="0"/>
            </a:rPr>
            <a:t>Doktorant z prawem do stypendium doktoranckiego</a:t>
          </a:r>
        </a:p>
      </dgm:t>
    </dgm:pt>
    <dgm:pt modelId="{67C2D03F-8569-4813-B9FD-A09321E071F8}" type="parTrans" cxnId="{7ADBE9A8-4286-4A5E-A494-0AF8A2DB3153}">
      <dgm:prSet/>
      <dgm:spPr/>
      <dgm:t>
        <a:bodyPr/>
        <a:lstStyle/>
        <a:p>
          <a:endParaRPr lang="pl-PL"/>
        </a:p>
      </dgm:t>
    </dgm:pt>
    <dgm:pt modelId="{A3505621-A332-4212-8994-0FFCCC516546}" type="sibTrans" cxnId="{7ADBE9A8-4286-4A5E-A494-0AF8A2DB3153}">
      <dgm:prSet/>
      <dgm:spPr/>
      <dgm:t>
        <a:bodyPr/>
        <a:lstStyle/>
        <a:p>
          <a:endParaRPr lang="pl-PL"/>
        </a:p>
      </dgm:t>
    </dgm:pt>
    <dgm:pt modelId="{D244FB63-A015-45E5-A596-482E82B5A1EA}">
      <dgm:prSet phldrT="[Tekst]"/>
      <dgm:spPr/>
      <dgm:t>
        <a:bodyPr/>
        <a:lstStyle/>
        <a:p>
          <a:r>
            <a:rPr lang="pl-PL" b="1" dirty="0">
              <a:latin typeface="Cambria" panose="02040503050406030204" pitchFamily="18" charset="0"/>
              <a:ea typeface="Cambria" panose="02040503050406030204" pitchFamily="18" charset="0"/>
            </a:rPr>
            <a:t>w trakcie trwania kształcenia </a:t>
          </a:r>
        </a:p>
      </dgm:t>
    </dgm:pt>
    <dgm:pt modelId="{52E34BFE-74C4-460D-9615-E5E5B1EEAFD9}" type="parTrans" cxnId="{484AA31C-543A-47A6-9F97-BC418B30F0FA}">
      <dgm:prSet/>
      <dgm:spPr/>
      <dgm:t>
        <a:bodyPr/>
        <a:lstStyle/>
        <a:p>
          <a:endParaRPr lang="pl-PL"/>
        </a:p>
      </dgm:t>
    </dgm:pt>
    <dgm:pt modelId="{C7C0900B-76BA-4490-AD8D-F6F0A2AD3613}" type="sibTrans" cxnId="{484AA31C-543A-47A6-9F97-BC418B30F0FA}">
      <dgm:prSet/>
      <dgm:spPr/>
      <dgm:t>
        <a:bodyPr/>
        <a:lstStyle/>
        <a:p>
          <a:endParaRPr lang="pl-PL"/>
        </a:p>
      </dgm:t>
    </dgm:pt>
    <dgm:pt modelId="{4233DC75-20C2-4032-A9CB-9CD2A46C71B0}">
      <dgm:prSet phldrT="[Tekst]"/>
      <dgm:spPr>
        <a:solidFill>
          <a:srgbClr val="C00000"/>
        </a:solidFill>
      </dgm:spPr>
      <dgm:t>
        <a:bodyPr/>
        <a:lstStyle/>
        <a:p>
          <a:r>
            <a:rPr lang="pl-PL" b="1" u="none" dirty="0">
              <a:latin typeface="Cambria" panose="02040503050406030204" pitchFamily="18" charset="0"/>
              <a:ea typeface="Cambria" panose="02040503050406030204" pitchFamily="18" charset="0"/>
            </a:rPr>
            <a:t>po ukończeniu kształcenia  </a:t>
          </a:r>
        </a:p>
      </dgm:t>
    </dgm:pt>
    <dgm:pt modelId="{E9C8A095-8351-44BE-A989-E1CEE6A8E90E}" type="parTrans" cxnId="{50341CDB-E859-4903-9D4E-A844FC36D1EE}">
      <dgm:prSet/>
      <dgm:spPr/>
      <dgm:t>
        <a:bodyPr/>
        <a:lstStyle/>
        <a:p>
          <a:endParaRPr lang="pl-PL"/>
        </a:p>
      </dgm:t>
    </dgm:pt>
    <dgm:pt modelId="{7C9AD395-4C45-4E30-AA76-6C38A31BDCA9}" type="sibTrans" cxnId="{50341CDB-E859-4903-9D4E-A844FC36D1EE}">
      <dgm:prSet/>
      <dgm:spPr/>
      <dgm:t>
        <a:bodyPr/>
        <a:lstStyle/>
        <a:p>
          <a:endParaRPr lang="pl-PL"/>
        </a:p>
      </dgm:t>
    </dgm:pt>
    <dgm:pt modelId="{443F7DDA-D489-4E42-AD42-EA10DBC11A38}" type="pres">
      <dgm:prSet presAssocID="{1A9B2BF0-A5D9-4953-8459-EE91D271C6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0D3EB79-9C7D-42E4-A9E3-78408498C17E}" type="pres">
      <dgm:prSet presAssocID="{8FF0EFCE-4460-4244-9446-1C353BA59B82}" presName="hierRoot1" presStyleCnt="0">
        <dgm:presLayoutVars>
          <dgm:hierBranch val="init"/>
        </dgm:presLayoutVars>
      </dgm:prSet>
      <dgm:spPr/>
    </dgm:pt>
    <dgm:pt modelId="{8961F7B5-15C8-4C13-B204-47EBC9B182E0}" type="pres">
      <dgm:prSet presAssocID="{8FF0EFCE-4460-4244-9446-1C353BA59B82}" presName="rootComposite1" presStyleCnt="0"/>
      <dgm:spPr/>
    </dgm:pt>
    <dgm:pt modelId="{39B7A1B6-19CD-4E25-8A22-5267A57D3A40}" type="pres">
      <dgm:prSet presAssocID="{8FF0EFCE-4460-4244-9446-1C353BA59B82}" presName="rootText1" presStyleLbl="node0" presStyleIdx="0" presStyleCnt="1" custLinFactNeighborX="2781" custLinFactNeighborY="618">
        <dgm:presLayoutVars>
          <dgm:chPref val="3"/>
        </dgm:presLayoutVars>
      </dgm:prSet>
      <dgm:spPr/>
    </dgm:pt>
    <dgm:pt modelId="{04C08B89-1245-4B38-BF0E-6D9051C906FB}" type="pres">
      <dgm:prSet presAssocID="{8FF0EFCE-4460-4244-9446-1C353BA59B82}" presName="rootConnector1" presStyleLbl="node1" presStyleIdx="0" presStyleCnt="0"/>
      <dgm:spPr/>
    </dgm:pt>
    <dgm:pt modelId="{02F56943-6872-48FB-9093-778C495DA126}" type="pres">
      <dgm:prSet presAssocID="{8FF0EFCE-4460-4244-9446-1C353BA59B82}" presName="hierChild2" presStyleCnt="0"/>
      <dgm:spPr/>
    </dgm:pt>
    <dgm:pt modelId="{82D3D467-3ACF-4371-B5D3-2A1A52FAE5ED}" type="pres">
      <dgm:prSet presAssocID="{52E34BFE-74C4-460D-9615-E5E5B1EEAFD9}" presName="Name37" presStyleLbl="parChTrans1D2" presStyleIdx="0" presStyleCnt="2"/>
      <dgm:spPr/>
    </dgm:pt>
    <dgm:pt modelId="{0B0C38B1-3020-4173-8B0B-83FDF39FBBDA}" type="pres">
      <dgm:prSet presAssocID="{D244FB63-A015-45E5-A596-482E82B5A1EA}" presName="hierRoot2" presStyleCnt="0">
        <dgm:presLayoutVars>
          <dgm:hierBranch val="init"/>
        </dgm:presLayoutVars>
      </dgm:prSet>
      <dgm:spPr/>
    </dgm:pt>
    <dgm:pt modelId="{0580AFCA-7BED-40CB-85F8-FCF674AE8D80}" type="pres">
      <dgm:prSet presAssocID="{D244FB63-A015-45E5-A596-482E82B5A1EA}" presName="rootComposite" presStyleCnt="0"/>
      <dgm:spPr/>
    </dgm:pt>
    <dgm:pt modelId="{ED85FC50-7651-4CE8-A138-C9589B54390F}" type="pres">
      <dgm:prSet presAssocID="{D244FB63-A015-45E5-A596-482E82B5A1EA}" presName="rootText" presStyleLbl="node2" presStyleIdx="0" presStyleCnt="2">
        <dgm:presLayoutVars>
          <dgm:chPref val="3"/>
        </dgm:presLayoutVars>
      </dgm:prSet>
      <dgm:spPr/>
    </dgm:pt>
    <dgm:pt modelId="{79384912-92BB-45B5-B4A8-AEF0957F2491}" type="pres">
      <dgm:prSet presAssocID="{D244FB63-A015-45E5-A596-482E82B5A1EA}" presName="rootConnector" presStyleLbl="node2" presStyleIdx="0" presStyleCnt="2"/>
      <dgm:spPr/>
    </dgm:pt>
    <dgm:pt modelId="{9156F027-B07A-4163-B28C-C81E33545E00}" type="pres">
      <dgm:prSet presAssocID="{D244FB63-A015-45E5-A596-482E82B5A1EA}" presName="hierChild4" presStyleCnt="0"/>
      <dgm:spPr/>
    </dgm:pt>
    <dgm:pt modelId="{F74C300C-C781-48E3-A2E0-B8E2A608DAC7}" type="pres">
      <dgm:prSet presAssocID="{D244FB63-A015-45E5-A596-482E82B5A1EA}" presName="hierChild5" presStyleCnt="0"/>
      <dgm:spPr/>
    </dgm:pt>
    <dgm:pt modelId="{D4C66208-4AC0-4B1C-88AF-48877ED08E60}" type="pres">
      <dgm:prSet presAssocID="{E9C8A095-8351-44BE-A989-E1CEE6A8E90E}" presName="Name37" presStyleLbl="parChTrans1D2" presStyleIdx="1" presStyleCnt="2"/>
      <dgm:spPr/>
    </dgm:pt>
    <dgm:pt modelId="{3B581412-D2DD-4698-8B8E-B0287B6BD923}" type="pres">
      <dgm:prSet presAssocID="{4233DC75-20C2-4032-A9CB-9CD2A46C71B0}" presName="hierRoot2" presStyleCnt="0">
        <dgm:presLayoutVars>
          <dgm:hierBranch val="init"/>
        </dgm:presLayoutVars>
      </dgm:prSet>
      <dgm:spPr/>
    </dgm:pt>
    <dgm:pt modelId="{A55A5792-011F-44AF-858F-8EE56C4F58BB}" type="pres">
      <dgm:prSet presAssocID="{4233DC75-20C2-4032-A9CB-9CD2A46C71B0}" presName="rootComposite" presStyleCnt="0"/>
      <dgm:spPr/>
    </dgm:pt>
    <dgm:pt modelId="{A8101267-C777-4546-9717-3450C9122DB0}" type="pres">
      <dgm:prSet presAssocID="{4233DC75-20C2-4032-A9CB-9CD2A46C71B0}" presName="rootText" presStyleLbl="node2" presStyleIdx="1" presStyleCnt="2">
        <dgm:presLayoutVars>
          <dgm:chPref val="3"/>
        </dgm:presLayoutVars>
      </dgm:prSet>
      <dgm:spPr/>
    </dgm:pt>
    <dgm:pt modelId="{86152AAA-729A-42D5-9B3D-04D114F786C0}" type="pres">
      <dgm:prSet presAssocID="{4233DC75-20C2-4032-A9CB-9CD2A46C71B0}" presName="rootConnector" presStyleLbl="node2" presStyleIdx="1" presStyleCnt="2"/>
      <dgm:spPr/>
    </dgm:pt>
    <dgm:pt modelId="{987518A9-53D8-45D5-AE48-4F812470F21E}" type="pres">
      <dgm:prSet presAssocID="{4233DC75-20C2-4032-A9CB-9CD2A46C71B0}" presName="hierChild4" presStyleCnt="0"/>
      <dgm:spPr/>
    </dgm:pt>
    <dgm:pt modelId="{7A0A5E47-D2CC-45DC-B121-02A5BB2FBB23}" type="pres">
      <dgm:prSet presAssocID="{4233DC75-20C2-4032-A9CB-9CD2A46C71B0}" presName="hierChild5" presStyleCnt="0"/>
      <dgm:spPr/>
    </dgm:pt>
    <dgm:pt modelId="{6FBCD52E-1000-4D08-A4BC-5C6E0BF55894}" type="pres">
      <dgm:prSet presAssocID="{8FF0EFCE-4460-4244-9446-1C353BA59B82}" presName="hierChild3" presStyleCnt="0"/>
      <dgm:spPr/>
    </dgm:pt>
  </dgm:ptLst>
  <dgm:cxnLst>
    <dgm:cxn modelId="{484AA31C-543A-47A6-9F97-BC418B30F0FA}" srcId="{8FF0EFCE-4460-4244-9446-1C353BA59B82}" destId="{D244FB63-A015-45E5-A596-482E82B5A1EA}" srcOrd="0" destOrd="0" parTransId="{52E34BFE-74C4-460D-9615-E5E5B1EEAFD9}" sibTransId="{C7C0900B-76BA-4490-AD8D-F6F0A2AD3613}"/>
    <dgm:cxn modelId="{1C4DA63B-A6B3-4907-A4F4-74575AACF254}" type="presOf" srcId="{1A9B2BF0-A5D9-4953-8459-EE91D271C68F}" destId="{443F7DDA-D489-4E42-AD42-EA10DBC11A38}" srcOrd="0" destOrd="0" presId="urn:microsoft.com/office/officeart/2005/8/layout/orgChart1"/>
    <dgm:cxn modelId="{153DEC4B-4537-468D-B83A-1F7BA8E5F6D7}" type="presOf" srcId="{D244FB63-A015-45E5-A596-482E82B5A1EA}" destId="{ED85FC50-7651-4CE8-A138-C9589B54390F}" srcOrd="0" destOrd="0" presId="urn:microsoft.com/office/officeart/2005/8/layout/orgChart1"/>
    <dgm:cxn modelId="{96D81E72-5050-4573-A617-D3184BE1DBD0}" type="presOf" srcId="{E9C8A095-8351-44BE-A989-E1CEE6A8E90E}" destId="{D4C66208-4AC0-4B1C-88AF-48877ED08E60}" srcOrd="0" destOrd="0" presId="urn:microsoft.com/office/officeart/2005/8/layout/orgChart1"/>
    <dgm:cxn modelId="{79912076-2618-4A65-B656-84479E8A3418}" type="presOf" srcId="{8FF0EFCE-4460-4244-9446-1C353BA59B82}" destId="{39B7A1B6-19CD-4E25-8A22-5267A57D3A40}" srcOrd="0" destOrd="0" presId="urn:microsoft.com/office/officeart/2005/8/layout/orgChart1"/>
    <dgm:cxn modelId="{F4428095-C62C-4FC9-9B87-10F73AB834F3}" type="presOf" srcId="{4233DC75-20C2-4032-A9CB-9CD2A46C71B0}" destId="{A8101267-C777-4546-9717-3450C9122DB0}" srcOrd="0" destOrd="0" presId="urn:microsoft.com/office/officeart/2005/8/layout/orgChart1"/>
    <dgm:cxn modelId="{1ED5599A-D6A9-4C52-8F1D-FA5F2DCBEB66}" type="presOf" srcId="{52E34BFE-74C4-460D-9615-E5E5B1EEAFD9}" destId="{82D3D467-3ACF-4371-B5D3-2A1A52FAE5ED}" srcOrd="0" destOrd="0" presId="urn:microsoft.com/office/officeart/2005/8/layout/orgChart1"/>
    <dgm:cxn modelId="{F2F7B89B-30AF-4F2D-9B79-D00B2D542524}" type="presOf" srcId="{8FF0EFCE-4460-4244-9446-1C353BA59B82}" destId="{04C08B89-1245-4B38-BF0E-6D9051C906FB}" srcOrd="1" destOrd="0" presId="urn:microsoft.com/office/officeart/2005/8/layout/orgChart1"/>
    <dgm:cxn modelId="{7ADBE9A8-4286-4A5E-A494-0AF8A2DB3153}" srcId="{1A9B2BF0-A5D9-4953-8459-EE91D271C68F}" destId="{8FF0EFCE-4460-4244-9446-1C353BA59B82}" srcOrd="0" destOrd="0" parTransId="{67C2D03F-8569-4813-B9FD-A09321E071F8}" sibTransId="{A3505621-A332-4212-8994-0FFCCC516546}"/>
    <dgm:cxn modelId="{7CC137B5-B67B-4823-905C-A01AE061E8DD}" type="presOf" srcId="{D244FB63-A015-45E5-A596-482E82B5A1EA}" destId="{79384912-92BB-45B5-B4A8-AEF0957F2491}" srcOrd="1" destOrd="0" presId="urn:microsoft.com/office/officeart/2005/8/layout/orgChart1"/>
    <dgm:cxn modelId="{748FB6BA-D124-4007-9F8A-0FF658CA6E9C}" type="presOf" srcId="{4233DC75-20C2-4032-A9CB-9CD2A46C71B0}" destId="{86152AAA-729A-42D5-9B3D-04D114F786C0}" srcOrd="1" destOrd="0" presId="urn:microsoft.com/office/officeart/2005/8/layout/orgChart1"/>
    <dgm:cxn modelId="{50341CDB-E859-4903-9D4E-A844FC36D1EE}" srcId="{8FF0EFCE-4460-4244-9446-1C353BA59B82}" destId="{4233DC75-20C2-4032-A9CB-9CD2A46C71B0}" srcOrd="1" destOrd="0" parTransId="{E9C8A095-8351-44BE-A989-E1CEE6A8E90E}" sibTransId="{7C9AD395-4C45-4E30-AA76-6C38A31BDCA9}"/>
    <dgm:cxn modelId="{808DF6C6-5C49-440C-89F0-EE2E040163D8}" type="presParOf" srcId="{443F7DDA-D489-4E42-AD42-EA10DBC11A38}" destId="{E0D3EB79-9C7D-42E4-A9E3-78408498C17E}" srcOrd="0" destOrd="0" presId="urn:microsoft.com/office/officeart/2005/8/layout/orgChart1"/>
    <dgm:cxn modelId="{C9B6F30E-EB48-449B-97CE-45DB468EBB20}" type="presParOf" srcId="{E0D3EB79-9C7D-42E4-A9E3-78408498C17E}" destId="{8961F7B5-15C8-4C13-B204-47EBC9B182E0}" srcOrd="0" destOrd="0" presId="urn:microsoft.com/office/officeart/2005/8/layout/orgChart1"/>
    <dgm:cxn modelId="{7A49EEFB-20EC-42C6-B608-4D8136AFE777}" type="presParOf" srcId="{8961F7B5-15C8-4C13-B204-47EBC9B182E0}" destId="{39B7A1B6-19CD-4E25-8A22-5267A57D3A40}" srcOrd="0" destOrd="0" presId="urn:microsoft.com/office/officeart/2005/8/layout/orgChart1"/>
    <dgm:cxn modelId="{3CFCB7FB-1EB7-4CAB-BC3D-3E3C745E4C5F}" type="presParOf" srcId="{8961F7B5-15C8-4C13-B204-47EBC9B182E0}" destId="{04C08B89-1245-4B38-BF0E-6D9051C906FB}" srcOrd="1" destOrd="0" presId="urn:microsoft.com/office/officeart/2005/8/layout/orgChart1"/>
    <dgm:cxn modelId="{7D7B0D0F-8321-4697-920B-C4DD1DEA068D}" type="presParOf" srcId="{E0D3EB79-9C7D-42E4-A9E3-78408498C17E}" destId="{02F56943-6872-48FB-9093-778C495DA126}" srcOrd="1" destOrd="0" presId="urn:microsoft.com/office/officeart/2005/8/layout/orgChart1"/>
    <dgm:cxn modelId="{B07AAC75-BBD1-4562-B8DB-F81F6AAF3D89}" type="presParOf" srcId="{02F56943-6872-48FB-9093-778C495DA126}" destId="{82D3D467-3ACF-4371-B5D3-2A1A52FAE5ED}" srcOrd="0" destOrd="0" presId="urn:microsoft.com/office/officeart/2005/8/layout/orgChart1"/>
    <dgm:cxn modelId="{76FEF4A7-7C6B-4711-BCB0-A2FBB796945A}" type="presParOf" srcId="{02F56943-6872-48FB-9093-778C495DA126}" destId="{0B0C38B1-3020-4173-8B0B-83FDF39FBBDA}" srcOrd="1" destOrd="0" presId="urn:microsoft.com/office/officeart/2005/8/layout/orgChart1"/>
    <dgm:cxn modelId="{F3BB5DE4-1B4E-4DF2-8159-180538BD3350}" type="presParOf" srcId="{0B0C38B1-3020-4173-8B0B-83FDF39FBBDA}" destId="{0580AFCA-7BED-40CB-85F8-FCF674AE8D80}" srcOrd="0" destOrd="0" presId="urn:microsoft.com/office/officeart/2005/8/layout/orgChart1"/>
    <dgm:cxn modelId="{C8FEB610-3648-4EC7-90CC-805998B9CE24}" type="presParOf" srcId="{0580AFCA-7BED-40CB-85F8-FCF674AE8D80}" destId="{ED85FC50-7651-4CE8-A138-C9589B54390F}" srcOrd="0" destOrd="0" presId="urn:microsoft.com/office/officeart/2005/8/layout/orgChart1"/>
    <dgm:cxn modelId="{D6155D49-3B66-458B-9F91-4A42EB8E1941}" type="presParOf" srcId="{0580AFCA-7BED-40CB-85F8-FCF674AE8D80}" destId="{79384912-92BB-45B5-B4A8-AEF0957F2491}" srcOrd="1" destOrd="0" presId="urn:microsoft.com/office/officeart/2005/8/layout/orgChart1"/>
    <dgm:cxn modelId="{29DD609B-012F-4FF6-B920-9042A04C6C21}" type="presParOf" srcId="{0B0C38B1-3020-4173-8B0B-83FDF39FBBDA}" destId="{9156F027-B07A-4163-B28C-C81E33545E00}" srcOrd="1" destOrd="0" presId="urn:microsoft.com/office/officeart/2005/8/layout/orgChart1"/>
    <dgm:cxn modelId="{9C98FC85-1B9E-4CC3-80D9-29C4470BC4AD}" type="presParOf" srcId="{0B0C38B1-3020-4173-8B0B-83FDF39FBBDA}" destId="{F74C300C-C781-48E3-A2E0-B8E2A608DAC7}" srcOrd="2" destOrd="0" presId="urn:microsoft.com/office/officeart/2005/8/layout/orgChart1"/>
    <dgm:cxn modelId="{F351F153-9697-490E-9D4A-15F652E43865}" type="presParOf" srcId="{02F56943-6872-48FB-9093-778C495DA126}" destId="{D4C66208-4AC0-4B1C-88AF-48877ED08E60}" srcOrd="2" destOrd="0" presId="urn:microsoft.com/office/officeart/2005/8/layout/orgChart1"/>
    <dgm:cxn modelId="{EE889A0F-4F6E-4FD3-AE71-4591FC0DAB58}" type="presParOf" srcId="{02F56943-6872-48FB-9093-778C495DA126}" destId="{3B581412-D2DD-4698-8B8E-B0287B6BD923}" srcOrd="3" destOrd="0" presId="urn:microsoft.com/office/officeart/2005/8/layout/orgChart1"/>
    <dgm:cxn modelId="{800839B3-759A-4820-8950-D282C91C5FF3}" type="presParOf" srcId="{3B581412-D2DD-4698-8B8E-B0287B6BD923}" destId="{A55A5792-011F-44AF-858F-8EE56C4F58BB}" srcOrd="0" destOrd="0" presId="urn:microsoft.com/office/officeart/2005/8/layout/orgChart1"/>
    <dgm:cxn modelId="{C76CA2C6-7749-4A64-951D-1AC0B17A9146}" type="presParOf" srcId="{A55A5792-011F-44AF-858F-8EE56C4F58BB}" destId="{A8101267-C777-4546-9717-3450C9122DB0}" srcOrd="0" destOrd="0" presId="urn:microsoft.com/office/officeart/2005/8/layout/orgChart1"/>
    <dgm:cxn modelId="{751DAD98-623B-44B1-AA0E-9B82186DD8EC}" type="presParOf" srcId="{A55A5792-011F-44AF-858F-8EE56C4F58BB}" destId="{86152AAA-729A-42D5-9B3D-04D114F786C0}" srcOrd="1" destOrd="0" presId="urn:microsoft.com/office/officeart/2005/8/layout/orgChart1"/>
    <dgm:cxn modelId="{65A06E42-44A9-4322-9638-FA87E3B7EE41}" type="presParOf" srcId="{3B581412-D2DD-4698-8B8E-B0287B6BD923}" destId="{987518A9-53D8-45D5-AE48-4F812470F21E}" srcOrd="1" destOrd="0" presId="urn:microsoft.com/office/officeart/2005/8/layout/orgChart1"/>
    <dgm:cxn modelId="{CD066B4B-8216-4A29-9C3B-85E1834B8A57}" type="presParOf" srcId="{3B581412-D2DD-4698-8B8E-B0287B6BD923}" destId="{7A0A5E47-D2CC-45DC-B121-02A5BB2FBB23}" srcOrd="2" destOrd="0" presId="urn:microsoft.com/office/officeart/2005/8/layout/orgChart1"/>
    <dgm:cxn modelId="{6B466DDD-78BA-46A2-8108-D2A132012D9E}" type="presParOf" srcId="{E0D3EB79-9C7D-42E4-A9E3-78408498C17E}" destId="{6FBCD52E-1000-4D08-A4BC-5C6E0BF5589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5877CCA-6314-42F9-9ED5-2D32BA48B05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81CE0188-AC7E-47E3-920F-C004DA04B1AD}">
      <dgm:prSet phldrT="[Tekst]"/>
      <dgm:spPr/>
      <dgm:t>
        <a:bodyPr/>
        <a:lstStyle/>
        <a:p>
          <a:r>
            <a:rPr lang="pl-PL" b="1" dirty="0">
              <a:latin typeface="Cambria" pitchFamily="18" charset="0"/>
            </a:rPr>
            <a:t>Podjęcie kształcenia </a:t>
          </a:r>
        </a:p>
      </dgm:t>
    </dgm:pt>
    <dgm:pt modelId="{4FC448C1-302E-40A1-A208-CD1D8B2CC740}" type="parTrans" cxnId="{E3675F70-0801-4CAE-8603-0CCB24360549}">
      <dgm:prSet/>
      <dgm:spPr/>
      <dgm:t>
        <a:bodyPr/>
        <a:lstStyle/>
        <a:p>
          <a:endParaRPr lang="pl-PL"/>
        </a:p>
      </dgm:t>
    </dgm:pt>
    <dgm:pt modelId="{8C8EDBC4-7272-4AD4-9453-FB493D505C1A}" type="sibTrans" cxnId="{E3675F70-0801-4CAE-8603-0CCB24360549}">
      <dgm:prSet/>
      <dgm:spPr/>
      <dgm:t>
        <a:bodyPr/>
        <a:lstStyle/>
        <a:p>
          <a:endParaRPr lang="pl-PL"/>
        </a:p>
      </dgm:t>
    </dgm:pt>
    <dgm:pt modelId="{E5BF46F9-067B-41D6-A6D3-2922359FF8EB}">
      <dgm:prSet phldrT="[Teks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pl-PL" sz="1200" b="1" dirty="0">
              <a:solidFill>
                <a:schemeClr val="tx1"/>
              </a:solidFill>
              <a:latin typeface="Cambria" pitchFamily="18" charset="0"/>
            </a:rPr>
            <a:t>Kształcenie trwa </a:t>
          </a:r>
          <a:r>
            <a:rPr lang="pl-PL" sz="2000" b="1" dirty="0">
              <a:solidFill>
                <a:schemeClr val="tx1"/>
              </a:solidFill>
              <a:latin typeface="Cambria" pitchFamily="18" charset="0"/>
            </a:rPr>
            <a:t>od 6 do 8 semestrów.</a:t>
          </a:r>
        </a:p>
        <a:p>
          <a:r>
            <a:rPr lang="pl-PL" sz="1200" b="0" dirty="0">
              <a:solidFill>
                <a:schemeClr val="tx1"/>
              </a:solidFill>
              <a:latin typeface="Cambria" pitchFamily="18" charset="0"/>
            </a:rPr>
            <a:t> (art. 201 ust. 1 ustawy – Prawo o szkolnictwie wyższym i nauce)</a:t>
          </a:r>
          <a:r>
            <a:rPr lang="pl-PL" sz="1200" b="0" dirty="0">
              <a:latin typeface="Cambria" pitchFamily="18" charset="0"/>
            </a:rPr>
            <a:t> </a:t>
          </a:r>
        </a:p>
      </dgm:t>
    </dgm:pt>
    <dgm:pt modelId="{634F4316-8BCB-4A33-A5B4-A084E41D2908}" type="parTrans" cxnId="{5179409F-2395-4F0A-93EB-E40B779AFF28}">
      <dgm:prSet/>
      <dgm:spPr/>
      <dgm:t>
        <a:bodyPr/>
        <a:lstStyle/>
        <a:p>
          <a:endParaRPr lang="pl-PL"/>
        </a:p>
      </dgm:t>
    </dgm:pt>
    <dgm:pt modelId="{2B01A785-CC4B-48B1-AD20-28FF10472A3E}" type="sibTrans" cxnId="{5179409F-2395-4F0A-93EB-E40B779AFF28}">
      <dgm:prSet/>
      <dgm:spPr/>
      <dgm:t>
        <a:bodyPr/>
        <a:lstStyle/>
        <a:p>
          <a:endParaRPr lang="pl-PL"/>
        </a:p>
      </dgm:t>
    </dgm:pt>
    <dgm:pt modelId="{9533DED0-9987-4716-ACAB-94345F353223}">
      <dgm:prSet phldrT="[Tekst]" custT="1"/>
      <dgm:spPr/>
      <dgm:t>
        <a:bodyPr/>
        <a:lstStyle/>
        <a:p>
          <a:r>
            <a:rPr lang="pl-PL" sz="3400" b="1" dirty="0">
              <a:latin typeface="Cambria" pitchFamily="18" charset="0"/>
            </a:rPr>
            <a:t>Ukończenie kształcenia </a:t>
          </a:r>
          <a:r>
            <a:rPr lang="pl-PL" sz="1200" b="1" dirty="0">
              <a:latin typeface="Cambria" pitchFamily="18" charset="0"/>
            </a:rPr>
            <a:t>(Kształcenie doktoranta kończy się złożeniem rozprawy doktorskiej. Por. art. 204 ust. 1 ustawy – Prawo o szkolnictwie wyższym i nauce).</a:t>
          </a:r>
          <a:endParaRPr lang="pl-PL" sz="3400" b="1" dirty="0">
            <a:latin typeface="Cambria" pitchFamily="18" charset="0"/>
          </a:endParaRPr>
        </a:p>
      </dgm:t>
    </dgm:pt>
    <dgm:pt modelId="{22D08507-53CF-421C-86F2-C81A7541A9BF}" type="parTrans" cxnId="{3667C5AA-55A1-4A4F-B663-89125919B35A}">
      <dgm:prSet/>
      <dgm:spPr/>
      <dgm:t>
        <a:bodyPr/>
        <a:lstStyle/>
        <a:p>
          <a:endParaRPr lang="pl-PL"/>
        </a:p>
      </dgm:t>
    </dgm:pt>
    <dgm:pt modelId="{5C4B77D1-3998-4770-B32A-12C27F60517A}" type="sibTrans" cxnId="{3667C5AA-55A1-4A4F-B663-89125919B35A}">
      <dgm:prSet/>
      <dgm:spPr/>
      <dgm:t>
        <a:bodyPr/>
        <a:lstStyle/>
        <a:p>
          <a:endParaRPr lang="pl-PL"/>
        </a:p>
      </dgm:t>
    </dgm:pt>
    <dgm:pt modelId="{D3DAE344-E235-48B9-AE06-570C6527D749}" type="pres">
      <dgm:prSet presAssocID="{85877CCA-6314-42F9-9ED5-2D32BA48B05A}" presName="CompostProcess" presStyleCnt="0">
        <dgm:presLayoutVars>
          <dgm:dir/>
          <dgm:resizeHandles val="exact"/>
        </dgm:presLayoutVars>
      </dgm:prSet>
      <dgm:spPr/>
    </dgm:pt>
    <dgm:pt modelId="{D58C99D3-F4F0-44AD-AFB6-1518CB0CA2EB}" type="pres">
      <dgm:prSet presAssocID="{85877CCA-6314-42F9-9ED5-2D32BA48B05A}" presName="arrow" presStyleLbl="bgShp" presStyleIdx="0" presStyleCnt="1"/>
      <dgm:spPr/>
    </dgm:pt>
    <dgm:pt modelId="{B983A86B-CCD9-40AF-B372-BDE13844A5AB}" type="pres">
      <dgm:prSet presAssocID="{85877CCA-6314-42F9-9ED5-2D32BA48B05A}" presName="linearProcess" presStyleCnt="0"/>
      <dgm:spPr/>
    </dgm:pt>
    <dgm:pt modelId="{8C27726A-6E69-4840-B74A-8396D24F8490}" type="pres">
      <dgm:prSet presAssocID="{81CE0188-AC7E-47E3-920F-C004DA04B1AD}" presName="textNode" presStyleLbl="node1" presStyleIdx="0" presStyleCnt="3">
        <dgm:presLayoutVars>
          <dgm:bulletEnabled val="1"/>
        </dgm:presLayoutVars>
      </dgm:prSet>
      <dgm:spPr/>
    </dgm:pt>
    <dgm:pt modelId="{96642268-9ACC-4A08-9109-25F8C5D53814}" type="pres">
      <dgm:prSet presAssocID="{8C8EDBC4-7272-4AD4-9453-FB493D505C1A}" presName="sibTrans" presStyleCnt="0"/>
      <dgm:spPr/>
    </dgm:pt>
    <dgm:pt modelId="{2D6B7E36-C6D0-44A9-8048-BE31A899752D}" type="pres">
      <dgm:prSet presAssocID="{E5BF46F9-067B-41D6-A6D3-2922359FF8EB}" presName="textNode" presStyleLbl="node1" presStyleIdx="1" presStyleCnt="3">
        <dgm:presLayoutVars>
          <dgm:bulletEnabled val="1"/>
        </dgm:presLayoutVars>
      </dgm:prSet>
      <dgm:spPr/>
    </dgm:pt>
    <dgm:pt modelId="{2BD18D58-EBF0-41FD-87A5-486FC25B7C75}" type="pres">
      <dgm:prSet presAssocID="{2B01A785-CC4B-48B1-AD20-28FF10472A3E}" presName="sibTrans" presStyleCnt="0"/>
      <dgm:spPr/>
    </dgm:pt>
    <dgm:pt modelId="{2A65A201-65ED-47B8-9171-50CA9AB01285}" type="pres">
      <dgm:prSet presAssocID="{9533DED0-9987-4716-ACAB-94345F353223}" presName="textNode" presStyleLbl="node1" presStyleIdx="2" presStyleCnt="3" custScaleY="145455">
        <dgm:presLayoutVars>
          <dgm:bulletEnabled val="1"/>
        </dgm:presLayoutVars>
      </dgm:prSet>
      <dgm:spPr/>
    </dgm:pt>
  </dgm:ptLst>
  <dgm:cxnLst>
    <dgm:cxn modelId="{4378D70C-8D58-45F5-BAA4-00253C417659}" type="presOf" srcId="{85877CCA-6314-42F9-9ED5-2D32BA48B05A}" destId="{D3DAE344-E235-48B9-AE06-570C6527D749}" srcOrd="0" destOrd="0" presId="urn:microsoft.com/office/officeart/2005/8/layout/hProcess9"/>
    <dgm:cxn modelId="{6CE2F914-1DF1-432F-A3C3-DF2AC82CD70B}" type="presOf" srcId="{E5BF46F9-067B-41D6-A6D3-2922359FF8EB}" destId="{2D6B7E36-C6D0-44A9-8048-BE31A899752D}" srcOrd="0" destOrd="0" presId="urn:microsoft.com/office/officeart/2005/8/layout/hProcess9"/>
    <dgm:cxn modelId="{E3675F70-0801-4CAE-8603-0CCB24360549}" srcId="{85877CCA-6314-42F9-9ED5-2D32BA48B05A}" destId="{81CE0188-AC7E-47E3-920F-C004DA04B1AD}" srcOrd="0" destOrd="0" parTransId="{4FC448C1-302E-40A1-A208-CD1D8B2CC740}" sibTransId="{8C8EDBC4-7272-4AD4-9453-FB493D505C1A}"/>
    <dgm:cxn modelId="{5179409F-2395-4F0A-93EB-E40B779AFF28}" srcId="{85877CCA-6314-42F9-9ED5-2D32BA48B05A}" destId="{E5BF46F9-067B-41D6-A6D3-2922359FF8EB}" srcOrd="1" destOrd="0" parTransId="{634F4316-8BCB-4A33-A5B4-A084E41D2908}" sibTransId="{2B01A785-CC4B-48B1-AD20-28FF10472A3E}"/>
    <dgm:cxn modelId="{3667C5AA-55A1-4A4F-B663-89125919B35A}" srcId="{85877CCA-6314-42F9-9ED5-2D32BA48B05A}" destId="{9533DED0-9987-4716-ACAB-94345F353223}" srcOrd="2" destOrd="0" parTransId="{22D08507-53CF-421C-86F2-C81A7541A9BF}" sibTransId="{5C4B77D1-3998-4770-B32A-12C27F60517A}"/>
    <dgm:cxn modelId="{F71AC4C2-13FF-4E26-8267-C998AEFF6A50}" type="presOf" srcId="{81CE0188-AC7E-47E3-920F-C004DA04B1AD}" destId="{8C27726A-6E69-4840-B74A-8396D24F8490}" srcOrd="0" destOrd="0" presId="urn:microsoft.com/office/officeart/2005/8/layout/hProcess9"/>
    <dgm:cxn modelId="{6E40AEF9-01FE-4D8A-9CE1-3CADFA8B473D}" type="presOf" srcId="{9533DED0-9987-4716-ACAB-94345F353223}" destId="{2A65A201-65ED-47B8-9171-50CA9AB01285}" srcOrd="0" destOrd="0" presId="urn:microsoft.com/office/officeart/2005/8/layout/hProcess9"/>
    <dgm:cxn modelId="{C7516C0E-03C7-4F05-843B-876F795114E8}" type="presParOf" srcId="{D3DAE344-E235-48B9-AE06-570C6527D749}" destId="{D58C99D3-F4F0-44AD-AFB6-1518CB0CA2EB}" srcOrd="0" destOrd="0" presId="urn:microsoft.com/office/officeart/2005/8/layout/hProcess9"/>
    <dgm:cxn modelId="{F99F6E7A-FC60-4C60-B391-7291BB3E36E0}" type="presParOf" srcId="{D3DAE344-E235-48B9-AE06-570C6527D749}" destId="{B983A86B-CCD9-40AF-B372-BDE13844A5AB}" srcOrd="1" destOrd="0" presId="urn:microsoft.com/office/officeart/2005/8/layout/hProcess9"/>
    <dgm:cxn modelId="{059FC7AB-6BD0-4D72-A378-77FD5783D3F6}" type="presParOf" srcId="{B983A86B-CCD9-40AF-B372-BDE13844A5AB}" destId="{8C27726A-6E69-4840-B74A-8396D24F8490}" srcOrd="0" destOrd="0" presId="urn:microsoft.com/office/officeart/2005/8/layout/hProcess9"/>
    <dgm:cxn modelId="{6BBAC6B3-501C-45D4-AF6A-C5835D81D7DA}" type="presParOf" srcId="{B983A86B-CCD9-40AF-B372-BDE13844A5AB}" destId="{96642268-9ACC-4A08-9109-25F8C5D53814}" srcOrd="1" destOrd="0" presId="urn:microsoft.com/office/officeart/2005/8/layout/hProcess9"/>
    <dgm:cxn modelId="{B243F9C0-4328-4932-90E9-6BD07389BD16}" type="presParOf" srcId="{B983A86B-CCD9-40AF-B372-BDE13844A5AB}" destId="{2D6B7E36-C6D0-44A9-8048-BE31A899752D}" srcOrd="2" destOrd="0" presId="urn:microsoft.com/office/officeart/2005/8/layout/hProcess9"/>
    <dgm:cxn modelId="{A76E9E4D-2F20-478B-9256-0E56D9C1B9F7}" type="presParOf" srcId="{B983A86B-CCD9-40AF-B372-BDE13844A5AB}" destId="{2BD18D58-EBF0-41FD-87A5-486FC25B7C75}" srcOrd="3" destOrd="0" presId="urn:microsoft.com/office/officeart/2005/8/layout/hProcess9"/>
    <dgm:cxn modelId="{8F959D29-60D0-4946-A4BD-8D14DAFB3E49}" type="presParOf" srcId="{B983A86B-CCD9-40AF-B372-BDE13844A5AB}" destId="{2A65A201-65ED-47B8-9171-50CA9AB0128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0D7A6B4-55E0-4559-A1DA-9CA67197E768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A07C11AA-87BE-4151-B15A-98AD2903EE6B}">
      <dgm:prSet phldrT="[Tekst]" custT="1"/>
      <dgm:spPr/>
      <dgm:t>
        <a:bodyPr/>
        <a:lstStyle/>
        <a:p>
          <a:r>
            <a:rPr lang="pl-PL" sz="2400" b="1" dirty="0">
              <a:latin typeface="Cambria" panose="02040503050406030204" pitchFamily="18" charset="0"/>
              <a:ea typeface="Cambria" panose="02040503050406030204" pitchFamily="18" charset="0"/>
            </a:rPr>
            <a:t>Zatrudnienie</a:t>
          </a:r>
          <a:r>
            <a:rPr lang="pl-PL" sz="1800" b="1" dirty="0"/>
            <a:t> </a:t>
          </a:r>
        </a:p>
      </dgm:t>
    </dgm:pt>
    <dgm:pt modelId="{6A689CE4-AA92-4EF5-9BFF-59071676E4EC}" type="parTrans" cxnId="{736C1EA7-AFB1-4588-9C2D-85EDDA3FC275}">
      <dgm:prSet/>
      <dgm:spPr/>
      <dgm:t>
        <a:bodyPr/>
        <a:lstStyle/>
        <a:p>
          <a:endParaRPr lang="pl-PL"/>
        </a:p>
      </dgm:t>
    </dgm:pt>
    <dgm:pt modelId="{0B87698A-C96C-4DFE-A1D7-41CF8924CF1A}" type="sibTrans" cxnId="{736C1EA7-AFB1-4588-9C2D-85EDDA3FC275}">
      <dgm:prSet/>
      <dgm:spPr/>
      <dgm:t>
        <a:bodyPr/>
        <a:lstStyle/>
        <a:p>
          <a:endParaRPr lang="pl-PL"/>
        </a:p>
      </dgm:t>
    </dgm:pt>
    <dgm:pt modelId="{FB6B2F9E-ABEF-4C16-ACA7-D193A9AE4547}">
      <dgm:prSet phldrT="[Tekst]"/>
      <dgm:spPr>
        <a:solidFill>
          <a:srgbClr val="C00000"/>
        </a:solidFill>
      </dgm:spPr>
      <dgm:t>
        <a:bodyPr/>
        <a:lstStyle/>
        <a:p>
          <a:r>
            <a:rPr lang="pl-PL" b="1" dirty="0">
              <a:latin typeface="Cambria" panose="02040503050406030204" pitchFamily="18" charset="0"/>
              <a:ea typeface="Cambria" panose="02040503050406030204" pitchFamily="18" charset="0"/>
            </a:rPr>
            <a:t>w ramach </a:t>
          </a:r>
          <a:r>
            <a:rPr lang="pl-PL" b="1" u="sng" dirty="0">
              <a:latin typeface="Cambria" panose="02040503050406030204" pitchFamily="18" charset="0"/>
              <a:ea typeface="Cambria" panose="02040503050406030204" pitchFamily="18" charset="0"/>
            </a:rPr>
            <a:t>kilku</a:t>
          </a:r>
          <a:r>
            <a:rPr lang="pl-PL" b="1" dirty="0">
              <a:latin typeface="Cambria" panose="02040503050406030204" pitchFamily="18" charset="0"/>
              <a:ea typeface="Cambria" panose="02040503050406030204" pitchFamily="18" charset="0"/>
            </a:rPr>
            <a:t> stosunków prawnych </a:t>
          </a:r>
        </a:p>
      </dgm:t>
    </dgm:pt>
    <dgm:pt modelId="{8BCD3E6C-FC73-46E1-ACDE-6BBF50B37922}" type="parTrans" cxnId="{B80D6C27-BADA-441D-96C2-09C4A54FC09F}">
      <dgm:prSet/>
      <dgm:spPr/>
      <dgm:t>
        <a:bodyPr/>
        <a:lstStyle/>
        <a:p>
          <a:endParaRPr lang="pl-PL"/>
        </a:p>
      </dgm:t>
    </dgm:pt>
    <dgm:pt modelId="{B5F0F960-1C33-4FCA-908D-57D219072FC7}" type="sibTrans" cxnId="{B80D6C27-BADA-441D-96C2-09C4A54FC09F}">
      <dgm:prSet/>
      <dgm:spPr/>
      <dgm:t>
        <a:bodyPr/>
        <a:lstStyle/>
        <a:p>
          <a:endParaRPr lang="pl-PL"/>
        </a:p>
      </dgm:t>
    </dgm:pt>
    <dgm:pt modelId="{BF7C6748-9F92-492E-81C7-7C0B93787DDB}">
      <dgm:prSet phldrT="[Tekst]"/>
      <dgm:spPr>
        <a:solidFill>
          <a:srgbClr val="C00000"/>
        </a:solidFill>
      </dgm:spPr>
      <dgm:t>
        <a:bodyPr/>
        <a:lstStyle/>
        <a:p>
          <a:r>
            <a:rPr lang="pl-PL" b="1" dirty="0">
              <a:latin typeface="Cambria" panose="02040503050406030204" pitchFamily="18" charset="0"/>
              <a:ea typeface="Cambria" panose="02040503050406030204" pitchFamily="18" charset="0"/>
            </a:rPr>
            <a:t>kształcenie w szkole doktorskiej + stosunek pracy </a:t>
          </a:r>
          <a:endParaRPr lang="pl-PL" dirty="0"/>
        </a:p>
      </dgm:t>
    </dgm:pt>
    <dgm:pt modelId="{5F518335-A3BD-4454-8F4E-216587BF20CE}" type="parTrans" cxnId="{697B5E4B-22D5-46C2-AB49-182D68F56C60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l-PL"/>
        </a:p>
      </dgm:t>
    </dgm:pt>
    <dgm:pt modelId="{7D440320-B11E-402E-8E86-E342E092A440}" type="sibTrans" cxnId="{697B5E4B-22D5-46C2-AB49-182D68F56C60}">
      <dgm:prSet/>
      <dgm:spPr/>
      <dgm:t>
        <a:bodyPr/>
        <a:lstStyle/>
        <a:p>
          <a:endParaRPr lang="pl-PL"/>
        </a:p>
      </dgm:t>
    </dgm:pt>
    <dgm:pt modelId="{7B89355E-87E3-427D-8602-CCDE5A75DA6B}">
      <dgm:prSet phldrT="[Tekst]"/>
      <dgm:spPr>
        <a:solidFill>
          <a:srgbClr val="C00000"/>
        </a:solidFill>
      </dgm:spPr>
      <dgm:t>
        <a:bodyPr/>
        <a:lstStyle/>
        <a:p>
          <a:r>
            <a:rPr lang="pl-PL" b="1" dirty="0">
              <a:latin typeface="Cambria" panose="02040503050406030204" pitchFamily="18" charset="0"/>
              <a:ea typeface="Cambria" panose="02040503050406030204" pitchFamily="18" charset="0"/>
            </a:rPr>
            <a:t>kształcenie w szkole doktorskiej + niepracowniczy stosunek zatrudnienia </a:t>
          </a:r>
          <a:endParaRPr lang="pl-PL" dirty="0"/>
        </a:p>
      </dgm:t>
    </dgm:pt>
    <dgm:pt modelId="{72B4C28D-74EF-4E75-AA37-6F75F6000100}" type="parTrans" cxnId="{076D638F-3F16-4DCA-95DB-0ECEE726D5BE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l-PL"/>
        </a:p>
      </dgm:t>
    </dgm:pt>
    <dgm:pt modelId="{363DE8A3-450B-4638-A717-AE09361EF83D}" type="sibTrans" cxnId="{076D638F-3F16-4DCA-95DB-0ECEE726D5BE}">
      <dgm:prSet/>
      <dgm:spPr/>
      <dgm:t>
        <a:bodyPr/>
        <a:lstStyle/>
        <a:p>
          <a:endParaRPr lang="pl-PL"/>
        </a:p>
      </dgm:t>
    </dgm:pt>
    <dgm:pt modelId="{A1CF598B-3672-466C-9224-922C4CEA787B}">
      <dgm:prSet phldrT="[Tekst]"/>
      <dgm:spPr/>
      <dgm:t>
        <a:bodyPr/>
        <a:lstStyle/>
        <a:p>
          <a:r>
            <a:rPr lang="pl-PL" b="1" dirty="0">
              <a:latin typeface="Cambria" panose="02040503050406030204" pitchFamily="18" charset="0"/>
              <a:ea typeface="Cambria" panose="02040503050406030204" pitchFamily="18" charset="0"/>
            </a:rPr>
            <a:t>w ramach </a:t>
          </a:r>
          <a:r>
            <a:rPr lang="pl-PL" b="1" u="sng" dirty="0">
              <a:latin typeface="Cambria" panose="02040503050406030204" pitchFamily="18" charset="0"/>
              <a:ea typeface="Cambria" panose="02040503050406030204" pitchFamily="18" charset="0"/>
            </a:rPr>
            <a:t>jednego</a:t>
          </a:r>
          <a:r>
            <a:rPr lang="pl-PL" b="1" dirty="0">
              <a:latin typeface="Cambria" panose="02040503050406030204" pitchFamily="18" charset="0"/>
              <a:ea typeface="Cambria" panose="02040503050406030204" pitchFamily="18" charset="0"/>
            </a:rPr>
            <a:t> stosunku prawnego </a:t>
          </a:r>
        </a:p>
      </dgm:t>
    </dgm:pt>
    <dgm:pt modelId="{D748AE19-CED1-4BC4-8D3C-4A4DE4AC957E}" type="parTrans" cxnId="{6871CA2E-1D91-4AA2-AC81-31513C08EFE7}">
      <dgm:prSet/>
      <dgm:spPr/>
      <dgm:t>
        <a:bodyPr/>
        <a:lstStyle/>
        <a:p>
          <a:endParaRPr lang="pl-PL"/>
        </a:p>
      </dgm:t>
    </dgm:pt>
    <dgm:pt modelId="{795E4003-D470-48BA-8EC7-447673556D3A}" type="sibTrans" cxnId="{6871CA2E-1D91-4AA2-AC81-31513C08EFE7}">
      <dgm:prSet/>
      <dgm:spPr/>
      <dgm:t>
        <a:bodyPr/>
        <a:lstStyle/>
        <a:p>
          <a:endParaRPr lang="pl-PL"/>
        </a:p>
      </dgm:t>
    </dgm:pt>
    <dgm:pt modelId="{00D7D446-CACC-4F2D-950A-C3143562BB22}">
      <dgm:prSet phldrT="[Tekst]"/>
      <dgm:spPr/>
      <dgm:t>
        <a:bodyPr/>
        <a:lstStyle/>
        <a:p>
          <a:r>
            <a:rPr lang="pl-PL" b="1" dirty="0">
              <a:latin typeface="Cambria" panose="02040503050406030204" pitchFamily="18" charset="0"/>
              <a:ea typeface="Cambria" panose="02040503050406030204" pitchFamily="18" charset="0"/>
            </a:rPr>
            <a:t>kształcenie w szkole doktorskiej jako </a:t>
          </a:r>
          <a:r>
            <a:rPr lang="pl-PL" b="1" u="sng" dirty="0">
              <a:latin typeface="Cambria" panose="02040503050406030204" pitchFamily="18" charset="0"/>
              <a:ea typeface="Cambria" panose="02040503050406030204" pitchFamily="18" charset="0"/>
            </a:rPr>
            <a:t>jedyna</a:t>
          </a:r>
          <a:r>
            <a:rPr lang="pl-PL" b="1" dirty="0">
              <a:latin typeface="Cambria" panose="02040503050406030204" pitchFamily="18" charset="0"/>
              <a:ea typeface="Cambria" panose="02040503050406030204" pitchFamily="18" charset="0"/>
            </a:rPr>
            <a:t> aktywność zawodowa </a:t>
          </a:r>
        </a:p>
      </dgm:t>
    </dgm:pt>
    <dgm:pt modelId="{C5A51897-A1B8-4AD3-883E-D14838CBFEDA}" type="parTrans" cxnId="{93DCF046-7C24-4768-A1A1-258269FE5BCC}">
      <dgm:prSet/>
      <dgm:spPr/>
      <dgm:t>
        <a:bodyPr/>
        <a:lstStyle/>
        <a:p>
          <a:endParaRPr lang="pl-PL"/>
        </a:p>
      </dgm:t>
    </dgm:pt>
    <dgm:pt modelId="{A8795E46-C91A-4F1C-8A42-0FE7EE800C1D}" type="sibTrans" cxnId="{93DCF046-7C24-4768-A1A1-258269FE5BCC}">
      <dgm:prSet/>
      <dgm:spPr/>
      <dgm:t>
        <a:bodyPr/>
        <a:lstStyle/>
        <a:p>
          <a:endParaRPr lang="pl-PL"/>
        </a:p>
      </dgm:t>
    </dgm:pt>
    <dgm:pt modelId="{94A15B31-4B8E-46C1-953E-C4FD64A871EC}" type="pres">
      <dgm:prSet presAssocID="{80D7A6B4-55E0-4559-A1DA-9CA67197E76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EDD2CC5-272D-4D46-AF72-68C72E000700}" type="pres">
      <dgm:prSet presAssocID="{A07C11AA-87BE-4151-B15A-98AD2903EE6B}" presName="root1" presStyleCnt="0"/>
      <dgm:spPr/>
    </dgm:pt>
    <dgm:pt modelId="{7B862159-8973-4282-A271-446BF981CBEE}" type="pres">
      <dgm:prSet presAssocID="{A07C11AA-87BE-4151-B15A-98AD2903EE6B}" presName="LevelOneTextNode" presStyleLbl="node0" presStyleIdx="0" presStyleCnt="1">
        <dgm:presLayoutVars>
          <dgm:chPref val="3"/>
        </dgm:presLayoutVars>
      </dgm:prSet>
      <dgm:spPr/>
    </dgm:pt>
    <dgm:pt modelId="{C3699F44-1C1B-454E-B4EB-2C8A2A9A2068}" type="pres">
      <dgm:prSet presAssocID="{A07C11AA-87BE-4151-B15A-98AD2903EE6B}" presName="level2hierChild" presStyleCnt="0"/>
      <dgm:spPr/>
    </dgm:pt>
    <dgm:pt modelId="{E188D892-818F-43F4-B94B-4FF52D1558A9}" type="pres">
      <dgm:prSet presAssocID="{8BCD3E6C-FC73-46E1-ACDE-6BBF50B37922}" presName="conn2-1" presStyleLbl="parChTrans1D2" presStyleIdx="0" presStyleCnt="2"/>
      <dgm:spPr/>
    </dgm:pt>
    <dgm:pt modelId="{A0D4D097-7A05-4ABF-8770-B3FDAD645716}" type="pres">
      <dgm:prSet presAssocID="{8BCD3E6C-FC73-46E1-ACDE-6BBF50B37922}" presName="connTx" presStyleLbl="parChTrans1D2" presStyleIdx="0" presStyleCnt="2"/>
      <dgm:spPr/>
    </dgm:pt>
    <dgm:pt modelId="{B12A7C98-3266-4B42-BF17-C594E6191AE8}" type="pres">
      <dgm:prSet presAssocID="{FB6B2F9E-ABEF-4C16-ACA7-D193A9AE4547}" presName="root2" presStyleCnt="0"/>
      <dgm:spPr/>
    </dgm:pt>
    <dgm:pt modelId="{F03D7AAD-7489-4172-A22F-E3E870701BF1}" type="pres">
      <dgm:prSet presAssocID="{FB6B2F9E-ABEF-4C16-ACA7-D193A9AE4547}" presName="LevelTwoTextNode" presStyleLbl="node2" presStyleIdx="0" presStyleCnt="2">
        <dgm:presLayoutVars>
          <dgm:chPref val="3"/>
        </dgm:presLayoutVars>
      </dgm:prSet>
      <dgm:spPr/>
    </dgm:pt>
    <dgm:pt modelId="{B8A973B8-77B5-4A76-A0AC-B581D7C26F66}" type="pres">
      <dgm:prSet presAssocID="{FB6B2F9E-ABEF-4C16-ACA7-D193A9AE4547}" presName="level3hierChild" presStyleCnt="0"/>
      <dgm:spPr/>
    </dgm:pt>
    <dgm:pt modelId="{21AA8AAB-191B-4DEE-A624-47313C10E9C3}" type="pres">
      <dgm:prSet presAssocID="{5F518335-A3BD-4454-8F4E-216587BF20CE}" presName="conn2-1" presStyleLbl="parChTrans1D3" presStyleIdx="0" presStyleCnt="3"/>
      <dgm:spPr/>
    </dgm:pt>
    <dgm:pt modelId="{F755DDD7-A207-4B36-A992-37EB227014DC}" type="pres">
      <dgm:prSet presAssocID="{5F518335-A3BD-4454-8F4E-216587BF20CE}" presName="connTx" presStyleLbl="parChTrans1D3" presStyleIdx="0" presStyleCnt="3"/>
      <dgm:spPr/>
    </dgm:pt>
    <dgm:pt modelId="{CEBED8B1-C53D-4B97-A527-28BD2ECDF9E0}" type="pres">
      <dgm:prSet presAssocID="{BF7C6748-9F92-492E-81C7-7C0B93787DDB}" presName="root2" presStyleCnt="0"/>
      <dgm:spPr/>
    </dgm:pt>
    <dgm:pt modelId="{00F805CB-5140-4A85-AA78-A96EF49B77EB}" type="pres">
      <dgm:prSet presAssocID="{BF7C6748-9F92-492E-81C7-7C0B93787DDB}" presName="LevelTwoTextNode" presStyleLbl="node3" presStyleIdx="0" presStyleCnt="3">
        <dgm:presLayoutVars>
          <dgm:chPref val="3"/>
        </dgm:presLayoutVars>
      </dgm:prSet>
      <dgm:spPr/>
    </dgm:pt>
    <dgm:pt modelId="{7A3F55F7-1961-45AA-88DA-A1B014794FD3}" type="pres">
      <dgm:prSet presAssocID="{BF7C6748-9F92-492E-81C7-7C0B93787DDB}" presName="level3hierChild" presStyleCnt="0"/>
      <dgm:spPr/>
    </dgm:pt>
    <dgm:pt modelId="{85455B9A-0BCA-4610-8A4C-AEBEF49E5302}" type="pres">
      <dgm:prSet presAssocID="{72B4C28D-74EF-4E75-AA37-6F75F6000100}" presName="conn2-1" presStyleLbl="parChTrans1D3" presStyleIdx="1" presStyleCnt="3"/>
      <dgm:spPr/>
    </dgm:pt>
    <dgm:pt modelId="{9DE30520-F0E8-4B5F-A57D-49EB76C9A9AA}" type="pres">
      <dgm:prSet presAssocID="{72B4C28D-74EF-4E75-AA37-6F75F6000100}" presName="connTx" presStyleLbl="parChTrans1D3" presStyleIdx="1" presStyleCnt="3"/>
      <dgm:spPr/>
    </dgm:pt>
    <dgm:pt modelId="{6E249446-8A29-4910-A8A3-F74E2892BF20}" type="pres">
      <dgm:prSet presAssocID="{7B89355E-87E3-427D-8602-CCDE5A75DA6B}" presName="root2" presStyleCnt="0"/>
      <dgm:spPr/>
    </dgm:pt>
    <dgm:pt modelId="{C513191F-3C23-4D07-ACA4-37913DE042DF}" type="pres">
      <dgm:prSet presAssocID="{7B89355E-87E3-427D-8602-CCDE5A75DA6B}" presName="LevelTwoTextNode" presStyleLbl="node3" presStyleIdx="1" presStyleCnt="3">
        <dgm:presLayoutVars>
          <dgm:chPref val="3"/>
        </dgm:presLayoutVars>
      </dgm:prSet>
      <dgm:spPr/>
    </dgm:pt>
    <dgm:pt modelId="{D5C16132-4D20-4291-B186-42BE82F4640A}" type="pres">
      <dgm:prSet presAssocID="{7B89355E-87E3-427D-8602-CCDE5A75DA6B}" presName="level3hierChild" presStyleCnt="0"/>
      <dgm:spPr/>
    </dgm:pt>
    <dgm:pt modelId="{863AE0FA-C3D5-4B1B-8533-AF3EB159ED48}" type="pres">
      <dgm:prSet presAssocID="{D748AE19-CED1-4BC4-8D3C-4A4DE4AC957E}" presName="conn2-1" presStyleLbl="parChTrans1D2" presStyleIdx="1" presStyleCnt="2"/>
      <dgm:spPr/>
    </dgm:pt>
    <dgm:pt modelId="{3B653B5E-F8A0-4EC6-9C1C-5EE2F4843A05}" type="pres">
      <dgm:prSet presAssocID="{D748AE19-CED1-4BC4-8D3C-4A4DE4AC957E}" presName="connTx" presStyleLbl="parChTrans1D2" presStyleIdx="1" presStyleCnt="2"/>
      <dgm:spPr/>
    </dgm:pt>
    <dgm:pt modelId="{D2D454FC-8AF5-45F6-B26D-F354E7D93847}" type="pres">
      <dgm:prSet presAssocID="{A1CF598B-3672-466C-9224-922C4CEA787B}" presName="root2" presStyleCnt="0"/>
      <dgm:spPr/>
    </dgm:pt>
    <dgm:pt modelId="{F1688236-273A-40D8-9CD0-5177FFDA54C5}" type="pres">
      <dgm:prSet presAssocID="{A1CF598B-3672-466C-9224-922C4CEA787B}" presName="LevelTwoTextNode" presStyleLbl="node2" presStyleIdx="1" presStyleCnt="2">
        <dgm:presLayoutVars>
          <dgm:chPref val="3"/>
        </dgm:presLayoutVars>
      </dgm:prSet>
      <dgm:spPr/>
    </dgm:pt>
    <dgm:pt modelId="{28242A4B-C4CA-4BDD-8DA8-305953AB8C73}" type="pres">
      <dgm:prSet presAssocID="{A1CF598B-3672-466C-9224-922C4CEA787B}" presName="level3hierChild" presStyleCnt="0"/>
      <dgm:spPr/>
    </dgm:pt>
    <dgm:pt modelId="{44258705-8B46-444C-933F-DE9408525F39}" type="pres">
      <dgm:prSet presAssocID="{C5A51897-A1B8-4AD3-883E-D14838CBFEDA}" presName="conn2-1" presStyleLbl="parChTrans1D3" presStyleIdx="2" presStyleCnt="3"/>
      <dgm:spPr/>
    </dgm:pt>
    <dgm:pt modelId="{E02654BC-AB56-49BC-B1F3-E1F48E447381}" type="pres">
      <dgm:prSet presAssocID="{C5A51897-A1B8-4AD3-883E-D14838CBFEDA}" presName="connTx" presStyleLbl="parChTrans1D3" presStyleIdx="2" presStyleCnt="3"/>
      <dgm:spPr/>
    </dgm:pt>
    <dgm:pt modelId="{B78A50D3-6361-41B6-8651-546ADD17BBEF}" type="pres">
      <dgm:prSet presAssocID="{00D7D446-CACC-4F2D-950A-C3143562BB22}" presName="root2" presStyleCnt="0"/>
      <dgm:spPr/>
    </dgm:pt>
    <dgm:pt modelId="{22C8A8A2-5E69-404F-8A72-2171B163D336}" type="pres">
      <dgm:prSet presAssocID="{00D7D446-CACC-4F2D-950A-C3143562BB22}" presName="LevelTwoTextNode" presStyleLbl="node3" presStyleIdx="2" presStyleCnt="3">
        <dgm:presLayoutVars>
          <dgm:chPref val="3"/>
        </dgm:presLayoutVars>
      </dgm:prSet>
      <dgm:spPr/>
    </dgm:pt>
    <dgm:pt modelId="{AAE9D6E4-3C44-4787-8103-C7F9219914CA}" type="pres">
      <dgm:prSet presAssocID="{00D7D446-CACC-4F2D-950A-C3143562BB22}" presName="level3hierChild" presStyleCnt="0"/>
      <dgm:spPr/>
    </dgm:pt>
  </dgm:ptLst>
  <dgm:cxnLst>
    <dgm:cxn modelId="{8D45741C-44AF-45BC-B96C-1194EF65A985}" type="presOf" srcId="{72B4C28D-74EF-4E75-AA37-6F75F6000100}" destId="{85455B9A-0BCA-4610-8A4C-AEBEF49E5302}" srcOrd="0" destOrd="0" presId="urn:microsoft.com/office/officeart/2005/8/layout/hierarchy2"/>
    <dgm:cxn modelId="{B80D6C27-BADA-441D-96C2-09C4A54FC09F}" srcId="{A07C11AA-87BE-4151-B15A-98AD2903EE6B}" destId="{FB6B2F9E-ABEF-4C16-ACA7-D193A9AE4547}" srcOrd="0" destOrd="0" parTransId="{8BCD3E6C-FC73-46E1-ACDE-6BBF50B37922}" sibTransId="{B5F0F960-1C33-4FCA-908D-57D219072FC7}"/>
    <dgm:cxn modelId="{6871CA2E-1D91-4AA2-AC81-31513C08EFE7}" srcId="{A07C11AA-87BE-4151-B15A-98AD2903EE6B}" destId="{A1CF598B-3672-466C-9224-922C4CEA787B}" srcOrd="1" destOrd="0" parTransId="{D748AE19-CED1-4BC4-8D3C-4A4DE4AC957E}" sibTransId="{795E4003-D470-48BA-8EC7-447673556D3A}"/>
    <dgm:cxn modelId="{4CF2ED5B-1A99-49AC-B4F7-C5CAD032050C}" type="presOf" srcId="{00D7D446-CACC-4F2D-950A-C3143562BB22}" destId="{22C8A8A2-5E69-404F-8A72-2171B163D336}" srcOrd="0" destOrd="0" presId="urn:microsoft.com/office/officeart/2005/8/layout/hierarchy2"/>
    <dgm:cxn modelId="{9DF9F364-83E1-4935-A164-6F2E64FE93B8}" type="presOf" srcId="{7B89355E-87E3-427D-8602-CCDE5A75DA6B}" destId="{C513191F-3C23-4D07-ACA4-37913DE042DF}" srcOrd="0" destOrd="0" presId="urn:microsoft.com/office/officeart/2005/8/layout/hierarchy2"/>
    <dgm:cxn modelId="{93DCF046-7C24-4768-A1A1-258269FE5BCC}" srcId="{A1CF598B-3672-466C-9224-922C4CEA787B}" destId="{00D7D446-CACC-4F2D-950A-C3143562BB22}" srcOrd="0" destOrd="0" parTransId="{C5A51897-A1B8-4AD3-883E-D14838CBFEDA}" sibTransId="{A8795E46-C91A-4F1C-8A42-0FE7EE800C1D}"/>
    <dgm:cxn modelId="{697B5E4B-22D5-46C2-AB49-182D68F56C60}" srcId="{FB6B2F9E-ABEF-4C16-ACA7-D193A9AE4547}" destId="{BF7C6748-9F92-492E-81C7-7C0B93787DDB}" srcOrd="0" destOrd="0" parTransId="{5F518335-A3BD-4454-8F4E-216587BF20CE}" sibTransId="{7D440320-B11E-402E-8E86-E342E092A440}"/>
    <dgm:cxn modelId="{C469994B-07AF-4CAB-A7D4-EBE6759CB48E}" type="presOf" srcId="{8BCD3E6C-FC73-46E1-ACDE-6BBF50B37922}" destId="{E188D892-818F-43F4-B94B-4FF52D1558A9}" srcOrd="0" destOrd="0" presId="urn:microsoft.com/office/officeart/2005/8/layout/hierarchy2"/>
    <dgm:cxn modelId="{D2FBC86D-F73E-42F1-98D9-EF41A6EC7E56}" type="presOf" srcId="{A1CF598B-3672-466C-9224-922C4CEA787B}" destId="{F1688236-273A-40D8-9CD0-5177FFDA54C5}" srcOrd="0" destOrd="0" presId="urn:microsoft.com/office/officeart/2005/8/layout/hierarchy2"/>
    <dgm:cxn modelId="{0B51D058-474E-4B40-B50E-CC6487F109E9}" type="presOf" srcId="{5F518335-A3BD-4454-8F4E-216587BF20CE}" destId="{21AA8AAB-191B-4DEE-A624-47313C10E9C3}" srcOrd="0" destOrd="0" presId="urn:microsoft.com/office/officeart/2005/8/layout/hierarchy2"/>
    <dgm:cxn modelId="{D4F30A5A-71F7-4730-9548-4B92AB9D0C81}" type="presOf" srcId="{8BCD3E6C-FC73-46E1-ACDE-6BBF50B37922}" destId="{A0D4D097-7A05-4ABF-8770-B3FDAD645716}" srcOrd="1" destOrd="0" presId="urn:microsoft.com/office/officeart/2005/8/layout/hierarchy2"/>
    <dgm:cxn modelId="{EE866185-24F3-4469-A3A8-F065361F7777}" type="presOf" srcId="{C5A51897-A1B8-4AD3-883E-D14838CBFEDA}" destId="{E02654BC-AB56-49BC-B1F3-E1F48E447381}" srcOrd="1" destOrd="0" presId="urn:microsoft.com/office/officeart/2005/8/layout/hierarchy2"/>
    <dgm:cxn modelId="{076D638F-3F16-4DCA-95DB-0ECEE726D5BE}" srcId="{FB6B2F9E-ABEF-4C16-ACA7-D193A9AE4547}" destId="{7B89355E-87E3-427D-8602-CCDE5A75DA6B}" srcOrd="1" destOrd="0" parTransId="{72B4C28D-74EF-4E75-AA37-6F75F6000100}" sibTransId="{363DE8A3-450B-4638-A717-AE09361EF83D}"/>
    <dgm:cxn modelId="{736C1EA7-AFB1-4588-9C2D-85EDDA3FC275}" srcId="{80D7A6B4-55E0-4559-A1DA-9CA67197E768}" destId="{A07C11AA-87BE-4151-B15A-98AD2903EE6B}" srcOrd="0" destOrd="0" parTransId="{6A689CE4-AA92-4EF5-9BFF-59071676E4EC}" sibTransId="{0B87698A-C96C-4DFE-A1D7-41CF8924CF1A}"/>
    <dgm:cxn modelId="{0B9A93AD-AEE0-4273-AC9B-3C8BCB7F6343}" type="presOf" srcId="{C5A51897-A1B8-4AD3-883E-D14838CBFEDA}" destId="{44258705-8B46-444C-933F-DE9408525F39}" srcOrd="0" destOrd="0" presId="urn:microsoft.com/office/officeart/2005/8/layout/hierarchy2"/>
    <dgm:cxn modelId="{2AA657B6-7341-496C-B04D-39530BE61B7B}" type="presOf" srcId="{80D7A6B4-55E0-4559-A1DA-9CA67197E768}" destId="{94A15B31-4B8E-46C1-953E-C4FD64A871EC}" srcOrd="0" destOrd="0" presId="urn:microsoft.com/office/officeart/2005/8/layout/hierarchy2"/>
    <dgm:cxn modelId="{9BF1C1BF-AA22-4DD0-8091-840649B2ADAC}" type="presOf" srcId="{5F518335-A3BD-4454-8F4E-216587BF20CE}" destId="{F755DDD7-A207-4B36-A992-37EB227014DC}" srcOrd="1" destOrd="0" presId="urn:microsoft.com/office/officeart/2005/8/layout/hierarchy2"/>
    <dgm:cxn modelId="{EC9672C1-8015-4127-8899-9F105E5060BE}" type="presOf" srcId="{A07C11AA-87BE-4151-B15A-98AD2903EE6B}" destId="{7B862159-8973-4282-A271-446BF981CBEE}" srcOrd="0" destOrd="0" presId="urn:microsoft.com/office/officeart/2005/8/layout/hierarchy2"/>
    <dgm:cxn modelId="{373E7CC8-7541-4B83-A31B-66851FBA0E2B}" type="presOf" srcId="{D748AE19-CED1-4BC4-8D3C-4A4DE4AC957E}" destId="{3B653B5E-F8A0-4EC6-9C1C-5EE2F4843A05}" srcOrd="1" destOrd="0" presId="urn:microsoft.com/office/officeart/2005/8/layout/hierarchy2"/>
    <dgm:cxn modelId="{6DC8A7D1-40E1-45E2-B5E7-A966ED5F6E35}" type="presOf" srcId="{D748AE19-CED1-4BC4-8D3C-4A4DE4AC957E}" destId="{863AE0FA-C3D5-4B1B-8533-AF3EB159ED48}" srcOrd="0" destOrd="0" presId="urn:microsoft.com/office/officeart/2005/8/layout/hierarchy2"/>
    <dgm:cxn modelId="{019B66D9-2F06-45FC-94B7-7C8F5BB788CD}" type="presOf" srcId="{72B4C28D-74EF-4E75-AA37-6F75F6000100}" destId="{9DE30520-F0E8-4B5F-A57D-49EB76C9A9AA}" srcOrd="1" destOrd="0" presId="urn:microsoft.com/office/officeart/2005/8/layout/hierarchy2"/>
    <dgm:cxn modelId="{9DE405FB-ACAE-4718-AFD7-BAAB98A0BFFA}" type="presOf" srcId="{BF7C6748-9F92-492E-81C7-7C0B93787DDB}" destId="{00F805CB-5140-4A85-AA78-A96EF49B77EB}" srcOrd="0" destOrd="0" presId="urn:microsoft.com/office/officeart/2005/8/layout/hierarchy2"/>
    <dgm:cxn modelId="{DCF4E3FC-59DB-416A-B967-6C4834B7E06F}" type="presOf" srcId="{FB6B2F9E-ABEF-4C16-ACA7-D193A9AE4547}" destId="{F03D7AAD-7489-4172-A22F-E3E870701BF1}" srcOrd="0" destOrd="0" presId="urn:microsoft.com/office/officeart/2005/8/layout/hierarchy2"/>
    <dgm:cxn modelId="{D34273B9-58B8-4471-B086-A4DF37A04A96}" type="presParOf" srcId="{94A15B31-4B8E-46C1-953E-C4FD64A871EC}" destId="{DEDD2CC5-272D-4D46-AF72-68C72E000700}" srcOrd="0" destOrd="0" presId="urn:microsoft.com/office/officeart/2005/8/layout/hierarchy2"/>
    <dgm:cxn modelId="{1399289F-584F-4B74-A9CA-1E58146EA22A}" type="presParOf" srcId="{DEDD2CC5-272D-4D46-AF72-68C72E000700}" destId="{7B862159-8973-4282-A271-446BF981CBEE}" srcOrd="0" destOrd="0" presId="urn:microsoft.com/office/officeart/2005/8/layout/hierarchy2"/>
    <dgm:cxn modelId="{406CD6A2-3579-49E6-ADD7-766EDC535BD1}" type="presParOf" srcId="{DEDD2CC5-272D-4D46-AF72-68C72E000700}" destId="{C3699F44-1C1B-454E-B4EB-2C8A2A9A2068}" srcOrd="1" destOrd="0" presId="urn:microsoft.com/office/officeart/2005/8/layout/hierarchy2"/>
    <dgm:cxn modelId="{9B3AA77C-4A9A-4F50-A0CA-7B974D682EDB}" type="presParOf" srcId="{C3699F44-1C1B-454E-B4EB-2C8A2A9A2068}" destId="{E188D892-818F-43F4-B94B-4FF52D1558A9}" srcOrd="0" destOrd="0" presId="urn:microsoft.com/office/officeart/2005/8/layout/hierarchy2"/>
    <dgm:cxn modelId="{DC625C9B-8A92-4440-904E-AEF93B415F3B}" type="presParOf" srcId="{E188D892-818F-43F4-B94B-4FF52D1558A9}" destId="{A0D4D097-7A05-4ABF-8770-B3FDAD645716}" srcOrd="0" destOrd="0" presId="urn:microsoft.com/office/officeart/2005/8/layout/hierarchy2"/>
    <dgm:cxn modelId="{0374CE51-48EB-4ACA-ACB0-040CAFFDEBFE}" type="presParOf" srcId="{C3699F44-1C1B-454E-B4EB-2C8A2A9A2068}" destId="{B12A7C98-3266-4B42-BF17-C594E6191AE8}" srcOrd="1" destOrd="0" presId="urn:microsoft.com/office/officeart/2005/8/layout/hierarchy2"/>
    <dgm:cxn modelId="{8F01C0F4-B1C5-4345-B20A-AAF848C1225F}" type="presParOf" srcId="{B12A7C98-3266-4B42-BF17-C594E6191AE8}" destId="{F03D7AAD-7489-4172-A22F-E3E870701BF1}" srcOrd="0" destOrd="0" presId="urn:microsoft.com/office/officeart/2005/8/layout/hierarchy2"/>
    <dgm:cxn modelId="{C51492FE-0F0E-4774-B4E7-40D286274482}" type="presParOf" srcId="{B12A7C98-3266-4B42-BF17-C594E6191AE8}" destId="{B8A973B8-77B5-4A76-A0AC-B581D7C26F66}" srcOrd="1" destOrd="0" presId="urn:microsoft.com/office/officeart/2005/8/layout/hierarchy2"/>
    <dgm:cxn modelId="{7F537E3B-C9FB-4DD8-9C45-79FE649B363B}" type="presParOf" srcId="{B8A973B8-77B5-4A76-A0AC-B581D7C26F66}" destId="{21AA8AAB-191B-4DEE-A624-47313C10E9C3}" srcOrd="0" destOrd="0" presId="urn:microsoft.com/office/officeart/2005/8/layout/hierarchy2"/>
    <dgm:cxn modelId="{EB86916D-ED5D-4585-8BE6-C69A10C9E661}" type="presParOf" srcId="{21AA8AAB-191B-4DEE-A624-47313C10E9C3}" destId="{F755DDD7-A207-4B36-A992-37EB227014DC}" srcOrd="0" destOrd="0" presId="urn:microsoft.com/office/officeart/2005/8/layout/hierarchy2"/>
    <dgm:cxn modelId="{A269886D-8028-497C-8222-86F894EF5692}" type="presParOf" srcId="{B8A973B8-77B5-4A76-A0AC-B581D7C26F66}" destId="{CEBED8B1-C53D-4B97-A527-28BD2ECDF9E0}" srcOrd="1" destOrd="0" presId="urn:microsoft.com/office/officeart/2005/8/layout/hierarchy2"/>
    <dgm:cxn modelId="{308A0FD6-4F20-4349-B290-CFE5FF5E0F0F}" type="presParOf" srcId="{CEBED8B1-C53D-4B97-A527-28BD2ECDF9E0}" destId="{00F805CB-5140-4A85-AA78-A96EF49B77EB}" srcOrd="0" destOrd="0" presId="urn:microsoft.com/office/officeart/2005/8/layout/hierarchy2"/>
    <dgm:cxn modelId="{FE4CD79D-A9CC-4B56-ABA1-C731C0182E0D}" type="presParOf" srcId="{CEBED8B1-C53D-4B97-A527-28BD2ECDF9E0}" destId="{7A3F55F7-1961-45AA-88DA-A1B014794FD3}" srcOrd="1" destOrd="0" presId="urn:microsoft.com/office/officeart/2005/8/layout/hierarchy2"/>
    <dgm:cxn modelId="{A4130C0C-662B-4C94-B73C-5D44DFB23DA0}" type="presParOf" srcId="{B8A973B8-77B5-4A76-A0AC-B581D7C26F66}" destId="{85455B9A-0BCA-4610-8A4C-AEBEF49E5302}" srcOrd="2" destOrd="0" presId="urn:microsoft.com/office/officeart/2005/8/layout/hierarchy2"/>
    <dgm:cxn modelId="{8B4E80B7-D544-4685-924F-D089D4CD783E}" type="presParOf" srcId="{85455B9A-0BCA-4610-8A4C-AEBEF49E5302}" destId="{9DE30520-F0E8-4B5F-A57D-49EB76C9A9AA}" srcOrd="0" destOrd="0" presId="urn:microsoft.com/office/officeart/2005/8/layout/hierarchy2"/>
    <dgm:cxn modelId="{0E32E715-9BE8-42F0-8F1B-BF001E194EAE}" type="presParOf" srcId="{B8A973B8-77B5-4A76-A0AC-B581D7C26F66}" destId="{6E249446-8A29-4910-A8A3-F74E2892BF20}" srcOrd="3" destOrd="0" presId="urn:microsoft.com/office/officeart/2005/8/layout/hierarchy2"/>
    <dgm:cxn modelId="{B1132CBF-B209-4D90-A8A7-E1D5709B3F18}" type="presParOf" srcId="{6E249446-8A29-4910-A8A3-F74E2892BF20}" destId="{C513191F-3C23-4D07-ACA4-37913DE042DF}" srcOrd="0" destOrd="0" presId="urn:microsoft.com/office/officeart/2005/8/layout/hierarchy2"/>
    <dgm:cxn modelId="{2314B3DC-A333-42E5-AE6B-D9EC7FC4361B}" type="presParOf" srcId="{6E249446-8A29-4910-A8A3-F74E2892BF20}" destId="{D5C16132-4D20-4291-B186-42BE82F4640A}" srcOrd="1" destOrd="0" presId="urn:microsoft.com/office/officeart/2005/8/layout/hierarchy2"/>
    <dgm:cxn modelId="{D94DA0B9-46AD-49E3-BAA5-9D937DC2FC8A}" type="presParOf" srcId="{C3699F44-1C1B-454E-B4EB-2C8A2A9A2068}" destId="{863AE0FA-C3D5-4B1B-8533-AF3EB159ED48}" srcOrd="2" destOrd="0" presId="urn:microsoft.com/office/officeart/2005/8/layout/hierarchy2"/>
    <dgm:cxn modelId="{8B08A02A-F59C-48BD-833E-A9492FEF83B6}" type="presParOf" srcId="{863AE0FA-C3D5-4B1B-8533-AF3EB159ED48}" destId="{3B653B5E-F8A0-4EC6-9C1C-5EE2F4843A05}" srcOrd="0" destOrd="0" presId="urn:microsoft.com/office/officeart/2005/8/layout/hierarchy2"/>
    <dgm:cxn modelId="{2049B987-78CB-4774-8B23-4E95040299B9}" type="presParOf" srcId="{C3699F44-1C1B-454E-B4EB-2C8A2A9A2068}" destId="{D2D454FC-8AF5-45F6-B26D-F354E7D93847}" srcOrd="3" destOrd="0" presId="urn:microsoft.com/office/officeart/2005/8/layout/hierarchy2"/>
    <dgm:cxn modelId="{95893043-3560-48A3-BE9C-BDE58984F412}" type="presParOf" srcId="{D2D454FC-8AF5-45F6-B26D-F354E7D93847}" destId="{F1688236-273A-40D8-9CD0-5177FFDA54C5}" srcOrd="0" destOrd="0" presId="urn:microsoft.com/office/officeart/2005/8/layout/hierarchy2"/>
    <dgm:cxn modelId="{EFE53CD2-B6CB-48E3-9182-1B34CB984017}" type="presParOf" srcId="{D2D454FC-8AF5-45F6-B26D-F354E7D93847}" destId="{28242A4B-C4CA-4BDD-8DA8-305953AB8C73}" srcOrd="1" destOrd="0" presId="urn:microsoft.com/office/officeart/2005/8/layout/hierarchy2"/>
    <dgm:cxn modelId="{8331E80E-B98A-463A-BDD5-0C7A1CAF79CA}" type="presParOf" srcId="{28242A4B-C4CA-4BDD-8DA8-305953AB8C73}" destId="{44258705-8B46-444C-933F-DE9408525F39}" srcOrd="0" destOrd="0" presId="urn:microsoft.com/office/officeart/2005/8/layout/hierarchy2"/>
    <dgm:cxn modelId="{67EDF451-FC07-4871-861D-6BA2FBAFB6D2}" type="presParOf" srcId="{44258705-8B46-444C-933F-DE9408525F39}" destId="{E02654BC-AB56-49BC-B1F3-E1F48E447381}" srcOrd="0" destOrd="0" presId="urn:microsoft.com/office/officeart/2005/8/layout/hierarchy2"/>
    <dgm:cxn modelId="{35135EA3-77D0-4BCD-862C-7F47682F9E08}" type="presParOf" srcId="{28242A4B-C4CA-4BDD-8DA8-305953AB8C73}" destId="{B78A50D3-6361-41B6-8651-546ADD17BBEF}" srcOrd="1" destOrd="0" presId="urn:microsoft.com/office/officeart/2005/8/layout/hierarchy2"/>
    <dgm:cxn modelId="{8F9B4F23-E441-43F2-9E63-E70D39A4BB1D}" type="presParOf" srcId="{B78A50D3-6361-41B6-8651-546ADD17BBEF}" destId="{22C8A8A2-5E69-404F-8A72-2171B163D336}" srcOrd="0" destOrd="0" presId="urn:microsoft.com/office/officeart/2005/8/layout/hierarchy2"/>
    <dgm:cxn modelId="{FCC778D1-631E-46C2-9D86-A3B3DEC7FF4D}" type="presParOf" srcId="{B78A50D3-6361-41B6-8651-546ADD17BBEF}" destId="{AAE9D6E4-3C44-4787-8103-C7F9219914C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E4FD6B6-AEDD-437F-904E-22C22AC5D552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A27CF93-429F-44FA-8F44-C53307839339}">
      <dgm:prSet phldrT="[Tekst]"/>
      <dgm:spPr>
        <a:solidFill>
          <a:srgbClr val="C00000"/>
        </a:solidFill>
      </dgm:spPr>
      <dgm:t>
        <a:bodyPr/>
        <a:lstStyle/>
        <a:p>
          <a:r>
            <a:rPr lang="pl-PL" b="1" dirty="0">
              <a:latin typeface="Cambria" panose="02040503050406030204" pitchFamily="18" charset="0"/>
              <a:ea typeface="Cambria" panose="02040503050406030204" pitchFamily="18" charset="0"/>
            </a:rPr>
            <a:t>Ograniczenia </a:t>
          </a:r>
        </a:p>
      </dgm:t>
    </dgm:pt>
    <dgm:pt modelId="{D6EB178A-A7FC-4B77-8E14-F0DD3A444021}" type="parTrans" cxnId="{4F46460A-D226-4685-A039-9F1349C9C825}">
      <dgm:prSet/>
      <dgm:spPr/>
      <dgm:t>
        <a:bodyPr/>
        <a:lstStyle/>
        <a:p>
          <a:endParaRPr lang="pl-PL"/>
        </a:p>
      </dgm:t>
    </dgm:pt>
    <dgm:pt modelId="{C4A8C9E0-C524-4EDB-8ACD-351E1FF9FA86}" type="sibTrans" cxnId="{4F46460A-D226-4685-A039-9F1349C9C825}">
      <dgm:prSet/>
      <dgm:spPr/>
      <dgm:t>
        <a:bodyPr/>
        <a:lstStyle/>
        <a:p>
          <a:endParaRPr lang="pl-PL"/>
        </a:p>
      </dgm:t>
    </dgm:pt>
    <dgm:pt modelId="{5DBEF462-6172-44F1-AF6B-ADBAED276FEC}">
      <dgm:prSet phldrT="[Tekst]"/>
      <dgm:spPr>
        <a:solidFill>
          <a:srgbClr val="C00000"/>
        </a:solidFill>
      </dgm:spPr>
      <dgm:t>
        <a:bodyPr/>
        <a:lstStyle/>
        <a:p>
          <a:r>
            <a:rPr lang="pl-PL" b="1" dirty="0">
              <a:latin typeface="Cambria" panose="02040503050406030204" pitchFamily="18" charset="0"/>
              <a:ea typeface="Cambria" panose="02040503050406030204" pitchFamily="18" charset="0"/>
            </a:rPr>
            <a:t>Prawne </a:t>
          </a:r>
        </a:p>
      </dgm:t>
    </dgm:pt>
    <dgm:pt modelId="{E610D1AD-77C9-4205-ADEF-56005E5436BD}" type="parTrans" cxnId="{B7A35125-A32B-4E21-B03D-0BD9331C5E1F}">
      <dgm:prSet/>
      <dgm:spPr/>
      <dgm:t>
        <a:bodyPr/>
        <a:lstStyle/>
        <a:p>
          <a:endParaRPr lang="pl-PL"/>
        </a:p>
      </dgm:t>
    </dgm:pt>
    <dgm:pt modelId="{7D102FD2-774D-4AC4-892D-22F1EA40536B}" type="sibTrans" cxnId="{B7A35125-A32B-4E21-B03D-0BD9331C5E1F}">
      <dgm:prSet/>
      <dgm:spPr/>
      <dgm:t>
        <a:bodyPr/>
        <a:lstStyle/>
        <a:p>
          <a:endParaRPr lang="pl-PL"/>
        </a:p>
      </dgm:t>
    </dgm:pt>
    <dgm:pt modelId="{02D499B5-DB81-444F-BB91-153B8DBE9897}">
      <dgm:prSet phldrT="[Tekst]"/>
      <dgm:spPr/>
      <dgm:t>
        <a:bodyPr/>
        <a:lstStyle/>
        <a:p>
          <a:r>
            <a:rPr lang="pl-PL" b="1" dirty="0">
              <a:latin typeface="Cambria" panose="02040503050406030204" pitchFamily="18" charset="0"/>
              <a:ea typeface="Cambria" panose="02040503050406030204" pitchFamily="18" charset="0"/>
            </a:rPr>
            <a:t>Faktyczne </a:t>
          </a:r>
        </a:p>
      </dgm:t>
    </dgm:pt>
    <dgm:pt modelId="{054C1D39-A4F0-479A-ADFB-072CC21C3E82}" type="parTrans" cxnId="{056CC1B4-03FF-437F-B542-F764E938770F}">
      <dgm:prSet/>
      <dgm:spPr/>
      <dgm:t>
        <a:bodyPr/>
        <a:lstStyle/>
        <a:p>
          <a:endParaRPr lang="pl-PL"/>
        </a:p>
      </dgm:t>
    </dgm:pt>
    <dgm:pt modelId="{CD92C740-C852-4B8C-8A14-A718EE80FD7D}" type="sibTrans" cxnId="{056CC1B4-03FF-437F-B542-F764E938770F}">
      <dgm:prSet/>
      <dgm:spPr/>
      <dgm:t>
        <a:bodyPr/>
        <a:lstStyle/>
        <a:p>
          <a:endParaRPr lang="pl-PL"/>
        </a:p>
      </dgm:t>
    </dgm:pt>
    <dgm:pt modelId="{3CC341D8-9807-4316-B47B-46241F5A8B58}" type="pres">
      <dgm:prSet presAssocID="{CE4FD6B6-AEDD-437F-904E-22C22AC5D55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43A9F8B-FC84-4B1C-9E36-9041243077D7}" type="pres">
      <dgm:prSet presAssocID="{4A27CF93-429F-44FA-8F44-C53307839339}" presName="root1" presStyleCnt="0"/>
      <dgm:spPr/>
    </dgm:pt>
    <dgm:pt modelId="{194E734A-7D47-4201-A863-DE749FD84A01}" type="pres">
      <dgm:prSet presAssocID="{4A27CF93-429F-44FA-8F44-C53307839339}" presName="LevelOneTextNode" presStyleLbl="node0" presStyleIdx="0" presStyleCnt="1">
        <dgm:presLayoutVars>
          <dgm:chPref val="3"/>
        </dgm:presLayoutVars>
      </dgm:prSet>
      <dgm:spPr/>
    </dgm:pt>
    <dgm:pt modelId="{E13FBD93-EBE0-4E27-89BB-B138FC0BE733}" type="pres">
      <dgm:prSet presAssocID="{4A27CF93-429F-44FA-8F44-C53307839339}" presName="level2hierChild" presStyleCnt="0"/>
      <dgm:spPr/>
    </dgm:pt>
    <dgm:pt modelId="{A3364CCA-0079-411B-B292-F63E71CA437A}" type="pres">
      <dgm:prSet presAssocID="{E610D1AD-77C9-4205-ADEF-56005E5436BD}" presName="conn2-1" presStyleLbl="parChTrans1D2" presStyleIdx="0" presStyleCnt="2"/>
      <dgm:spPr/>
    </dgm:pt>
    <dgm:pt modelId="{5AE208E9-5B71-4D6C-A1E2-B0CFF6F4D112}" type="pres">
      <dgm:prSet presAssocID="{E610D1AD-77C9-4205-ADEF-56005E5436BD}" presName="connTx" presStyleLbl="parChTrans1D2" presStyleIdx="0" presStyleCnt="2"/>
      <dgm:spPr/>
    </dgm:pt>
    <dgm:pt modelId="{81843339-73EF-4547-B1E7-751258BE12C5}" type="pres">
      <dgm:prSet presAssocID="{5DBEF462-6172-44F1-AF6B-ADBAED276FEC}" presName="root2" presStyleCnt="0"/>
      <dgm:spPr/>
    </dgm:pt>
    <dgm:pt modelId="{7804A2DC-20CA-4767-81E4-9A45835EA8DE}" type="pres">
      <dgm:prSet presAssocID="{5DBEF462-6172-44F1-AF6B-ADBAED276FEC}" presName="LevelTwoTextNode" presStyleLbl="node2" presStyleIdx="0" presStyleCnt="2">
        <dgm:presLayoutVars>
          <dgm:chPref val="3"/>
        </dgm:presLayoutVars>
      </dgm:prSet>
      <dgm:spPr/>
    </dgm:pt>
    <dgm:pt modelId="{734DCFA1-13FF-4E41-BE5E-943038788B80}" type="pres">
      <dgm:prSet presAssocID="{5DBEF462-6172-44F1-AF6B-ADBAED276FEC}" presName="level3hierChild" presStyleCnt="0"/>
      <dgm:spPr/>
    </dgm:pt>
    <dgm:pt modelId="{2A823FE8-1979-447A-9D35-80ECFE755A0D}" type="pres">
      <dgm:prSet presAssocID="{054C1D39-A4F0-479A-ADFB-072CC21C3E82}" presName="conn2-1" presStyleLbl="parChTrans1D2" presStyleIdx="1" presStyleCnt="2"/>
      <dgm:spPr/>
    </dgm:pt>
    <dgm:pt modelId="{6D93FFA5-A3D8-4383-809E-AF289F2FDF8B}" type="pres">
      <dgm:prSet presAssocID="{054C1D39-A4F0-479A-ADFB-072CC21C3E82}" presName="connTx" presStyleLbl="parChTrans1D2" presStyleIdx="1" presStyleCnt="2"/>
      <dgm:spPr/>
    </dgm:pt>
    <dgm:pt modelId="{44A2F497-CA24-4BF1-A315-E595D7322B57}" type="pres">
      <dgm:prSet presAssocID="{02D499B5-DB81-444F-BB91-153B8DBE9897}" presName="root2" presStyleCnt="0"/>
      <dgm:spPr/>
    </dgm:pt>
    <dgm:pt modelId="{8E85B150-35DD-4CC6-9B8F-50B995130037}" type="pres">
      <dgm:prSet presAssocID="{02D499B5-DB81-444F-BB91-153B8DBE9897}" presName="LevelTwoTextNode" presStyleLbl="node2" presStyleIdx="1" presStyleCnt="2">
        <dgm:presLayoutVars>
          <dgm:chPref val="3"/>
        </dgm:presLayoutVars>
      </dgm:prSet>
      <dgm:spPr/>
    </dgm:pt>
    <dgm:pt modelId="{14C099F8-4B4D-4FE9-96C9-C4FC3D5BBCDF}" type="pres">
      <dgm:prSet presAssocID="{02D499B5-DB81-444F-BB91-153B8DBE9897}" presName="level3hierChild" presStyleCnt="0"/>
      <dgm:spPr/>
    </dgm:pt>
  </dgm:ptLst>
  <dgm:cxnLst>
    <dgm:cxn modelId="{53BE1604-3CD0-42D9-B970-B7680CAB34A5}" type="presOf" srcId="{CE4FD6B6-AEDD-437F-904E-22C22AC5D552}" destId="{3CC341D8-9807-4316-B47B-46241F5A8B58}" srcOrd="0" destOrd="0" presId="urn:microsoft.com/office/officeart/2008/layout/HorizontalMultiLevelHierarchy"/>
    <dgm:cxn modelId="{4F46460A-D226-4685-A039-9F1349C9C825}" srcId="{CE4FD6B6-AEDD-437F-904E-22C22AC5D552}" destId="{4A27CF93-429F-44FA-8F44-C53307839339}" srcOrd="0" destOrd="0" parTransId="{D6EB178A-A7FC-4B77-8E14-F0DD3A444021}" sibTransId="{C4A8C9E0-C524-4EDB-8ACD-351E1FF9FA86}"/>
    <dgm:cxn modelId="{B7A35125-A32B-4E21-B03D-0BD9331C5E1F}" srcId="{4A27CF93-429F-44FA-8F44-C53307839339}" destId="{5DBEF462-6172-44F1-AF6B-ADBAED276FEC}" srcOrd="0" destOrd="0" parTransId="{E610D1AD-77C9-4205-ADEF-56005E5436BD}" sibTransId="{7D102FD2-774D-4AC4-892D-22F1EA40536B}"/>
    <dgm:cxn modelId="{4E5B128C-C308-451E-B7FD-327A1D4971E2}" type="presOf" srcId="{E610D1AD-77C9-4205-ADEF-56005E5436BD}" destId="{5AE208E9-5B71-4D6C-A1E2-B0CFF6F4D112}" srcOrd="1" destOrd="0" presId="urn:microsoft.com/office/officeart/2008/layout/HorizontalMultiLevelHierarchy"/>
    <dgm:cxn modelId="{65EF5FA2-0AC9-4B75-A900-1302489BEF94}" type="presOf" srcId="{5DBEF462-6172-44F1-AF6B-ADBAED276FEC}" destId="{7804A2DC-20CA-4767-81E4-9A45835EA8DE}" srcOrd="0" destOrd="0" presId="urn:microsoft.com/office/officeart/2008/layout/HorizontalMultiLevelHierarchy"/>
    <dgm:cxn modelId="{39D8C0A3-CB99-44B5-B2CC-3DE81FDF4AC6}" type="presOf" srcId="{4A27CF93-429F-44FA-8F44-C53307839339}" destId="{194E734A-7D47-4201-A863-DE749FD84A01}" srcOrd="0" destOrd="0" presId="urn:microsoft.com/office/officeart/2008/layout/HorizontalMultiLevelHierarchy"/>
    <dgm:cxn modelId="{6B7D64AB-EB4F-4EF2-9787-26400CE9B9BC}" type="presOf" srcId="{054C1D39-A4F0-479A-ADFB-072CC21C3E82}" destId="{2A823FE8-1979-447A-9D35-80ECFE755A0D}" srcOrd="0" destOrd="0" presId="urn:microsoft.com/office/officeart/2008/layout/HorizontalMultiLevelHierarchy"/>
    <dgm:cxn modelId="{056CC1B4-03FF-437F-B542-F764E938770F}" srcId="{4A27CF93-429F-44FA-8F44-C53307839339}" destId="{02D499B5-DB81-444F-BB91-153B8DBE9897}" srcOrd="1" destOrd="0" parTransId="{054C1D39-A4F0-479A-ADFB-072CC21C3E82}" sibTransId="{CD92C740-C852-4B8C-8A14-A718EE80FD7D}"/>
    <dgm:cxn modelId="{A827EACC-67D4-4C2D-86EB-79A3F517EDFA}" type="presOf" srcId="{02D499B5-DB81-444F-BB91-153B8DBE9897}" destId="{8E85B150-35DD-4CC6-9B8F-50B995130037}" srcOrd="0" destOrd="0" presId="urn:microsoft.com/office/officeart/2008/layout/HorizontalMultiLevelHierarchy"/>
    <dgm:cxn modelId="{6B3AECCF-D971-4C35-9FED-FF17816440DA}" type="presOf" srcId="{054C1D39-A4F0-479A-ADFB-072CC21C3E82}" destId="{6D93FFA5-A3D8-4383-809E-AF289F2FDF8B}" srcOrd="1" destOrd="0" presId="urn:microsoft.com/office/officeart/2008/layout/HorizontalMultiLevelHierarchy"/>
    <dgm:cxn modelId="{0B75F1F1-28F2-4DA6-97B8-D0BFD6AC5E5C}" type="presOf" srcId="{E610D1AD-77C9-4205-ADEF-56005E5436BD}" destId="{A3364CCA-0079-411B-B292-F63E71CA437A}" srcOrd="0" destOrd="0" presId="urn:microsoft.com/office/officeart/2008/layout/HorizontalMultiLevelHierarchy"/>
    <dgm:cxn modelId="{DE382346-1131-49DA-8E25-8B6B0DCE3C89}" type="presParOf" srcId="{3CC341D8-9807-4316-B47B-46241F5A8B58}" destId="{A43A9F8B-FC84-4B1C-9E36-9041243077D7}" srcOrd="0" destOrd="0" presId="urn:microsoft.com/office/officeart/2008/layout/HorizontalMultiLevelHierarchy"/>
    <dgm:cxn modelId="{5DE9E74F-729D-48F7-A1F3-5F5FE09938BC}" type="presParOf" srcId="{A43A9F8B-FC84-4B1C-9E36-9041243077D7}" destId="{194E734A-7D47-4201-A863-DE749FD84A01}" srcOrd="0" destOrd="0" presId="urn:microsoft.com/office/officeart/2008/layout/HorizontalMultiLevelHierarchy"/>
    <dgm:cxn modelId="{9BE3EA0A-C744-47F6-84A5-37301A5E1BB1}" type="presParOf" srcId="{A43A9F8B-FC84-4B1C-9E36-9041243077D7}" destId="{E13FBD93-EBE0-4E27-89BB-B138FC0BE733}" srcOrd="1" destOrd="0" presId="urn:microsoft.com/office/officeart/2008/layout/HorizontalMultiLevelHierarchy"/>
    <dgm:cxn modelId="{29D7B6EF-5A93-45A0-A71D-E04B09F66A40}" type="presParOf" srcId="{E13FBD93-EBE0-4E27-89BB-B138FC0BE733}" destId="{A3364CCA-0079-411B-B292-F63E71CA437A}" srcOrd="0" destOrd="0" presId="urn:microsoft.com/office/officeart/2008/layout/HorizontalMultiLevelHierarchy"/>
    <dgm:cxn modelId="{E0A03731-495E-4B7A-93AF-50583319486F}" type="presParOf" srcId="{A3364CCA-0079-411B-B292-F63E71CA437A}" destId="{5AE208E9-5B71-4D6C-A1E2-B0CFF6F4D112}" srcOrd="0" destOrd="0" presId="urn:microsoft.com/office/officeart/2008/layout/HorizontalMultiLevelHierarchy"/>
    <dgm:cxn modelId="{2A3E9168-35DB-46B3-9FB8-23EBBC5C3896}" type="presParOf" srcId="{E13FBD93-EBE0-4E27-89BB-B138FC0BE733}" destId="{81843339-73EF-4547-B1E7-751258BE12C5}" srcOrd="1" destOrd="0" presId="urn:microsoft.com/office/officeart/2008/layout/HorizontalMultiLevelHierarchy"/>
    <dgm:cxn modelId="{8081B0C9-1B82-4516-8351-6B316423686A}" type="presParOf" srcId="{81843339-73EF-4547-B1E7-751258BE12C5}" destId="{7804A2DC-20CA-4767-81E4-9A45835EA8DE}" srcOrd="0" destOrd="0" presId="urn:microsoft.com/office/officeart/2008/layout/HorizontalMultiLevelHierarchy"/>
    <dgm:cxn modelId="{BB263639-2F49-48ED-90F9-FECFCEC41B92}" type="presParOf" srcId="{81843339-73EF-4547-B1E7-751258BE12C5}" destId="{734DCFA1-13FF-4E41-BE5E-943038788B80}" srcOrd="1" destOrd="0" presId="urn:microsoft.com/office/officeart/2008/layout/HorizontalMultiLevelHierarchy"/>
    <dgm:cxn modelId="{CA5FAC4B-72CC-4C05-BFB5-59D34B854E06}" type="presParOf" srcId="{E13FBD93-EBE0-4E27-89BB-B138FC0BE733}" destId="{2A823FE8-1979-447A-9D35-80ECFE755A0D}" srcOrd="2" destOrd="0" presId="urn:microsoft.com/office/officeart/2008/layout/HorizontalMultiLevelHierarchy"/>
    <dgm:cxn modelId="{4E2A1117-EFA6-4FB1-851D-31D6989B74C5}" type="presParOf" srcId="{2A823FE8-1979-447A-9D35-80ECFE755A0D}" destId="{6D93FFA5-A3D8-4383-809E-AF289F2FDF8B}" srcOrd="0" destOrd="0" presId="urn:microsoft.com/office/officeart/2008/layout/HorizontalMultiLevelHierarchy"/>
    <dgm:cxn modelId="{000A101C-FCCD-4E13-BB56-AF9B2EA6CE6A}" type="presParOf" srcId="{E13FBD93-EBE0-4E27-89BB-B138FC0BE733}" destId="{44A2F497-CA24-4BF1-A315-E595D7322B57}" srcOrd="3" destOrd="0" presId="urn:microsoft.com/office/officeart/2008/layout/HorizontalMultiLevelHierarchy"/>
    <dgm:cxn modelId="{DA54BF07-5601-48E3-9D93-80B49E44F45B}" type="presParOf" srcId="{44A2F497-CA24-4BF1-A315-E595D7322B57}" destId="{8E85B150-35DD-4CC6-9B8F-50B995130037}" srcOrd="0" destOrd="0" presId="urn:microsoft.com/office/officeart/2008/layout/HorizontalMultiLevelHierarchy"/>
    <dgm:cxn modelId="{95840ECD-05BD-46F6-8439-8F75B2A3D6C4}" type="presParOf" srcId="{44A2F497-CA24-4BF1-A315-E595D7322B57}" destId="{14C099F8-4B4D-4FE9-96C9-C4FC3D5BBCD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23CC33D-609D-40BB-916E-242049824E3E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0D0370A5-F3ED-43DD-8CF5-FA624CE00C33}">
      <dgm:prSet phldrT="[Tekst]"/>
      <dgm:spPr>
        <a:solidFill>
          <a:srgbClr val="C00000"/>
        </a:solidFill>
      </dgm:spPr>
      <dgm:t>
        <a:bodyPr/>
        <a:lstStyle/>
        <a:p>
          <a:r>
            <a:rPr lang="pl-PL" b="1" dirty="0">
              <a:latin typeface="Cambria" panose="02040503050406030204" pitchFamily="18" charset="0"/>
              <a:ea typeface="Cambria" panose="02040503050406030204" pitchFamily="18" charset="0"/>
            </a:rPr>
            <a:t>Ograniczenia prawne </a:t>
          </a:r>
        </a:p>
      </dgm:t>
    </dgm:pt>
    <dgm:pt modelId="{D117089E-66B1-4FE0-9BB2-FAA0BDF9EA80}" type="parTrans" cxnId="{A25888FC-5FB5-4C8F-A6A1-67FCA03F5BCA}">
      <dgm:prSet/>
      <dgm:spPr/>
      <dgm:t>
        <a:bodyPr/>
        <a:lstStyle/>
        <a:p>
          <a:endParaRPr lang="pl-PL"/>
        </a:p>
      </dgm:t>
    </dgm:pt>
    <dgm:pt modelId="{4021CBB2-6226-4CFC-9696-ABD8CEE1FBC1}" type="sibTrans" cxnId="{A25888FC-5FB5-4C8F-A6A1-67FCA03F5BCA}">
      <dgm:prSet/>
      <dgm:spPr/>
      <dgm:t>
        <a:bodyPr/>
        <a:lstStyle/>
        <a:p>
          <a:endParaRPr lang="pl-PL"/>
        </a:p>
      </dgm:t>
    </dgm:pt>
    <dgm:pt modelId="{7E1AF8E7-7BC2-4114-8FFF-1F0BCF41EA5C}">
      <dgm:prSet phldrT="[Tekst]"/>
      <dgm:spPr>
        <a:solidFill>
          <a:srgbClr val="C00000"/>
        </a:solidFill>
      </dgm:spPr>
      <dgm:t>
        <a:bodyPr/>
        <a:lstStyle/>
        <a:p>
          <a:r>
            <a:rPr lang="pl-PL" b="1" dirty="0">
              <a:latin typeface="Cambria" panose="02040503050406030204" pitchFamily="18" charset="0"/>
              <a:ea typeface="Cambria" panose="02040503050406030204" pitchFamily="18" charset="0"/>
            </a:rPr>
            <a:t>Prawo o szkolnictwie wyższym i nauce </a:t>
          </a:r>
        </a:p>
      </dgm:t>
    </dgm:pt>
    <dgm:pt modelId="{34F6D79C-8BE9-4174-94CC-E328E55AE143}" type="parTrans" cxnId="{D373C498-050E-4BA7-8E05-9EFC1E1B42E4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l-PL"/>
        </a:p>
      </dgm:t>
    </dgm:pt>
    <dgm:pt modelId="{33D40C2C-D038-46B8-909A-6E5EDBAFBE84}" type="sibTrans" cxnId="{D373C498-050E-4BA7-8E05-9EFC1E1B42E4}">
      <dgm:prSet/>
      <dgm:spPr/>
      <dgm:t>
        <a:bodyPr/>
        <a:lstStyle/>
        <a:p>
          <a:endParaRPr lang="pl-PL"/>
        </a:p>
      </dgm:t>
    </dgm:pt>
    <dgm:pt modelId="{CD7AFF6C-74A4-4538-8D88-34EB363F1A23}">
      <dgm:prSet phldrT="[Tekst]"/>
      <dgm:spPr>
        <a:solidFill>
          <a:srgbClr val="C00000"/>
        </a:solidFill>
      </dgm:spPr>
      <dgm:t>
        <a:bodyPr/>
        <a:lstStyle/>
        <a:p>
          <a:r>
            <a:rPr lang="pl-PL" b="1" dirty="0">
              <a:latin typeface="Cambria" pitchFamily="18" charset="0"/>
            </a:rPr>
            <a:t>art. 209 ust. 10 ustawy – Prawo o szkolnictwie wyższym i nauce  </a:t>
          </a:r>
        </a:p>
      </dgm:t>
    </dgm:pt>
    <dgm:pt modelId="{C7EE23DC-C9B4-4BC6-9346-E283030EF722}" type="parTrans" cxnId="{F167F4EA-9D5E-4C24-940C-6FA0E4211158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l-PL"/>
        </a:p>
      </dgm:t>
    </dgm:pt>
    <dgm:pt modelId="{90DD7881-12EA-4368-9773-68F4483BCE26}" type="sibTrans" cxnId="{F167F4EA-9D5E-4C24-940C-6FA0E4211158}">
      <dgm:prSet/>
      <dgm:spPr/>
      <dgm:t>
        <a:bodyPr/>
        <a:lstStyle/>
        <a:p>
          <a:endParaRPr lang="pl-PL"/>
        </a:p>
      </dgm:t>
    </dgm:pt>
    <dgm:pt modelId="{7DD8D28F-6858-4FBF-A7CD-22B5DAAE6850}">
      <dgm:prSet phldrT="[Tekst]"/>
      <dgm:spPr>
        <a:gradFill flip="none" rotWithShape="0">
          <a:gsLst>
            <a:gs pos="0">
              <a:srgbClr val="993300">
                <a:shade val="30000"/>
                <a:satMod val="115000"/>
              </a:srgbClr>
            </a:gs>
            <a:gs pos="50000">
              <a:srgbClr val="993300">
                <a:shade val="67500"/>
                <a:satMod val="115000"/>
              </a:srgbClr>
            </a:gs>
            <a:gs pos="100000">
              <a:srgbClr val="993300">
                <a:shade val="100000"/>
                <a:satMod val="115000"/>
              </a:srgbClr>
            </a:gs>
          </a:gsLst>
          <a:path path="circle">
            <a:fillToRect r="100000" b="100000"/>
          </a:path>
          <a:tileRect l="-100000" t="-100000"/>
        </a:gradFill>
      </dgm:spPr>
      <dgm:t>
        <a:bodyPr/>
        <a:lstStyle/>
        <a:p>
          <a:r>
            <a:rPr lang="pl-PL" b="1" dirty="0">
              <a:latin typeface="Cambria" panose="02040503050406030204" pitchFamily="18" charset="0"/>
              <a:ea typeface="Cambria" panose="02040503050406030204" pitchFamily="18" charset="0"/>
            </a:rPr>
            <a:t>Regulamin szkoły doktorskiej </a:t>
          </a:r>
        </a:p>
      </dgm:t>
    </dgm:pt>
    <dgm:pt modelId="{49545360-ED36-43F6-9DF6-D3150E21C01D}" type="parTrans" cxnId="{C483D6DC-10D4-44DE-A61A-684D42922385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>
        <a:ln>
          <a:headEnd type="arrow" w="med" len="med"/>
          <a:tailEnd type="arrow" w="med" len="med"/>
        </a:ln>
      </dgm:spPr>
      <dgm:t>
        <a:bodyPr/>
        <a:lstStyle/>
        <a:p>
          <a:endParaRPr lang="pl-PL"/>
        </a:p>
      </dgm:t>
    </dgm:pt>
    <dgm:pt modelId="{C5B7BE3B-642B-4423-8345-91859B547C0F}" type="sibTrans" cxnId="{C483D6DC-10D4-44DE-A61A-684D42922385}">
      <dgm:prSet/>
      <dgm:spPr/>
      <dgm:t>
        <a:bodyPr/>
        <a:lstStyle/>
        <a:p>
          <a:endParaRPr lang="pl-PL"/>
        </a:p>
      </dgm:t>
    </dgm:pt>
    <dgm:pt modelId="{56505B5B-E713-41FD-92D6-6A7A4D2E48A5}" type="pres">
      <dgm:prSet presAssocID="{723CC33D-609D-40BB-916E-242049824E3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2F029CD-113B-4D01-9E5A-665081474C56}" type="pres">
      <dgm:prSet presAssocID="{0D0370A5-F3ED-43DD-8CF5-FA624CE00C33}" presName="root1" presStyleCnt="0"/>
      <dgm:spPr/>
    </dgm:pt>
    <dgm:pt modelId="{B66CC556-E0B9-4EF2-B792-8E81AF1A023F}" type="pres">
      <dgm:prSet presAssocID="{0D0370A5-F3ED-43DD-8CF5-FA624CE00C33}" presName="LevelOneTextNode" presStyleLbl="node0" presStyleIdx="0" presStyleCnt="1">
        <dgm:presLayoutVars>
          <dgm:chPref val="3"/>
        </dgm:presLayoutVars>
      </dgm:prSet>
      <dgm:spPr/>
    </dgm:pt>
    <dgm:pt modelId="{A79DA3AB-8770-4947-8950-F3C0335B1286}" type="pres">
      <dgm:prSet presAssocID="{0D0370A5-F3ED-43DD-8CF5-FA624CE00C33}" presName="level2hierChild" presStyleCnt="0"/>
      <dgm:spPr/>
    </dgm:pt>
    <dgm:pt modelId="{F77D722F-6212-4E9E-8206-D0818D040DC9}" type="pres">
      <dgm:prSet presAssocID="{34F6D79C-8BE9-4174-94CC-E328E55AE143}" presName="conn2-1" presStyleLbl="parChTrans1D2" presStyleIdx="0" presStyleCnt="2"/>
      <dgm:spPr/>
    </dgm:pt>
    <dgm:pt modelId="{F1D437B3-4DBF-46C4-B47F-7C936202A121}" type="pres">
      <dgm:prSet presAssocID="{34F6D79C-8BE9-4174-94CC-E328E55AE143}" presName="connTx" presStyleLbl="parChTrans1D2" presStyleIdx="0" presStyleCnt="2"/>
      <dgm:spPr/>
    </dgm:pt>
    <dgm:pt modelId="{0CBC6E21-D89D-4FDB-91B0-8840F9FA96D0}" type="pres">
      <dgm:prSet presAssocID="{7E1AF8E7-7BC2-4114-8FFF-1F0BCF41EA5C}" presName="root2" presStyleCnt="0"/>
      <dgm:spPr/>
    </dgm:pt>
    <dgm:pt modelId="{41715CAC-7B27-4B64-B4C6-F3B67073EB35}" type="pres">
      <dgm:prSet presAssocID="{7E1AF8E7-7BC2-4114-8FFF-1F0BCF41EA5C}" presName="LevelTwoTextNode" presStyleLbl="node2" presStyleIdx="0" presStyleCnt="2">
        <dgm:presLayoutVars>
          <dgm:chPref val="3"/>
        </dgm:presLayoutVars>
      </dgm:prSet>
      <dgm:spPr/>
    </dgm:pt>
    <dgm:pt modelId="{B61477FA-F6BC-45FD-A28F-49EC1772407C}" type="pres">
      <dgm:prSet presAssocID="{7E1AF8E7-7BC2-4114-8FFF-1F0BCF41EA5C}" presName="level3hierChild" presStyleCnt="0"/>
      <dgm:spPr/>
    </dgm:pt>
    <dgm:pt modelId="{5C32A7B7-A146-40ED-A716-A05C6A6C8EFA}" type="pres">
      <dgm:prSet presAssocID="{C7EE23DC-C9B4-4BC6-9346-E283030EF722}" presName="conn2-1" presStyleLbl="parChTrans1D3" presStyleIdx="0" presStyleCnt="1"/>
      <dgm:spPr/>
    </dgm:pt>
    <dgm:pt modelId="{90570DC8-7E68-4287-B21F-28E18180EFFA}" type="pres">
      <dgm:prSet presAssocID="{C7EE23DC-C9B4-4BC6-9346-E283030EF722}" presName="connTx" presStyleLbl="parChTrans1D3" presStyleIdx="0" presStyleCnt="1"/>
      <dgm:spPr/>
    </dgm:pt>
    <dgm:pt modelId="{A4F0FC05-A1C9-45CE-AFA1-8F18A10712BA}" type="pres">
      <dgm:prSet presAssocID="{CD7AFF6C-74A4-4538-8D88-34EB363F1A23}" presName="root2" presStyleCnt="0"/>
      <dgm:spPr/>
    </dgm:pt>
    <dgm:pt modelId="{A9633F13-4A50-4D23-BCC0-525417BA1351}" type="pres">
      <dgm:prSet presAssocID="{CD7AFF6C-74A4-4538-8D88-34EB363F1A23}" presName="LevelTwoTextNode" presStyleLbl="node3" presStyleIdx="0" presStyleCnt="1">
        <dgm:presLayoutVars>
          <dgm:chPref val="3"/>
        </dgm:presLayoutVars>
      </dgm:prSet>
      <dgm:spPr/>
    </dgm:pt>
    <dgm:pt modelId="{65C61B7C-3C36-4D9C-AE79-FD16B566AA95}" type="pres">
      <dgm:prSet presAssocID="{CD7AFF6C-74A4-4538-8D88-34EB363F1A23}" presName="level3hierChild" presStyleCnt="0"/>
      <dgm:spPr/>
    </dgm:pt>
    <dgm:pt modelId="{8D2A17EE-F07D-4379-AB1E-9E7043E849FE}" type="pres">
      <dgm:prSet presAssocID="{49545360-ED36-43F6-9DF6-D3150E21C01D}" presName="conn2-1" presStyleLbl="parChTrans1D2" presStyleIdx="1" presStyleCnt="2"/>
      <dgm:spPr/>
    </dgm:pt>
    <dgm:pt modelId="{C0D4C709-24BC-41D5-98C1-EF2AD60851BF}" type="pres">
      <dgm:prSet presAssocID="{49545360-ED36-43F6-9DF6-D3150E21C01D}" presName="connTx" presStyleLbl="parChTrans1D2" presStyleIdx="1" presStyleCnt="2"/>
      <dgm:spPr/>
    </dgm:pt>
    <dgm:pt modelId="{ADC19FAB-A9B7-4DA4-A99F-84DEAB78D578}" type="pres">
      <dgm:prSet presAssocID="{7DD8D28F-6858-4FBF-A7CD-22B5DAAE6850}" presName="root2" presStyleCnt="0"/>
      <dgm:spPr/>
    </dgm:pt>
    <dgm:pt modelId="{A74CE5A6-4CD1-4739-9FEA-ED64F3F7D397}" type="pres">
      <dgm:prSet presAssocID="{7DD8D28F-6858-4FBF-A7CD-22B5DAAE6850}" presName="LevelTwoTextNode" presStyleLbl="node2" presStyleIdx="1" presStyleCnt="2">
        <dgm:presLayoutVars>
          <dgm:chPref val="3"/>
        </dgm:presLayoutVars>
      </dgm:prSet>
      <dgm:spPr/>
    </dgm:pt>
    <dgm:pt modelId="{545D971B-A62B-4AC2-885C-4203B746B501}" type="pres">
      <dgm:prSet presAssocID="{7DD8D28F-6858-4FBF-A7CD-22B5DAAE6850}" presName="level3hierChild" presStyleCnt="0"/>
      <dgm:spPr/>
    </dgm:pt>
  </dgm:ptLst>
  <dgm:cxnLst>
    <dgm:cxn modelId="{183C930A-4BC8-4472-BF01-2C0830AA4107}" type="presOf" srcId="{7E1AF8E7-7BC2-4114-8FFF-1F0BCF41EA5C}" destId="{41715CAC-7B27-4B64-B4C6-F3B67073EB35}" srcOrd="0" destOrd="0" presId="urn:microsoft.com/office/officeart/2005/8/layout/hierarchy2"/>
    <dgm:cxn modelId="{F2F8D60B-C995-4325-849F-E82CFF1DD7C6}" type="presOf" srcId="{0D0370A5-F3ED-43DD-8CF5-FA624CE00C33}" destId="{B66CC556-E0B9-4EF2-B792-8E81AF1A023F}" srcOrd="0" destOrd="0" presId="urn:microsoft.com/office/officeart/2005/8/layout/hierarchy2"/>
    <dgm:cxn modelId="{99D56715-5275-4590-861C-1B4A6B6C1A94}" type="presOf" srcId="{34F6D79C-8BE9-4174-94CC-E328E55AE143}" destId="{F1D437B3-4DBF-46C4-B47F-7C936202A121}" srcOrd="1" destOrd="0" presId="urn:microsoft.com/office/officeart/2005/8/layout/hierarchy2"/>
    <dgm:cxn modelId="{AA73F618-D741-4110-A37C-0CAE09E18941}" type="presOf" srcId="{C7EE23DC-C9B4-4BC6-9346-E283030EF722}" destId="{90570DC8-7E68-4287-B21F-28E18180EFFA}" srcOrd="1" destOrd="0" presId="urn:microsoft.com/office/officeart/2005/8/layout/hierarchy2"/>
    <dgm:cxn modelId="{C1818937-CB13-4ED1-B1A8-2BEEBB73609C}" type="presOf" srcId="{49545360-ED36-43F6-9DF6-D3150E21C01D}" destId="{C0D4C709-24BC-41D5-98C1-EF2AD60851BF}" srcOrd="1" destOrd="0" presId="urn:microsoft.com/office/officeart/2005/8/layout/hierarchy2"/>
    <dgm:cxn modelId="{20887B6C-8BC0-4159-9BB0-C8E550B70C45}" type="presOf" srcId="{34F6D79C-8BE9-4174-94CC-E328E55AE143}" destId="{F77D722F-6212-4E9E-8206-D0818D040DC9}" srcOrd="0" destOrd="0" presId="urn:microsoft.com/office/officeart/2005/8/layout/hierarchy2"/>
    <dgm:cxn modelId="{483D7790-D2C8-448B-AF9B-2B55EBE69636}" type="presOf" srcId="{7DD8D28F-6858-4FBF-A7CD-22B5DAAE6850}" destId="{A74CE5A6-4CD1-4739-9FEA-ED64F3F7D397}" srcOrd="0" destOrd="0" presId="urn:microsoft.com/office/officeart/2005/8/layout/hierarchy2"/>
    <dgm:cxn modelId="{EBDC2298-11A2-4005-9685-621E02C60BB1}" type="presOf" srcId="{49545360-ED36-43F6-9DF6-D3150E21C01D}" destId="{8D2A17EE-F07D-4379-AB1E-9E7043E849FE}" srcOrd="0" destOrd="0" presId="urn:microsoft.com/office/officeart/2005/8/layout/hierarchy2"/>
    <dgm:cxn modelId="{D373C498-050E-4BA7-8E05-9EFC1E1B42E4}" srcId="{0D0370A5-F3ED-43DD-8CF5-FA624CE00C33}" destId="{7E1AF8E7-7BC2-4114-8FFF-1F0BCF41EA5C}" srcOrd="0" destOrd="0" parTransId="{34F6D79C-8BE9-4174-94CC-E328E55AE143}" sibTransId="{33D40C2C-D038-46B8-909A-6E5EDBAFBE84}"/>
    <dgm:cxn modelId="{D8506ADC-E452-4D0F-A457-346D428BC49E}" type="presOf" srcId="{723CC33D-609D-40BB-916E-242049824E3E}" destId="{56505B5B-E713-41FD-92D6-6A7A4D2E48A5}" srcOrd="0" destOrd="0" presId="urn:microsoft.com/office/officeart/2005/8/layout/hierarchy2"/>
    <dgm:cxn modelId="{C483D6DC-10D4-44DE-A61A-684D42922385}" srcId="{0D0370A5-F3ED-43DD-8CF5-FA624CE00C33}" destId="{7DD8D28F-6858-4FBF-A7CD-22B5DAAE6850}" srcOrd="1" destOrd="0" parTransId="{49545360-ED36-43F6-9DF6-D3150E21C01D}" sibTransId="{C5B7BE3B-642B-4423-8345-91859B547C0F}"/>
    <dgm:cxn modelId="{E3A405E8-62BD-4912-88E9-15337D732507}" type="presOf" srcId="{CD7AFF6C-74A4-4538-8D88-34EB363F1A23}" destId="{A9633F13-4A50-4D23-BCC0-525417BA1351}" srcOrd="0" destOrd="0" presId="urn:microsoft.com/office/officeart/2005/8/layout/hierarchy2"/>
    <dgm:cxn modelId="{F167F4EA-9D5E-4C24-940C-6FA0E4211158}" srcId="{7E1AF8E7-7BC2-4114-8FFF-1F0BCF41EA5C}" destId="{CD7AFF6C-74A4-4538-8D88-34EB363F1A23}" srcOrd="0" destOrd="0" parTransId="{C7EE23DC-C9B4-4BC6-9346-E283030EF722}" sibTransId="{90DD7881-12EA-4368-9773-68F4483BCE26}"/>
    <dgm:cxn modelId="{A25888FC-5FB5-4C8F-A6A1-67FCA03F5BCA}" srcId="{723CC33D-609D-40BB-916E-242049824E3E}" destId="{0D0370A5-F3ED-43DD-8CF5-FA624CE00C33}" srcOrd="0" destOrd="0" parTransId="{D117089E-66B1-4FE0-9BB2-FAA0BDF9EA80}" sibTransId="{4021CBB2-6226-4CFC-9696-ABD8CEE1FBC1}"/>
    <dgm:cxn modelId="{DD8BE1FF-6C90-4FA6-80D8-B965438AC75D}" type="presOf" srcId="{C7EE23DC-C9B4-4BC6-9346-E283030EF722}" destId="{5C32A7B7-A146-40ED-A716-A05C6A6C8EFA}" srcOrd="0" destOrd="0" presId="urn:microsoft.com/office/officeart/2005/8/layout/hierarchy2"/>
    <dgm:cxn modelId="{611C7A11-98EA-4D2A-9F13-E2BDB3D30893}" type="presParOf" srcId="{56505B5B-E713-41FD-92D6-6A7A4D2E48A5}" destId="{42F029CD-113B-4D01-9E5A-665081474C56}" srcOrd="0" destOrd="0" presId="urn:microsoft.com/office/officeart/2005/8/layout/hierarchy2"/>
    <dgm:cxn modelId="{07970D72-F96E-4018-8848-4539B6BA94EA}" type="presParOf" srcId="{42F029CD-113B-4D01-9E5A-665081474C56}" destId="{B66CC556-E0B9-4EF2-B792-8E81AF1A023F}" srcOrd="0" destOrd="0" presId="urn:microsoft.com/office/officeart/2005/8/layout/hierarchy2"/>
    <dgm:cxn modelId="{D97A7FD3-B5DF-4973-900F-46F9EC55EB55}" type="presParOf" srcId="{42F029CD-113B-4D01-9E5A-665081474C56}" destId="{A79DA3AB-8770-4947-8950-F3C0335B1286}" srcOrd="1" destOrd="0" presId="urn:microsoft.com/office/officeart/2005/8/layout/hierarchy2"/>
    <dgm:cxn modelId="{11E56058-2983-4A85-9A5F-BAA91C491598}" type="presParOf" srcId="{A79DA3AB-8770-4947-8950-F3C0335B1286}" destId="{F77D722F-6212-4E9E-8206-D0818D040DC9}" srcOrd="0" destOrd="0" presId="urn:microsoft.com/office/officeart/2005/8/layout/hierarchy2"/>
    <dgm:cxn modelId="{8B7FB45B-FA0E-4C44-A8AA-77D88460D1C5}" type="presParOf" srcId="{F77D722F-6212-4E9E-8206-D0818D040DC9}" destId="{F1D437B3-4DBF-46C4-B47F-7C936202A121}" srcOrd="0" destOrd="0" presId="urn:microsoft.com/office/officeart/2005/8/layout/hierarchy2"/>
    <dgm:cxn modelId="{88374129-E8C0-4950-BF6B-1D5A0ED99974}" type="presParOf" srcId="{A79DA3AB-8770-4947-8950-F3C0335B1286}" destId="{0CBC6E21-D89D-4FDB-91B0-8840F9FA96D0}" srcOrd="1" destOrd="0" presId="urn:microsoft.com/office/officeart/2005/8/layout/hierarchy2"/>
    <dgm:cxn modelId="{A75ED8A2-AAC4-45B3-AF3E-A2FEAFB5D2C4}" type="presParOf" srcId="{0CBC6E21-D89D-4FDB-91B0-8840F9FA96D0}" destId="{41715CAC-7B27-4B64-B4C6-F3B67073EB35}" srcOrd="0" destOrd="0" presId="urn:microsoft.com/office/officeart/2005/8/layout/hierarchy2"/>
    <dgm:cxn modelId="{77581746-6AF8-43CF-A279-6BD204B143A5}" type="presParOf" srcId="{0CBC6E21-D89D-4FDB-91B0-8840F9FA96D0}" destId="{B61477FA-F6BC-45FD-A28F-49EC1772407C}" srcOrd="1" destOrd="0" presId="urn:microsoft.com/office/officeart/2005/8/layout/hierarchy2"/>
    <dgm:cxn modelId="{81171D27-F48F-42D8-93CA-87E24D1528ED}" type="presParOf" srcId="{B61477FA-F6BC-45FD-A28F-49EC1772407C}" destId="{5C32A7B7-A146-40ED-A716-A05C6A6C8EFA}" srcOrd="0" destOrd="0" presId="urn:microsoft.com/office/officeart/2005/8/layout/hierarchy2"/>
    <dgm:cxn modelId="{AE043CF3-2F58-4809-841C-0B0066EC10CB}" type="presParOf" srcId="{5C32A7B7-A146-40ED-A716-A05C6A6C8EFA}" destId="{90570DC8-7E68-4287-B21F-28E18180EFFA}" srcOrd="0" destOrd="0" presId="urn:microsoft.com/office/officeart/2005/8/layout/hierarchy2"/>
    <dgm:cxn modelId="{ECC42D31-17E1-4E24-9B96-7ED93BDFDE7C}" type="presParOf" srcId="{B61477FA-F6BC-45FD-A28F-49EC1772407C}" destId="{A4F0FC05-A1C9-45CE-AFA1-8F18A10712BA}" srcOrd="1" destOrd="0" presId="urn:microsoft.com/office/officeart/2005/8/layout/hierarchy2"/>
    <dgm:cxn modelId="{CE0A25ED-B5C2-4158-8077-B8C93A6E0C78}" type="presParOf" srcId="{A4F0FC05-A1C9-45CE-AFA1-8F18A10712BA}" destId="{A9633F13-4A50-4D23-BCC0-525417BA1351}" srcOrd="0" destOrd="0" presId="urn:microsoft.com/office/officeart/2005/8/layout/hierarchy2"/>
    <dgm:cxn modelId="{A080EA3D-598A-4E90-8EF1-11F67AA93781}" type="presParOf" srcId="{A4F0FC05-A1C9-45CE-AFA1-8F18A10712BA}" destId="{65C61B7C-3C36-4D9C-AE79-FD16B566AA95}" srcOrd="1" destOrd="0" presId="urn:microsoft.com/office/officeart/2005/8/layout/hierarchy2"/>
    <dgm:cxn modelId="{87FF7621-03A0-4009-A933-4B5CD69414FF}" type="presParOf" srcId="{A79DA3AB-8770-4947-8950-F3C0335B1286}" destId="{8D2A17EE-F07D-4379-AB1E-9E7043E849FE}" srcOrd="2" destOrd="0" presId="urn:microsoft.com/office/officeart/2005/8/layout/hierarchy2"/>
    <dgm:cxn modelId="{8075C851-ECCA-4CD2-94BA-D296683C6B05}" type="presParOf" srcId="{8D2A17EE-F07D-4379-AB1E-9E7043E849FE}" destId="{C0D4C709-24BC-41D5-98C1-EF2AD60851BF}" srcOrd="0" destOrd="0" presId="urn:microsoft.com/office/officeart/2005/8/layout/hierarchy2"/>
    <dgm:cxn modelId="{8AD3F93B-3A4B-4C80-A33B-8CD8D0B1F9CD}" type="presParOf" srcId="{A79DA3AB-8770-4947-8950-F3C0335B1286}" destId="{ADC19FAB-A9B7-4DA4-A99F-84DEAB78D578}" srcOrd="3" destOrd="0" presId="urn:microsoft.com/office/officeart/2005/8/layout/hierarchy2"/>
    <dgm:cxn modelId="{F2590822-9DA2-47BC-B492-6EFDDB72F78A}" type="presParOf" srcId="{ADC19FAB-A9B7-4DA4-A99F-84DEAB78D578}" destId="{A74CE5A6-4CD1-4739-9FEA-ED64F3F7D397}" srcOrd="0" destOrd="0" presId="urn:microsoft.com/office/officeart/2005/8/layout/hierarchy2"/>
    <dgm:cxn modelId="{7586F052-7CDD-4456-811D-560619348F3D}" type="presParOf" srcId="{ADC19FAB-A9B7-4DA4-A99F-84DEAB78D578}" destId="{545D971B-A62B-4AC2-885C-4203B746B50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C54E214-87AE-4A78-9CB1-5610191D9A3E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AAD8488-B22A-423D-A2EC-F926D2FA2EDA}">
      <dgm:prSet phldrT="[Tekst]"/>
      <dgm:spPr/>
      <dgm:t>
        <a:bodyPr/>
        <a:lstStyle/>
        <a:p>
          <a:r>
            <a:rPr lang="pl-PL" b="1" dirty="0">
              <a:latin typeface="Cambria" pitchFamily="18" charset="0"/>
            </a:rPr>
            <a:t>art. 209 ust. 10 ustawy – Prawo o szkolnictwie wyższym  i nauce </a:t>
          </a:r>
          <a:endParaRPr lang="pl-PL" dirty="0"/>
        </a:p>
      </dgm:t>
    </dgm:pt>
    <dgm:pt modelId="{E395F547-A6AC-480E-A2E5-D02EF40953A5}" type="parTrans" cxnId="{66081D45-EB47-484A-9A02-886D64566E82}">
      <dgm:prSet/>
      <dgm:spPr/>
      <dgm:t>
        <a:bodyPr/>
        <a:lstStyle/>
        <a:p>
          <a:endParaRPr lang="pl-PL"/>
        </a:p>
      </dgm:t>
    </dgm:pt>
    <dgm:pt modelId="{9A36AA93-8D11-40FB-8BA6-9F475742A058}" type="sibTrans" cxnId="{66081D45-EB47-484A-9A02-886D64566E82}">
      <dgm:prSet/>
      <dgm:spPr/>
      <dgm:t>
        <a:bodyPr/>
        <a:lstStyle/>
        <a:p>
          <a:endParaRPr lang="pl-PL"/>
        </a:p>
      </dgm:t>
    </dgm:pt>
    <dgm:pt modelId="{A4032CAE-C2AC-45BC-B1EF-1E87A9F5FCCC}">
      <dgm:prSet phldrT="[Tekst]" custT="1"/>
      <dgm:spPr/>
      <dgm:t>
        <a:bodyPr/>
        <a:lstStyle/>
        <a:p>
          <a:r>
            <a:rPr lang="pl-PL" sz="2800" b="1" dirty="0">
              <a:latin typeface="Cambria" pitchFamily="18" charset="0"/>
            </a:rPr>
            <a:t>regulamin szkoły doktorskiej </a:t>
          </a:r>
        </a:p>
      </dgm:t>
    </dgm:pt>
    <dgm:pt modelId="{443E192F-B3B5-4AB2-95E0-3FAC1CCD1DFF}" type="parTrans" cxnId="{0E0BC097-D796-41F0-9BA2-33496BF8C569}">
      <dgm:prSet/>
      <dgm:spPr/>
      <dgm:t>
        <a:bodyPr/>
        <a:lstStyle/>
        <a:p>
          <a:endParaRPr lang="pl-PL"/>
        </a:p>
      </dgm:t>
    </dgm:pt>
    <dgm:pt modelId="{456BA7C7-79F5-49BA-A997-378A096B898F}" type="sibTrans" cxnId="{0E0BC097-D796-41F0-9BA2-33496BF8C569}">
      <dgm:prSet/>
      <dgm:spPr/>
      <dgm:t>
        <a:bodyPr/>
        <a:lstStyle/>
        <a:p>
          <a:endParaRPr lang="pl-PL"/>
        </a:p>
      </dgm:t>
    </dgm:pt>
    <dgm:pt modelId="{50FCD8D9-4A8F-4014-A4A8-D9BF4554D468}" type="pres">
      <dgm:prSet presAssocID="{0C54E214-87AE-4A78-9CB1-5610191D9A3E}" presName="diagram" presStyleCnt="0">
        <dgm:presLayoutVars>
          <dgm:dir/>
          <dgm:resizeHandles val="exact"/>
        </dgm:presLayoutVars>
      </dgm:prSet>
      <dgm:spPr/>
    </dgm:pt>
    <dgm:pt modelId="{D3AC5EFA-BB57-4BA3-8D27-62DE06323596}" type="pres">
      <dgm:prSet presAssocID="{DAAD8488-B22A-423D-A2EC-F926D2FA2EDA}" presName="arrow" presStyleLbl="node1" presStyleIdx="0" presStyleCnt="2">
        <dgm:presLayoutVars>
          <dgm:bulletEnabled val="1"/>
        </dgm:presLayoutVars>
      </dgm:prSet>
      <dgm:spPr/>
    </dgm:pt>
    <dgm:pt modelId="{3C99F0F0-4B95-4DC5-A064-FD2366BEF241}" type="pres">
      <dgm:prSet presAssocID="{A4032CAE-C2AC-45BC-B1EF-1E87A9F5FCCC}" presName="arrow" presStyleLbl="node1" presStyleIdx="1" presStyleCnt="2">
        <dgm:presLayoutVars>
          <dgm:bulletEnabled val="1"/>
        </dgm:presLayoutVars>
      </dgm:prSet>
      <dgm:spPr/>
    </dgm:pt>
  </dgm:ptLst>
  <dgm:cxnLst>
    <dgm:cxn modelId="{F2996914-0CC0-4993-8EE2-2479A3215466}" type="presOf" srcId="{DAAD8488-B22A-423D-A2EC-F926D2FA2EDA}" destId="{D3AC5EFA-BB57-4BA3-8D27-62DE06323596}" srcOrd="0" destOrd="0" presId="urn:microsoft.com/office/officeart/2005/8/layout/arrow5"/>
    <dgm:cxn modelId="{66081D45-EB47-484A-9A02-886D64566E82}" srcId="{0C54E214-87AE-4A78-9CB1-5610191D9A3E}" destId="{DAAD8488-B22A-423D-A2EC-F926D2FA2EDA}" srcOrd="0" destOrd="0" parTransId="{E395F547-A6AC-480E-A2E5-D02EF40953A5}" sibTransId="{9A36AA93-8D11-40FB-8BA6-9F475742A058}"/>
    <dgm:cxn modelId="{3F974265-3550-4E7D-AECA-9DE3CE02BD8E}" type="presOf" srcId="{A4032CAE-C2AC-45BC-B1EF-1E87A9F5FCCC}" destId="{3C99F0F0-4B95-4DC5-A064-FD2366BEF241}" srcOrd="0" destOrd="0" presId="urn:microsoft.com/office/officeart/2005/8/layout/arrow5"/>
    <dgm:cxn modelId="{0E0BC097-D796-41F0-9BA2-33496BF8C569}" srcId="{0C54E214-87AE-4A78-9CB1-5610191D9A3E}" destId="{A4032CAE-C2AC-45BC-B1EF-1E87A9F5FCCC}" srcOrd="1" destOrd="0" parTransId="{443E192F-B3B5-4AB2-95E0-3FAC1CCD1DFF}" sibTransId="{456BA7C7-79F5-49BA-A997-378A096B898F}"/>
    <dgm:cxn modelId="{DCF21FF3-2872-4941-B422-4DC0C679AF74}" type="presOf" srcId="{0C54E214-87AE-4A78-9CB1-5610191D9A3E}" destId="{50FCD8D9-4A8F-4014-A4A8-D9BF4554D468}" srcOrd="0" destOrd="0" presId="urn:microsoft.com/office/officeart/2005/8/layout/arrow5"/>
    <dgm:cxn modelId="{0F56EC03-9E97-4201-B218-2B1E09C843EB}" type="presParOf" srcId="{50FCD8D9-4A8F-4014-A4A8-D9BF4554D468}" destId="{D3AC5EFA-BB57-4BA3-8D27-62DE06323596}" srcOrd="0" destOrd="0" presId="urn:microsoft.com/office/officeart/2005/8/layout/arrow5"/>
    <dgm:cxn modelId="{904FE0C9-C635-40FF-AEFD-47F90DAE6FAC}" type="presParOf" srcId="{50FCD8D9-4A8F-4014-A4A8-D9BF4554D468}" destId="{3C99F0F0-4B95-4DC5-A064-FD2366BEF241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22F0389-ADBC-4CB4-A22F-D76FF38FFE9E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8366A14-A8C8-4A95-976B-4B82283EFACD}">
      <dgm:prSet phldrT="[Tekst]" custT="1"/>
      <dgm:spPr/>
      <dgm:t>
        <a:bodyPr/>
        <a:lstStyle/>
        <a:p>
          <a:r>
            <a:rPr lang="pl-PL" sz="3600" b="1" dirty="0">
              <a:latin typeface="Cambria" pitchFamily="18" charset="0"/>
            </a:rPr>
            <a:t>Ubezpieczony</a:t>
          </a:r>
          <a:r>
            <a:rPr lang="pl-PL" sz="5300" dirty="0">
              <a:latin typeface="Cambria" pitchFamily="18" charset="0"/>
            </a:rPr>
            <a:t> </a:t>
          </a:r>
        </a:p>
      </dgm:t>
    </dgm:pt>
    <dgm:pt modelId="{CAA68560-C5DA-420F-A609-17C9641C9036}" type="parTrans" cxnId="{E31ADD90-90E6-4F1D-87D4-B442C311ADEB}">
      <dgm:prSet/>
      <dgm:spPr/>
      <dgm:t>
        <a:bodyPr/>
        <a:lstStyle/>
        <a:p>
          <a:endParaRPr lang="pl-PL"/>
        </a:p>
      </dgm:t>
    </dgm:pt>
    <dgm:pt modelId="{5555B144-2EDC-480D-B040-A9C71A0E70BE}" type="sibTrans" cxnId="{E31ADD90-90E6-4F1D-87D4-B442C311ADEB}">
      <dgm:prSet/>
      <dgm:spPr/>
      <dgm:t>
        <a:bodyPr/>
        <a:lstStyle/>
        <a:p>
          <a:endParaRPr lang="pl-PL"/>
        </a:p>
      </dgm:t>
    </dgm:pt>
    <dgm:pt modelId="{6C514C99-1B68-429B-BEA9-C03622E517A1}">
      <dgm:prSet phldrT="[Tekst]"/>
      <dgm:spPr/>
      <dgm:t>
        <a:bodyPr/>
        <a:lstStyle/>
        <a:p>
          <a:r>
            <a:rPr lang="pl-PL" b="1" dirty="0">
              <a:latin typeface="Cambria" pitchFamily="18" charset="0"/>
            </a:rPr>
            <a:t>Doktorant otrzymujący stypendium doktoranckie</a:t>
          </a:r>
        </a:p>
      </dgm:t>
    </dgm:pt>
    <dgm:pt modelId="{2B32CD36-19CA-4EF7-BD61-3F8BB3341BAC}" type="parTrans" cxnId="{82066F17-B76A-4A4B-9FB9-16BA5364140E}">
      <dgm:prSet/>
      <dgm:spPr/>
      <dgm:t>
        <a:bodyPr/>
        <a:lstStyle/>
        <a:p>
          <a:endParaRPr lang="pl-PL"/>
        </a:p>
      </dgm:t>
    </dgm:pt>
    <dgm:pt modelId="{CAA9BA2C-AEE3-4145-984C-B6B969D77A5C}" type="sibTrans" cxnId="{82066F17-B76A-4A4B-9FB9-16BA5364140E}">
      <dgm:prSet/>
      <dgm:spPr/>
      <dgm:t>
        <a:bodyPr/>
        <a:lstStyle/>
        <a:p>
          <a:endParaRPr lang="pl-PL"/>
        </a:p>
      </dgm:t>
    </dgm:pt>
    <dgm:pt modelId="{4B4C4607-F319-4FFC-95C7-52C873C06B6D}">
      <dgm:prSet phldrT="[Teks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pl-PL" sz="3600" b="1" dirty="0">
              <a:latin typeface="Cambria" pitchFamily="18" charset="0"/>
            </a:rPr>
            <a:t>Płatnik składek </a:t>
          </a:r>
        </a:p>
      </dgm:t>
    </dgm:pt>
    <dgm:pt modelId="{7BE6075B-68D3-4EB1-AD76-1032CE124A71}" type="parTrans" cxnId="{E6D0A53E-E749-4593-B12C-3ACA2E931A15}">
      <dgm:prSet/>
      <dgm:spPr/>
      <dgm:t>
        <a:bodyPr/>
        <a:lstStyle/>
        <a:p>
          <a:endParaRPr lang="pl-PL"/>
        </a:p>
      </dgm:t>
    </dgm:pt>
    <dgm:pt modelId="{17DF6E88-950D-4058-8CB0-6DCB75B28137}" type="sibTrans" cxnId="{E6D0A53E-E749-4593-B12C-3ACA2E931A15}">
      <dgm:prSet/>
      <dgm:spPr/>
      <dgm:t>
        <a:bodyPr/>
        <a:lstStyle/>
        <a:p>
          <a:endParaRPr lang="pl-PL"/>
        </a:p>
      </dgm:t>
    </dgm:pt>
    <dgm:pt modelId="{4F3C6421-E97D-4E30-8DD5-FBC0956A63D2}">
      <dgm:prSet phldrT="[Tekst]"/>
      <dgm:spPr/>
      <dgm:t>
        <a:bodyPr/>
        <a:lstStyle/>
        <a:p>
          <a:r>
            <a:rPr lang="pl-PL" b="1" u="none" dirty="0">
              <a:latin typeface="Cambria" pitchFamily="18" charset="0"/>
            </a:rPr>
            <a:t>Podmiot prowadzący szkołę doktorską</a:t>
          </a:r>
          <a:r>
            <a:rPr lang="pl-PL" u="none" dirty="0">
              <a:latin typeface="Cambria" pitchFamily="18" charset="0"/>
            </a:rPr>
            <a:t> </a:t>
          </a:r>
        </a:p>
      </dgm:t>
    </dgm:pt>
    <dgm:pt modelId="{971A9687-78C1-4E99-A30B-D32E0E89C483}" type="parTrans" cxnId="{A0B56915-7353-4BA0-A7BB-077132F5C8A7}">
      <dgm:prSet/>
      <dgm:spPr/>
      <dgm:t>
        <a:bodyPr/>
        <a:lstStyle/>
        <a:p>
          <a:endParaRPr lang="pl-PL"/>
        </a:p>
      </dgm:t>
    </dgm:pt>
    <dgm:pt modelId="{E6E0184F-2A9C-45AC-8DE9-E7E065578AF0}" type="sibTrans" cxnId="{A0B56915-7353-4BA0-A7BB-077132F5C8A7}">
      <dgm:prSet/>
      <dgm:spPr/>
      <dgm:t>
        <a:bodyPr/>
        <a:lstStyle/>
        <a:p>
          <a:endParaRPr lang="pl-PL"/>
        </a:p>
      </dgm:t>
    </dgm:pt>
    <dgm:pt modelId="{07CBD503-D5D6-42F7-B35E-5FCC55ECC2B6}" type="pres">
      <dgm:prSet presAssocID="{422F0389-ADBC-4CB4-A22F-D76FF38FFE9E}" presName="Name0" presStyleCnt="0">
        <dgm:presLayoutVars>
          <dgm:dir/>
          <dgm:animLvl val="lvl"/>
          <dgm:resizeHandles val="exact"/>
        </dgm:presLayoutVars>
      </dgm:prSet>
      <dgm:spPr/>
    </dgm:pt>
    <dgm:pt modelId="{AB2F043B-8667-4C3C-AA0E-8E27E52A7688}" type="pres">
      <dgm:prSet presAssocID="{F8366A14-A8C8-4A95-976B-4B82283EFACD}" presName="vertFlow" presStyleCnt="0"/>
      <dgm:spPr/>
    </dgm:pt>
    <dgm:pt modelId="{8A4761D2-A625-419F-95EB-39491AA19FC8}" type="pres">
      <dgm:prSet presAssocID="{F8366A14-A8C8-4A95-976B-4B82283EFACD}" presName="header" presStyleLbl="node1" presStyleIdx="0" presStyleCnt="2"/>
      <dgm:spPr/>
    </dgm:pt>
    <dgm:pt modelId="{23A2293B-8F20-4522-9FEB-C9878002400C}" type="pres">
      <dgm:prSet presAssocID="{2B32CD36-19CA-4EF7-BD61-3F8BB3341BAC}" presName="parTrans" presStyleLbl="sibTrans2D1" presStyleIdx="0" presStyleCnt="2"/>
      <dgm:spPr/>
    </dgm:pt>
    <dgm:pt modelId="{3E793AFC-AAE3-4BEF-AFB5-BF61600E5053}" type="pres">
      <dgm:prSet presAssocID="{6C514C99-1B68-429B-BEA9-C03622E517A1}" presName="child" presStyleLbl="alignAccFollowNode1" presStyleIdx="0" presStyleCnt="2">
        <dgm:presLayoutVars>
          <dgm:chMax val="0"/>
          <dgm:bulletEnabled val="1"/>
        </dgm:presLayoutVars>
      </dgm:prSet>
      <dgm:spPr/>
    </dgm:pt>
    <dgm:pt modelId="{570A3413-F1D9-4434-A63E-C7DBDEE22C03}" type="pres">
      <dgm:prSet presAssocID="{F8366A14-A8C8-4A95-976B-4B82283EFACD}" presName="hSp" presStyleCnt="0"/>
      <dgm:spPr/>
    </dgm:pt>
    <dgm:pt modelId="{3F1450B0-941E-4CC1-8D45-6120441BDBB4}" type="pres">
      <dgm:prSet presAssocID="{4B4C4607-F319-4FFC-95C7-52C873C06B6D}" presName="vertFlow" presStyleCnt="0"/>
      <dgm:spPr/>
    </dgm:pt>
    <dgm:pt modelId="{600FAFB6-136B-4D3B-8324-234B0596B95D}" type="pres">
      <dgm:prSet presAssocID="{4B4C4607-F319-4FFC-95C7-52C873C06B6D}" presName="header" presStyleLbl="node1" presStyleIdx="1" presStyleCnt="2"/>
      <dgm:spPr/>
    </dgm:pt>
    <dgm:pt modelId="{84B636F6-8FE6-47E5-9DFD-A5274FDF48FA}" type="pres">
      <dgm:prSet presAssocID="{971A9687-78C1-4E99-A30B-D32E0E89C483}" presName="parTrans" presStyleLbl="sibTrans2D1" presStyleIdx="1" presStyleCnt="2"/>
      <dgm:spPr/>
    </dgm:pt>
    <dgm:pt modelId="{8B8859F0-42D6-4058-9AFE-B9F4579DF036}" type="pres">
      <dgm:prSet presAssocID="{4F3C6421-E97D-4E30-8DD5-FBC0956A63D2}" presName="child" presStyleLbl="alignAccFollowNode1" presStyleIdx="1" presStyleCnt="2">
        <dgm:presLayoutVars>
          <dgm:chMax val="0"/>
          <dgm:bulletEnabled val="1"/>
        </dgm:presLayoutVars>
      </dgm:prSet>
      <dgm:spPr/>
    </dgm:pt>
  </dgm:ptLst>
  <dgm:cxnLst>
    <dgm:cxn modelId="{A0B56915-7353-4BA0-A7BB-077132F5C8A7}" srcId="{4B4C4607-F319-4FFC-95C7-52C873C06B6D}" destId="{4F3C6421-E97D-4E30-8DD5-FBC0956A63D2}" srcOrd="0" destOrd="0" parTransId="{971A9687-78C1-4E99-A30B-D32E0E89C483}" sibTransId="{E6E0184F-2A9C-45AC-8DE9-E7E065578AF0}"/>
    <dgm:cxn modelId="{82066F17-B76A-4A4B-9FB9-16BA5364140E}" srcId="{F8366A14-A8C8-4A95-976B-4B82283EFACD}" destId="{6C514C99-1B68-429B-BEA9-C03622E517A1}" srcOrd="0" destOrd="0" parTransId="{2B32CD36-19CA-4EF7-BD61-3F8BB3341BAC}" sibTransId="{CAA9BA2C-AEE3-4145-984C-B6B969D77A5C}"/>
    <dgm:cxn modelId="{24C7C12E-8B6C-4C88-B870-DE065F0DC01F}" type="presOf" srcId="{6C514C99-1B68-429B-BEA9-C03622E517A1}" destId="{3E793AFC-AAE3-4BEF-AFB5-BF61600E5053}" srcOrd="0" destOrd="0" presId="urn:microsoft.com/office/officeart/2005/8/layout/lProcess1"/>
    <dgm:cxn modelId="{E6D0A53E-E749-4593-B12C-3ACA2E931A15}" srcId="{422F0389-ADBC-4CB4-A22F-D76FF38FFE9E}" destId="{4B4C4607-F319-4FFC-95C7-52C873C06B6D}" srcOrd="1" destOrd="0" parTransId="{7BE6075B-68D3-4EB1-AD76-1032CE124A71}" sibTransId="{17DF6E88-950D-4058-8CB0-6DCB75B28137}"/>
    <dgm:cxn modelId="{0BBCA549-B99B-4607-A8A0-718460E239FA}" type="presOf" srcId="{971A9687-78C1-4E99-A30B-D32E0E89C483}" destId="{84B636F6-8FE6-47E5-9DFD-A5274FDF48FA}" srcOrd="0" destOrd="0" presId="urn:microsoft.com/office/officeart/2005/8/layout/lProcess1"/>
    <dgm:cxn modelId="{75C01E84-1E7F-4A62-92DE-2A44A05523E3}" type="presOf" srcId="{4B4C4607-F319-4FFC-95C7-52C873C06B6D}" destId="{600FAFB6-136B-4D3B-8324-234B0596B95D}" srcOrd="0" destOrd="0" presId="urn:microsoft.com/office/officeart/2005/8/layout/lProcess1"/>
    <dgm:cxn modelId="{E31ADD90-90E6-4F1D-87D4-B442C311ADEB}" srcId="{422F0389-ADBC-4CB4-A22F-D76FF38FFE9E}" destId="{F8366A14-A8C8-4A95-976B-4B82283EFACD}" srcOrd="0" destOrd="0" parTransId="{CAA68560-C5DA-420F-A609-17C9641C9036}" sibTransId="{5555B144-2EDC-480D-B040-A9C71A0E70BE}"/>
    <dgm:cxn modelId="{04D692A9-C7CE-44C1-A923-3D400B1BBE05}" type="presOf" srcId="{422F0389-ADBC-4CB4-A22F-D76FF38FFE9E}" destId="{07CBD503-D5D6-42F7-B35E-5FCC55ECC2B6}" srcOrd="0" destOrd="0" presId="urn:microsoft.com/office/officeart/2005/8/layout/lProcess1"/>
    <dgm:cxn modelId="{38EDA7E8-1581-4CC5-99A3-B0DB63F89DE5}" type="presOf" srcId="{4F3C6421-E97D-4E30-8DD5-FBC0956A63D2}" destId="{8B8859F0-42D6-4058-9AFE-B9F4579DF036}" srcOrd="0" destOrd="0" presId="urn:microsoft.com/office/officeart/2005/8/layout/lProcess1"/>
    <dgm:cxn modelId="{0C33E4F4-7B10-406A-9BAA-4AC9D296A629}" type="presOf" srcId="{F8366A14-A8C8-4A95-976B-4B82283EFACD}" destId="{8A4761D2-A625-419F-95EB-39491AA19FC8}" srcOrd="0" destOrd="0" presId="urn:microsoft.com/office/officeart/2005/8/layout/lProcess1"/>
    <dgm:cxn modelId="{D7EFABF5-D2E7-4FEA-A417-5E157BFD81A9}" type="presOf" srcId="{2B32CD36-19CA-4EF7-BD61-3F8BB3341BAC}" destId="{23A2293B-8F20-4522-9FEB-C9878002400C}" srcOrd="0" destOrd="0" presId="urn:microsoft.com/office/officeart/2005/8/layout/lProcess1"/>
    <dgm:cxn modelId="{A0B31ADA-FAA7-47E2-B4BB-1CC0605DCACC}" type="presParOf" srcId="{07CBD503-D5D6-42F7-B35E-5FCC55ECC2B6}" destId="{AB2F043B-8667-4C3C-AA0E-8E27E52A7688}" srcOrd="0" destOrd="0" presId="urn:microsoft.com/office/officeart/2005/8/layout/lProcess1"/>
    <dgm:cxn modelId="{DA191F56-67AA-471D-9648-749C58A7836D}" type="presParOf" srcId="{AB2F043B-8667-4C3C-AA0E-8E27E52A7688}" destId="{8A4761D2-A625-419F-95EB-39491AA19FC8}" srcOrd="0" destOrd="0" presId="urn:microsoft.com/office/officeart/2005/8/layout/lProcess1"/>
    <dgm:cxn modelId="{DBA3F711-F583-4A78-B16F-FDB5512E494C}" type="presParOf" srcId="{AB2F043B-8667-4C3C-AA0E-8E27E52A7688}" destId="{23A2293B-8F20-4522-9FEB-C9878002400C}" srcOrd="1" destOrd="0" presId="urn:microsoft.com/office/officeart/2005/8/layout/lProcess1"/>
    <dgm:cxn modelId="{0F2C6941-2D70-4A66-9A8D-7F8446FCC1D4}" type="presParOf" srcId="{AB2F043B-8667-4C3C-AA0E-8E27E52A7688}" destId="{3E793AFC-AAE3-4BEF-AFB5-BF61600E5053}" srcOrd="2" destOrd="0" presId="urn:microsoft.com/office/officeart/2005/8/layout/lProcess1"/>
    <dgm:cxn modelId="{B57D1BD8-B284-4E9C-9E12-B2B01A46B1D8}" type="presParOf" srcId="{07CBD503-D5D6-42F7-B35E-5FCC55ECC2B6}" destId="{570A3413-F1D9-4434-A63E-C7DBDEE22C03}" srcOrd="1" destOrd="0" presId="urn:microsoft.com/office/officeart/2005/8/layout/lProcess1"/>
    <dgm:cxn modelId="{EED242AF-06CA-4D8F-895E-C6CA630F07CC}" type="presParOf" srcId="{07CBD503-D5D6-42F7-B35E-5FCC55ECC2B6}" destId="{3F1450B0-941E-4CC1-8D45-6120441BDBB4}" srcOrd="2" destOrd="0" presId="urn:microsoft.com/office/officeart/2005/8/layout/lProcess1"/>
    <dgm:cxn modelId="{9CD026B2-7BEF-4F4A-8C01-41FAE24E867D}" type="presParOf" srcId="{3F1450B0-941E-4CC1-8D45-6120441BDBB4}" destId="{600FAFB6-136B-4D3B-8324-234B0596B95D}" srcOrd="0" destOrd="0" presId="urn:microsoft.com/office/officeart/2005/8/layout/lProcess1"/>
    <dgm:cxn modelId="{4C6A945B-CBCF-494C-935B-98E400D88D0F}" type="presParOf" srcId="{3F1450B0-941E-4CC1-8D45-6120441BDBB4}" destId="{84B636F6-8FE6-47E5-9DFD-A5274FDF48FA}" srcOrd="1" destOrd="0" presId="urn:microsoft.com/office/officeart/2005/8/layout/lProcess1"/>
    <dgm:cxn modelId="{547AF6D4-E05A-4B7E-A159-077AC4EA42AB}" type="presParOf" srcId="{3F1450B0-941E-4CC1-8D45-6120441BDBB4}" destId="{8B8859F0-42D6-4058-9AFE-B9F4579DF036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F8B478-1E5D-4CAE-ADBA-1B77EF1E9695}">
      <dsp:nvSpPr>
        <dsp:cNvPr id="0" name=""/>
        <dsp:cNvSpPr/>
      </dsp:nvSpPr>
      <dsp:spPr>
        <a:xfrm>
          <a:off x="720089" y="0"/>
          <a:ext cx="8161020" cy="331787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3D6DA2-47EF-4902-9971-B7C0FEF05A17}">
      <dsp:nvSpPr>
        <dsp:cNvPr id="0" name=""/>
        <dsp:cNvSpPr/>
      </dsp:nvSpPr>
      <dsp:spPr>
        <a:xfrm>
          <a:off x="10313" y="995362"/>
          <a:ext cx="3090386" cy="13271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>
              <a:latin typeface="Cambria" pitchFamily="18" charset="0"/>
            </a:rPr>
            <a:t>Ustawa – Prawo o szkolnictwie wyższym i nauce</a:t>
          </a:r>
          <a:endParaRPr lang="pl-PL" sz="2400" b="1" kern="1200" dirty="0"/>
        </a:p>
      </dsp:txBody>
      <dsp:txXfrm>
        <a:off x="75099" y="1060148"/>
        <a:ext cx="2960814" cy="1197578"/>
      </dsp:txXfrm>
    </dsp:sp>
    <dsp:sp modelId="{88C4F03F-94B1-4CAA-8BD2-15C453EA090A}">
      <dsp:nvSpPr>
        <dsp:cNvPr id="0" name=""/>
        <dsp:cNvSpPr/>
      </dsp:nvSpPr>
      <dsp:spPr>
        <a:xfrm>
          <a:off x="3255406" y="995362"/>
          <a:ext cx="3090386" cy="1327150"/>
        </a:xfrm>
        <a:prstGeom prst="roundRect">
          <a:avLst/>
        </a:prstGeom>
        <a:solidFill>
          <a:schemeClr val="accent4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>
              <a:latin typeface="Cambria" pitchFamily="18" charset="0"/>
            </a:rPr>
            <a:t>Regulamin szkoły doktorskiej </a:t>
          </a:r>
        </a:p>
      </dsp:txBody>
      <dsp:txXfrm>
        <a:off x="3320192" y="1060148"/>
        <a:ext cx="2960814" cy="1197578"/>
      </dsp:txXfrm>
    </dsp:sp>
    <dsp:sp modelId="{3F888ACF-894B-416D-918A-2969A468620B}">
      <dsp:nvSpPr>
        <dsp:cNvPr id="0" name=""/>
        <dsp:cNvSpPr/>
      </dsp:nvSpPr>
      <dsp:spPr>
        <a:xfrm>
          <a:off x="6500499" y="995362"/>
          <a:ext cx="3090386" cy="1327150"/>
        </a:xfrm>
        <a:prstGeom prst="roundRect">
          <a:avLst/>
        </a:prstGeom>
        <a:solidFill>
          <a:schemeClr val="accent4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latin typeface="Cambria" pitchFamily="18" charset="0"/>
            </a:rPr>
            <a:t>Pojęcie kształcenia oraz obszary aktywności doktoranta objęte kształceniem – konkretyzacja w regulaminie szkoły doktorskiej.</a:t>
          </a:r>
          <a:endParaRPr lang="pl-PL" sz="1600" kern="1200" dirty="0"/>
        </a:p>
      </dsp:txBody>
      <dsp:txXfrm>
        <a:off x="6565285" y="1060148"/>
        <a:ext cx="2960814" cy="119757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C306E4-8B9C-4309-80B1-8E62872BD001}">
      <dsp:nvSpPr>
        <dsp:cNvPr id="0" name=""/>
        <dsp:cNvSpPr/>
      </dsp:nvSpPr>
      <dsp:spPr>
        <a:xfrm>
          <a:off x="7027664" y="1997369"/>
          <a:ext cx="91440" cy="3718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181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3A4D09-44F3-49E2-96FE-2D80ADAC65B4}">
      <dsp:nvSpPr>
        <dsp:cNvPr id="0" name=""/>
        <dsp:cNvSpPr/>
      </dsp:nvSpPr>
      <dsp:spPr>
        <a:xfrm>
          <a:off x="5510845" y="813745"/>
          <a:ext cx="1562539" cy="3718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379"/>
              </a:lnTo>
              <a:lnTo>
                <a:pt x="1562539" y="253379"/>
              </a:lnTo>
              <a:lnTo>
                <a:pt x="1562539" y="37181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F2F0C7-4137-4335-9BDF-204D7256DD9F}">
      <dsp:nvSpPr>
        <dsp:cNvPr id="0" name=""/>
        <dsp:cNvSpPr/>
      </dsp:nvSpPr>
      <dsp:spPr>
        <a:xfrm>
          <a:off x="3948305" y="1997369"/>
          <a:ext cx="1562539" cy="3718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379"/>
              </a:lnTo>
              <a:lnTo>
                <a:pt x="1562539" y="253379"/>
              </a:lnTo>
              <a:lnTo>
                <a:pt x="1562539" y="37181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4D185C-8969-427F-B5A5-E0CD452E1119}">
      <dsp:nvSpPr>
        <dsp:cNvPr id="0" name=""/>
        <dsp:cNvSpPr/>
      </dsp:nvSpPr>
      <dsp:spPr>
        <a:xfrm>
          <a:off x="3902585" y="1997369"/>
          <a:ext cx="91440" cy="3718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181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D09286-4F85-4819-BEA8-497B77F1813C}">
      <dsp:nvSpPr>
        <dsp:cNvPr id="0" name=""/>
        <dsp:cNvSpPr/>
      </dsp:nvSpPr>
      <dsp:spPr>
        <a:xfrm>
          <a:off x="2385766" y="1997369"/>
          <a:ext cx="1562539" cy="371813"/>
        </a:xfrm>
        <a:custGeom>
          <a:avLst/>
          <a:gdLst/>
          <a:ahLst/>
          <a:cxnLst/>
          <a:rect l="0" t="0" r="0" b="0"/>
          <a:pathLst>
            <a:path>
              <a:moveTo>
                <a:pt x="1562539" y="0"/>
              </a:moveTo>
              <a:lnTo>
                <a:pt x="1562539" y="253379"/>
              </a:lnTo>
              <a:lnTo>
                <a:pt x="0" y="253379"/>
              </a:lnTo>
              <a:lnTo>
                <a:pt x="0" y="37181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08ED57-AB08-40E4-902B-BC62D3E33B83}">
      <dsp:nvSpPr>
        <dsp:cNvPr id="0" name=""/>
        <dsp:cNvSpPr/>
      </dsp:nvSpPr>
      <dsp:spPr>
        <a:xfrm>
          <a:off x="3948305" y="813745"/>
          <a:ext cx="1562539" cy="371813"/>
        </a:xfrm>
        <a:custGeom>
          <a:avLst/>
          <a:gdLst/>
          <a:ahLst/>
          <a:cxnLst/>
          <a:rect l="0" t="0" r="0" b="0"/>
          <a:pathLst>
            <a:path>
              <a:moveTo>
                <a:pt x="1562539" y="0"/>
              </a:moveTo>
              <a:lnTo>
                <a:pt x="1562539" y="253379"/>
              </a:lnTo>
              <a:lnTo>
                <a:pt x="0" y="253379"/>
              </a:lnTo>
              <a:lnTo>
                <a:pt x="0" y="37181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D585E4-CDB9-46BE-B005-D1A77DAE56D1}">
      <dsp:nvSpPr>
        <dsp:cNvPr id="0" name=""/>
        <dsp:cNvSpPr/>
      </dsp:nvSpPr>
      <dsp:spPr>
        <a:xfrm>
          <a:off x="4871624" y="1935"/>
          <a:ext cx="1278441" cy="8118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DBDB77-4843-4CA8-B04F-B61B1D3430E2}">
      <dsp:nvSpPr>
        <dsp:cNvPr id="0" name=""/>
        <dsp:cNvSpPr/>
      </dsp:nvSpPr>
      <dsp:spPr>
        <a:xfrm>
          <a:off x="5013673" y="136882"/>
          <a:ext cx="1278441" cy="8118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>
              <a:latin typeface="Cambria" pitchFamily="18" charset="0"/>
            </a:rPr>
            <a:t>Ubezpieczenia społeczne </a:t>
          </a:r>
        </a:p>
      </dsp:txBody>
      <dsp:txXfrm>
        <a:off x="5037450" y="160659"/>
        <a:ext cx="1230887" cy="764256"/>
      </dsp:txXfrm>
    </dsp:sp>
    <dsp:sp modelId="{5A218057-C1F8-4F2C-91B8-A4A3870D2883}">
      <dsp:nvSpPr>
        <dsp:cNvPr id="0" name=""/>
        <dsp:cNvSpPr/>
      </dsp:nvSpPr>
      <dsp:spPr>
        <a:xfrm>
          <a:off x="3309085" y="1185559"/>
          <a:ext cx="1278441" cy="8118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C4981A-944E-4767-8B4F-656CDBD501FE}">
      <dsp:nvSpPr>
        <dsp:cNvPr id="0" name=""/>
        <dsp:cNvSpPr/>
      </dsp:nvSpPr>
      <dsp:spPr>
        <a:xfrm>
          <a:off x="3451134" y="1320505"/>
          <a:ext cx="1278441" cy="811810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>
              <a:latin typeface="Cambria" pitchFamily="18" charset="0"/>
            </a:rPr>
            <a:t>OBOWIĄZKOWE</a:t>
          </a:r>
          <a:r>
            <a:rPr lang="pl-PL" sz="1200" kern="1200" dirty="0"/>
            <a:t> </a:t>
          </a:r>
        </a:p>
      </dsp:txBody>
      <dsp:txXfrm>
        <a:off x="3474911" y="1344282"/>
        <a:ext cx="1230887" cy="764256"/>
      </dsp:txXfrm>
    </dsp:sp>
    <dsp:sp modelId="{389943A0-DBBB-4E31-ABFE-0C6868BD4BA6}">
      <dsp:nvSpPr>
        <dsp:cNvPr id="0" name=""/>
        <dsp:cNvSpPr/>
      </dsp:nvSpPr>
      <dsp:spPr>
        <a:xfrm>
          <a:off x="1746546" y="2369182"/>
          <a:ext cx="1278441" cy="8118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F740C8-DFB8-4B20-8AC5-417BC72B74D3}">
      <dsp:nvSpPr>
        <dsp:cNvPr id="0" name=""/>
        <dsp:cNvSpPr/>
      </dsp:nvSpPr>
      <dsp:spPr>
        <a:xfrm>
          <a:off x="1888595" y="2504129"/>
          <a:ext cx="1278441" cy="811810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latin typeface="Cambria" pitchFamily="18" charset="0"/>
            </a:rPr>
            <a:t>EMERYTALNE </a:t>
          </a:r>
          <a:r>
            <a:rPr lang="pl-PL" sz="1200" kern="1200" dirty="0"/>
            <a:t>	</a:t>
          </a:r>
        </a:p>
      </dsp:txBody>
      <dsp:txXfrm>
        <a:off x="1912372" y="2527906"/>
        <a:ext cx="1230887" cy="764256"/>
      </dsp:txXfrm>
    </dsp:sp>
    <dsp:sp modelId="{CB333E63-73F2-42BE-B60C-3CAAFC70B66C}">
      <dsp:nvSpPr>
        <dsp:cNvPr id="0" name=""/>
        <dsp:cNvSpPr/>
      </dsp:nvSpPr>
      <dsp:spPr>
        <a:xfrm>
          <a:off x="3309085" y="2369182"/>
          <a:ext cx="1278441" cy="8118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B7A2C7-C97D-4631-9FC0-875E5BC62C3B}">
      <dsp:nvSpPr>
        <dsp:cNvPr id="0" name=""/>
        <dsp:cNvSpPr/>
      </dsp:nvSpPr>
      <dsp:spPr>
        <a:xfrm>
          <a:off x="3451134" y="2504129"/>
          <a:ext cx="1278441" cy="811810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latin typeface="Cambria" pitchFamily="18" charset="0"/>
            </a:rPr>
            <a:t>RENTOWE</a:t>
          </a:r>
          <a:r>
            <a:rPr lang="pl-PL" sz="1200" kern="1200" dirty="0"/>
            <a:t> </a:t>
          </a:r>
        </a:p>
      </dsp:txBody>
      <dsp:txXfrm>
        <a:off x="3474911" y="2527906"/>
        <a:ext cx="1230887" cy="764256"/>
      </dsp:txXfrm>
    </dsp:sp>
    <dsp:sp modelId="{96889202-11EA-4DA9-9B9B-737093004510}">
      <dsp:nvSpPr>
        <dsp:cNvPr id="0" name=""/>
        <dsp:cNvSpPr/>
      </dsp:nvSpPr>
      <dsp:spPr>
        <a:xfrm>
          <a:off x="4871624" y="2369182"/>
          <a:ext cx="1278441" cy="8118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A72369-8B65-4CF0-866F-F74542FB9BB5}">
      <dsp:nvSpPr>
        <dsp:cNvPr id="0" name=""/>
        <dsp:cNvSpPr/>
      </dsp:nvSpPr>
      <dsp:spPr>
        <a:xfrm>
          <a:off x="5013673" y="2504129"/>
          <a:ext cx="1278441" cy="811810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latin typeface="Cambria" pitchFamily="18" charset="0"/>
            </a:rPr>
            <a:t>WYPADKOWE</a:t>
          </a:r>
          <a:r>
            <a:rPr lang="pl-PL" sz="1200" kern="1200" dirty="0"/>
            <a:t> </a:t>
          </a:r>
        </a:p>
      </dsp:txBody>
      <dsp:txXfrm>
        <a:off x="5037450" y="2527906"/>
        <a:ext cx="1230887" cy="764256"/>
      </dsp:txXfrm>
    </dsp:sp>
    <dsp:sp modelId="{38753CE2-4A5D-4F5C-8A0D-E52C4170984A}">
      <dsp:nvSpPr>
        <dsp:cNvPr id="0" name=""/>
        <dsp:cNvSpPr/>
      </dsp:nvSpPr>
      <dsp:spPr>
        <a:xfrm>
          <a:off x="6434163" y="1185559"/>
          <a:ext cx="1278441" cy="8118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FF74F5-0B24-4748-A9B0-D40C1E257D61}">
      <dsp:nvSpPr>
        <dsp:cNvPr id="0" name=""/>
        <dsp:cNvSpPr/>
      </dsp:nvSpPr>
      <dsp:spPr>
        <a:xfrm>
          <a:off x="6576212" y="1320505"/>
          <a:ext cx="1278441" cy="8118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>
              <a:latin typeface="Cambria" pitchFamily="18" charset="0"/>
            </a:rPr>
            <a:t>DOBROWOLNE</a:t>
          </a:r>
          <a:r>
            <a:rPr lang="pl-PL" sz="1200" kern="1200" dirty="0"/>
            <a:t> </a:t>
          </a:r>
        </a:p>
      </dsp:txBody>
      <dsp:txXfrm>
        <a:off x="6599989" y="1344282"/>
        <a:ext cx="1230887" cy="764256"/>
      </dsp:txXfrm>
    </dsp:sp>
    <dsp:sp modelId="{C9FF935F-1504-44B3-B0B1-D2CB373682E2}">
      <dsp:nvSpPr>
        <dsp:cNvPr id="0" name=""/>
        <dsp:cNvSpPr/>
      </dsp:nvSpPr>
      <dsp:spPr>
        <a:xfrm>
          <a:off x="6434163" y="2369182"/>
          <a:ext cx="1278441" cy="8118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1C8F01-4500-4AFC-AB2E-1B36E16AEBC4}">
      <dsp:nvSpPr>
        <dsp:cNvPr id="0" name=""/>
        <dsp:cNvSpPr/>
      </dsp:nvSpPr>
      <dsp:spPr>
        <a:xfrm>
          <a:off x="6576212" y="2504129"/>
          <a:ext cx="1278441" cy="8118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latin typeface="Cambria" pitchFamily="18" charset="0"/>
            </a:rPr>
            <a:t>CHOROBOWE</a:t>
          </a:r>
          <a:r>
            <a:rPr lang="pl-PL" sz="1200" kern="1200" dirty="0"/>
            <a:t> </a:t>
          </a:r>
        </a:p>
      </dsp:txBody>
      <dsp:txXfrm>
        <a:off x="6599989" y="2527906"/>
        <a:ext cx="1230887" cy="7642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C66208-4AC0-4B1C-88AF-48877ED08E60}">
      <dsp:nvSpPr>
        <dsp:cNvPr id="0" name=""/>
        <dsp:cNvSpPr/>
      </dsp:nvSpPr>
      <dsp:spPr>
        <a:xfrm>
          <a:off x="4876788" y="1379744"/>
          <a:ext cx="1581269" cy="5668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9192"/>
              </a:lnTo>
              <a:lnTo>
                <a:pt x="1581269" y="279192"/>
              </a:lnTo>
              <a:lnTo>
                <a:pt x="1581269" y="56685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D3D467-3ACF-4371-B5D3-2A1A52FAE5ED}">
      <dsp:nvSpPr>
        <dsp:cNvPr id="0" name=""/>
        <dsp:cNvSpPr/>
      </dsp:nvSpPr>
      <dsp:spPr>
        <a:xfrm>
          <a:off x="3143141" y="1379744"/>
          <a:ext cx="1733646" cy="566850"/>
        </a:xfrm>
        <a:custGeom>
          <a:avLst/>
          <a:gdLst/>
          <a:ahLst/>
          <a:cxnLst/>
          <a:rect l="0" t="0" r="0" b="0"/>
          <a:pathLst>
            <a:path>
              <a:moveTo>
                <a:pt x="1733646" y="0"/>
              </a:moveTo>
              <a:lnTo>
                <a:pt x="1733646" y="279192"/>
              </a:lnTo>
              <a:lnTo>
                <a:pt x="0" y="279192"/>
              </a:lnTo>
              <a:lnTo>
                <a:pt x="0" y="56685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B7A1B6-19CD-4E25-8A22-5267A57D3A40}">
      <dsp:nvSpPr>
        <dsp:cNvPr id="0" name=""/>
        <dsp:cNvSpPr/>
      </dsp:nvSpPr>
      <dsp:spPr>
        <a:xfrm>
          <a:off x="3506988" y="9944"/>
          <a:ext cx="2739600" cy="1369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000" b="1" kern="1200" dirty="0">
              <a:latin typeface="Cambria" panose="02040503050406030204" pitchFamily="18" charset="0"/>
              <a:ea typeface="Cambria" panose="02040503050406030204" pitchFamily="18" charset="0"/>
            </a:rPr>
            <a:t>Doktorant</a:t>
          </a:r>
        </a:p>
      </dsp:txBody>
      <dsp:txXfrm>
        <a:off x="3506988" y="9944"/>
        <a:ext cx="2739600" cy="1369800"/>
      </dsp:txXfrm>
    </dsp:sp>
    <dsp:sp modelId="{ED85FC50-7651-4CE8-A138-C9589B54390F}">
      <dsp:nvSpPr>
        <dsp:cNvPr id="0" name=""/>
        <dsp:cNvSpPr/>
      </dsp:nvSpPr>
      <dsp:spPr>
        <a:xfrm>
          <a:off x="1773341" y="1946595"/>
          <a:ext cx="2739600" cy="1369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b="1" kern="1200" dirty="0">
              <a:latin typeface="Cambria" panose="02040503050406030204" pitchFamily="18" charset="0"/>
              <a:ea typeface="Cambria" panose="02040503050406030204" pitchFamily="18" charset="0"/>
            </a:rPr>
            <a:t>z prawem do stypendium doktoranckiego</a:t>
          </a:r>
        </a:p>
      </dsp:txBody>
      <dsp:txXfrm>
        <a:off x="1773341" y="1946595"/>
        <a:ext cx="2739600" cy="1369800"/>
      </dsp:txXfrm>
    </dsp:sp>
    <dsp:sp modelId="{A8101267-C777-4546-9717-3450C9122DB0}">
      <dsp:nvSpPr>
        <dsp:cNvPr id="0" name=""/>
        <dsp:cNvSpPr/>
      </dsp:nvSpPr>
      <dsp:spPr>
        <a:xfrm>
          <a:off x="5088258" y="1946595"/>
          <a:ext cx="2739600" cy="1369800"/>
        </a:xfrm>
        <a:prstGeom prst="rect">
          <a:avLst/>
        </a:prstGeom>
        <a:solidFill>
          <a:srgbClr val="C0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b="1" u="sng" kern="1200" dirty="0">
              <a:latin typeface="Cambria" panose="02040503050406030204" pitchFamily="18" charset="0"/>
              <a:ea typeface="Cambria" panose="02040503050406030204" pitchFamily="18" charset="0"/>
            </a:rPr>
            <a:t>bez</a:t>
          </a:r>
          <a:r>
            <a:rPr lang="pl-PL" sz="2900" b="1" kern="1200" dirty="0">
              <a:latin typeface="Cambria" panose="02040503050406030204" pitchFamily="18" charset="0"/>
              <a:ea typeface="Cambria" panose="02040503050406030204" pitchFamily="18" charset="0"/>
            </a:rPr>
            <a:t> prawa do stypendium doktoranckiego</a:t>
          </a:r>
        </a:p>
      </dsp:txBody>
      <dsp:txXfrm>
        <a:off x="5088258" y="1946595"/>
        <a:ext cx="2739600" cy="13698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C66208-4AC0-4B1C-88AF-48877ED08E60}">
      <dsp:nvSpPr>
        <dsp:cNvPr id="0" name=""/>
        <dsp:cNvSpPr/>
      </dsp:nvSpPr>
      <dsp:spPr>
        <a:xfrm>
          <a:off x="4876788" y="1379744"/>
          <a:ext cx="1581269" cy="5668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9192"/>
              </a:lnTo>
              <a:lnTo>
                <a:pt x="1581269" y="279192"/>
              </a:lnTo>
              <a:lnTo>
                <a:pt x="1581269" y="56685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D3D467-3ACF-4371-B5D3-2A1A52FAE5ED}">
      <dsp:nvSpPr>
        <dsp:cNvPr id="0" name=""/>
        <dsp:cNvSpPr/>
      </dsp:nvSpPr>
      <dsp:spPr>
        <a:xfrm>
          <a:off x="3143141" y="1379744"/>
          <a:ext cx="1733646" cy="566850"/>
        </a:xfrm>
        <a:custGeom>
          <a:avLst/>
          <a:gdLst/>
          <a:ahLst/>
          <a:cxnLst/>
          <a:rect l="0" t="0" r="0" b="0"/>
          <a:pathLst>
            <a:path>
              <a:moveTo>
                <a:pt x="1733646" y="0"/>
              </a:moveTo>
              <a:lnTo>
                <a:pt x="1733646" y="279192"/>
              </a:lnTo>
              <a:lnTo>
                <a:pt x="0" y="279192"/>
              </a:lnTo>
              <a:lnTo>
                <a:pt x="0" y="56685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B7A1B6-19CD-4E25-8A22-5267A57D3A40}">
      <dsp:nvSpPr>
        <dsp:cNvPr id="0" name=""/>
        <dsp:cNvSpPr/>
      </dsp:nvSpPr>
      <dsp:spPr>
        <a:xfrm>
          <a:off x="3506988" y="9944"/>
          <a:ext cx="2739600" cy="1369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>
              <a:latin typeface="Cambria" panose="02040503050406030204" pitchFamily="18" charset="0"/>
              <a:ea typeface="Cambria" panose="02040503050406030204" pitchFamily="18" charset="0"/>
            </a:rPr>
            <a:t>Doktorant z prawem do stypendium doktoranckiego</a:t>
          </a:r>
        </a:p>
      </dsp:txBody>
      <dsp:txXfrm>
        <a:off x="3506988" y="9944"/>
        <a:ext cx="2739600" cy="1369800"/>
      </dsp:txXfrm>
    </dsp:sp>
    <dsp:sp modelId="{ED85FC50-7651-4CE8-A138-C9589B54390F}">
      <dsp:nvSpPr>
        <dsp:cNvPr id="0" name=""/>
        <dsp:cNvSpPr/>
      </dsp:nvSpPr>
      <dsp:spPr>
        <a:xfrm>
          <a:off x="1773341" y="1946595"/>
          <a:ext cx="2739600" cy="1369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300" b="1" kern="1200" dirty="0">
              <a:latin typeface="Cambria" panose="02040503050406030204" pitchFamily="18" charset="0"/>
              <a:ea typeface="Cambria" panose="02040503050406030204" pitchFamily="18" charset="0"/>
            </a:rPr>
            <a:t>w trakcie trwania kształcenia </a:t>
          </a:r>
        </a:p>
      </dsp:txBody>
      <dsp:txXfrm>
        <a:off x="1773341" y="1946595"/>
        <a:ext cx="2739600" cy="1369800"/>
      </dsp:txXfrm>
    </dsp:sp>
    <dsp:sp modelId="{A8101267-C777-4546-9717-3450C9122DB0}">
      <dsp:nvSpPr>
        <dsp:cNvPr id="0" name=""/>
        <dsp:cNvSpPr/>
      </dsp:nvSpPr>
      <dsp:spPr>
        <a:xfrm>
          <a:off x="5088258" y="1946595"/>
          <a:ext cx="2739600" cy="1369800"/>
        </a:xfrm>
        <a:prstGeom prst="rect">
          <a:avLst/>
        </a:prstGeom>
        <a:solidFill>
          <a:srgbClr val="C0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300" b="1" u="none" kern="1200" dirty="0">
              <a:latin typeface="Cambria" panose="02040503050406030204" pitchFamily="18" charset="0"/>
              <a:ea typeface="Cambria" panose="02040503050406030204" pitchFamily="18" charset="0"/>
            </a:rPr>
            <a:t>po ukończeniu kształcenia  </a:t>
          </a:r>
        </a:p>
      </dsp:txBody>
      <dsp:txXfrm>
        <a:off x="5088258" y="1946595"/>
        <a:ext cx="2739600" cy="13698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8C99D3-F4F0-44AD-AFB6-1518CB0CA2EB}">
      <dsp:nvSpPr>
        <dsp:cNvPr id="0" name=""/>
        <dsp:cNvSpPr/>
      </dsp:nvSpPr>
      <dsp:spPr>
        <a:xfrm>
          <a:off x="720089" y="0"/>
          <a:ext cx="8161020" cy="331787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27726A-6E69-4840-B74A-8396D24F8490}">
      <dsp:nvSpPr>
        <dsp:cNvPr id="0" name=""/>
        <dsp:cNvSpPr/>
      </dsp:nvSpPr>
      <dsp:spPr>
        <a:xfrm>
          <a:off x="4863" y="995362"/>
          <a:ext cx="3079017" cy="13271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400" b="1" kern="1200" dirty="0">
              <a:latin typeface="Cambria" pitchFamily="18" charset="0"/>
            </a:rPr>
            <a:t>Podjęcie kształcenia </a:t>
          </a:r>
        </a:p>
      </dsp:txBody>
      <dsp:txXfrm>
        <a:off x="69649" y="1060148"/>
        <a:ext cx="2949445" cy="1197578"/>
      </dsp:txXfrm>
    </dsp:sp>
    <dsp:sp modelId="{2D6B7E36-C6D0-44A9-8048-BE31A899752D}">
      <dsp:nvSpPr>
        <dsp:cNvPr id="0" name=""/>
        <dsp:cNvSpPr/>
      </dsp:nvSpPr>
      <dsp:spPr>
        <a:xfrm>
          <a:off x="3261091" y="995362"/>
          <a:ext cx="3079017" cy="132715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>
              <a:solidFill>
                <a:schemeClr val="tx1"/>
              </a:solidFill>
              <a:latin typeface="Cambria" pitchFamily="18" charset="0"/>
            </a:rPr>
            <a:t>Kształcenie trwa </a:t>
          </a:r>
          <a:r>
            <a:rPr lang="pl-PL" sz="2000" b="1" kern="1200" dirty="0">
              <a:solidFill>
                <a:schemeClr val="tx1"/>
              </a:solidFill>
              <a:latin typeface="Cambria" pitchFamily="18" charset="0"/>
            </a:rPr>
            <a:t>od 6 do 8 semestrów.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0" kern="1200" dirty="0">
              <a:solidFill>
                <a:schemeClr val="tx1"/>
              </a:solidFill>
              <a:latin typeface="Cambria" pitchFamily="18" charset="0"/>
            </a:rPr>
            <a:t> (art. 201 ust. 1 ustawy – Prawo o szkolnictwie wyższym i nauce)</a:t>
          </a:r>
          <a:r>
            <a:rPr lang="pl-PL" sz="1200" b="0" kern="1200" dirty="0">
              <a:latin typeface="Cambria" pitchFamily="18" charset="0"/>
            </a:rPr>
            <a:t> </a:t>
          </a:r>
        </a:p>
      </dsp:txBody>
      <dsp:txXfrm>
        <a:off x="3325877" y="1060148"/>
        <a:ext cx="2949445" cy="1197578"/>
      </dsp:txXfrm>
    </dsp:sp>
    <dsp:sp modelId="{2A65A201-65ED-47B8-9171-50CA9AB01285}">
      <dsp:nvSpPr>
        <dsp:cNvPr id="0" name=""/>
        <dsp:cNvSpPr/>
      </dsp:nvSpPr>
      <dsp:spPr>
        <a:xfrm>
          <a:off x="6517318" y="693734"/>
          <a:ext cx="3079017" cy="19304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400" b="1" kern="1200" dirty="0">
              <a:latin typeface="Cambria" pitchFamily="18" charset="0"/>
            </a:rPr>
            <a:t>Ukończenie kształcenia </a:t>
          </a:r>
          <a:r>
            <a:rPr lang="pl-PL" sz="1200" b="1" kern="1200" dirty="0">
              <a:latin typeface="Cambria" pitchFamily="18" charset="0"/>
            </a:rPr>
            <a:t>(Kształcenie doktoranta kończy się złożeniem rozprawy doktorskiej. Por. art. 204 ust. 1 ustawy – Prawo o szkolnictwie wyższym i nauce).</a:t>
          </a:r>
          <a:endParaRPr lang="pl-PL" sz="3400" b="1" kern="1200" dirty="0">
            <a:latin typeface="Cambria" pitchFamily="18" charset="0"/>
          </a:endParaRPr>
        </a:p>
      </dsp:txBody>
      <dsp:txXfrm>
        <a:off x="6611553" y="787969"/>
        <a:ext cx="2890547" cy="174193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62159-8973-4282-A271-446BF981CBEE}">
      <dsp:nvSpPr>
        <dsp:cNvPr id="0" name=""/>
        <dsp:cNvSpPr/>
      </dsp:nvSpPr>
      <dsp:spPr>
        <a:xfrm>
          <a:off x="983747" y="1445495"/>
          <a:ext cx="2008869" cy="10044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>
              <a:latin typeface="Cambria" panose="02040503050406030204" pitchFamily="18" charset="0"/>
              <a:ea typeface="Cambria" panose="02040503050406030204" pitchFamily="18" charset="0"/>
            </a:rPr>
            <a:t>Zatrudnienie</a:t>
          </a:r>
          <a:r>
            <a:rPr lang="pl-PL" sz="1800" b="1" kern="1200" dirty="0"/>
            <a:t> </a:t>
          </a:r>
        </a:p>
      </dsp:txBody>
      <dsp:txXfrm>
        <a:off x="1013166" y="1474914"/>
        <a:ext cx="1950031" cy="945596"/>
      </dsp:txXfrm>
    </dsp:sp>
    <dsp:sp modelId="{E188D892-818F-43F4-B94B-4FF52D1558A9}">
      <dsp:nvSpPr>
        <dsp:cNvPr id="0" name=""/>
        <dsp:cNvSpPr/>
      </dsp:nvSpPr>
      <dsp:spPr>
        <a:xfrm rot="18770822">
          <a:off x="2803584" y="1487303"/>
          <a:ext cx="1181612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181612" y="2724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3364850" y="1485009"/>
        <a:ext cx="59080" cy="59080"/>
      </dsp:txXfrm>
    </dsp:sp>
    <dsp:sp modelId="{F03D7AAD-7489-4172-A22F-E3E870701BF1}">
      <dsp:nvSpPr>
        <dsp:cNvPr id="0" name=""/>
        <dsp:cNvSpPr/>
      </dsp:nvSpPr>
      <dsp:spPr>
        <a:xfrm>
          <a:off x="3796165" y="579170"/>
          <a:ext cx="2008869" cy="1004434"/>
        </a:xfrm>
        <a:prstGeom prst="roundRect">
          <a:avLst>
            <a:gd name="adj" fmla="val 10000"/>
          </a:avLst>
        </a:prstGeom>
        <a:solidFill>
          <a:srgbClr val="C0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latin typeface="Cambria" panose="02040503050406030204" pitchFamily="18" charset="0"/>
              <a:ea typeface="Cambria" panose="02040503050406030204" pitchFamily="18" charset="0"/>
            </a:rPr>
            <a:t>w ramach </a:t>
          </a:r>
          <a:r>
            <a:rPr lang="pl-PL" sz="1400" b="1" u="sng" kern="1200" dirty="0">
              <a:latin typeface="Cambria" panose="02040503050406030204" pitchFamily="18" charset="0"/>
              <a:ea typeface="Cambria" panose="02040503050406030204" pitchFamily="18" charset="0"/>
            </a:rPr>
            <a:t>kilku</a:t>
          </a:r>
          <a:r>
            <a:rPr lang="pl-PL" sz="1400" b="1" kern="1200" dirty="0">
              <a:latin typeface="Cambria" panose="02040503050406030204" pitchFamily="18" charset="0"/>
              <a:ea typeface="Cambria" panose="02040503050406030204" pitchFamily="18" charset="0"/>
            </a:rPr>
            <a:t> stosunków prawnych </a:t>
          </a:r>
        </a:p>
      </dsp:txBody>
      <dsp:txXfrm>
        <a:off x="3825584" y="608589"/>
        <a:ext cx="1950031" cy="945596"/>
      </dsp:txXfrm>
    </dsp:sp>
    <dsp:sp modelId="{21AA8AAB-191B-4DEE-A624-47313C10E9C3}">
      <dsp:nvSpPr>
        <dsp:cNvPr id="0" name=""/>
        <dsp:cNvSpPr/>
      </dsp:nvSpPr>
      <dsp:spPr>
        <a:xfrm rot="19457599">
          <a:off x="5712022" y="765366"/>
          <a:ext cx="989572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989572" y="27246"/>
              </a:lnTo>
            </a:path>
          </a:pathLst>
        </a:custGeom>
        <a:noFill/>
        <a:ln w="25400" cap="flat" cmpd="sng" algn="ctr">
          <a:solidFill>
            <a:schemeClr val="accent4"/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6182069" y="767873"/>
        <a:ext cx="49478" cy="49478"/>
      </dsp:txXfrm>
    </dsp:sp>
    <dsp:sp modelId="{00F805CB-5140-4A85-AA78-A96EF49B77EB}">
      <dsp:nvSpPr>
        <dsp:cNvPr id="0" name=""/>
        <dsp:cNvSpPr/>
      </dsp:nvSpPr>
      <dsp:spPr>
        <a:xfrm>
          <a:off x="6608582" y="1620"/>
          <a:ext cx="2008869" cy="1004434"/>
        </a:xfrm>
        <a:prstGeom prst="roundRect">
          <a:avLst>
            <a:gd name="adj" fmla="val 10000"/>
          </a:avLst>
        </a:prstGeom>
        <a:solidFill>
          <a:srgbClr val="C0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latin typeface="Cambria" panose="02040503050406030204" pitchFamily="18" charset="0"/>
              <a:ea typeface="Cambria" panose="02040503050406030204" pitchFamily="18" charset="0"/>
            </a:rPr>
            <a:t>kształcenie w szkole doktorskiej + stosunek pracy </a:t>
          </a:r>
          <a:endParaRPr lang="pl-PL" sz="1400" kern="1200" dirty="0"/>
        </a:p>
      </dsp:txBody>
      <dsp:txXfrm>
        <a:off x="6638001" y="31039"/>
        <a:ext cx="1950031" cy="945596"/>
      </dsp:txXfrm>
    </dsp:sp>
    <dsp:sp modelId="{85455B9A-0BCA-4610-8A4C-AEBEF49E5302}">
      <dsp:nvSpPr>
        <dsp:cNvPr id="0" name=""/>
        <dsp:cNvSpPr/>
      </dsp:nvSpPr>
      <dsp:spPr>
        <a:xfrm rot="2142401">
          <a:off x="5712022" y="1342916"/>
          <a:ext cx="989572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989572" y="27246"/>
              </a:lnTo>
            </a:path>
          </a:pathLst>
        </a:custGeom>
        <a:noFill/>
        <a:ln w="25400" cap="flat" cmpd="sng" algn="ctr">
          <a:solidFill>
            <a:schemeClr val="accent4"/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6182069" y="1345423"/>
        <a:ext cx="49478" cy="49478"/>
      </dsp:txXfrm>
    </dsp:sp>
    <dsp:sp modelId="{C513191F-3C23-4D07-ACA4-37913DE042DF}">
      <dsp:nvSpPr>
        <dsp:cNvPr id="0" name=""/>
        <dsp:cNvSpPr/>
      </dsp:nvSpPr>
      <dsp:spPr>
        <a:xfrm>
          <a:off x="6608582" y="1156720"/>
          <a:ext cx="2008869" cy="1004434"/>
        </a:xfrm>
        <a:prstGeom prst="roundRect">
          <a:avLst>
            <a:gd name="adj" fmla="val 10000"/>
          </a:avLst>
        </a:prstGeom>
        <a:solidFill>
          <a:srgbClr val="C0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latin typeface="Cambria" panose="02040503050406030204" pitchFamily="18" charset="0"/>
              <a:ea typeface="Cambria" panose="02040503050406030204" pitchFamily="18" charset="0"/>
            </a:rPr>
            <a:t>kształcenie w szkole doktorskiej + niepracowniczy stosunek zatrudnienia </a:t>
          </a:r>
          <a:endParaRPr lang="pl-PL" sz="1400" kern="1200" dirty="0"/>
        </a:p>
      </dsp:txBody>
      <dsp:txXfrm>
        <a:off x="6638001" y="1186139"/>
        <a:ext cx="1950031" cy="945596"/>
      </dsp:txXfrm>
    </dsp:sp>
    <dsp:sp modelId="{863AE0FA-C3D5-4B1B-8533-AF3EB159ED48}">
      <dsp:nvSpPr>
        <dsp:cNvPr id="0" name=""/>
        <dsp:cNvSpPr/>
      </dsp:nvSpPr>
      <dsp:spPr>
        <a:xfrm rot="2829178">
          <a:off x="2803584" y="2353628"/>
          <a:ext cx="1181612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181612" y="2724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3364850" y="2351334"/>
        <a:ext cx="59080" cy="59080"/>
      </dsp:txXfrm>
    </dsp:sp>
    <dsp:sp modelId="{F1688236-273A-40D8-9CD0-5177FFDA54C5}">
      <dsp:nvSpPr>
        <dsp:cNvPr id="0" name=""/>
        <dsp:cNvSpPr/>
      </dsp:nvSpPr>
      <dsp:spPr>
        <a:xfrm>
          <a:off x="3796165" y="2311820"/>
          <a:ext cx="2008869" cy="10044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latin typeface="Cambria" panose="02040503050406030204" pitchFamily="18" charset="0"/>
              <a:ea typeface="Cambria" panose="02040503050406030204" pitchFamily="18" charset="0"/>
            </a:rPr>
            <a:t>w ramach </a:t>
          </a:r>
          <a:r>
            <a:rPr lang="pl-PL" sz="1400" b="1" u="sng" kern="1200" dirty="0">
              <a:latin typeface="Cambria" panose="02040503050406030204" pitchFamily="18" charset="0"/>
              <a:ea typeface="Cambria" panose="02040503050406030204" pitchFamily="18" charset="0"/>
            </a:rPr>
            <a:t>jednego</a:t>
          </a:r>
          <a:r>
            <a:rPr lang="pl-PL" sz="1400" b="1" kern="1200" dirty="0">
              <a:latin typeface="Cambria" panose="02040503050406030204" pitchFamily="18" charset="0"/>
              <a:ea typeface="Cambria" panose="02040503050406030204" pitchFamily="18" charset="0"/>
            </a:rPr>
            <a:t> stosunku prawnego </a:t>
          </a:r>
        </a:p>
      </dsp:txBody>
      <dsp:txXfrm>
        <a:off x="3825584" y="2341239"/>
        <a:ext cx="1950031" cy="945596"/>
      </dsp:txXfrm>
    </dsp:sp>
    <dsp:sp modelId="{44258705-8B46-444C-933F-DE9408525F39}">
      <dsp:nvSpPr>
        <dsp:cNvPr id="0" name=""/>
        <dsp:cNvSpPr/>
      </dsp:nvSpPr>
      <dsp:spPr>
        <a:xfrm>
          <a:off x="5805034" y="2786791"/>
          <a:ext cx="803547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803547" y="27246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6186720" y="2793948"/>
        <a:ext cx="40177" cy="40177"/>
      </dsp:txXfrm>
    </dsp:sp>
    <dsp:sp modelId="{22C8A8A2-5E69-404F-8A72-2171B163D336}">
      <dsp:nvSpPr>
        <dsp:cNvPr id="0" name=""/>
        <dsp:cNvSpPr/>
      </dsp:nvSpPr>
      <dsp:spPr>
        <a:xfrm>
          <a:off x="6608582" y="2311820"/>
          <a:ext cx="2008869" cy="10044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latin typeface="Cambria" panose="02040503050406030204" pitchFamily="18" charset="0"/>
              <a:ea typeface="Cambria" panose="02040503050406030204" pitchFamily="18" charset="0"/>
            </a:rPr>
            <a:t>kształcenie w szkole doktorskiej jako </a:t>
          </a:r>
          <a:r>
            <a:rPr lang="pl-PL" sz="1400" b="1" u="sng" kern="1200" dirty="0">
              <a:latin typeface="Cambria" panose="02040503050406030204" pitchFamily="18" charset="0"/>
              <a:ea typeface="Cambria" panose="02040503050406030204" pitchFamily="18" charset="0"/>
            </a:rPr>
            <a:t>jedyna</a:t>
          </a:r>
          <a:r>
            <a:rPr lang="pl-PL" sz="1400" b="1" kern="1200" dirty="0">
              <a:latin typeface="Cambria" panose="02040503050406030204" pitchFamily="18" charset="0"/>
              <a:ea typeface="Cambria" panose="02040503050406030204" pitchFamily="18" charset="0"/>
            </a:rPr>
            <a:t> aktywność zawodowa </a:t>
          </a:r>
        </a:p>
      </dsp:txBody>
      <dsp:txXfrm>
        <a:off x="6638001" y="2341239"/>
        <a:ext cx="1950031" cy="94559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823FE8-1979-447A-9D35-80ECFE755A0D}">
      <dsp:nvSpPr>
        <dsp:cNvPr id="0" name=""/>
        <dsp:cNvSpPr/>
      </dsp:nvSpPr>
      <dsp:spPr>
        <a:xfrm>
          <a:off x="3875178" y="1658937"/>
          <a:ext cx="413539" cy="3939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6769" y="0"/>
              </a:lnTo>
              <a:lnTo>
                <a:pt x="206769" y="393997"/>
              </a:lnTo>
              <a:lnTo>
                <a:pt x="413539" y="39399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4067668" y="1841656"/>
        <a:ext cx="28559" cy="28559"/>
      </dsp:txXfrm>
    </dsp:sp>
    <dsp:sp modelId="{A3364CCA-0079-411B-B292-F63E71CA437A}">
      <dsp:nvSpPr>
        <dsp:cNvPr id="0" name=""/>
        <dsp:cNvSpPr/>
      </dsp:nvSpPr>
      <dsp:spPr>
        <a:xfrm>
          <a:off x="3875178" y="1264939"/>
          <a:ext cx="413539" cy="393997"/>
        </a:xfrm>
        <a:custGeom>
          <a:avLst/>
          <a:gdLst/>
          <a:ahLst/>
          <a:cxnLst/>
          <a:rect l="0" t="0" r="0" b="0"/>
          <a:pathLst>
            <a:path>
              <a:moveTo>
                <a:pt x="0" y="393997"/>
              </a:moveTo>
              <a:lnTo>
                <a:pt x="206769" y="393997"/>
              </a:lnTo>
              <a:lnTo>
                <a:pt x="206769" y="0"/>
              </a:lnTo>
              <a:lnTo>
                <a:pt x="413539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4067668" y="1447659"/>
        <a:ext cx="28559" cy="28559"/>
      </dsp:txXfrm>
    </dsp:sp>
    <dsp:sp modelId="{194E734A-7D47-4201-A863-DE749FD84A01}">
      <dsp:nvSpPr>
        <dsp:cNvPr id="0" name=""/>
        <dsp:cNvSpPr/>
      </dsp:nvSpPr>
      <dsp:spPr>
        <a:xfrm rot="16200000">
          <a:off x="1901042" y="1343739"/>
          <a:ext cx="3317875" cy="630396"/>
        </a:xfrm>
        <a:prstGeom prst="rect">
          <a:avLst/>
        </a:prstGeom>
        <a:solidFill>
          <a:srgbClr val="C0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200" b="1" kern="1200" dirty="0">
              <a:latin typeface="Cambria" panose="02040503050406030204" pitchFamily="18" charset="0"/>
              <a:ea typeface="Cambria" panose="02040503050406030204" pitchFamily="18" charset="0"/>
            </a:rPr>
            <a:t>Ograniczenia </a:t>
          </a:r>
        </a:p>
      </dsp:txBody>
      <dsp:txXfrm>
        <a:off x="1901042" y="1343739"/>
        <a:ext cx="3317875" cy="630396"/>
      </dsp:txXfrm>
    </dsp:sp>
    <dsp:sp modelId="{7804A2DC-20CA-4767-81E4-9A45835EA8DE}">
      <dsp:nvSpPr>
        <dsp:cNvPr id="0" name=""/>
        <dsp:cNvSpPr/>
      </dsp:nvSpPr>
      <dsp:spPr>
        <a:xfrm>
          <a:off x="4288718" y="949741"/>
          <a:ext cx="2067699" cy="630396"/>
        </a:xfrm>
        <a:prstGeom prst="rect">
          <a:avLst/>
        </a:prstGeom>
        <a:solidFill>
          <a:srgbClr val="C0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400" b="1" kern="1200" dirty="0">
              <a:latin typeface="Cambria" panose="02040503050406030204" pitchFamily="18" charset="0"/>
              <a:ea typeface="Cambria" panose="02040503050406030204" pitchFamily="18" charset="0"/>
            </a:rPr>
            <a:t>Prawne </a:t>
          </a:r>
        </a:p>
      </dsp:txBody>
      <dsp:txXfrm>
        <a:off x="4288718" y="949741"/>
        <a:ext cx="2067699" cy="630396"/>
      </dsp:txXfrm>
    </dsp:sp>
    <dsp:sp modelId="{8E85B150-35DD-4CC6-9B8F-50B995130037}">
      <dsp:nvSpPr>
        <dsp:cNvPr id="0" name=""/>
        <dsp:cNvSpPr/>
      </dsp:nvSpPr>
      <dsp:spPr>
        <a:xfrm>
          <a:off x="4288718" y="1737737"/>
          <a:ext cx="2067699" cy="6303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400" b="1" kern="1200" dirty="0">
              <a:latin typeface="Cambria" panose="02040503050406030204" pitchFamily="18" charset="0"/>
              <a:ea typeface="Cambria" panose="02040503050406030204" pitchFamily="18" charset="0"/>
            </a:rPr>
            <a:t>Faktyczne </a:t>
          </a:r>
        </a:p>
      </dsp:txBody>
      <dsp:txXfrm>
        <a:off x="4288718" y="1737737"/>
        <a:ext cx="2067699" cy="63039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6CC556-E0B9-4EF2-B792-8E81AF1A023F}">
      <dsp:nvSpPr>
        <dsp:cNvPr id="0" name=""/>
        <dsp:cNvSpPr/>
      </dsp:nvSpPr>
      <dsp:spPr>
        <a:xfrm>
          <a:off x="4909" y="1027925"/>
          <a:ext cx="2524047" cy="1262023"/>
        </a:xfrm>
        <a:prstGeom prst="roundRect">
          <a:avLst>
            <a:gd name="adj" fmla="val 10000"/>
          </a:avLst>
        </a:prstGeom>
        <a:solidFill>
          <a:srgbClr val="C0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b="1" kern="1200" dirty="0">
              <a:latin typeface="Cambria" panose="02040503050406030204" pitchFamily="18" charset="0"/>
              <a:ea typeface="Cambria" panose="02040503050406030204" pitchFamily="18" charset="0"/>
            </a:rPr>
            <a:t>Ograniczenia prawne </a:t>
          </a:r>
        </a:p>
      </dsp:txBody>
      <dsp:txXfrm>
        <a:off x="41872" y="1064888"/>
        <a:ext cx="2450121" cy="1188097"/>
      </dsp:txXfrm>
    </dsp:sp>
    <dsp:sp modelId="{F77D722F-6212-4E9E-8206-D0818D040DC9}">
      <dsp:nvSpPr>
        <dsp:cNvPr id="0" name=""/>
        <dsp:cNvSpPr/>
      </dsp:nvSpPr>
      <dsp:spPr>
        <a:xfrm rot="19457599">
          <a:off x="2412091" y="1261872"/>
          <a:ext cx="1243349" cy="68466"/>
        </a:xfrm>
        <a:custGeom>
          <a:avLst/>
          <a:gdLst/>
          <a:ahLst/>
          <a:cxnLst/>
          <a:rect l="0" t="0" r="0" b="0"/>
          <a:pathLst>
            <a:path>
              <a:moveTo>
                <a:pt x="0" y="34233"/>
              </a:moveTo>
              <a:lnTo>
                <a:pt x="1243349" y="34233"/>
              </a:lnTo>
            </a:path>
          </a:pathLst>
        </a:custGeom>
        <a:noFill/>
        <a:ln w="25400" cap="flat" cmpd="sng" algn="ctr">
          <a:solidFill>
            <a:schemeClr val="accent4"/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3002683" y="1265021"/>
        <a:ext cx="62167" cy="62167"/>
      </dsp:txXfrm>
    </dsp:sp>
    <dsp:sp modelId="{41715CAC-7B27-4B64-B4C6-F3B67073EB35}">
      <dsp:nvSpPr>
        <dsp:cNvPr id="0" name=""/>
        <dsp:cNvSpPr/>
      </dsp:nvSpPr>
      <dsp:spPr>
        <a:xfrm>
          <a:off x="3538576" y="302261"/>
          <a:ext cx="2524047" cy="1262023"/>
        </a:xfrm>
        <a:prstGeom prst="roundRect">
          <a:avLst>
            <a:gd name="adj" fmla="val 10000"/>
          </a:avLst>
        </a:prstGeom>
        <a:solidFill>
          <a:srgbClr val="C0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b="1" kern="1200" dirty="0">
              <a:latin typeface="Cambria" panose="02040503050406030204" pitchFamily="18" charset="0"/>
              <a:ea typeface="Cambria" panose="02040503050406030204" pitchFamily="18" charset="0"/>
            </a:rPr>
            <a:t>Prawo o szkolnictwie wyższym i nauce </a:t>
          </a:r>
        </a:p>
      </dsp:txBody>
      <dsp:txXfrm>
        <a:off x="3575539" y="339224"/>
        <a:ext cx="2450121" cy="1188097"/>
      </dsp:txXfrm>
    </dsp:sp>
    <dsp:sp modelId="{5C32A7B7-A146-40ED-A716-A05C6A6C8EFA}">
      <dsp:nvSpPr>
        <dsp:cNvPr id="0" name=""/>
        <dsp:cNvSpPr/>
      </dsp:nvSpPr>
      <dsp:spPr>
        <a:xfrm>
          <a:off x="6062623" y="899040"/>
          <a:ext cx="1009618" cy="68466"/>
        </a:xfrm>
        <a:custGeom>
          <a:avLst/>
          <a:gdLst/>
          <a:ahLst/>
          <a:cxnLst/>
          <a:rect l="0" t="0" r="0" b="0"/>
          <a:pathLst>
            <a:path>
              <a:moveTo>
                <a:pt x="0" y="34233"/>
              </a:moveTo>
              <a:lnTo>
                <a:pt x="1009618" y="34233"/>
              </a:lnTo>
            </a:path>
          </a:pathLst>
        </a:custGeom>
        <a:noFill/>
        <a:ln w="25400" cap="flat" cmpd="sng" algn="ctr">
          <a:solidFill>
            <a:schemeClr val="accent4"/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6542192" y="908033"/>
        <a:ext cx="50480" cy="50480"/>
      </dsp:txXfrm>
    </dsp:sp>
    <dsp:sp modelId="{A9633F13-4A50-4D23-BCC0-525417BA1351}">
      <dsp:nvSpPr>
        <dsp:cNvPr id="0" name=""/>
        <dsp:cNvSpPr/>
      </dsp:nvSpPr>
      <dsp:spPr>
        <a:xfrm>
          <a:off x="7072242" y="302261"/>
          <a:ext cx="2524047" cy="1262023"/>
        </a:xfrm>
        <a:prstGeom prst="roundRect">
          <a:avLst>
            <a:gd name="adj" fmla="val 10000"/>
          </a:avLst>
        </a:prstGeom>
        <a:solidFill>
          <a:srgbClr val="C0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b="1" kern="1200" dirty="0">
              <a:latin typeface="Cambria" pitchFamily="18" charset="0"/>
            </a:rPr>
            <a:t>art. 209 ust. 10 ustawy – Prawo o szkolnictwie wyższym i nauce  </a:t>
          </a:r>
        </a:p>
      </dsp:txBody>
      <dsp:txXfrm>
        <a:off x="7109205" y="339224"/>
        <a:ext cx="2450121" cy="1188097"/>
      </dsp:txXfrm>
    </dsp:sp>
    <dsp:sp modelId="{8D2A17EE-F07D-4379-AB1E-9E7043E849FE}">
      <dsp:nvSpPr>
        <dsp:cNvPr id="0" name=""/>
        <dsp:cNvSpPr/>
      </dsp:nvSpPr>
      <dsp:spPr>
        <a:xfrm rot="2142401">
          <a:off x="2412091" y="1987535"/>
          <a:ext cx="1243349" cy="68466"/>
        </a:xfrm>
        <a:custGeom>
          <a:avLst/>
          <a:gdLst/>
          <a:ahLst/>
          <a:cxnLst/>
          <a:rect l="0" t="0" r="0" b="0"/>
          <a:pathLst>
            <a:path>
              <a:moveTo>
                <a:pt x="0" y="34233"/>
              </a:moveTo>
              <a:lnTo>
                <a:pt x="1243349" y="34233"/>
              </a:lnTo>
            </a:path>
          </a:pathLst>
        </a:custGeom>
        <a:noFill/>
        <a:ln w="25400" cap="flat" cmpd="sng" algn="ctr">
          <a:solidFill>
            <a:schemeClr val="dk1"/>
          </a:solidFill>
          <a:prstDash val="solid"/>
          <a:headEnd type="arrow" w="med" len="med"/>
          <a:tailEnd type="arrow" w="med" len="me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3002683" y="1990685"/>
        <a:ext cx="62167" cy="62167"/>
      </dsp:txXfrm>
    </dsp:sp>
    <dsp:sp modelId="{A74CE5A6-4CD1-4739-9FEA-ED64F3F7D397}">
      <dsp:nvSpPr>
        <dsp:cNvPr id="0" name=""/>
        <dsp:cNvSpPr/>
      </dsp:nvSpPr>
      <dsp:spPr>
        <a:xfrm>
          <a:off x="3538576" y="1753589"/>
          <a:ext cx="2524047" cy="1262023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993300">
                <a:shade val="30000"/>
                <a:satMod val="115000"/>
              </a:srgbClr>
            </a:gs>
            <a:gs pos="50000">
              <a:srgbClr val="993300">
                <a:shade val="67500"/>
                <a:satMod val="115000"/>
              </a:srgbClr>
            </a:gs>
            <a:gs pos="100000">
              <a:srgbClr val="993300">
                <a:shade val="100000"/>
                <a:satMod val="115000"/>
              </a:srgbClr>
            </a:gs>
          </a:gsLst>
          <a:path path="circle">
            <a:fillToRect r="100000" b="100000"/>
          </a:path>
          <a:tileRect l="-100000" t="-100000"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b="1" kern="1200" dirty="0">
              <a:latin typeface="Cambria" panose="02040503050406030204" pitchFamily="18" charset="0"/>
              <a:ea typeface="Cambria" panose="02040503050406030204" pitchFamily="18" charset="0"/>
            </a:rPr>
            <a:t>Regulamin szkoły doktorskiej </a:t>
          </a:r>
        </a:p>
      </dsp:txBody>
      <dsp:txXfrm>
        <a:off x="3575539" y="1790552"/>
        <a:ext cx="2450121" cy="118809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AC5EFA-BB57-4BA3-8D27-62DE06323596}">
      <dsp:nvSpPr>
        <dsp:cNvPr id="0" name=""/>
        <dsp:cNvSpPr/>
      </dsp:nvSpPr>
      <dsp:spPr>
        <a:xfrm rot="16200000">
          <a:off x="3488" y="1699"/>
          <a:ext cx="3314476" cy="3314476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b="1" kern="1200" dirty="0">
              <a:latin typeface="Cambria" pitchFamily="18" charset="0"/>
            </a:rPr>
            <a:t>art. 209 ust. 10 ustawy – Prawo o szkolnictwie wyższym  i nauce </a:t>
          </a:r>
          <a:endParaRPr lang="pl-PL" sz="2300" kern="1200" dirty="0"/>
        </a:p>
      </dsp:txBody>
      <dsp:txXfrm rot="5400000">
        <a:off x="3489" y="830317"/>
        <a:ext cx="2734443" cy="1657238"/>
      </dsp:txXfrm>
    </dsp:sp>
    <dsp:sp modelId="{3C99F0F0-4B95-4DC5-A064-FD2366BEF241}">
      <dsp:nvSpPr>
        <dsp:cNvPr id="0" name=""/>
        <dsp:cNvSpPr/>
      </dsp:nvSpPr>
      <dsp:spPr>
        <a:xfrm rot="5400000">
          <a:off x="6283234" y="1699"/>
          <a:ext cx="3314476" cy="3314476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b="1" kern="1200" dirty="0">
              <a:latin typeface="Cambria" pitchFamily="18" charset="0"/>
            </a:rPr>
            <a:t>regulamin szkoły doktorskiej </a:t>
          </a:r>
        </a:p>
      </dsp:txBody>
      <dsp:txXfrm rot="-5400000">
        <a:off x="6863268" y="830318"/>
        <a:ext cx="2734443" cy="165723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4761D2-A625-419F-95EB-39491AA19FC8}">
      <dsp:nvSpPr>
        <dsp:cNvPr id="0" name=""/>
        <dsp:cNvSpPr/>
      </dsp:nvSpPr>
      <dsp:spPr>
        <a:xfrm>
          <a:off x="2382" y="341669"/>
          <a:ext cx="4484315" cy="11210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600" b="1" kern="1200" dirty="0">
              <a:latin typeface="Cambria" pitchFamily="18" charset="0"/>
            </a:rPr>
            <a:t>Ubezpieczony</a:t>
          </a:r>
          <a:r>
            <a:rPr lang="pl-PL" sz="5300" kern="1200" dirty="0">
              <a:latin typeface="Cambria" pitchFamily="18" charset="0"/>
            </a:rPr>
            <a:t> </a:t>
          </a:r>
        </a:p>
      </dsp:txBody>
      <dsp:txXfrm>
        <a:off x="35217" y="374504"/>
        <a:ext cx="4418645" cy="1055408"/>
      </dsp:txXfrm>
    </dsp:sp>
    <dsp:sp modelId="{23A2293B-8F20-4522-9FEB-C9878002400C}">
      <dsp:nvSpPr>
        <dsp:cNvPr id="0" name=""/>
        <dsp:cNvSpPr/>
      </dsp:nvSpPr>
      <dsp:spPr>
        <a:xfrm rot="5400000">
          <a:off x="2146445" y="1560843"/>
          <a:ext cx="196188" cy="196188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793AFC-AAE3-4BEF-AFB5-BF61600E5053}">
      <dsp:nvSpPr>
        <dsp:cNvPr id="0" name=""/>
        <dsp:cNvSpPr/>
      </dsp:nvSpPr>
      <dsp:spPr>
        <a:xfrm>
          <a:off x="2382" y="1855126"/>
          <a:ext cx="4484315" cy="112107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b="1" kern="1200" dirty="0">
              <a:latin typeface="Cambria" pitchFamily="18" charset="0"/>
            </a:rPr>
            <a:t>Doktorant otrzymujący stypendium doktoranckie</a:t>
          </a:r>
        </a:p>
      </dsp:txBody>
      <dsp:txXfrm>
        <a:off x="35217" y="1887961"/>
        <a:ext cx="4418645" cy="1055408"/>
      </dsp:txXfrm>
    </dsp:sp>
    <dsp:sp modelId="{600FAFB6-136B-4D3B-8324-234B0596B95D}">
      <dsp:nvSpPr>
        <dsp:cNvPr id="0" name=""/>
        <dsp:cNvSpPr/>
      </dsp:nvSpPr>
      <dsp:spPr>
        <a:xfrm>
          <a:off x="5114502" y="341669"/>
          <a:ext cx="4484315" cy="1121078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600" b="1" kern="1200" dirty="0">
              <a:latin typeface="Cambria" pitchFamily="18" charset="0"/>
            </a:rPr>
            <a:t>Płatnik składek </a:t>
          </a:r>
        </a:p>
      </dsp:txBody>
      <dsp:txXfrm>
        <a:off x="5147337" y="374504"/>
        <a:ext cx="4418645" cy="1055408"/>
      </dsp:txXfrm>
    </dsp:sp>
    <dsp:sp modelId="{84B636F6-8FE6-47E5-9DFD-A5274FDF48FA}">
      <dsp:nvSpPr>
        <dsp:cNvPr id="0" name=""/>
        <dsp:cNvSpPr/>
      </dsp:nvSpPr>
      <dsp:spPr>
        <a:xfrm rot="5400000">
          <a:off x="7258565" y="1560843"/>
          <a:ext cx="196188" cy="196188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8859F0-42D6-4058-9AFE-B9F4579DF036}">
      <dsp:nvSpPr>
        <dsp:cNvPr id="0" name=""/>
        <dsp:cNvSpPr/>
      </dsp:nvSpPr>
      <dsp:spPr>
        <a:xfrm>
          <a:off x="5114502" y="1855126"/>
          <a:ext cx="4484315" cy="112107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b="1" u="none" kern="1200" dirty="0">
              <a:latin typeface="Cambria" pitchFamily="18" charset="0"/>
            </a:rPr>
            <a:t>Podmiot prowadzący szkołę doktorską</a:t>
          </a:r>
          <a:r>
            <a:rPr lang="pl-PL" sz="2800" u="none" kern="1200" dirty="0">
              <a:latin typeface="Cambria" pitchFamily="18" charset="0"/>
            </a:rPr>
            <a:t> </a:t>
          </a:r>
        </a:p>
      </dsp:txBody>
      <dsp:txXfrm>
        <a:off x="5147337" y="1887961"/>
        <a:ext cx="4418645" cy="10554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6EC592-94B5-4E56-87FD-07919FA79295}" type="datetimeFigureOut">
              <a:rPr lang="pl-PL" smtClean="0"/>
              <a:pPr/>
              <a:t>13.07.2023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53BA1-F43D-406A-938F-4E541F5116C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3075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pPr/>
              <a:t>7/13/2023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7/13/2023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C73E368-BB40-49C0-9F1B-C7D66FF64F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Status doktoranta z perspektywy prawa pracy i ubezpieczeń społecznych – wprowadzenie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3C1568E-6354-41B0-B3B9-E31BF80993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4241799"/>
            <a:ext cx="6815669" cy="973667"/>
          </a:xfrm>
        </p:spPr>
        <p:txBody>
          <a:bodyPr>
            <a:normAutofit lnSpcReduction="10000"/>
          </a:bodyPr>
          <a:lstStyle/>
          <a:p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Dr hab. Marzena Szabłowska-Juckiewicz</a:t>
            </a:r>
          </a:p>
          <a:p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Katedra Prawa Pracy </a:t>
            </a:r>
          </a:p>
          <a:p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Wydział Praw i Administracji </a:t>
            </a:r>
          </a:p>
          <a:p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UMK w Toruniu </a:t>
            </a:r>
          </a:p>
        </p:txBody>
      </p:sp>
    </p:spTree>
    <p:extLst>
      <p:ext uri="{BB962C8B-B14F-4D97-AF65-F5344CB8AC3E}">
        <p14:creationId xmlns:p14="http://schemas.microsoft.com/office/powerpoint/2010/main" val="2393960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2B0279-5E69-4393-8760-C678B97E5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>
                <a:latin typeface="Cambria" panose="02040503050406030204" pitchFamily="18" charset="0"/>
                <a:ea typeface="Cambria" panose="02040503050406030204" pitchFamily="18" charset="0"/>
              </a:rPr>
              <a:t>Kształcenie w szkole doktorskiej + inne aktywności zawodowe 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7CD8115-05B6-4CF1-9E56-8CF883151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 algn="just"/>
            <a:r>
              <a:rPr lang="pl-PL" b="1" dirty="0">
                <a:latin typeface="Cambria" pitchFamily="18" charset="0"/>
              </a:rPr>
              <a:t>art. 209 ust. 10 ustawy – Prawo o szkolnictwie wyższym  i nauce </a:t>
            </a:r>
          </a:p>
          <a:p>
            <a:pPr lvl="0" algn="just"/>
            <a:r>
              <a:rPr lang="pl-PL" b="1" dirty="0">
                <a:latin typeface="Cambria" pitchFamily="18" charset="0"/>
              </a:rPr>
              <a:t>Doktorant nie może być zatrudniony jako </a:t>
            </a:r>
            <a:r>
              <a:rPr lang="pl-PL" b="1" u="sng" dirty="0">
                <a:latin typeface="Cambria" pitchFamily="18" charset="0"/>
              </a:rPr>
              <a:t>nauczyciel akademicki</a:t>
            </a:r>
            <a:r>
              <a:rPr lang="pl-PL" b="1" dirty="0">
                <a:latin typeface="Cambria" pitchFamily="18" charset="0"/>
              </a:rPr>
              <a:t> ani </a:t>
            </a:r>
            <a:r>
              <a:rPr lang="pl-PL" b="1" u="sng" dirty="0">
                <a:latin typeface="Cambria" pitchFamily="18" charset="0"/>
              </a:rPr>
              <a:t>pracownik naukowy</a:t>
            </a:r>
            <a:r>
              <a:rPr lang="pl-PL" dirty="0">
                <a:latin typeface="Cambria" pitchFamily="18" charset="0"/>
              </a:rPr>
              <a:t>. </a:t>
            </a:r>
          </a:p>
          <a:p>
            <a:pPr lvl="0" algn="just"/>
            <a:r>
              <a:rPr lang="pl-PL" b="1" dirty="0">
                <a:latin typeface="Cambria" pitchFamily="18" charset="0"/>
              </a:rPr>
              <a:t>Zakaz </a:t>
            </a:r>
            <a:r>
              <a:rPr lang="pl-PL" b="1" u="sng" dirty="0">
                <a:latin typeface="Cambria" pitchFamily="18" charset="0"/>
              </a:rPr>
              <a:t>nie dotyczy </a:t>
            </a:r>
            <a:r>
              <a:rPr lang="pl-PL" b="1" dirty="0">
                <a:latin typeface="Cambria" pitchFamily="18" charset="0"/>
              </a:rPr>
              <a:t>zatrudnienia doktoranta:</a:t>
            </a:r>
          </a:p>
          <a:p>
            <a:pPr algn="just">
              <a:buNone/>
            </a:pPr>
            <a:r>
              <a:rPr lang="pl-PL" dirty="0">
                <a:latin typeface="Cambria" pitchFamily="18" charset="0"/>
              </a:rPr>
              <a:t>1) w celu realizacji projektu badawczego, o którym mowa w art. 119 ust. 2 </a:t>
            </a:r>
            <a:r>
              <a:rPr lang="pl-PL" dirty="0" err="1">
                <a:latin typeface="Cambria" pitchFamily="18" charset="0"/>
              </a:rPr>
              <a:t>pkt</a:t>
            </a:r>
            <a:r>
              <a:rPr lang="pl-PL" dirty="0">
                <a:latin typeface="Cambria" pitchFamily="18" charset="0"/>
              </a:rPr>
              <a:t> 2 i 3;</a:t>
            </a:r>
          </a:p>
          <a:p>
            <a:pPr algn="just">
              <a:buNone/>
            </a:pPr>
            <a:r>
              <a:rPr lang="pl-PL" dirty="0">
                <a:latin typeface="Cambria" pitchFamily="18" charset="0"/>
              </a:rPr>
              <a:t>2) po ocenie </a:t>
            </a:r>
            <a:r>
              <a:rPr lang="pl-PL" dirty="0" err="1">
                <a:latin typeface="Cambria" pitchFamily="18" charset="0"/>
              </a:rPr>
              <a:t>śródokresowej</a:t>
            </a:r>
            <a:r>
              <a:rPr lang="pl-PL" dirty="0">
                <a:latin typeface="Cambria" pitchFamily="18" charset="0"/>
              </a:rPr>
              <a:t> zakończonej wynikiem pozytywnym, z tym że w przypadku zatrudnienia w wymiarze przekraczającym połowę pełnego wymiaru czasu pracy, wysokość stypendium wynosi 40% wysokości miesięcznego stypendium, o której mowa w ust. 4 </a:t>
            </a:r>
            <a:r>
              <a:rPr lang="pl-PL" dirty="0" err="1">
                <a:latin typeface="Cambria" pitchFamily="18" charset="0"/>
              </a:rPr>
              <a:t>pkt</a:t>
            </a:r>
            <a:r>
              <a:rPr lang="pl-PL" dirty="0">
                <a:latin typeface="Cambria" pitchFamily="18" charset="0"/>
              </a:rPr>
              <a:t> 2;</a:t>
            </a:r>
          </a:p>
          <a:p>
            <a:pPr algn="just">
              <a:buNone/>
            </a:pPr>
            <a:r>
              <a:rPr lang="pl-PL" dirty="0">
                <a:latin typeface="Cambria" pitchFamily="18" charset="0"/>
              </a:rPr>
              <a:t>3) któremu nie przysługuje stypendium doktoranckie. </a:t>
            </a:r>
          </a:p>
          <a:p>
            <a:endParaRPr lang="pl-PL" dirty="0"/>
          </a:p>
        </p:txBody>
      </p:sp>
      <p:sp>
        <p:nvSpPr>
          <p:cNvPr id="4" name="Strzałka zakrzywiona w prawo 3"/>
          <p:cNvSpPr/>
          <p:nvPr/>
        </p:nvSpPr>
        <p:spPr>
          <a:xfrm>
            <a:off x="952500" y="3200400"/>
            <a:ext cx="685800" cy="6477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839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3C84AC3-AEBE-4974-890D-5C191DFC1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>
                <a:latin typeface="Cambria" panose="02040503050406030204" pitchFamily="18" charset="0"/>
                <a:ea typeface="Cambria" panose="02040503050406030204" pitchFamily="18" charset="0"/>
              </a:rPr>
              <a:t>Kształcenie w szkole doktorskiej + inne aktywności zawodowe </a:t>
            </a:r>
            <a:endParaRPr lang="pl-PL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199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>
                <a:latin typeface="Cambria" pitchFamily="18" charset="0"/>
              </a:rPr>
              <a:t>Podleganie ubezpieczeniom społecznym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82468B-8517-400C-9B96-E31C4B197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>
                <a:latin typeface="Cambria" pitchFamily="18" charset="0"/>
              </a:rPr>
              <a:t>Zasady podlegania ubezpieczeniom społecznym 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7059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47912A5-71B4-45A1-89DC-913BE9933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>
                <a:latin typeface="Cambria" pitchFamily="18" charset="0"/>
              </a:rPr>
              <a:t>Okres podlegania ubezpieczeniom społecznym </a:t>
            </a:r>
            <a:endParaRPr lang="pl-PL" dirty="0">
              <a:latin typeface="Cambria" pitchFamily="18" charset="0"/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</p:nvPr>
        </p:nvGraphicFramePr>
        <p:xfrm>
          <a:off x="1295400" y="2557463"/>
          <a:ext cx="9601200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sz="24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Ubezpieczeniom OBOWIĄZKOWYM (emerytalnemu, rentowym, wypadkowemu) 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400" dirty="0">
                          <a:latin typeface="Cambria" pitchFamily="18" charset="0"/>
                        </a:rPr>
                        <a:t>Ubezpieczeniu</a:t>
                      </a:r>
                      <a:r>
                        <a:rPr lang="pl-PL" sz="2400" baseline="0" dirty="0">
                          <a:latin typeface="Cambria" pitchFamily="18" charset="0"/>
                        </a:rPr>
                        <a:t> DOBOROWOLNEMU </a:t>
                      </a:r>
                    </a:p>
                    <a:p>
                      <a:r>
                        <a:rPr lang="pl-PL" sz="2400" baseline="0" dirty="0">
                          <a:latin typeface="Cambria" pitchFamily="18" charset="0"/>
                        </a:rPr>
                        <a:t>(chorobowemu)</a:t>
                      </a:r>
                      <a:endParaRPr lang="pl-PL" sz="24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u="none" kern="1200" dirty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w okresie otrzymywania stypendium doktoranckiego</a:t>
                      </a:r>
                      <a:endParaRPr lang="pl-PL" sz="2400" u="none" dirty="0">
                        <a:latin typeface="Cambria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u="sng" kern="1200" dirty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od dnia wskazanego w zgłoszeniu</a:t>
                      </a:r>
                      <a:r>
                        <a:rPr lang="pl-PL" sz="2000" kern="1200" dirty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, nie wcześniej jednak niż od dnia, w którym zgłoszenie zostało złożone w Zakładzie, </a:t>
                      </a:r>
                      <a:r>
                        <a:rPr lang="pl-PL" sz="2000" u="sng" kern="1200" dirty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do dnia wskazanego w zgłoszeniu wyrejestrowania</a:t>
                      </a:r>
                      <a:r>
                        <a:rPr lang="pl-PL" sz="2000" kern="1200" dirty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, nie wcześniej jednak niż od dnia, w którym zgłoszenie zostało złożone w Zakładzie</a:t>
                      </a:r>
                      <a:endParaRPr lang="pl-PL" sz="20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F088B0B-8870-46A2-93BA-675960822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740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latin typeface="Cambria" pitchFamily="18" charset="0"/>
              </a:rPr>
              <a:t>Składka na ubezpieczenia społeczne 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1295400" y="2557463"/>
          <a:ext cx="9601200" cy="317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>
                          <a:latin typeface="Cambria" pitchFamily="18" charset="0"/>
                        </a:rPr>
                        <a:t>Składka na: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mbria" pitchFamily="18" charset="0"/>
                        </a:rPr>
                        <a:t>Stopa procentowa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mbria" pitchFamily="18" charset="0"/>
                        </a:rPr>
                        <a:t>Podstawa wymiaru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000" b="1" baseline="0" dirty="0">
                          <a:latin typeface="Cambria" pitchFamily="18" charset="0"/>
                        </a:rPr>
                        <a:t>ubezpieczenie emerytalne </a:t>
                      </a:r>
                      <a:endParaRPr lang="pl-PL" sz="20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b="1" dirty="0">
                          <a:latin typeface="Cambria" pitchFamily="18" charset="0"/>
                        </a:rPr>
                        <a:t>19,52%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b="1" dirty="0">
                          <a:latin typeface="Cambria" pitchFamily="18" charset="0"/>
                        </a:rPr>
                        <a:t>kwota stypendium doktoranckiego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000" b="1" dirty="0">
                          <a:latin typeface="Cambria" pitchFamily="18" charset="0"/>
                        </a:rPr>
                        <a:t>ubezpieczenia</a:t>
                      </a:r>
                      <a:r>
                        <a:rPr lang="pl-PL" sz="2000" b="1" baseline="0" dirty="0">
                          <a:latin typeface="Cambria" pitchFamily="18" charset="0"/>
                        </a:rPr>
                        <a:t> rentowe </a:t>
                      </a:r>
                      <a:endParaRPr lang="pl-PL" sz="20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b="1" dirty="0">
                          <a:latin typeface="Cambria" pitchFamily="18" charset="0"/>
                        </a:rPr>
                        <a:t>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b="1" dirty="0">
                          <a:latin typeface="Cambria" pitchFamily="18" charset="0"/>
                        </a:rPr>
                        <a:t>kwota stypendium doktoranckiego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000" b="1" dirty="0">
                          <a:latin typeface="Cambria" pitchFamily="18" charset="0"/>
                        </a:rPr>
                        <a:t>ubezpieczenie</a:t>
                      </a:r>
                      <a:r>
                        <a:rPr lang="pl-PL" sz="2000" b="1" baseline="0" dirty="0">
                          <a:latin typeface="Cambria" pitchFamily="18" charset="0"/>
                        </a:rPr>
                        <a:t> chorobowe </a:t>
                      </a:r>
                      <a:endParaRPr lang="pl-PL" sz="20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b="1" dirty="0">
                          <a:latin typeface="Cambria" pitchFamily="18" charset="0"/>
                        </a:rPr>
                        <a:t>2,45%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dirty="0">
                          <a:latin typeface="Cambria" pitchFamily="18" charset="0"/>
                        </a:rPr>
                        <a:t>kwota stypendium doktoranckiego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000" b="1" dirty="0">
                          <a:latin typeface="Cambria" pitchFamily="18" charset="0"/>
                        </a:rPr>
                        <a:t>ubezpieczenie wypadkowe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b="1" dirty="0">
                          <a:latin typeface="Cambria" pitchFamily="18" charset="0"/>
                        </a:rPr>
                        <a:t>0,4-8,12%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dirty="0">
                          <a:latin typeface="Cambria" pitchFamily="18" charset="0"/>
                        </a:rPr>
                        <a:t>kwota stypendium doktoranckiego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>
                <a:latin typeface="Cambria" pitchFamily="18" charset="0"/>
              </a:rPr>
              <a:t>Zasady finansowania składki na ubezpieczenia społeczne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t">
              <a:buNone/>
            </a:pPr>
            <a:endParaRPr lang="pl-PL" b="1" dirty="0"/>
          </a:p>
          <a:p>
            <a:pPr fontAlgn="t"/>
            <a:endParaRPr lang="pl-PL" b="1" dirty="0"/>
          </a:p>
          <a:p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863600" y="2311401"/>
          <a:ext cx="10744200" cy="4078621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86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8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0121">
                <a:tc>
                  <a:txBody>
                    <a:bodyPr/>
                    <a:lstStyle/>
                    <a:p>
                      <a:r>
                        <a:rPr lang="pl-PL" sz="2400" dirty="0">
                          <a:latin typeface="Cambria" pitchFamily="18" charset="0"/>
                        </a:rPr>
                        <a:t>Składka na: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2400" dirty="0">
                        <a:latin typeface="Cambr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220">
                <a:tc>
                  <a:txBody>
                    <a:bodyPr/>
                    <a:lstStyle/>
                    <a:p>
                      <a:r>
                        <a:rPr lang="pl-PL" sz="2000" dirty="0">
                          <a:latin typeface="Cambria" pitchFamily="18" charset="0"/>
                        </a:rPr>
                        <a:t>ubezpieczenie emerytalne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>
                          <a:latin typeface="Cambria" pitchFamily="18" charset="0"/>
                        </a:rPr>
                        <a:t>finansują z własnych środków, w równych częściach</a:t>
                      </a:r>
                      <a:r>
                        <a:rPr lang="pl-PL" sz="2000" baseline="0" dirty="0">
                          <a:latin typeface="Cambria" pitchFamily="18" charset="0"/>
                        </a:rPr>
                        <a:t> ubezpieczeni i płatnicy składek </a:t>
                      </a:r>
                      <a:endParaRPr lang="pl-PL" sz="2000" dirty="0">
                        <a:latin typeface="Cambr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220">
                <a:tc>
                  <a:txBody>
                    <a:bodyPr/>
                    <a:lstStyle/>
                    <a:p>
                      <a:r>
                        <a:rPr lang="pl-PL" sz="2000" dirty="0">
                          <a:latin typeface="Cambria" pitchFamily="18" charset="0"/>
                        </a:rPr>
                        <a:t>ubezpieczenia rentowe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>
                          <a:latin typeface="Cambria" pitchFamily="18" charset="0"/>
                        </a:rPr>
                        <a:t>finansują z własnych środków, w wysokości 1,5% podstawy wymiaru finansują ubezpieczeni i w wysokości 6,5</a:t>
                      </a:r>
                      <a:r>
                        <a:rPr lang="pl-PL" sz="2000" baseline="0" dirty="0">
                          <a:latin typeface="Cambria" pitchFamily="18" charset="0"/>
                        </a:rPr>
                        <a:t> % podstawy wymiaru płatnicy składek </a:t>
                      </a:r>
                      <a:endParaRPr lang="pl-PL" sz="2000" dirty="0">
                        <a:latin typeface="Cambr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4220">
                <a:tc>
                  <a:txBody>
                    <a:bodyPr/>
                    <a:lstStyle/>
                    <a:p>
                      <a:r>
                        <a:rPr lang="pl-PL" sz="2000" dirty="0">
                          <a:latin typeface="Cambria" pitchFamily="18" charset="0"/>
                        </a:rPr>
                        <a:t>ubezpieczenie</a:t>
                      </a:r>
                      <a:r>
                        <a:rPr lang="pl-PL" sz="2000" baseline="0" dirty="0">
                          <a:latin typeface="Cambria" pitchFamily="18" charset="0"/>
                        </a:rPr>
                        <a:t> chorobowe </a:t>
                      </a:r>
                      <a:endParaRPr lang="pl-PL" sz="20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>
                          <a:latin typeface="Cambria" pitchFamily="18" charset="0"/>
                        </a:rPr>
                        <a:t>finansują w całości,</a:t>
                      </a:r>
                      <a:r>
                        <a:rPr lang="pl-PL" sz="2000" baseline="0" dirty="0">
                          <a:latin typeface="Cambria" pitchFamily="18" charset="0"/>
                        </a:rPr>
                        <a:t> z własnych środków, sami ubezpieczeni</a:t>
                      </a:r>
                      <a:endParaRPr lang="pl-PL" sz="2000" dirty="0">
                        <a:latin typeface="Cambr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4220">
                <a:tc>
                  <a:txBody>
                    <a:bodyPr/>
                    <a:lstStyle/>
                    <a:p>
                      <a:r>
                        <a:rPr lang="pl-PL" sz="2000" dirty="0">
                          <a:latin typeface="Cambria" pitchFamily="18" charset="0"/>
                        </a:rPr>
                        <a:t>ubezpieczenie wypadkowe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>
                          <a:latin typeface="Cambria" pitchFamily="18" charset="0"/>
                        </a:rPr>
                        <a:t>finansują w całości,</a:t>
                      </a:r>
                      <a:r>
                        <a:rPr lang="pl-PL" sz="2000" baseline="0" dirty="0">
                          <a:latin typeface="Cambria" pitchFamily="18" charset="0"/>
                        </a:rPr>
                        <a:t> z własnych środków, płatnicy składek </a:t>
                      </a:r>
                      <a:endParaRPr lang="pl-PL" sz="2000" dirty="0">
                        <a:latin typeface="Cambr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>
                <a:latin typeface="Cambria" pitchFamily="18" charset="0"/>
              </a:rPr>
              <a:t>Doktoranci bez prawa do stypendium doktoranckiego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pl-PL" sz="2800" dirty="0">
                <a:latin typeface="Cambria" pitchFamily="18" charset="0"/>
              </a:rPr>
              <a:t>Art. 7 ustawy o systemie ubezpieczeń społecznych </a:t>
            </a:r>
          </a:p>
          <a:p>
            <a:pPr algn="just">
              <a:lnSpc>
                <a:spcPct val="150000"/>
              </a:lnSpc>
            </a:pPr>
            <a:r>
              <a:rPr lang="pl-PL" sz="2800" dirty="0">
                <a:latin typeface="Cambria" pitchFamily="18" charset="0"/>
              </a:rPr>
              <a:t>Prawo do dobrowolnego objęcia ubezpieczeniami emerytalnym i rentowymi przysługuje osobom, które nie spełniają warunków do objęcia tymi ubezpieczeniami obowiązkowo.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latin typeface="Cambria" panose="02040503050406030204" pitchFamily="18" charset="0"/>
                <a:ea typeface="Cambria" panose="02040503050406030204" pitchFamily="18" charset="0"/>
              </a:rPr>
              <a:t>Status prawny doktoranta 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DCA90D-FFBD-4EC8-B201-830BBAC8E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latin typeface="Cambria" panose="02040503050406030204" pitchFamily="18" charset="0"/>
                <a:ea typeface="Cambria" panose="02040503050406030204" pitchFamily="18" charset="0"/>
              </a:rPr>
              <a:t>Pojęcie doktoranta </a:t>
            </a:r>
            <a:endParaRPr lang="pl-PL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62055334-A970-49A6-AAC1-B275A14E45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3056639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2532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DCA90D-FFBD-4EC8-B201-830BBAC8E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>
                <a:latin typeface="Cambria" panose="02040503050406030204" pitchFamily="18" charset="0"/>
                <a:ea typeface="Cambria" panose="02040503050406030204" pitchFamily="18" charset="0"/>
              </a:rPr>
              <a:t>Prawo do stypendium doktoranckiego </a:t>
            </a:r>
            <a:endParaRPr lang="pl-PL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62055334-A970-49A6-AAC1-B275A14E45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3056639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2532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>
                <a:latin typeface="Cambria" pitchFamily="18" charset="0"/>
              </a:rPr>
              <a:t>Prawo do stypendium doktoranckiego po ukończeniu kształcenia 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trzałka zakrzywiona w górę 5"/>
          <p:cNvSpPr/>
          <p:nvPr/>
        </p:nvSpPr>
        <p:spPr>
          <a:xfrm>
            <a:off x="3124200" y="5029200"/>
            <a:ext cx="4991100" cy="7493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>
                <a:latin typeface="Cambria" pitchFamily="18" charset="0"/>
              </a:rPr>
              <a:t>Prawo do stypendium doktoranckiego po ukończeniu kształcenia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pl-PL" dirty="0">
                <a:latin typeface="Cambria" pitchFamily="18" charset="0"/>
              </a:rPr>
              <a:t>Doktorant, który złożył rozprawę doktorską w terminie wcześniejszym niż </a:t>
            </a:r>
            <a:r>
              <a:rPr lang="pl-PL" u="sng" dirty="0">
                <a:latin typeface="Cambria" pitchFamily="18" charset="0"/>
              </a:rPr>
              <a:t>terminie ukończenia kształcenia </a:t>
            </a:r>
            <a:r>
              <a:rPr lang="pl-PL" b="1" u="sng" dirty="0">
                <a:latin typeface="Cambria" pitchFamily="18" charset="0"/>
              </a:rPr>
              <a:t>przewidziany w programie kształcenia</a:t>
            </a:r>
            <a:r>
              <a:rPr lang="pl-PL" dirty="0">
                <a:latin typeface="Cambria" pitchFamily="18" charset="0"/>
              </a:rPr>
              <a:t>, otrzymuje stypendium do dnia, w którym upływa termin ukończenia kształcenia, jednak nie dłużej niż przez 6 miesięcy. Przepis ust. 2 stosuje się. Zob. art. 209 ust. 8 ustawy – Prawo o szkolnictwie wyższym.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D1137BA-71FD-47A0-9826-553A1808D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>
                <a:latin typeface="Cambria" panose="02040503050406030204" pitchFamily="18" charset="0"/>
                <a:ea typeface="Cambria" panose="02040503050406030204" pitchFamily="18" charset="0"/>
              </a:rPr>
              <a:t>Kształcenie w szkole doktorskiej jako zatrudnienie niepracownicze </a:t>
            </a:r>
            <a:endParaRPr lang="pl-PL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13575045-8B24-4F58-8B45-CF8C4A5292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4738240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7038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DFC936-70AC-4F1C-B441-8F0546417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>
                <a:latin typeface="Cambria" panose="02040503050406030204" pitchFamily="18" charset="0"/>
                <a:ea typeface="Cambria" panose="02040503050406030204" pitchFamily="18" charset="0"/>
              </a:rPr>
              <a:t>Kształcenie w szkole doktorskiej + inne aktywności zawodowe </a:t>
            </a:r>
            <a:endParaRPr lang="pl-PL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DCA11EE9-DB2A-4671-BC5B-F4E90B0675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7595948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6737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19D42F-3821-4AD4-8B4B-60CAFED92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>
                <a:latin typeface="Cambria" panose="02040503050406030204" pitchFamily="18" charset="0"/>
                <a:ea typeface="Cambria" panose="02040503050406030204" pitchFamily="18" charset="0"/>
              </a:rPr>
              <a:t>Kształcenie w szkole doktorskiej + inne aktywności zawodowe </a:t>
            </a:r>
            <a:endParaRPr lang="pl-PL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9CA85C26-A16E-4713-A1EB-2A2C47004D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2829068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trzałka: zakrzywiona w lewo 4">
            <a:extLst>
              <a:ext uri="{FF2B5EF4-FFF2-40B4-BE49-F238E27FC236}">
                <a16:creationId xmlns:a16="http://schemas.microsoft.com/office/drawing/2014/main" id="{16539456-F122-4DB9-BDAA-407A8C884E64}"/>
              </a:ext>
            </a:extLst>
          </p:cNvPr>
          <p:cNvSpPr/>
          <p:nvPr/>
        </p:nvSpPr>
        <p:spPr>
          <a:xfrm>
            <a:off x="7433733" y="3657600"/>
            <a:ext cx="601134" cy="1083733"/>
          </a:xfrm>
          <a:prstGeom prst="curved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1895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211</TotalTime>
  <Words>676</Words>
  <Application>Microsoft Office PowerPoint</Application>
  <PresentationFormat>Panoramiczny</PresentationFormat>
  <Paragraphs>100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2" baseType="lpstr">
      <vt:lpstr>Arial</vt:lpstr>
      <vt:lpstr>Calibri</vt:lpstr>
      <vt:lpstr>Cambria</vt:lpstr>
      <vt:lpstr>Garamond</vt:lpstr>
      <vt:lpstr>Organiczny</vt:lpstr>
      <vt:lpstr>Status doktoranta z perspektywy prawa pracy i ubezpieczeń społecznych – wprowadzenie</vt:lpstr>
      <vt:lpstr>Status prawny doktoranta </vt:lpstr>
      <vt:lpstr>Pojęcie doktoranta </vt:lpstr>
      <vt:lpstr>Prawo do stypendium doktoranckiego </vt:lpstr>
      <vt:lpstr>Prawo do stypendium doktoranckiego po ukończeniu kształcenia </vt:lpstr>
      <vt:lpstr>Prawo do stypendium doktoranckiego po ukończeniu kształcenia </vt:lpstr>
      <vt:lpstr>Kształcenie w szkole doktorskiej jako zatrudnienie niepracownicze </vt:lpstr>
      <vt:lpstr>Kształcenie w szkole doktorskiej + inne aktywności zawodowe </vt:lpstr>
      <vt:lpstr>Kształcenie w szkole doktorskiej + inne aktywności zawodowe </vt:lpstr>
      <vt:lpstr>Kształcenie w szkole doktorskiej + inne aktywności zawodowe </vt:lpstr>
      <vt:lpstr>Kształcenie w szkole doktorskiej + inne aktywności zawodowe </vt:lpstr>
      <vt:lpstr>Podleganie ubezpieczeniom społecznym</vt:lpstr>
      <vt:lpstr>Zasady podlegania ubezpieczeniom społecznym </vt:lpstr>
      <vt:lpstr>Okres podlegania ubezpieczeniom społecznym </vt:lpstr>
      <vt:lpstr>Składka na ubezpieczenia społeczne </vt:lpstr>
      <vt:lpstr>Zasady finansowania składki na ubezpieczenia społeczne </vt:lpstr>
      <vt:lpstr>Doktoranci bez prawa do stypendium doktoranckiego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doktoranta z perspektywy prawa pracy i ubezpieczeń społecznych</dc:title>
  <dc:creator>UMK</dc:creator>
  <cp:lastModifiedBy>Marek Jackiewicz</cp:lastModifiedBy>
  <cp:revision>20</cp:revision>
  <dcterms:created xsi:type="dcterms:W3CDTF">2022-06-24T10:21:40Z</dcterms:created>
  <dcterms:modified xsi:type="dcterms:W3CDTF">2023-07-13T03:59:45Z</dcterms:modified>
</cp:coreProperties>
</file>