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6" r:id="rId5"/>
    <p:sldId id="268" r:id="rId6"/>
    <p:sldId id="270" r:id="rId7"/>
    <p:sldId id="271" r:id="rId8"/>
    <p:sldId id="27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Jackiewicz" userId="d8d7b32e2c99b4a8" providerId="LiveId" clId="{33C43FD9-C3AA-4EBA-A016-2046BEFC033B}"/>
    <pc:docChg chg="delSld">
      <pc:chgData name="Marek Jackiewicz" userId="d8d7b32e2c99b4a8" providerId="LiveId" clId="{33C43FD9-C3AA-4EBA-A016-2046BEFC033B}" dt="2023-07-13T04:04:24.459" v="25" actId="2696"/>
      <pc:docMkLst>
        <pc:docMk/>
      </pc:docMkLst>
      <pc:sldChg chg="del">
        <pc:chgData name="Marek Jackiewicz" userId="d8d7b32e2c99b4a8" providerId="LiveId" clId="{33C43FD9-C3AA-4EBA-A016-2046BEFC033B}" dt="2023-07-13T04:03:59.500" v="9" actId="2696"/>
        <pc:sldMkLst>
          <pc:docMk/>
          <pc:sldMk cId="313199455" sldId="262"/>
        </pc:sldMkLst>
      </pc:sldChg>
      <pc:sldChg chg="del">
        <pc:chgData name="Marek Jackiewicz" userId="d8d7b32e2c99b4a8" providerId="LiveId" clId="{33C43FD9-C3AA-4EBA-A016-2046BEFC033B}" dt="2023-07-13T04:04:21.818" v="23" actId="2696"/>
        <pc:sldMkLst>
          <pc:docMk/>
          <pc:sldMk cId="2997059506" sldId="263"/>
        </pc:sldMkLst>
      </pc:sldChg>
      <pc:sldChg chg="del">
        <pc:chgData name="Marek Jackiewicz" userId="d8d7b32e2c99b4a8" providerId="LiveId" clId="{33C43FD9-C3AA-4EBA-A016-2046BEFC033B}" dt="2023-07-13T04:02:31.877" v="0" actId="2696"/>
        <pc:sldMkLst>
          <pc:docMk/>
          <pc:sldMk cId="0" sldId="273"/>
        </pc:sldMkLst>
      </pc:sldChg>
      <pc:sldChg chg="del">
        <pc:chgData name="Marek Jackiewicz" userId="d8d7b32e2c99b4a8" providerId="LiveId" clId="{33C43FD9-C3AA-4EBA-A016-2046BEFC033B}" dt="2023-07-13T04:02:35.073" v="1" actId="2696"/>
        <pc:sldMkLst>
          <pc:docMk/>
          <pc:sldMk cId="0" sldId="274"/>
        </pc:sldMkLst>
      </pc:sldChg>
      <pc:sldChg chg="del">
        <pc:chgData name="Marek Jackiewicz" userId="d8d7b32e2c99b4a8" providerId="LiveId" clId="{33C43FD9-C3AA-4EBA-A016-2046BEFC033B}" dt="2023-07-13T04:02:36.094" v="2" actId="2696"/>
        <pc:sldMkLst>
          <pc:docMk/>
          <pc:sldMk cId="0" sldId="275"/>
        </pc:sldMkLst>
      </pc:sldChg>
      <pc:sldChg chg="del">
        <pc:chgData name="Marek Jackiewicz" userId="d8d7b32e2c99b4a8" providerId="LiveId" clId="{33C43FD9-C3AA-4EBA-A016-2046BEFC033B}" dt="2023-07-13T04:02:37.711" v="3" actId="2696"/>
        <pc:sldMkLst>
          <pc:docMk/>
          <pc:sldMk cId="0" sldId="276"/>
        </pc:sldMkLst>
      </pc:sldChg>
      <pc:sldChg chg="del">
        <pc:chgData name="Marek Jackiewicz" userId="d8d7b32e2c99b4a8" providerId="LiveId" clId="{33C43FD9-C3AA-4EBA-A016-2046BEFC033B}" dt="2023-07-13T04:02:46.570" v="4" actId="2696"/>
        <pc:sldMkLst>
          <pc:docMk/>
          <pc:sldMk cId="0" sldId="277"/>
        </pc:sldMkLst>
      </pc:sldChg>
      <pc:sldChg chg="del">
        <pc:chgData name="Marek Jackiewicz" userId="d8d7b32e2c99b4a8" providerId="LiveId" clId="{33C43FD9-C3AA-4EBA-A016-2046BEFC033B}" dt="2023-07-13T04:02:51.913" v="5" actId="2696"/>
        <pc:sldMkLst>
          <pc:docMk/>
          <pc:sldMk cId="0" sldId="278"/>
        </pc:sldMkLst>
      </pc:sldChg>
      <pc:sldChg chg="del">
        <pc:chgData name="Marek Jackiewicz" userId="d8d7b32e2c99b4a8" providerId="LiveId" clId="{33C43FD9-C3AA-4EBA-A016-2046BEFC033B}" dt="2023-07-13T04:02:56.319" v="6" actId="2696"/>
        <pc:sldMkLst>
          <pc:docMk/>
          <pc:sldMk cId="0" sldId="279"/>
        </pc:sldMkLst>
      </pc:sldChg>
      <pc:sldChg chg="del">
        <pc:chgData name="Marek Jackiewicz" userId="d8d7b32e2c99b4a8" providerId="LiveId" clId="{33C43FD9-C3AA-4EBA-A016-2046BEFC033B}" dt="2023-07-13T04:03:26.841" v="7" actId="2696"/>
        <pc:sldMkLst>
          <pc:docMk/>
          <pc:sldMk cId="0" sldId="280"/>
        </pc:sldMkLst>
      </pc:sldChg>
      <pc:sldChg chg="del">
        <pc:chgData name="Marek Jackiewicz" userId="d8d7b32e2c99b4a8" providerId="LiveId" clId="{33C43FD9-C3AA-4EBA-A016-2046BEFC033B}" dt="2023-07-13T04:03:29.039" v="8" actId="2696"/>
        <pc:sldMkLst>
          <pc:docMk/>
          <pc:sldMk cId="0" sldId="281"/>
        </pc:sldMkLst>
      </pc:sldChg>
      <pc:sldChg chg="del">
        <pc:chgData name="Marek Jackiewicz" userId="d8d7b32e2c99b4a8" providerId="LiveId" clId="{33C43FD9-C3AA-4EBA-A016-2046BEFC033B}" dt="2023-07-13T04:04:01.967" v="10" actId="2696"/>
        <pc:sldMkLst>
          <pc:docMk/>
          <pc:sldMk cId="313199455" sldId="282"/>
        </pc:sldMkLst>
      </pc:sldChg>
      <pc:sldChg chg="del">
        <pc:chgData name="Marek Jackiewicz" userId="d8d7b32e2c99b4a8" providerId="LiveId" clId="{33C43FD9-C3AA-4EBA-A016-2046BEFC033B}" dt="2023-07-13T04:04:04.342" v="11" actId="2696"/>
        <pc:sldMkLst>
          <pc:docMk/>
          <pc:sldMk cId="313199455" sldId="283"/>
        </pc:sldMkLst>
      </pc:sldChg>
      <pc:sldChg chg="del">
        <pc:chgData name="Marek Jackiewicz" userId="d8d7b32e2c99b4a8" providerId="LiveId" clId="{33C43FD9-C3AA-4EBA-A016-2046BEFC033B}" dt="2023-07-13T04:04:05.600" v="12" actId="2696"/>
        <pc:sldMkLst>
          <pc:docMk/>
          <pc:sldMk cId="313199455" sldId="284"/>
        </pc:sldMkLst>
      </pc:sldChg>
      <pc:sldChg chg="del">
        <pc:chgData name="Marek Jackiewicz" userId="d8d7b32e2c99b4a8" providerId="LiveId" clId="{33C43FD9-C3AA-4EBA-A016-2046BEFC033B}" dt="2023-07-13T04:04:07.115" v="13" actId="2696"/>
        <pc:sldMkLst>
          <pc:docMk/>
          <pc:sldMk cId="313199455" sldId="285"/>
        </pc:sldMkLst>
      </pc:sldChg>
      <pc:sldChg chg="del">
        <pc:chgData name="Marek Jackiewicz" userId="d8d7b32e2c99b4a8" providerId="LiveId" clId="{33C43FD9-C3AA-4EBA-A016-2046BEFC033B}" dt="2023-07-13T04:04:23.260" v="24" actId="2696"/>
        <pc:sldMkLst>
          <pc:docMk/>
          <pc:sldMk cId="2997059506" sldId="286"/>
        </pc:sldMkLst>
      </pc:sldChg>
      <pc:sldChg chg="del">
        <pc:chgData name="Marek Jackiewicz" userId="d8d7b32e2c99b4a8" providerId="LiveId" clId="{33C43FD9-C3AA-4EBA-A016-2046BEFC033B}" dt="2023-07-13T04:04:24.459" v="25" actId="2696"/>
        <pc:sldMkLst>
          <pc:docMk/>
          <pc:sldMk cId="2997059506" sldId="287"/>
        </pc:sldMkLst>
      </pc:sldChg>
      <pc:sldChg chg="del">
        <pc:chgData name="Marek Jackiewicz" userId="d8d7b32e2c99b4a8" providerId="LiveId" clId="{33C43FD9-C3AA-4EBA-A016-2046BEFC033B}" dt="2023-07-13T04:04:10.878" v="15" actId="2696"/>
        <pc:sldMkLst>
          <pc:docMk/>
          <pc:sldMk cId="313199455" sldId="288"/>
        </pc:sldMkLst>
      </pc:sldChg>
      <pc:sldChg chg="del">
        <pc:chgData name="Marek Jackiewicz" userId="d8d7b32e2c99b4a8" providerId="LiveId" clId="{33C43FD9-C3AA-4EBA-A016-2046BEFC033B}" dt="2023-07-13T04:04:11.874" v="16" actId="2696"/>
        <pc:sldMkLst>
          <pc:docMk/>
          <pc:sldMk cId="313199455" sldId="289"/>
        </pc:sldMkLst>
      </pc:sldChg>
      <pc:sldChg chg="del">
        <pc:chgData name="Marek Jackiewicz" userId="d8d7b32e2c99b4a8" providerId="LiveId" clId="{33C43FD9-C3AA-4EBA-A016-2046BEFC033B}" dt="2023-07-13T04:04:13.333" v="17" actId="2696"/>
        <pc:sldMkLst>
          <pc:docMk/>
          <pc:sldMk cId="313199455" sldId="290"/>
        </pc:sldMkLst>
      </pc:sldChg>
      <pc:sldChg chg="del">
        <pc:chgData name="Marek Jackiewicz" userId="d8d7b32e2c99b4a8" providerId="LiveId" clId="{33C43FD9-C3AA-4EBA-A016-2046BEFC033B}" dt="2023-07-13T04:04:14.490" v="18" actId="2696"/>
        <pc:sldMkLst>
          <pc:docMk/>
          <pc:sldMk cId="313199455" sldId="291"/>
        </pc:sldMkLst>
      </pc:sldChg>
      <pc:sldChg chg="del">
        <pc:chgData name="Marek Jackiewicz" userId="d8d7b32e2c99b4a8" providerId="LiveId" clId="{33C43FD9-C3AA-4EBA-A016-2046BEFC033B}" dt="2023-07-13T04:04:15.535" v="19" actId="2696"/>
        <pc:sldMkLst>
          <pc:docMk/>
          <pc:sldMk cId="313199455" sldId="292"/>
        </pc:sldMkLst>
      </pc:sldChg>
      <pc:sldChg chg="del">
        <pc:chgData name="Marek Jackiewicz" userId="d8d7b32e2c99b4a8" providerId="LiveId" clId="{33C43FD9-C3AA-4EBA-A016-2046BEFC033B}" dt="2023-07-13T04:04:17.812" v="20" actId="2696"/>
        <pc:sldMkLst>
          <pc:docMk/>
          <pc:sldMk cId="0" sldId="293"/>
        </pc:sldMkLst>
      </pc:sldChg>
      <pc:sldChg chg="del">
        <pc:chgData name="Marek Jackiewicz" userId="d8d7b32e2c99b4a8" providerId="LiveId" clId="{33C43FD9-C3AA-4EBA-A016-2046BEFC033B}" dt="2023-07-13T04:04:09.012" v="14" actId="2696"/>
        <pc:sldMkLst>
          <pc:docMk/>
          <pc:sldMk cId="0" sldId="294"/>
        </pc:sldMkLst>
      </pc:sldChg>
      <pc:sldChg chg="del">
        <pc:chgData name="Marek Jackiewicz" userId="d8d7b32e2c99b4a8" providerId="LiveId" clId="{33C43FD9-C3AA-4EBA-A016-2046BEFC033B}" dt="2023-07-13T04:04:18.704" v="21" actId="2696"/>
        <pc:sldMkLst>
          <pc:docMk/>
          <pc:sldMk cId="0" sldId="295"/>
        </pc:sldMkLst>
      </pc:sldChg>
      <pc:sldChg chg="del">
        <pc:chgData name="Marek Jackiewicz" userId="d8d7b32e2c99b4a8" providerId="LiveId" clId="{33C43FD9-C3AA-4EBA-A016-2046BEFC033B}" dt="2023-07-13T04:04:19.750" v="22" actId="2696"/>
        <pc:sldMkLst>
          <pc:docMk/>
          <pc:sldMk cId="0" sldId="29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B2BF0-A5D9-4953-8459-EE91D271C6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F0EFCE-4460-4244-9446-1C353BA59B82}">
      <dgm:prSet phldrT="[Tekst]" custT="1"/>
      <dgm:spPr/>
      <dgm:t>
        <a:bodyPr/>
        <a:lstStyle/>
        <a:p>
          <a:r>
            <a:rPr lang="pl-PL" sz="4000" b="1" dirty="0">
              <a:latin typeface="Cambria" panose="02040503050406030204" pitchFamily="18" charset="0"/>
              <a:ea typeface="Cambria" panose="02040503050406030204" pitchFamily="18" charset="0"/>
            </a:rPr>
            <a:t>Obowiązki</a:t>
          </a:r>
        </a:p>
      </dgm:t>
    </dgm:pt>
    <dgm:pt modelId="{67C2D03F-8569-4813-B9FD-A09321E071F8}" type="parTrans" cxnId="{7ADBE9A8-4286-4A5E-A494-0AF8A2DB3153}">
      <dgm:prSet/>
      <dgm:spPr/>
      <dgm:t>
        <a:bodyPr/>
        <a:lstStyle/>
        <a:p>
          <a:endParaRPr lang="pl-PL"/>
        </a:p>
      </dgm:t>
    </dgm:pt>
    <dgm:pt modelId="{A3505621-A332-4212-8994-0FFCCC516546}" type="sibTrans" cxnId="{7ADBE9A8-4286-4A5E-A494-0AF8A2DB3153}">
      <dgm:prSet/>
      <dgm:spPr/>
      <dgm:t>
        <a:bodyPr/>
        <a:lstStyle/>
        <a:p>
          <a:endParaRPr lang="pl-PL"/>
        </a:p>
      </dgm:t>
    </dgm:pt>
    <dgm:pt modelId="{D244FB63-A015-45E5-A596-482E82B5A1EA}">
      <dgm:prSet phldrT="[Tekst]"/>
      <dgm:spPr/>
      <dgm:t>
        <a:bodyPr/>
        <a:lstStyle/>
        <a:p>
          <a:r>
            <a:rPr lang="pl-PL" b="1" baseline="0" dirty="0">
              <a:latin typeface="Cambria" panose="02040503050406030204" pitchFamily="18" charset="0"/>
              <a:ea typeface="Cambria" panose="02040503050406030204" pitchFamily="18" charset="0"/>
            </a:rPr>
            <a:t>w stosunku do dzieci  </a:t>
          </a:r>
          <a:endParaRPr lang="pl-PL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2E34BFE-74C4-460D-9615-E5E5B1EEAFD9}" type="parTrans" cxnId="{484AA31C-543A-47A6-9F97-BC418B30F0FA}">
      <dgm:prSet/>
      <dgm:spPr/>
      <dgm:t>
        <a:bodyPr/>
        <a:lstStyle/>
        <a:p>
          <a:endParaRPr lang="pl-PL"/>
        </a:p>
      </dgm:t>
    </dgm:pt>
    <dgm:pt modelId="{C7C0900B-76BA-4490-AD8D-F6F0A2AD3613}" type="sibTrans" cxnId="{484AA31C-543A-47A6-9F97-BC418B30F0FA}">
      <dgm:prSet/>
      <dgm:spPr/>
      <dgm:t>
        <a:bodyPr/>
        <a:lstStyle/>
        <a:p>
          <a:endParaRPr lang="pl-PL"/>
        </a:p>
      </dgm:t>
    </dgm:pt>
    <dgm:pt modelId="{4233DC75-20C2-4032-A9CB-9CD2A46C71B0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w stosunku do innych członków rodziny (choroba, niepełnosprawność, konieczność pomocy i opieki)</a:t>
          </a:r>
        </a:p>
      </dgm:t>
    </dgm:pt>
    <dgm:pt modelId="{E9C8A095-8351-44BE-A989-E1CEE6A8E90E}" type="parTrans" cxnId="{50341CDB-E859-4903-9D4E-A844FC36D1EE}">
      <dgm:prSet/>
      <dgm:spPr/>
      <dgm:t>
        <a:bodyPr/>
        <a:lstStyle/>
        <a:p>
          <a:endParaRPr lang="pl-PL"/>
        </a:p>
      </dgm:t>
    </dgm:pt>
    <dgm:pt modelId="{7C9AD395-4C45-4E30-AA76-6C38A31BDCA9}" type="sibTrans" cxnId="{50341CDB-E859-4903-9D4E-A844FC36D1EE}">
      <dgm:prSet/>
      <dgm:spPr/>
      <dgm:t>
        <a:bodyPr/>
        <a:lstStyle/>
        <a:p>
          <a:endParaRPr lang="pl-PL"/>
        </a:p>
      </dgm:t>
    </dgm:pt>
    <dgm:pt modelId="{443F7DDA-D489-4E42-AD42-EA10DBC11A38}" type="pres">
      <dgm:prSet presAssocID="{1A9B2BF0-A5D9-4953-8459-EE91D271C6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D3EB79-9C7D-42E4-A9E3-78408498C17E}" type="pres">
      <dgm:prSet presAssocID="{8FF0EFCE-4460-4244-9446-1C353BA59B82}" presName="hierRoot1" presStyleCnt="0">
        <dgm:presLayoutVars>
          <dgm:hierBranch val="init"/>
        </dgm:presLayoutVars>
      </dgm:prSet>
      <dgm:spPr/>
    </dgm:pt>
    <dgm:pt modelId="{8961F7B5-15C8-4C13-B204-47EBC9B182E0}" type="pres">
      <dgm:prSet presAssocID="{8FF0EFCE-4460-4244-9446-1C353BA59B82}" presName="rootComposite1" presStyleCnt="0"/>
      <dgm:spPr/>
    </dgm:pt>
    <dgm:pt modelId="{39B7A1B6-19CD-4E25-8A22-5267A57D3A40}" type="pres">
      <dgm:prSet presAssocID="{8FF0EFCE-4460-4244-9446-1C353BA59B82}" presName="rootText1" presStyleLbl="node0" presStyleIdx="0" presStyleCnt="1" custLinFactNeighborX="2781" custLinFactNeighborY="618">
        <dgm:presLayoutVars>
          <dgm:chPref val="3"/>
        </dgm:presLayoutVars>
      </dgm:prSet>
      <dgm:spPr/>
    </dgm:pt>
    <dgm:pt modelId="{04C08B89-1245-4B38-BF0E-6D9051C906FB}" type="pres">
      <dgm:prSet presAssocID="{8FF0EFCE-4460-4244-9446-1C353BA59B82}" presName="rootConnector1" presStyleLbl="node1" presStyleIdx="0" presStyleCnt="0"/>
      <dgm:spPr/>
    </dgm:pt>
    <dgm:pt modelId="{02F56943-6872-48FB-9093-778C495DA126}" type="pres">
      <dgm:prSet presAssocID="{8FF0EFCE-4460-4244-9446-1C353BA59B82}" presName="hierChild2" presStyleCnt="0"/>
      <dgm:spPr/>
    </dgm:pt>
    <dgm:pt modelId="{82D3D467-3ACF-4371-B5D3-2A1A52FAE5ED}" type="pres">
      <dgm:prSet presAssocID="{52E34BFE-74C4-460D-9615-E5E5B1EEAFD9}" presName="Name37" presStyleLbl="parChTrans1D2" presStyleIdx="0" presStyleCnt="2"/>
      <dgm:spPr/>
    </dgm:pt>
    <dgm:pt modelId="{0B0C38B1-3020-4173-8B0B-83FDF39FBBDA}" type="pres">
      <dgm:prSet presAssocID="{D244FB63-A015-45E5-A596-482E82B5A1EA}" presName="hierRoot2" presStyleCnt="0">
        <dgm:presLayoutVars>
          <dgm:hierBranch val="init"/>
        </dgm:presLayoutVars>
      </dgm:prSet>
      <dgm:spPr/>
    </dgm:pt>
    <dgm:pt modelId="{0580AFCA-7BED-40CB-85F8-FCF674AE8D80}" type="pres">
      <dgm:prSet presAssocID="{D244FB63-A015-45E5-A596-482E82B5A1EA}" presName="rootComposite" presStyleCnt="0"/>
      <dgm:spPr/>
    </dgm:pt>
    <dgm:pt modelId="{ED85FC50-7651-4CE8-A138-C9589B54390F}" type="pres">
      <dgm:prSet presAssocID="{D244FB63-A015-45E5-A596-482E82B5A1EA}" presName="rootText" presStyleLbl="node2" presStyleIdx="0" presStyleCnt="2">
        <dgm:presLayoutVars>
          <dgm:chPref val="3"/>
        </dgm:presLayoutVars>
      </dgm:prSet>
      <dgm:spPr/>
    </dgm:pt>
    <dgm:pt modelId="{79384912-92BB-45B5-B4A8-AEF0957F2491}" type="pres">
      <dgm:prSet presAssocID="{D244FB63-A015-45E5-A596-482E82B5A1EA}" presName="rootConnector" presStyleLbl="node2" presStyleIdx="0" presStyleCnt="2"/>
      <dgm:spPr/>
    </dgm:pt>
    <dgm:pt modelId="{9156F027-B07A-4163-B28C-C81E33545E00}" type="pres">
      <dgm:prSet presAssocID="{D244FB63-A015-45E5-A596-482E82B5A1EA}" presName="hierChild4" presStyleCnt="0"/>
      <dgm:spPr/>
    </dgm:pt>
    <dgm:pt modelId="{F74C300C-C781-48E3-A2E0-B8E2A608DAC7}" type="pres">
      <dgm:prSet presAssocID="{D244FB63-A015-45E5-A596-482E82B5A1EA}" presName="hierChild5" presStyleCnt="0"/>
      <dgm:spPr/>
    </dgm:pt>
    <dgm:pt modelId="{D4C66208-4AC0-4B1C-88AF-48877ED08E60}" type="pres">
      <dgm:prSet presAssocID="{E9C8A095-8351-44BE-A989-E1CEE6A8E90E}" presName="Name37" presStyleLbl="parChTrans1D2" presStyleIdx="1" presStyleCnt="2"/>
      <dgm:spPr/>
    </dgm:pt>
    <dgm:pt modelId="{3B581412-D2DD-4698-8B8E-B0287B6BD923}" type="pres">
      <dgm:prSet presAssocID="{4233DC75-20C2-4032-A9CB-9CD2A46C71B0}" presName="hierRoot2" presStyleCnt="0">
        <dgm:presLayoutVars>
          <dgm:hierBranch val="init"/>
        </dgm:presLayoutVars>
      </dgm:prSet>
      <dgm:spPr/>
    </dgm:pt>
    <dgm:pt modelId="{A55A5792-011F-44AF-858F-8EE56C4F58BB}" type="pres">
      <dgm:prSet presAssocID="{4233DC75-20C2-4032-A9CB-9CD2A46C71B0}" presName="rootComposite" presStyleCnt="0"/>
      <dgm:spPr/>
    </dgm:pt>
    <dgm:pt modelId="{A8101267-C777-4546-9717-3450C9122DB0}" type="pres">
      <dgm:prSet presAssocID="{4233DC75-20C2-4032-A9CB-9CD2A46C71B0}" presName="rootText" presStyleLbl="node2" presStyleIdx="1" presStyleCnt="2">
        <dgm:presLayoutVars>
          <dgm:chPref val="3"/>
        </dgm:presLayoutVars>
      </dgm:prSet>
      <dgm:spPr/>
    </dgm:pt>
    <dgm:pt modelId="{86152AAA-729A-42D5-9B3D-04D114F786C0}" type="pres">
      <dgm:prSet presAssocID="{4233DC75-20C2-4032-A9CB-9CD2A46C71B0}" presName="rootConnector" presStyleLbl="node2" presStyleIdx="1" presStyleCnt="2"/>
      <dgm:spPr/>
    </dgm:pt>
    <dgm:pt modelId="{987518A9-53D8-45D5-AE48-4F812470F21E}" type="pres">
      <dgm:prSet presAssocID="{4233DC75-20C2-4032-A9CB-9CD2A46C71B0}" presName="hierChild4" presStyleCnt="0"/>
      <dgm:spPr/>
    </dgm:pt>
    <dgm:pt modelId="{7A0A5E47-D2CC-45DC-B121-02A5BB2FBB23}" type="pres">
      <dgm:prSet presAssocID="{4233DC75-20C2-4032-A9CB-9CD2A46C71B0}" presName="hierChild5" presStyleCnt="0"/>
      <dgm:spPr/>
    </dgm:pt>
    <dgm:pt modelId="{6FBCD52E-1000-4D08-A4BC-5C6E0BF55894}" type="pres">
      <dgm:prSet presAssocID="{8FF0EFCE-4460-4244-9446-1C353BA59B82}" presName="hierChild3" presStyleCnt="0"/>
      <dgm:spPr/>
    </dgm:pt>
  </dgm:ptLst>
  <dgm:cxnLst>
    <dgm:cxn modelId="{18431802-92E4-4930-879C-83687040D58F}" type="presOf" srcId="{D244FB63-A015-45E5-A596-482E82B5A1EA}" destId="{79384912-92BB-45B5-B4A8-AEF0957F2491}" srcOrd="1" destOrd="0" presId="urn:microsoft.com/office/officeart/2005/8/layout/orgChart1"/>
    <dgm:cxn modelId="{484AA31C-543A-47A6-9F97-BC418B30F0FA}" srcId="{8FF0EFCE-4460-4244-9446-1C353BA59B82}" destId="{D244FB63-A015-45E5-A596-482E82B5A1EA}" srcOrd="0" destOrd="0" parTransId="{52E34BFE-74C4-460D-9615-E5E5B1EEAFD9}" sibTransId="{C7C0900B-76BA-4490-AD8D-F6F0A2AD3613}"/>
    <dgm:cxn modelId="{11F04231-1F5D-4BD9-94D8-E418792C1913}" type="presOf" srcId="{4233DC75-20C2-4032-A9CB-9CD2A46C71B0}" destId="{86152AAA-729A-42D5-9B3D-04D114F786C0}" srcOrd="1" destOrd="0" presId="urn:microsoft.com/office/officeart/2005/8/layout/orgChart1"/>
    <dgm:cxn modelId="{34FF8732-723F-419D-90EF-8558DAEDA3C3}" type="presOf" srcId="{1A9B2BF0-A5D9-4953-8459-EE91D271C68F}" destId="{443F7DDA-D489-4E42-AD42-EA10DBC11A38}" srcOrd="0" destOrd="0" presId="urn:microsoft.com/office/officeart/2005/8/layout/orgChart1"/>
    <dgm:cxn modelId="{71F0C857-D98E-4790-ABAA-B1D1B7D30733}" type="presOf" srcId="{52E34BFE-74C4-460D-9615-E5E5B1EEAFD9}" destId="{82D3D467-3ACF-4371-B5D3-2A1A52FAE5ED}" srcOrd="0" destOrd="0" presId="urn:microsoft.com/office/officeart/2005/8/layout/orgChart1"/>
    <dgm:cxn modelId="{02B09093-9103-41D6-BB01-76B227A613D4}" type="presOf" srcId="{D244FB63-A015-45E5-A596-482E82B5A1EA}" destId="{ED85FC50-7651-4CE8-A138-C9589B54390F}" srcOrd="0" destOrd="0" presId="urn:microsoft.com/office/officeart/2005/8/layout/orgChart1"/>
    <dgm:cxn modelId="{11D61B94-4C5E-4D85-AB7D-0F6F8A3F10C2}" type="presOf" srcId="{E9C8A095-8351-44BE-A989-E1CEE6A8E90E}" destId="{D4C66208-4AC0-4B1C-88AF-48877ED08E60}" srcOrd="0" destOrd="0" presId="urn:microsoft.com/office/officeart/2005/8/layout/orgChart1"/>
    <dgm:cxn modelId="{5EA8A3A2-03ED-43D7-BAB4-2972A2C474D8}" type="presOf" srcId="{4233DC75-20C2-4032-A9CB-9CD2A46C71B0}" destId="{A8101267-C777-4546-9717-3450C9122DB0}" srcOrd="0" destOrd="0" presId="urn:microsoft.com/office/officeart/2005/8/layout/orgChart1"/>
    <dgm:cxn modelId="{7ADBE9A8-4286-4A5E-A494-0AF8A2DB3153}" srcId="{1A9B2BF0-A5D9-4953-8459-EE91D271C68F}" destId="{8FF0EFCE-4460-4244-9446-1C353BA59B82}" srcOrd="0" destOrd="0" parTransId="{67C2D03F-8569-4813-B9FD-A09321E071F8}" sibTransId="{A3505621-A332-4212-8994-0FFCCC516546}"/>
    <dgm:cxn modelId="{4CE865B5-5F14-47EA-A4EA-B707660D4EA3}" type="presOf" srcId="{8FF0EFCE-4460-4244-9446-1C353BA59B82}" destId="{39B7A1B6-19CD-4E25-8A22-5267A57D3A40}" srcOrd="0" destOrd="0" presId="urn:microsoft.com/office/officeart/2005/8/layout/orgChart1"/>
    <dgm:cxn modelId="{50341CDB-E859-4903-9D4E-A844FC36D1EE}" srcId="{8FF0EFCE-4460-4244-9446-1C353BA59B82}" destId="{4233DC75-20C2-4032-A9CB-9CD2A46C71B0}" srcOrd="1" destOrd="0" parTransId="{E9C8A095-8351-44BE-A989-E1CEE6A8E90E}" sibTransId="{7C9AD395-4C45-4E30-AA76-6C38A31BDCA9}"/>
    <dgm:cxn modelId="{E9C6DFE5-D14A-4360-BAB6-2AA9F028D8AA}" type="presOf" srcId="{8FF0EFCE-4460-4244-9446-1C353BA59B82}" destId="{04C08B89-1245-4B38-BF0E-6D9051C906FB}" srcOrd="1" destOrd="0" presId="urn:microsoft.com/office/officeart/2005/8/layout/orgChart1"/>
    <dgm:cxn modelId="{25254ECD-A2E4-4457-A4CD-7D28F75A7AB0}" type="presParOf" srcId="{443F7DDA-D489-4E42-AD42-EA10DBC11A38}" destId="{E0D3EB79-9C7D-42E4-A9E3-78408498C17E}" srcOrd="0" destOrd="0" presId="urn:microsoft.com/office/officeart/2005/8/layout/orgChart1"/>
    <dgm:cxn modelId="{65D6B51F-9C09-4C8C-8986-8CD4EDFDF515}" type="presParOf" srcId="{E0D3EB79-9C7D-42E4-A9E3-78408498C17E}" destId="{8961F7B5-15C8-4C13-B204-47EBC9B182E0}" srcOrd="0" destOrd="0" presId="urn:microsoft.com/office/officeart/2005/8/layout/orgChart1"/>
    <dgm:cxn modelId="{1053A5FC-7A6A-4894-9237-C5D2F3E1DDA6}" type="presParOf" srcId="{8961F7B5-15C8-4C13-B204-47EBC9B182E0}" destId="{39B7A1B6-19CD-4E25-8A22-5267A57D3A40}" srcOrd="0" destOrd="0" presId="urn:microsoft.com/office/officeart/2005/8/layout/orgChart1"/>
    <dgm:cxn modelId="{0798FD39-C510-439A-8AC5-55D3D286D902}" type="presParOf" srcId="{8961F7B5-15C8-4C13-B204-47EBC9B182E0}" destId="{04C08B89-1245-4B38-BF0E-6D9051C906FB}" srcOrd="1" destOrd="0" presId="urn:microsoft.com/office/officeart/2005/8/layout/orgChart1"/>
    <dgm:cxn modelId="{B6E71987-68F5-458E-84B7-3A22312964E6}" type="presParOf" srcId="{E0D3EB79-9C7D-42E4-A9E3-78408498C17E}" destId="{02F56943-6872-48FB-9093-778C495DA126}" srcOrd="1" destOrd="0" presId="urn:microsoft.com/office/officeart/2005/8/layout/orgChart1"/>
    <dgm:cxn modelId="{F38F13B3-DC2F-4147-9027-7AD8615BBF35}" type="presParOf" srcId="{02F56943-6872-48FB-9093-778C495DA126}" destId="{82D3D467-3ACF-4371-B5D3-2A1A52FAE5ED}" srcOrd="0" destOrd="0" presId="urn:microsoft.com/office/officeart/2005/8/layout/orgChart1"/>
    <dgm:cxn modelId="{4B09EA25-0772-4594-99AE-32ED93635442}" type="presParOf" srcId="{02F56943-6872-48FB-9093-778C495DA126}" destId="{0B0C38B1-3020-4173-8B0B-83FDF39FBBDA}" srcOrd="1" destOrd="0" presId="urn:microsoft.com/office/officeart/2005/8/layout/orgChart1"/>
    <dgm:cxn modelId="{F9B8A941-813B-488E-8388-F7BF7B78BE2E}" type="presParOf" srcId="{0B0C38B1-3020-4173-8B0B-83FDF39FBBDA}" destId="{0580AFCA-7BED-40CB-85F8-FCF674AE8D80}" srcOrd="0" destOrd="0" presId="urn:microsoft.com/office/officeart/2005/8/layout/orgChart1"/>
    <dgm:cxn modelId="{48C51021-E59B-49E6-8682-9FCCDFBA39BC}" type="presParOf" srcId="{0580AFCA-7BED-40CB-85F8-FCF674AE8D80}" destId="{ED85FC50-7651-4CE8-A138-C9589B54390F}" srcOrd="0" destOrd="0" presId="urn:microsoft.com/office/officeart/2005/8/layout/orgChart1"/>
    <dgm:cxn modelId="{28DE9D2B-72B0-4A67-9440-94243545F060}" type="presParOf" srcId="{0580AFCA-7BED-40CB-85F8-FCF674AE8D80}" destId="{79384912-92BB-45B5-B4A8-AEF0957F2491}" srcOrd="1" destOrd="0" presId="urn:microsoft.com/office/officeart/2005/8/layout/orgChart1"/>
    <dgm:cxn modelId="{52F285BF-6A02-4B04-8581-D78A886FB015}" type="presParOf" srcId="{0B0C38B1-3020-4173-8B0B-83FDF39FBBDA}" destId="{9156F027-B07A-4163-B28C-C81E33545E00}" srcOrd="1" destOrd="0" presId="urn:microsoft.com/office/officeart/2005/8/layout/orgChart1"/>
    <dgm:cxn modelId="{C0608CFE-B50F-4347-92A5-9D82DE49D167}" type="presParOf" srcId="{0B0C38B1-3020-4173-8B0B-83FDF39FBBDA}" destId="{F74C300C-C781-48E3-A2E0-B8E2A608DAC7}" srcOrd="2" destOrd="0" presId="urn:microsoft.com/office/officeart/2005/8/layout/orgChart1"/>
    <dgm:cxn modelId="{8DE33CF7-721C-44FB-8934-A45CFA9DE1C4}" type="presParOf" srcId="{02F56943-6872-48FB-9093-778C495DA126}" destId="{D4C66208-4AC0-4B1C-88AF-48877ED08E60}" srcOrd="2" destOrd="0" presId="urn:microsoft.com/office/officeart/2005/8/layout/orgChart1"/>
    <dgm:cxn modelId="{6A2E7610-C80F-4021-A5C8-203DAF6222E6}" type="presParOf" srcId="{02F56943-6872-48FB-9093-778C495DA126}" destId="{3B581412-D2DD-4698-8B8E-B0287B6BD923}" srcOrd="3" destOrd="0" presId="urn:microsoft.com/office/officeart/2005/8/layout/orgChart1"/>
    <dgm:cxn modelId="{C5A4993F-4B06-469A-A84B-BF108D23F316}" type="presParOf" srcId="{3B581412-D2DD-4698-8B8E-B0287B6BD923}" destId="{A55A5792-011F-44AF-858F-8EE56C4F58BB}" srcOrd="0" destOrd="0" presId="urn:microsoft.com/office/officeart/2005/8/layout/orgChart1"/>
    <dgm:cxn modelId="{4C1333FB-BB61-4C89-A383-E350E87C333A}" type="presParOf" srcId="{A55A5792-011F-44AF-858F-8EE56C4F58BB}" destId="{A8101267-C777-4546-9717-3450C9122DB0}" srcOrd="0" destOrd="0" presId="urn:microsoft.com/office/officeart/2005/8/layout/orgChart1"/>
    <dgm:cxn modelId="{8AE9632F-4794-4A26-8EFF-82DD65D11FB5}" type="presParOf" srcId="{A55A5792-011F-44AF-858F-8EE56C4F58BB}" destId="{86152AAA-729A-42D5-9B3D-04D114F786C0}" srcOrd="1" destOrd="0" presId="urn:microsoft.com/office/officeart/2005/8/layout/orgChart1"/>
    <dgm:cxn modelId="{8246BDE9-5A2C-47AA-A6D5-B015DE36DDB9}" type="presParOf" srcId="{3B581412-D2DD-4698-8B8E-B0287B6BD923}" destId="{987518A9-53D8-45D5-AE48-4F812470F21E}" srcOrd="1" destOrd="0" presId="urn:microsoft.com/office/officeart/2005/8/layout/orgChart1"/>
    <dgm:cxn modelId="{97E71424-5003-42FD-9802-73328FC0D663}" type="presParOf" srcId="{3B581412-D2DD-4698-8B8E-B0287B6BD923}" destId="{7A0A5E47-D2CC-45DC-B121-02A5BB2FBB23}" srcOrd="2" destOrd="0" presId="urn:microsoft.com/office/officeart/2005/8/layout/orgChart1"/>
    <dgm:cxn modelId="{3D405046-B391-45EC-9C82-52281C01BFBF}" type="presParOf" srcId="{E0D3EB79-9C7D-42E4-A9E3-78408498C17E}" destId="{6FBCD52E-1000-4D08-A4BC-5C6E0BF558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66208-4AC0-4B1C-88AF-48877ED08E60}">
      <dsp:nvSpPr>
        <dsp:cNvPr id="0" name=""/>
        <dsp:cNvSpPr/>
      </dsp:nvSpPr>
      <dsp:spPr>
        <a:xfrm>
          <a:off x="4876788" y="1379744"/>
          <a:ext cx="1581269" cy="566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92"/>
              </a:lnTo>
              <a:lnTo>
                <a:pt x="1581269" y="279192"/>
              </a:lnTo>
              <a:lnTo>
                <a:pt x="1581269" y="566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3D467-3ACF-4371-B5D3-2A1A52FAE5ED}">
      <dsp:nvSpPr>
        <dsp:cNvPr id="0" name=""/>
        <dsp:cNvSpPr/>
      </dsp:nvSpPr>
      <dsp:spPr>
        <a:xfrm>
          <a:off x="3143141" y="1379744"/>
          <a:ext cx="1733646" cy="566850"/>
        </a:xfrm>
        <a:custGeom>
          <a:avLst/>
          <a:gdLst/>
          <a:ahLst/>
          <a:cxnLst/>
          <a:rect l="0" t="0" r="0" b="0"/>
          <a:pathLst>
            <a:path>
              <a:moveTo>
                <a:pt x="1733646" y="0"/>
              </a:moveTo>
              <a:lnTo>
                <a:pt x="1733646" y="279192"/>
              </a:lnTo>
              <a:lnTo>
                <a:pt x="0" y="279192"/>
              </a:lnTo>
              <a:lnTo>
                <a:pt x="0" y="566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7A1B6-19CD-4E25-8A22-5267A57D3A40}">
      <dsp:nvSpPr>
        <dsp:cNvPr id="0" name=""/>
        <dsp:cNvSpPr/>
      </dsp:nvSpPr>
      <dsp:spPr>
        <a:xfrm>
          <a:off x="3506988" y="9944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latin typeface="Cambria" panose="02040503050406030204" pitchFamily="18" charset="0"/>
              <a:ea typeface="Cambria" panose="02040503050406030204" pitchFamily="18" charset="0"/>
            </a:rPr>
            <a:t>Obowiązki</a:t>
          </a:r>
        </a:p>
      </dsp:txBody>
      <dsp:txXfrm>
        <a:off x="3506988" y="9944"/>
        <a:ext cx="2739600" cy="1369800"/>
      </dsp:txXfrm>
    </dsp:sp>
    <dsp:sp modelId="{ED85FC50-7651-4CE8-A138-C9589B54390F}">
      <dsp:nvSpPr>
        <dsp:cNvPr id="0" name=""/>
        <dsp:cNvSpPr/>
      </dsp:nvSpPr>
      <dsp:spPr>
        <a:xfrm>
          <a:off x="1773341" y="1946595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baseline="0" dirty="0">
              <a:latin typeface="Cambria" panose="02040503050406030204" pitchFamily="18" charset="0"/>
              <a:ea typeface="Cambria" panose="02040503050406030204" pitchFamily="18" charset="0"/>
            </a:rPr>
            <a:t>w stosunku do dzieci  </a:t>
          </a:r>
          <a:endParaRPr lang="pl-PL" sz="4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73341" y="1946595"/>
        <a:ext cx="2739600" cy="1369800"/>
      </dsp:txXfrm>
    </dsp:sp>
    <dsp:sp modelId="{A8101267-C777-4546-9717-3450C9122DB0}">
      <dsp:nvSpPr>
        <dsp:cNvPr id="0" name=""/>
        <dsp:cNvSpPr/>
      </dsp:nvSpPr>
      <dsp:spPr>
        <a:xfrm>
          <a:off x="5088258" y="1946595"/>
          <a:ext cx="2739600" cy="1369800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w stosunku do innych członków rodziny (choroba, niepełnosprawność, konieczność pomocy i opieki)</a:t>
          </a:r>
        </a:p>
      </dsp:txBody>
      <dsp:txXfrm>
        <a:off x="5088258" y="1946595"/>
        <a:ext cx="2739600" cy="136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EC592-94B5-4E56-87FD-07919FA79295}" type="datetimeFigureOut">
              <a:rPr lang="pl-PL" smtClean="0"/>
              <a:pPr/>
              <a:t>13.07.2023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3BA1-F43D-406A-938F-4E541F5116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07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73E368-BB40-49C0-9F1B-C7D66FF64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Obowiązki rodzinne doktoranta a kształcenie w szkole doktorskiej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3C1568E-6354-41B0-B3B9-E31BF8099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241799"/>
            <a:ext cx="6815669" cy="973667"/>
          </a:xfrm>
        </p:spPr>
        <p:txBody>
          <a:bodyPr>
            <a:normAutofit lnSpcReduction="10000"/>
          </a:bodyPr>
          <a:lstStyle/>
          <a:p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Dr hab. Marzena Szabłowska-Juckiewicz</a:t>
            </a:r>
          </a:p>
          <a:p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Katedra Prawa Pracy </a:t>
            </a:r>
          </a:p>
          <a:p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Wydział Praw i Administracji </a:t>
            </a:r>
          </a:p>
          <a:p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UMK w Toruniu </a:t>
            </a:r>
          </a:p>
        </p:txBody>
      </p:sp>
    </p:spTree>
    <p:extLst>
      <p:ext uri="{BB962C8B-B14F-4D97-AF65-F5344CB8AC3E}">
        <p14:creationId xmlns:p14="http://schemas.microsoft.com/office/powerpoint/2010/main" val="239396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DCA90D-FFBD-4EC8-B201-830BBAC8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Obowiązki rodzinne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2055334-A970-49A6-AAC1-B275A14E4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05663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53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Obowiązki rodzinne a uprawnienia osób aktywnych zawodowo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>
                <a:latin typeface="Cambria" pitchFamily="18" charset="0"/>
              </a:rPr>
              <a:t>1. Prawo do przerw w świadczeniu pracy (urlopów) oraz zwolnień z obowiązku świadczenia pracy </a:t>
            </a:r>
          </a:p>
          <a:p>
            <a:r>
              <a:rPr lang="pl-PL" dirty="0">
                <a:latin typeface="Cambria" pitchFamily="18" charset="0"/>
              </a:rPr>
              <a:t>2. Prawo do świadczeń w okresie przerw w świadczeniu pracy (urlopów) oraz zwolnień z obowiązku świadczenia pracy </a:t>
            </a:r>
          </a:p>
          <a:p>
            <a:r>
              <a:rPr lang="pl-PL" dirty="0">
                <a:latin typeface="Cambria" pitchFamily="18" charset="0"/>
              </a:rPr>
              <a:t>3. Sposób ukształtowania czasu pracy uwzględniający obowiązki rodzinne </a:t>
            </a:r>
          </a:p>
          <a:p>
            <a:r>
              <a:rPr lang="pl-PL" dirty="0">
                <a:latin typeface="Cambria" pitchFamily="18" charset="0"/>
              </a:rPr>
              <a:t>4. Ochrona trwałości zatrudnienia oraz warunków zatrudnienia </a:t>
            </a:r>
          </a:p>
          <a:p>
            <a:r>
              <a:rPr lang="pl-PL" dirty="0">
                <a:latin typeface="Cambria" pitchFamily="18" charset="0"/>
              </a:rPr>
              <a:t>5. Przeciwdziałanie dyskryminowaniu osób mających obowiązki rodzinne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Uprawnienia doktorantów mających obowiązki rodzinne  </a:t>
            </a:r>
            <a:endParaRPr lang="pl-PL" dirty="0">
              <a:latin typeface="Cambr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Cambria" pitchFamily="18" charset="0"/>
              </a:rPr>
              <a:t>Sposób uregulowania: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Cambria" pitchFamily="18" charset="0"/>
              </a:rPr>
              <a:t>1. Ustawa – Prawo o szkolnictwie wyższym i nauce (uregulowania szczątkowe o dużym stopniu ogólności)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Cambria" pitchFamily="18" charset="0"/>
              </a:rPr>
              <a:t>2. Regulamin szkoły doktorskiej (konkretyzacja, zwrócenie uwagi na kwestie natury organizacyjnej związane z korzystaniem z uprawnień przez doktorantów)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Uprawnienia doktorantów mających obowiązki rodzinne  </a:t>
            </a:r>
            <a:endParaRPr lang="pl-PL" dirty="0">
              <a:latin typeface="Cambr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>
                <a:latin typeface="Cambria" pitchFamily="18" charset="0"/>
              </a:rPr>
              <a:t>1. Zawieszenie kształcenia z zachowaniem prawa do stypendium doktoranckiego</a:t>
            </a:r>
            <a:endParaRPr lang="pl-PL" dirty="0"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b="1" dirty="0">
                <a:latin typeface="Cambria" pitchFamily="18" charset="0"/>
              </a:rPr>
              <a:t>2. Przedłużenie terminu złożenia rozprawy doktorskiej </a:t>
            </a:r>
            <a:endParaRPr lang="pl-PL" dirty="0"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b="1" dirty="0">
                <a:latin typeface="Cambria" pitchFamily="18" charset="0"/>
              </a:rPr>
              <a:t>3. Inne </a:t>
            </a:r>
            <a:r>
              <a:rPr lang="pl-PL" dirty="0">
                <a:latin typeface="Cambria" pitchFamily="18" charset="0"/>
              </a:rPr>
              <a:t>(w szczególności uprawnienia w zakresie korzystania ze świadczeń socjalnych)</a:t>
            </a:r>
          </a:p>
          <a:p>
            <a:pPr algn="just">
              <a:lnSpc>
                <a:spcPct val="150000"/>
              </a:lnSpc>
            </a:pPr>
            <a:endParaRPr lang="pl-PL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Uprawnienia doktorantów mających obowiązki rodzinne  </a:t>
            </a:r>
            <a:endParaRPr lang="pl-PL" dirty="0">
              <a:latin typeface="Cambr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Cambria" pitchFamily="18" charset="0"/>
              </a:rPr>
              <a:t>art. 204 ust. 2-3 ustawy – Prawo o szkolnictwie wyższym i nauce 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Cambria" pitchFamily="18" charset="0"/>
              </a:rPr>
              <a:t>art. 209 ust. 6 ustawy – Prawo o szkolnictwie wyższym i nauce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Uprawnienia doktorantów mających obowiązki rodzinne  </a:t>
            </a:r>
            <a:endParaRPr lang="pl-PL" dirty="0">
              <a:latin typeface="Cambr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Cambria" pitchFamily="18" charset="0"/>
              </a:rPr>
              <a:t>art. 204 ust. 2 ustawy – Prawo o szkolnictwie wyższym i nauce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Cambria" pitchFamily="18" charset="0"/>
              </a:rPr>
              <a:t> Indywidualny plan badawczy określa termin złożenia rozpraw doktorskiej. </a:t>
            </a:r>
            <a:r>
              <a:rPr lang="pl-PL" b="1" u="sng" dirty="0">
                <a:latin typeface="Cambria" pitchFamily="18" charset="0"/>
              </a:rPr>
              <a:t>Termin ten może być przedłużony</a:t>
            </a:r>
            <a:r>
              <a:rPr lang="pl-PL" u="sng" dirty="0">
                <a:latin typeface="Cambria" pitchFamily="18" charset="0"/>
              </a:rPr>
              <a:t>, nie dłużej jednak niż o 2 lata, na zasadach określonych w regulaminie szkoły doktorskiej.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itchFamily="18" charset="0"/>
              </a:rPr>
              <a:t>Uprawnienia doktorantów mających obowiązki rodzinne  </a:t>
            </a:r>
            <a:endParaRPr lang="pl-PL" dirty="0">
              <a:latin typeface="Cambr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l-PL" u="sng" dirty="0">
                <a:latin typeface="Cambria" pitchFamily="18" charset="0"/>
              </a:rPr>
              <a:t>art. 204 ust. 3 ustawy – Prawo o szkolnictwie wyższym i nauce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latin typeface="Cambria" pitchFamily="18" charset="0"/>
              </a:rPr>
              <a:t>Kształcenie</a:t>
            </a:r>
            <a:r>
              <a:rPr lang="pl-PL" dirty="0">
                <a:latin typeface="Cambria" pitchFamily="18" charset="0"/>
              </a:rPr>
              <a:t>, na wniosek doktoranta, </a:t>
            </a:r>
            <a:r>
              <a:rPr lang="pl-PL" b="1" dirty="0">
                <a:latin typeface="Cambria" pitchFamily="18" charset="0"/>
              </a:rPr>
              <a:t>jest zwieszane </a:t>
            </a:r>
            <a:r>
              <a:rPr lang="pl-PL" dirty="0">
                <a:latin typeface="Cambria" pitchFamily="18" charset="0"/>
              </a:rPr>
              <a:t>na okres odpowiadający okresowi trwania urlopu macierzyńskiego, urlopu na warunkach urlopu macierzyńskiego, urlopu ojcowskiego oraz urlopu rodzicielskiego, określonych w ustawie z dnia 26 czerwca 1974 r. – Kodeks pracy.</a:t>
            </a:r>
          </a:p>
          <a:p>
            <a:pPr algn="just">
              <a:lnSpc>
                <a:spcPct val="150000"/>
              </a:lnSpc>
            </a:pPr>
            <a:r>
              <a:rPr lang="pl-PL" u="sng" dirty="0">
                <a:latin typeface="Cambria" pitchFamily="18" charset="0"/>
              </a:rPr>
              <a:t>art. 209 ust. 6 ustawy – Prawo o szkolnictwie wyższym i nauce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Cambria" pitchFamily="18" charset="0"/>
              </a:rPr>
              <a:t>W okresie zawieszenia kształcenia do ustalenia wysokości stypendium doktoranckiego stosuje się odpowiednio przepisy dotyczące ustalania zasiłku macierzyńskiego, z tym że przez podstawę wymiaru zasiłku rozumie się wysokość </a:t>
            </a:r>
            <a:r>
              <a:rPr lang="pl-PL" u="sng" dirty="0">
                <a:latin typeface="Cambria" pitchFamily="18" charset="0"/>
              </a:rPr>
              <a:t>miesięcznego stypendium doktoranckiego, o której mowa w ust.  4, przysługujące w dniu złożenia wniosku o zawieszenie.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2B0279-5E69-4393-8760-C678B97E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atin typeface="Cambria" pitchFamily="18" charset="0"/>
              </a:rPr>
              <a:t>Uprawnienia rodzicielskie pracowników jako punkt odniesienia dla uprawnień doktorantów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CD8115-05B6-4CF1-9E56-8CF88315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ambria" pitchFamily="18" charset="0"/>
              </a:rPr>
              <a:t>Przerwy w wykonywaniu pracy (urlopy)</a:t>
            </a:r>
          </a:p>
          <a:p>
            <a:r>
              <a:rPr lang="pl-PL" dirty="0">
                <a:latin typeface="Cambria" pitchFamily="18" charset="0"/>
              </a:rPr>
              <a:t>1. urlop macierzyński </a:t>
            </a:r>
          </a:p>
          <a:p>
            <a:r>
              <a:rPr lang="pl-PL" dirty="0">
                <a:latin typeface="Cambria" pitchFamily="18" charset="0"/>
              </a:rPr>
              <a:t>2. urlop na warunkach urlopu macierzyńskiego </a:t>
            </a:r>
          </a:p>
          <a:p>
            <a:r>
              <a:rPr lang="pl-PL" dirty="0">
                <a:latin typeface="Cambria" pitchFamily="18" charset="0"/>
              </a:rPr>
              <a:t>3. urlop rodzicielski </a:t>
            </a:r>
          </a:p>
          <a:p>
            <a:r>
              <a:rPr lang="pl-PL" dirty="0">
                <a:latin typeface="Cambria" pitchFamily="18" charset="0"/>
              </a:rPr>
              <a:t>4. urlop ojcowski </a:t>
            </a:r>
          </a:p>
          <a:p>
            <a:r>
              <a:rPr lang="pl-PL" strike="sngStrike" dirty="0">
                <a:latin typeface="Cambria" pitchFamily="18" charset="0"/>
              </a:rPr>
              <a:t>5. urlop wychowawczy </a:t>
            </a:r>
          </a:p>
        </p:txBody>
      </p:sp>
    </p:spTree>
    <p:extLst>
      <p:ext uri="{BB962C8B-B14F-4D97-AF65-F5344CB8AC3E}">
        <p14:creationId xmlns:p14="http://schemas.microsoft.com/office/powerpoint/2010/main" val="3286839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</TotalTime>
  <Words>445</Words>
  <Application>Microsoft Office PowerPoint</Application>
  <PresentationFormat>Panoramiczny</PresentationFormat>
  <Paragraphs>41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Garamond</vt:lpstr>
      <vt:lpstr>Organiczny</vt:lpstr>
      <vt:lpstr>Obowiązki rodzinne doktoranta a kształcenie w szkole doktorskiej </vt:lpstr>
      <vt:lpstr>Obowiązki rodzinne</vt:lpstr>
      <vt:lpstr>Obowiązki rodzinne a uprawnienia osób aktywnych zawodowo </vt:lpstr>
      <vt:lpstr>Uprawnienia doktorantów mających obowiązki rodzinne  </vt:lpstr>
      <vt:lpstr>Uprawnienia doktorantów mających obowiązki rodzinne  </vt:lpstr>
      <vt:lpstr>Uprawnienia doktorantów mających obowiązki rodzinne  </vt:lpstr>
      <vt:lpstr>Uprawnienia doktorantów mających obowiązki rodzinne  </vt:lpstr>
      <vt:lpstr>Uprawnienia doktorantów mających obowiązki rodzinne  </vt:lpstr>
      <vt:lpstr>Uprawnienia rodzicielskie pracowników jako punkt odniesienia dla uprawnień doktorantów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doktoranta z perspektywy prawa pracy i ubezpieczeń społecznych</dc:title>
  <dc:creator>UMK</dc:creator>
  <cp:lastModifiedBy>Marek Jackiewicz</cp:lastModifiedBy>
  <cp:revision>27</cp:revision>
  <dcterms:created xsi:type="dcterms:W3CDTF">2022-06-24T10:21:40Z</dcterms:created>
  <dcterms:modified xsi:type="dcterms:W3CDTF">2023-07-13T04:04:29Z</dcterms:modified>
</cp:coreProperties>
</file>