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8" r:id="rId3"/>
    <p:sldId id="287" r:id="rId4"/>
    <p:sldId id="289" r:id="rId5"/>
    <p:sldId id="290" r:id="rId6"/>
    <p:sldId id="277" r:id="rId7"/>
    <p:sldId id="278" r:id="rId8"/>
    <p:sldId id="291" r:id="rId9"/>
    <p:sldId id="296" r:id="rId10"/>
    <p:sldId id="292" r:id="rId11"/>
    <p:sldId id="293" r:id="rId12"/>
    <p:sldId id="294" r:id="rId13"/>
    <p:sldId id="297" r:id="rId14"/>
    <p:sldId id="298" r:id="rId15"/>
    <p:sldId id="257" r:id="rId16"/>
    <p:sldId id="258" r:id="rId17"/>
    <p:sldId id="260" r:id="rId18"/>
    <p:sldId id="259" r:id="rId19"/>
    <p:sldId id="262" r:id="rId20"/>
    <p:sldId id="263" r:id="rId21"/>
    <p:sldId id="264" r:id="rId22"/>
    <p:sldId id="273" r:id="rId23"/>
    <p:sldId id="299" r:id="rId24"/>
    <p:sldId id="300" r:id="rId25"/>
    <p:sldId id="265" r:id="rId26"/>
    <p:sldId id="266" r:id="rId27"/>
    <p:sldId id="267" r:id="rId28"/>
    <p:sldId id="285" r:id="rId29"/>
    <p:sldId id="286" r:id="rId30"/>
    <p:sldId id="268" r:id="rId31"/>
    <p:sldId id="269" r:id="rId32"/>
    <p:sldId id="272" r:id="rId33"/>
    <p:sldId id="274" r:id="rId34"/>
    <p:sldId id="279" r:id="rId35"/>
    <p:sldId id="280" r:id="rId36"/>
    <p:sldId id="281" r:id="rId37"/>
    <p:sldId id="282" r:id="rId38"/>
    <p:sldId id="283" r:id="rId39"/>
    <p:sldId id="275" r:id="rId40"/>
    <p:sldId id="276" r:id="rId41"/>
    <p:sldId id="270" r:id="rId42"/>
    <p:sldId id="284" r:id="rId43"/>
    <p:sldId id="301" r:id="rId44"/>
    <p:sldId id="271" r:id="rId45"/>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4" d="100"/>
          <a:sy n="74" d="100"/>
        </p:scale>
        <p:origin x="1013"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_rels/data1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svg"/><Relationship Id="rId1" Type="http://schemas.openxmlformats.org/officeDocument/2006/relationships/image" Target="../media/image38.png"/><Relationship Id="rId6" Type="http://schemas.openxmlformats.org/officeDocument/2006/relationships/image" Target="../media/image43.svg"/><Relationship Id="rId5" Type="http://schemas.openxmlformats.org/officeDocument/2006/relationships/image" Target="../media/image42.png"/><Relationship Id="rId4" Type="http://schemas.openxmlformats.org/officeDocument/2006/relationships/image" Target="../media/image41.svg"/></Relationships>
</file>

<file path=ppt/diagrams/_rels/data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svg"/><Relationship Id="rId1" Type="http://schemas.openxmlformats.org/officeDocument/2006/relationships/image" Target="../media/image12.png"/><Relationship Id="rId4" Type="http://schemas.openxmlformats.org/officeDocument/2006/relationships/image" Target="../media/image15.svg"/></Relationships>
</file>

<file path=ppt/diagrams/_rels/data7.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svg"/><Relationship Id="rId1" Type="http://schemas.openxmlformats.org/officeDocument/2006/relationships/image" Target="../media/image16.png"/><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s>
</file>

<file path=ppt/diagrams/_rels/data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svg"/><Relationship Id="rId1" Type="http://schemas.openxmlformats.org/officeDocument/2006/relationships/image" Target="../media/image30.png"/><Relationship Id="rId6" Type="http://schemas.openxmlformats.org/officeDocument/2006/relationships/image" Target="../media/image35.svg"/><Relationship Id="rId5" Type="http://schemas.openxmlformats.org/officeDocument/2006/relationships/image" Target="../media/image34.png"/><Relationship Id="rId4" Type="http://schemas.openxmlformats.org/officeDocument/2006/relationships/image" Target="../media/image33.svg"/></Relationships>
</file>

<file path=ppt/diagrams/_rels/drawing1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svg"/><Relationship Id="rId1" Type="http://schemas.openxmlformats.org/officeDocument/2006/relationships/image" Target="../media/image38.png"/><Relationship Id="rId6" Type="http://schemas.openxmlformats.org/officeDocument/2006/relationships/image" Target="../media/image43.svg"/><Relationship Id="rId5" Type="http://schemas.openxmlformats.org/officeDocument/2006/relationships/image" Target="../media/image42.png"/><Relationship Id="rId4" Type="http://schemas.openxmlformats.org/officeDocument/2006/relationships/image" Target="../media/image41.svg"/></Relationships>
</file>

<file path=ppt/diagrams/_rels/drawing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svg"/><Relationship Id="rId1" Type="http://schemas.openxmlformats.org/officeDocument/2006/relationships/image" Target="../media/image12.png"/><Relationship Id="rId4" Type="http://schemas.openxmlformats.org/officeDocument/2006/relationships/image" Target="../media/image15.svg"/></Relationships>
</file>

<file path=ppt/diagrams/_rels/drawing7.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svg"/><Relationship Id="rId1" Type="http://schemas.openxmlformats.org/officeDocument/2006/relationships/image" Target="../media/image16.png"/><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s>
</file>

<file path=ppt/diagrams/_rels/drawing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svg"/><Relationship Id="rId1" Type="http://schemas.openxmlformats.org/officeDocument/2006/relationships/image" Target="../media/image30.png"/><Relationship Id="rId6" Type="http://schemas.openxmlformats.org/officeDocument/2006/relationships/image" Target="../media/image35.svg"/><Relationship Id="rId5" Type="http://schemas.openxmlformats.org/officeDocument/2006/relationships/image" Target="../media/image34.png"/><Relationship Id="rId4" Type="http://schemas.openxmlformats.org/officeDocument/2006/relationships/image" Target="../media/image33.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data1.xml><?xml version="1.0" encoding="utf-8"?>
<dgm:dataModel xmlns:dgm="http://schemas.openxmlformats.org/drawingml/2006/diagram" xmlns:a="http://schemas.openxmlformats.org/drawingml/2006/main">
  <dgm:ptLst>
    <dgm:pt modelId="{CEE75B30-D563-4D76-94F1-A4B0DE48B437}"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801ED45D-ACFA-4BEB-8E45-3ABFC06A3FA4}">
      <dgm:prSet/>
      <dgm:spPr/>
      <dgm:t>
        <a:bodyPr/>
        <a:lstStyle/>
        <a:p>
          <a:r>
            <a:rPr lang="pl-PL"/>
            <a:t>Dostępność dotyczy wszystkich. </a:t>
          </a:r>
          <a:endParaRPr lang="en-US"/>
        </a:p>
      </dgm:t>
    </dgm:pt>
    <dgm:pt modelId="{91AF0568-11E5-436D-9EC2-3523801A5D83}" type="parTrans" cxnId="{160B4E30-B0B4-4CC2-8E0B-946D613FAB68}">
      <dgm:prSet/>
      <dgm:spPr/>
      <dgm:t>
        <a:bodyPr/>
        <a:lstStyle/>
        <a:p>
          <a:endParaRPr lang="en-US"/>
        </a:p>
      </dgm:t>
    </dgm:pt>
    <dgm:pt modelId="{0445D1D8-DA85-4275-AD12-22A09F71CD3C}" type="sibTrans" cxnId="{160B4E30-B0B4-4CC2-8E0B-946D613FAB68}">
      <dgm:prSet/>
      <dgm:spPr/>
      <dgm:t>
        <a:bodyPr/>
        <a:lstStyle/>
        <a:p>
          <a:endParaRPr lang="en-US"/>
        </a:p>
      </dgm:t>
    </dgm:pt>
    <dgm:pt modelId="{C704F227-2CB2-45C0-9603-713D59C4716D}">
      <dgm:prSet/>
      <dgm:spPr/>
      <dgm:t>
        <a:bodyPr/>
        <a:lstStyle/>
        <a:p>
          <a:r>
            <a:rPr lang="pl-PL"/>
            <a:t>W szczególności:</a:t>
          </a:r>
          <a:endParaRPr lang="en-US"/>
        </a:p>
      </dgm:t>
    </dgm:pt>
    <dgm:pt modelId="{1ACD3A87-7D21-4001-9211-64F9559AEF36}" type="parTrans" cxnId="{4939DFE2-85BE-4A1E-AA80-A23DCBD56A32}">
      <dgm:prSet/>
      <dgm:spPr/>
      <dgm:t>
        <a:bodyPr/>
        <a:lstStyle/>
        <a:p>
          <a:endParaRPr lang="en-US"/>
        </a:p>
      </dgm:t>
    </dgm:pt>
    <dgm:pt modelId="{E617078B-6B1A-4C99-AB53-AAE133423015}" type="sibTrans" cxnId="{4939DFE2-85BE-4A1E-AA80-A23DCBD56A32}">
      <dgm:prSet/>
      <dgm:spPr/>
      <dgm:t>
        <a:bodyPr/>
        <a:lstStyle/>
        <a:p>
          <a:endParaRPr lang="en-US"/>
        </a:p>
      </dgm:t>
    </dgm:pt>
    <dgm:pt modelId="{2E6EAD82-4164-4C42-AF65-25AB06C0BCEF}">
      <dgm:prSet/>
      <dgm:spPr/>
      <dgm:t>
        <a:bodyPr/>
        <a:lstStyle/>
        <a:p>
          <a:r>
            <a:rPr lang="pl-PL"/>
            <a:t>osób na wózkach inwalidzkich, poruszających się o kulach, o ograniczonej możliwości poruszania się, </a:t>
          </a:r>
          <a:endParaRPr lang="en-US"/>
        </a:p>
      </dgm:t>
    </dgm:pt>
    <dgm:pt modelId="{AB510998-59C2-4071-914E-F58053338753}" type="parTrans" cxnId="{7410B2D5-2212-4AE3-8559-299DBCD165F3}">
      <dgm:prSet/>
      <dgm:spPr/>
      <dgm:t>
        <a:bodyPr/>
        <a:lstStyle/>
        <a:p>
          <a:endParaRPr lang="en-US"/>
        </a:p>
      </dgm:t>
    </dgm:pt>
    <dgm:pt modelId="{EB532864-248A-4F84-B735-646AC484C356}" type="sibTrans" cxnId="{7410B2D5-2212-4AE3-8559-299DBCD165F3}">
      <dgm:prSet/>
      <dgm:spPr/>
      <dgm:t>
        <a:bodyPr/>
        <a:lstStyle/>
        <a:p>
          <a:endParaRPr lang="en-US"/>
        </a:p>
      </dgm:t>
    </dgm:pt>
    <dgm:pt modelId="{7B40C116-B1D7-4009-8472-FED4D503D67C}">
      <dgm:prSet/>
      <dgm:spPr/>
      <dgm:t>
        <a:bodyPr/>
        <a:lstStyle/>
        <a:p>
          <a:r>
            <a:rPr lang="pl-PL"/>
            <a:t>osób niewidomych i słabo widzących, </a:t>
          </a:r>
          <a:endParaRPr lang="en-US"/>
        </a:p>
      </dgm:t>
    </dgm:pt>
    <dgm:pt modelId="{5628D26D-F352-4FE2-A5A1-511BA59844BF}" type="parTrans" cxnId="{7531C56E-76BC-43E5-B252-BEE8FC4C94DB}">
      <dgm:prSet/>
      <dgm:spPr/>
      <dgm:t>
        <a:bodyPr/>
        <a:lstStyle/>
        <a:p>
          <a:endParaRPr lang="en-US"/>
        </a:p>
      </dgm:t>
    </dgm:pt>
    <dgm:pt modelId="{E214F264-2F04-400F-8AB2-877B1FCB490D}" type="sibTrans" cxnId="{7531C56E-76BC-43E5-B252-BEE8FC4C94DB}">
      <dgm:prSet/>
      <dgm:spPr/>
      <dgm:t>
        <a:bodyPr/>
        <a:lstStyle/>
        <a:p>
          <a:endParaRPr lang="en-US"/>
        </a:p>
      </dgm:t>
    </dgm:pt>
    <dgm:pt modelId="{F8FEE9B3-2AA9-4E71-A64F-B72AE47C892A}">
      <dgm:prSet/>
      <dgm:spPr/>
      <dgm:t>
        <a:bodyPr/>
        <a:lstStyle/>
        <a:p>
          <a:r>
            <a:rPr lang="pl-PL"/>
            <a:t>osób głuchych i słabo słyszących, </a:t>
          </a:r>
          <a:endParaRPr lang="en-US"/>
        </a:p>
      </dgm:t>
    </dgm:pt>
    <dgm:pt modelId="{60753D20-4618-4F36-BE24-86AB3E34F5E6}" type="parTrans" cxnId="{985BE430-759A-4F6F-9465-FB9207D43501}">
      <dgm:prSet/>
      <dgm:spPr/>
      <dgm:t>
        <a:bodyPr/>
        <a:lstStyle/>
        <a:p>
          <a:endParaRPr lang="en-US"/>
        </a:p>
      </dgm:t>
    </dgm:pt>
    <dgm:pt modelId="{FC84296F-2131-4D00-B5FA-75649F912A24}" type="sibTrans" cxnId="{985BE430-759A-4F6F-9465-FB9207D43501}">
      <dgm:prSet/>
      <dgm:spPr/>
      <dgm:t>
        <a:bodyPr/>
        <a:lstStyle/>
        <a:p>
          <a:endParaRPr lang="en-US"/>
        </a:p>
      </dgm:t>
    </dgm:pt>
    <dgm:pt modelId="{D345965C-11BD-44A8-8F9C-D5C24308F4F6}">
      <dgm:prSet/>
      <dgm:spPr/>
      <dgm:t>
        <a:bodyPr/>
        <a:lstStyle/>
        <a:p>
          <a:r>
            <a:rPr lang="pl-PL"/>
            <a:t>osób głuchoniewidomych, </a:t>
          </a:r>
          <a:endParaRPr lang="en-US"/>
        </a:p>
      </dgm:t>
    </dgm:pt>
    <dgm:pt modelId="{333FFCE0-D157-4897-86E1-39F947740C5B}" type="parTrans" cxnId="{C539EC9F-0547-4700-9110-C42BEB7C5ADC}">
      <dgm:prSet/>
      <dgm:spPr/>
      <dgm:t>
        <a:bodyPr/>
        <a:lstStyle/>
        <a:p>
          <a:endParaRPr lang="en-US"/>
        </a:p>
      </dgm:t>
    </dgm:pt>
    <dgm:pt modelId="{D4E2ED2E-A721-4050-9058-53B9FCD36281}" type="sibTrans" cxnId="{C539EC9F-0547-4700-9110-C42BEB7C5ADC}">
      <dgm:prSet/>
      <dgm:spPr/>
      <dgm:t>
        <a:bodyPr/>
        <a:lstStyle/>
        <a:p>
          <a:endParaRPr lang="en-US"/>
        </a:p>
      </dgm:t>
    </dgm:pt>
    <dgm:pt modelId="{4E6D03B9-1864-4A15-8E36-04D9790D304D}">
      <dgm:prSet/>
      <dgm:spPr/>
      <dgm:t>
        <a:bodyPr/>
        <a:lstStyle/>
        <a:p>
          <a:r>
            <a:rPr lang="pl-PL" dirty="0"/>
            <a:t>osób z niepełnosprawnościami psychicznymi i intelektualnymi, </a:t>
          </a:r>
          <a:endParaRPr lang="en-US" dirty="0"/>
        </a:p>
      </dgm:t>
    </dgm:pt>
    <dgm:pt modelId="{8B45CB9C-BF92-4326-B927-CC28D4AA19A7}" type="parTrans" cxnId="{F8C64B42-C456-4FB5-BCC5-C2A129B75F31}">
      <dgm:prSet/>
      <dgm:spPr/>
      <dgm:t>
        <a:bodyPr/>
        <a:lstStyle/>
        <a:p>
          <a:endParaRPr lang="en-US"/>
        </a:p>
      </dgm:t>
    </dgm:pt>
    <dgm:pt modelId="{956E085D-71F2-4AA5-8770-BAA9637DC95D}" type="sibTrans" cxnId="{F8C64B42-C456-4FB5-BCC5-C2A129B75F31}">
      <dgm:prSet/>
      <dgm:spPr/>
      <dgm:t>
        <a:bodyPr/>
        <a:lstStyle/>
        <a:p>
          <a:endParaRPr lang="en-US"/>
        </a:p>
      </dgm:t>
    </dgm:pt>
    <dgm:pt modelId="{AEE89D6D-DD17-47BC-B2BF-1D2FB58601EE}">
      <dgm:prSet/>
      <dgm:spPr/>
      <dgm:t>
        <a:bodyPr/>
        <a:lstStyle/>
        <a:p>
          <a:r>
            <a:rPr lang="pl-PL"/>
            <a:t>osób starszych i osłabionych chorobami, </a:t>
          </a:r>
          <a:endParaRPr lang="en-US"/>
        </a:p>
      </dgm:t>
    </dgm:pt>
    <dgm:pt modelId="{1AC4B335-9D5F-451F-B556-15071AD48C34}" type="parTrans" cxnId="{F49404E7-4933-4D00-B7D5-12F9E71A38B7}">
      <dgm:prSet/>
      <dgm:spPr/>
      <dgm:t>
        <a:bodyPr/>
        <a:lstStyle/>
        <a:p>
          <a:endParaRPr lang="en-US"/>
        </a:p>
      </dgm:t>
    </dgm:pt>
    <dgm:pt modelId="{5C2B2EC0-4BAD-47E9-A28C-328EDE05380D}" type="sibTrans" cxnId="{F49404E7-4933-4D00-B7D5-12F9E71A38B7}">
      <dgm:prSet/>
      <dgm:spPr/>
      <dgm:t>
        <a:bodyPr/>
        <a:lstStyle/>
        <a:p>
          <a:endParaRPr lang="en-US"/>
        </a:p>
      </dgm:t>
    </dgm:pt>
    <dgm:pt modelId="{8F019879-3E66-4F80-B22D-0684FC4A907F}">
      <dgm:prSet/>
      <dgm:spPr/>
      <dgm:t>
        <a:bodyPr/>
        <a:lstStyle/>
        <a:p>
          <a:r>
            <a:rPr lang="pl-PL"/>
            <a:t>kobiet w ciąży, </a:t>
          </a:r>
          <a:endParaRPr lang="en-US"/>
        </a:p>
      </dgm:t>
    </dgm:pt>
    <dgm:pt modelId="{B6AD907F-D0A7-4647-9959-E95589884D94}" type="parTrans" cxnId="{A582339E-9B11-4051-9516-ABCDB7113BFE}">
      <dgm:prSet/>
      <dgm:spPr/>
      <dgm:t>
        <a:bodyPr/>
        <a:lstStyle/>
        <a:p>
          <a:endParaRPr lang="en-US"/>
        </a:p>
      </dgm:t>
    </dgm:pt>
    <dgm:pt modelId="{AFDC4067-3B17-4FB7-BAD8-03D25491A1FF}" type="sibTrans" cxnId="{A582339E-9B11-4051-9516-ABCDB7113BFE}">
      <dgm:prSet/>
      <dgm:spPr/>
      <dgm:t>
        <a:bodyPr/>
        <a:lstStyle/>
        <a:p>
          <a:endParaRPr lang="en-US"/>
        </a:p>
      </dgm:t>
    </dgm:pt>
    <dgm:pt modelId="{2505BC33-CFB0-4080-8D1A-A7178799A07E}">
      <dgm:prSet/>
      <dgm:spPr/>
      <dgm:t>
        <a:bodyPr/>
        <a:lstStyle/>
        <a:p>
          <a:r>
            <a:rPr lang="pl-PL"/>
            <a:t>osób z małymi dziećmi, w tym z wózkami dziecięcymi, </a:t>
          </a:r>
          <a:endParaRPr lang="en-US"/>
        </a:p>
      </dgm:t>
    </dgm:pt>
    <dgm:pt modelId="{7114AB27-37D9-405A-9475-73DADBC8E65E}" type="parTrans" cxnId="{C7C96E36-E2D6-4A89-836F-5EE7D2F6C1AE}">
      <dgm:prSet/>
      <dgm:spPr/>
      <dgm:t>
        <a:bodyPr/>
        <a:lstStyle/>
        <a:p>
          <a:endParaRPr lang="en-US"/>
        </a:p>
      </dgm:t>
    </dgm:pt>
    <dgm:pt modelId="{83F9327A-77DF-4783-8A83-8DA54A3310FD}" type="sibTrans" cxnId="{C7C96E36-E2D6-4A89-836F-5EE7D2F6C1AE}">
      <dgm:prSet/>
      <dgm:spPr/>
      <dgm:t>
        <a:bodyPr/>
        <a:lstStyle/>
        <a:p>
          <a:endParaRPr lang="en-US"/>
        </a:p>
      </dgm:t>
    </dgm:pt>
    <dgm:pt modelId="{28BAC9BE-EB34-4714-9B5F-F284C538557A}">
      <dgm:prSet/>
      <dgm:spPr/>
      <dgm:t>
        <a:bodyPr/>
        <a:lstStyle/>
        <a:p>
          <a:r>
            <a:rPr lang="pl-PL"/>
            <a:t>osób mających trudności w komunikowaniu się z otoczeniem (także z rozumieniem języka pisanego albo mówionego), </a:t>
          </a:r>
          <a:endParaRPr lang="en-US"/>
        </a:p>
      </dgm:t>
    </dgm:pt>
    <dgm:pt modelId="{5013C9F5-5FA4-4CDE-BA22-6918E37350D7}" type="parTrans" cxnId="{85452189-5013-44B4-9BF2-AD1931807331}">
      <dgm:prSet/>
      <dgm:spPr/>
      <dgm:t>
        <a:bodyPr/>
        <a:lstStyle/>
        <a:p>
          <a:endParaRPr lang="en-US"/>
        </a:p>
      </dgm:t>
    </dgm:pt>
    <dgm:pt modelId="{0F8638C0-FD1B-4DE3-BB87-90B298778456}" type="sibTrans" cxnId="{85452189-5013-44B4-9BF2-AD1931807331}">
      <dgm:prSet/>
      <dgm:spPr/>
      <dgm:t>
        <a:bodyPr/>
        <a:lstStyle/>
        <a:p>
          <a:endParaRPr lang="en-US"/>
        </a:p>
      </dgm:t>
    </dgm:pt>
    <dgm:pt modelId="{6D13B33C-4349-4C19-B0E7-17C98FC82865}">
      <dgm:prSet/>
      <dgm:spPr/>
      <dgm:t>
        <a:bodyPr/>
        <a:lstStyle/>
        <a:p>
          <a:r>
            <a:rPr lang="pl-PL"/>
            <a:t>osób o nietypowym wzroście (w tym również dzieci), </a:t>
          </a:r>
          <a:endParaRPr lang="en-US"/>
        </a:p>
      </dgm:t>
    </dgm:pt>
    <dgm:pt modelId="{88A8A972-B65B-4167-BFF9-37BC7AC2AE60}" type="parTrans" cxnId="{55118A08-1BC8-44DA-A4CD-7DEBD14DB3C8}">
      <dgm:prSet/>
      <dgm:spPr/>
      <dgm:t>
        <a:bodyPr/>
        <a:lstStyle/>
        <a:p>
          <a:endParaRPr lang="en-US"/>
        </a:p>
      </dgm:t>
    </dgm:pt>
    <dgm:pt modelId="{EAF3C199-4B1E-4F9C-A709-EC8B58A35CD5}" type="sibTrans" cxnId="{55118A08-1BC8-44DA-A4CD-7DEBD14DB3C8}">
      <dgm:prSet/>
      <dgm:spPr/>
      <dgm:t>
        <a:bodyPr/>
        <a:lstStyle/>
        <a:p>
          <a:endParaRPr lang="en-US"/>
        </a:p>
      </dgm:t>
    </dgm:pt>
    <dgm:pt modelId="{EED6CF1C-2673-41CB-A726-B0DAA425C550}">
      <dgm:prSet/>
      <dgm:spPr/>
      <dgm:t>
        <a:bodyPr/>
        <a:lstStyle/>
        <a:p>
          <a:r>
            <a:rPr lang="pl-PL"/>
            <a:t>osób z ciężkim lub nieporęcznym bagażem, towarem</a:t>
          </a:r>
          <a:endParaRPr lang="en-US"/>
        </a:p>
      </dgm:t>
    </dgm:pt>
    <dgm:pt modelId="{39833081-76B2-4B17-BC29-B9F914F2DE86}" type="parTrans" cxnId="{299A68C8-4E19-474A-B51A-44614E9E4985}">
      <dgm:prSet/>
      <dgm:spPr/>
      <dgm:t>
        <a:bodyPr/>
        <a:lstStyle/>
        <a:p>
          <a:endParaRPr lang="en-US"/>
        </a:p>
      </dgm:t>
    </dgm:pt>
    <dgm:pt modelId="{C1170DEA-4A8C-484C-AEC6-7865E6CAA376}" type="sibTrans" cxnId="{299A68C8-4E19-474A-B51A-44614E9E4985}">
      <dgm:prSet/>
      <dgm:spPr/>
      <dgm:t>
        <a:bodyPr/>
        <a:lstStyle/>
        <a:p>
          <a:endParaRPr lang="en-US"/>
        </a:p>
      </dgm:t>
    </dgm:pt>
    <dgm:pt modelId="{7BBD2115-8A45-4A75-ACFE-8C517F3CFDE9}" type="pres">
      <dgm:prSet presAssocID="{CEE75B30-D563-4D76-94F1-A4B0DE48B437}" presName="diagram" presStyleCnt="0">
        <dgm:presLayoutVars>
          <dgm:dir/>
          <dgm:resizeHandles val="exact"/>
        </dgm:presLayoutVars>
      </dgm:prSet>
      <dgm:spPr/>
    </dgm:pt>
    <dgm:pt modelId="{F26E9C84-887D-4699-A757-28701672E12F}" type="pres">
      <dgm:prSet presAssocID="{801ED45D-ACFA-4BEB-8E45-3ABFC06A3FA4}" presName="node" presStyleLbl="node1" presStyleIdx="0" presStyleCnt="2">
        <dgm:presLayoutVars>
          <dgm:bulletEnabled val="1"/>
        </dgm:presLayoutVars>
      </dgm:prSet>
      <dgm:spPr/>
    </dgm:pt>
    <dgm:pt modelId="{93E2BC19-5E13-4CF0-9134-4094473D82EE}" type="pres">
      <dgm:prSet presAssocID="{0445D1D8-DA85-4275-AD12-22A09F71CD3C}" presName="sibTrans" presStyleCnt="0"/>
      <dgm:spPr/>
    </dgm:pt>
    <dgm:pt modelId="{9A836B4F-EDAC-4229-B824-588EA9CBCFE8}" type="pres">
      <dgm:prSet presAssocID="{C704F227-2CB2-45C0-9603-713D59C4716D}" presName="node" presStyleLbl="node1" presStyleIdx="1" presStyleCnt="2" custScaleX="105037" custScaleY="149837">
        <dgm:presLayoutVars>
          <dgm:bulletEnabled val="1"/>
        </dgm:presLayoutVars>
      </dgm:prSet>
      <dgm:spPr/>
    </dgm:pt>
  </dgm:ptLst>
  <dgm:cxnLst>
    <dgm:cxn modelId="{55118A08-1BC8-44DA-A4CD-7DEBD14DB3C8}" srcId="{C704F227-2CB2-45C0-9603-713D59C4716D}" destId="{6D13B33C-4349-4C19-B0E7-17C98FC82865}" srcOrd="9" destOrd="0" parTransId="{88A8A972-B65B-4167-BFF9-37BC7AC2AE60}" sibTransId="{EAF3C199-4B1E-4F9C-A709-EC8B58A35CD5}"/>
    <dgm:cxn modelId="{7822D324-F3F7-4FFD-B82F-ACEBCA78D9CB}" type="presOf" srcId="{8F019879-3E66-4F80-B22D-0684FC4A907F}" destId="{9A836B4F-EDAC-4229-B824-588EA9CBCFE8}" srcOrd="0" destOrd="7" presId="urn:microsoft.com/office/officeart/2005/8/layout/default"/>
    <dgm:cxn modelId="{D4457129-E193-4925-BB9D-EF4E50FDFBA0}" type="presOf" srcId="{F8FEE9B3-2AA9-4E71-A64F-B72AE47C892A}" destId="{9A836B4F-EDAC-4229-B824-588EA9CBCFE8}" srcOrd="0" destOrd="3" presId="urn:microsoft.com/office/officeart/2005/8/layout/default"/>
    <dgm:cxn modelId="{160B4E30-B0B4-4CC2-8E0B-946D613FAB68}" srcId="{CEE75B30-D563-4D76-94F1-A4B0DE48B437}" destId="{801ED45D-ACFA-4BEB-8E45-3ABFC06A3FA4}" srcOrd="0" destOrd="0" parTransId="{91AF0568-11E5-436D-9EC2-3523801A5D83}" sibTransId="{0445D1D8-DA85-4275-AD12-22A09F71CD3C}"/>
    <dgm:cxn modelId="{985BE430-759A-4F6F-9465-FB9207D43501}" srcId="{C704F227-2CB2-45C0-9603-713D59C4716D}" destId="{F8FEE9B3-2AA9-4E71-A64F-B72AE47C892A}" srcOrd="2" destOrd="0" parTransId="{60753D20-4618-4F36-BE24-86AB3E34F5E6}" sibTransId="{FC84296F-2131-4D00-B5FA-75649F912A24}"/>
    <dgm:cxn modelId="{C7C96E36-E2D6-4A89-836F-5EE7D2F6C1AE}" srcId="{C704F227-2CB2-45C0-9603-713D59C4716D}" destId="{2505BC33-CFB0-4080-8D1A-A7178799A07E}" srcOrd="7" destOrd="0" parTransId="{7114AB27-37D9-405A-9475-73DADBC8E65E}" sibTransId="{83F9327A-77DF-4783-8A83-8DA54A3310FD}"/>
    <dgm:cxn modelId="{26E4C539-C1D6-4DA5-AF31-922CC8C55ABB}" type="presOf" srcId="{6D13B33C-4349-4C19-B0E7-17C98FC82865}" destId="{9A836B4F-EDAC-4229-B824-588EA9CBCFE8}" srcOrd="0" destOrd="10" presId="urn:microsoft.com/office/officeart/2005/8/layout/default"/>
    <dgm:cxn modelId="{CC1B093D-28A1-4879-960C-84EDF07915BF}" type="presOf" srcId="{AEE89D6D-DD17-47BC-B2BF-1D2FB58601EE}" destId="{9A836B4F-EDAC-4229-B824-588EA9CBCFE8}" srcOrd="0" destOrd="6" presId="urn:microsoft.com/office/officeart/2005/8/layout/default"/>
    <dgm:cxn modelId="{0DDAD560-5BEA-4B87-BB26-33813A74DDF7}" type="presOf" srcId="{EED6CF1C-2673-41CB-A726-B0DAA425C550}" destId="{9A836B4F-EDAC-4229-B824-588EA9CBCFE8}" srcOrd="0" destOrd="11" presId="urn:microsoft.com/office/officeart/2005/8/layout/default"/>
    <dgm:cxn modelId="{F8C64B42-C456-4FB5-BCC5-C2A129B75F31}" srcId="{C704F227-2CB2-45C0-9603-713D59C4716D}" destId="{4E6D03B9-1864-4A15-8E36-04D9790D304D}" srcOrd="4" destOrd="0" parTransId="{8B45CB9C-BF92-4326-B927-CC28D4AA19A7}" sibTransId="{956E085D-71F2-4AA5-8770-BAA9637DC95D}"/>
    <dgm:cxn modelId="{E77A2F4D-14B2-4483-B4D6-1D9B4E3F0329}" type="presOf" srcId="{2505BC33-CFB0-4080-8D1A-A7178799A07E}" destId="{9A836B4F-EDAC-4229-B824-588EA9CBCFE8}" srcOrd="0" destOrd="8" presId="urn:microsoft.com/office/officeart/2005/8/layout/default"/>
    <dgm:cxn modelId="{7531C56E-76BC-43E5-B252-BEE8FC4C94DB}" srcId="{C704F227-2CB2-45C0-9603-713D59C4716D}" destId="{7B40C116-B1D7-4009-8472-FED4D503D67C}" srcOrd="1" destOrd="0" parTransId="{5628D26D-F352-4FE2-A5A1-511BA59844BF}" sibTransId="{E214F264-2F04-400F-8AB2-877B1FCB490D}"/>
    <dgm:cxn modelId="{23582855-D617-4538-9655-C653AFB57F14}" type="presOf" srcId="{28BAC9BE-EB34-4714-9B5F-F284C538557A}" destId="{9A836B4F-EDAC-4229-B824-588EA9CBCFE8}" srcOrd="0" destOrd="9" presId="urn:microsoft.com/office/officeart/2005/8/layout/default"/>
    <dgm:cxn modelId="{42C37584-AA1B-46B9-A7AE-6934735AAA81}" type="presOf" srcId="{801ED45D-ACFA-4BEB-8E45-3ABFC06A3FA4}" destId="{F26E9C84-887D-4699-A757-28701672E12F}" srcOrd="0" destOrd="0" presId="urn:microsoft.com/office/officeart/2005/8/layout/default"/>
    <dgm:cxn modelId="{32868285-A88F-4DBB-AA75-B4E0CDE16927}" type="presOf" srcId="{7B40C116-B1D7-4009-8472-FED4D503D67C}" destId="{9A836B4F-EDAC-4229-B824-588EA9CBCFE8}" srcOrd="0" destOrd="2" presId="urn:microsoft.com/office/officeart/2005/8/layout/default"/>
    <dgm:cxn modelId="{85452189-5013-44B4-9BF2-AD1931807331}" srcId="{C704F227-2CB2-45C0-9603-713D59C4716D}" destId="{28BAC9BE-EB34-4714-9B5F-F284C538557A}" srcOrd="8" destOrd="0" parTransId="{5013C9F5-5FA4-4CDE-BA22-6918E37350D7}" sibTransId="{0F8638C0-FD1B-4DE3-BB87-90B298778456}"/>
    <dgm:cxn modelId="{A582339E-9B11-4051-9516-ABCDB7113BFE}" srcId="{C704F227-2CB2-45C0-9603-713D59C4716D}" destId="{8F019879-3E66-4F80-B22D-0684FC4A907F}" srcOrd="6" destOrd="0" parTransId="{B6AD907F-D0A7-4647-9959-E95589884D94}" sibTransId="{AFDC4067-3B17-4FB7-BAD8-03D25491A1FF}"/>
    <dgm:cxn modelId="{C539EC9F-0547-4700-9110-C42BEB7C5ADC}" srcId="{C704F227-2CB2-45C0-9603-713D59C4716D}" destId="{D345965C-11BD-44A8-8F9C-D5C24308F4F6}" srcOrd="3" destOrd="0" parTransId="{333FFCE0-D157-4897-86E1-39F947740C5B}" sibTransId="{D4E2ED2E-A721-4050-9058-53B9FCD36281}"/>
    <dgm:cxn modelId="{10230CB6-4A1A-4A29-B94E-44FAA25CB22B}" type="presOf" srcId="{D345965C-11BD-44A8-8F9C-D5C24308F4F6}" destId="{9A836B4F-EDAC-4229-B824-588EA9CBCFE8}" srcOrd="0" destOrd="4" presId="urn:microsoft.com/office/officeart/2005/8/layout/default"/>
    <dgm:cxn modelId="{299A68C8-4E19-474A-B51A-44614E9E4985}" srcId="{C704F227-2CB2-45C0-9603-713D59C4716D}" destId="{EED6CF1C-2673-41CB-A726-B0DAA425C550}" srcOrd="10" destOrd="0" parTransId="{39833081-76B2-4B17-BC29-B9F914F2DE86}" sibTransId="{C1170DEA-4A8C-484C-AEC6-7865E6CAA376}"/>
    <dgm:cxn modelId="{7410B2D5-2212-4AE3-8559-299DBCD165F3}" srcId="{C704F227-2CB2-45C0-9603-713D59C4716D}" destId="{2E6EAD82-4164-4C42-AF65-25AB06C0BCEF}" srcOrd="0" destOrd="0" parTransId="{AB510998-59C2-4071-914E-F58053338753}" sibTransId="{EB532864-248A-4F84-B735-646AC484C356}"/>
    <dgm:cxn modelId="{21C890D8-7C2A-4132-BEB9-B1766B27CC4F}" type="presOf" srcId="{C704F227-2CB2-45C0-9603-713D59C4716D}" destId="{9A836B4F-EDAC-4229-B824-588EA9CBCFE8}" srcOrd="0" destOrd="0" presId="urn:microsoft.com/office/officeart/2005/8/layout/default"/>
    <dgm:cxn modelId="{4939DFE2-85BE-4A1E-AA80-A23DCBD56A32}" srcId="{CEE75B30-D563-4D76-94F1-A4B0DE48B437}" destId="{C704F227-2CB2-45C0-9603-713D59C4716D}" srcOrd="1" destOrd="0" parTransId="{1ACD3A87-7D21-4001-9211-64F9559AEF36}" sibTransId="{E617078B-6B1A-4C99-AB53-AAE133423015}"/>
    <dgm:cxn modelId="{19F696E3-F016-414C-90A1-44E975DA5F8A}" type="presOf" srcId="{4E6D03B9-1864-4A15-8E36-04D9790D304D}" destId="{9A836B4F-EDAC-4229-B824-588EA9CBCFE8}" srcOrd="0" destOrd="5" presId="urn:microsoft.com/office/officeart/2005/8/layout/default"/>
    <dgm:cxn modelId="{F49404E7-4933-4D00-B7D5-12F9E71A38B7}" srcId="{C704F227-2CB2-45C0-9603-713D59C4716D}" destId="{AEE89D6D-DD17-47BC-B2BF-1D2FB58601EE}" srcOrd="5" destOrd="0" parTransId="{1AC4B335-9D5F-451F-B556-15071AD48C34}" sibTransId="{5C2B2EC0-4BAD-47E9-A28C-328EDE05380D}"/>
    <dgm:cxn modelId="{0E1D36F3-1908-470C-BFFD-ECF8A01B0E44}" type="presOf" srcId="{2E6EAD82-4164-4C42-AF65-25AB06C0BCEF}" destId="{9A836B4F-EDAC-4229-B824-588EA9CBCFE8}" srcOrd="0" destOrd="1" presId="urn:microsoft.com/office/officeart/2005/8/layout/default"/>
    <dgm:cxn modelId="{8867C5FA-3F7F-4590-AE7A-2A7CCA024D66}" type="presOf" srcId="{CEE75B30-D563-4D76-94F1-A4B0DE48B437}" destId="{7BBD2115-8A45-4A75-ACFE-8C517F3CFDE9}" srcOrd="0" destOrd="0" presId="urn:microsoft.com/office/officeart/2005/8/layout/default"/>
    <dgm:cxn modelId="{D871B279-723C-4729-9356-DE3FE33A2DCB}" type="presParOf" srcId="{7BBD2115-8A45-4A75-ACFE-8C517F3CFDE9}" destId="{F26E9C84-887D-4699-A757-28701672E12F}" srcOrd="0" destOrd="0" presId="urn:microsoft.com/office/officeart/2005/8/layout/default"/>
    <dgm:cxn modelId="{11010923-9F74-4E6A-813C-5115710452D2}" type="presParOf" srcId="{7BBD2115-8A45-4A75-ACFE-8C517F3CFDE9}" destId="{93E2BC19-5E13-4CF0-9134-4094473D82EE}" srcOrd="1" destOrd="0" presId="urn:microsoft.com/office/officeart/2005/8/layout/default"/>
    <dgm:cxn modelId="{902F3B35-10E8-4F38-A426-EB63D1FECE34}" type="presParOf" srcId="{7BBD2115-8A45-4A75-ACFE-8C517F3CFDE9}" destId="{9A836B4F-EDAC-4229-B824-588EA9CBCFE8}" srcOrd="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CABC936E-AFB3-4A54-94A9-6F15A91826D8}" type="doc">
      <dgm:prSet loTypeId="urn:microsoft.com/office/officeart/2005/8/layout/default" loCatId="list" qsTypeId="urn:microsoft.com/office/officeart/2005/8/quickstyle/simple1" qsCatId="simple" csTypeId="urn:microsoft.com/office/officeart/2005/8/colors/accent1_2" csCatId="accent1"/>
      <dgm:spPr/>
      <dgm:t>
        <a:bodyPr/>
        <a:lstStyle/>
        <a:p>
          <a:endParaRPr lang="en-US"/>
        </a:p>
      </dgm:t>
    </dgm:pt>
    <dgm:pt modelId="{EFFD2A10-E3A1-4BCE-B652-FC12B976FBFF}">
      <dgm:prSet/>
      <dgm:spPr/>
      <dgm:t>
        <a:bodyPr/>
        <a:lstStyle/>
        <a:p>
          <a:r>
            <a:rPr lang="pl-PL"/>
            <a:t>wydłużenie czasu trwania egzaminów/zaliczeń;</a:t>
          </a:r>
          <a:endParaRPr lang="en-US"/>
        </a:p>
      </dgm:t>
    </dgm:pt>
    <dgm:pt modelId="{7F50248D-C9BF-4DD9-ACA7-80B7DF306AEC}" type="parTrans" cxnId="{F9D69A3B-F795-484A-8D32-A2C55459F62A}">
      <dgm:prSet/>
      <dgm:spPr/>
      <dgm:t>
        <a:bodyPr/>
        <a:lstStyle/>
        <a:p>
          <a:endParaRPr lang="en-US"/>
        </a:p>
      </dgm:t>
    </dgm:pt>
    <dgm:pt modelId="{A96F6965-D224-4418-8FDB-C39E4FBEFA44}" type="sibTrans" cxnId="{F9D69A3B-F795-484A-8D32-A2C55459F62A}">
      <dgm:prSet/>
      <dgm:spPr/>
      <dgm:t>
        <a:bodyPr/>
        <a:lstStyle/>
        <a:p>
          <a:endParaRPr lang="en-US"/>
        </a:p>
      </dgm:t>
    </dgm:pt>
    <dgm:pt modelId="{6AC6AD41-E204-46B3-9E2C-BF9E5849DF48}">
      <dgm:prSet/>
      <dgm:spPr/>
      <dgm:t>
        <a:bodyPr/>
        <a:lstStyle/>
        <a:p>
          <a:r>
            <a:rPr lang="pl-PL"/>
            <a:t>podwyższenie limitu nieobecności z możliwością zaliczenia indywidualnie;</a:t>
          </a:r>
          <a:endParaRPr lang="en-US"/>
        </a:p>
      </dgm:t>
    </dgm:pt>
    <dgm:pt modelId="{DA984F88-9428-4999-8CB4-E90B71A97BE9}" type="parTrans" cxnId="{55BF4D26-02A6-4C19-9D81-BBDFE0ED4CC4}">
      <dgm:prSet/>
      <dgm:spPr/>
      <dgm:t>
        <a:bodyPr/>
        <a:lstStyle/>
        <a:p>
          <a:endParaRPr lang="en-US"/>
        </a:p>
      </dgm:t>
    </dgm:pt>
    <dgm:pt modelId="{65E49535-CFC6-4E08-8EF5-469DBEC1CB67}" type="sibTrans" cxnId="{55BF4D26-02A6-4C19-9D81-BBDFE0ED4CC4}">
      <dgm:prSet/>
      <dgm:spPr/>
      <dgm:t>
        <a:bodyPr/>
        <a:lstStyle/>
        <a:p>
          <a:endParaRPr lang="en-US"/>
        </a:p>
      </dgm:t>
    </dgm:pt>
    <dgm:pt modelId="{20532CFE-8A2B-43B7-8F63-A9366FA61E43}">
      <dgm:prSet/>
      <dgm:spPr/>
      <dgm:t>
        <a:bodyPr/>
        <a:lstStyle/>
        <a:p>
          <a:r>
            <a:rPr lang="pl-PL"/>
            <a:t>rozłożenie sesji egzaminacyjnej w czasie;</a:t>
          </a:r>
          <a:endParaRPr lang="en-US"/>
        </a:p>
      </dgm:t>
    </dgm:pt>
    <dgm:pt modelId="{0A88CDA4-31B5-4B59-B056-3801B2511ABA}" type="parTrans" cxnId="{49589321-C04C-4B03-8705-E1B1349B0B98}">
      <dgm:prSet/>
      <dgm:spPr/>
      <dgm:t>
        <a:bodyPr/>
        <a:lstStyle/>
        <a:p>
          <a:endParaRPr lang="en-US"/>
        </a:p>
      </dgm:t>
    </dgm:pt>
    <dgm:pt modelId="{1EBE2D96-5815-4FA5-B7E8-0B0D0F3178F8}" type="sibTrans" cxnId="{49589321-C04C-4B03-8705-E1B1349B0B98}">
      <dgm:prSet/>
      <dgm:spPr/>
      <dgm:t>
        <a:bodyPr/>
        <a:lstStyle/>
        <a:p>
          <a:endParaRPr lang="en-US"/>
        </a:p>
      </dgm:t>
    </dgm:pt>
    <dgm:pt modelId="{24D44500-6D50-4FBC-88EC-4294302B0A6E}">
      <dgm:prSet/>
      <dgm:spPr/>
      <dgm:t>
        <a:bodyPr/>
        <a:lstStyle/>
        <a:p>
          <a:r>
            <a:rPr lang="pl-PL"/>
            <a:t>dzielenie obszernych egzaminów/zaliczeń na części;</a:t>
          </a:r>
          <a:endParaRPr lang="en-US"/>
        </a:p>
      </dgm:t>
    </dgm:pt>
    <dgm:pt modelId="{C305E241-E7DF-4585-81E0-1EF709F75D12}" type="parTrans" cxnId="{17AC538E-9FC0-40C0-942F-33E3B32EC1D7}">
      <dgm:prSet/>
      <dgm:spPr/>
      <dgm:t>
        <a:bodyPr/>
        <a:lstStyle/>
        <a:p>
          <a:endParaRPr lang="en-US"/>
        </a:p>
      </dgm:t>
    </dgm:pt>
    <dgm:pt modelId="{D72DA09A-F134-4F60-94EB-164F70073F45}" type="sibTrans" cxnId="{17AC538E-9FC0-40C0-942F-33E3B32EC1D7}">
      <dgm:prSet/>
      <dgm:spPr/>
      <dgm:t>
        <a:bodyPr/>
        <a:lstStyle/>
        <a:p>
          <a:endParaRPr lang="en-US"/>
        </a:p>
      </dgm:t>
    </dgm:pt>
    <dgm:pt modelId="{E7B62D75-0D33-4B2A-B06A-1FE3B0444696}">
      <dgm:prSet/>
      <dgm:spPr/>
      <dgm:t>
        <a:bodyPr/>
        <a:lstStyle/>
        <a:p>
          <a:r>
            <a:rPr lang="pl-PL"/>
            <a:t>zamiana formy egzaminów/zaliczeń na ustną/pisemną;</a:t>
          </a:r>
          <a:endParaRPr lang="en-US"/>
        </a:p>
      </dgm:t>
    </dgm:pt>
    <dgm:pt modelId="{B48D5D59-437B-4AAA-8A4C-17DFAA1521B5}" type="parTrans" cxnId="{592C6DA7-ED58-4565-BEF6-20B47A90A2AC}">
      <dgm:prSet/>
      <dgm:spPr/>
      <dgm:t>
        <a:bodyPr/>
        <a:lstStyle/>
        <a:p>
          <a:endParaRPr lang="en-US"/>
        </a:p>
      </dgm:t>
    </dgm:pt>
    <dgm:pt modelId="{A70EB1B7-7B00-4A5F-BF02-90D6ED2D8C10}" type="sibTrans" cxnId="{592C6DA7-ED58-4565-BEF6-20B47A90A2AC}">
      <dgm:prSet/>
      <dgm:spPr/>
      <dgm:t>
        <a:bodyPr/>
        <a:lstStyle/>
        <a:p>
          <a:endParaRPr lang="en-US"/>
        </a:p>
      </dgm:t>
    </dgm:pt>
    <dgm:pt modelId="{2F1184C5-5AA2-40CA-94A6-05335E212194}">
      <dgm:prSet/>
      <dgm:spPr/>
      <dgm:t>
        <a:bodyPr/>
        <a:lstStyle/>
        <a:p>
          <a:r>
            <a:rPr lang="pl-PL"/>
            <a:t>dostosowanie materiałów dydaktycznych do formy elektronicznej; </a:t>
          </a:r>
          <a:endParaRPr lang="en-US"/>
        </a:p>
      </dgm:t>
    </dgm:pt>
    <dgm:pt modelId="{058EDC4B-D84E-4AD3-9D1D-BF713589D041}" type="parTrans" cxnId="{A77320A0-2F80-404F-825A-A63E9C31AB33}">
      <dgm:prSet/>
      <dgm:spPr/>
      <dgm:t>
        <a:bodyPr/>
        <a:lstStyle/>
        <a:p>
          <a:endParaRPr lang="en-US"/>
        </a:p>
      </dgm:t>
    </dgm:pt>
    <dgm:pt modelId="{1B6B0FCF-2CF6-4AE1-ACFC-5606677FAB8C}" type="sibTrans" cxnId="{A77320A0-2F80-404F-825A-A63E9C31AB33}">
      <dgm:prSet/>
      <dgm:spPr/>
      <dgm:t>
        <a:bodyPr/>
        <a:lstStyle/>
        <a:p>
          <a:endParaRPr lang="en-US"/>
        </a:p>
      </dgm:t>
    </dgm:pt>
    <dgm:pt modelId="{54877F91-8181-466F-BABE-3B5A45B1989B}">
      <dgm:prSet/>
      <dgm:spPr/>
      <dgm:t>
        <a:bodyPr/>
        <a:lstStyle/>
        <a:p>
          <a:r>
            <a:rPr lang="pl-PL"/>
            <a:t>dostęp do materiałów dydaktycznych przed zajęciami;</a:t>
          </a:r>
          <a:endParaRPr lang="en-US"/>
        </a:p>
      </dgm:t>
    </dgm:pt>
    <dgm:pt modelId="{0A16812B-6C44-4186-A18A-538BD88F1A5F}" type="parTrans" cxnId="{E2ABBF40-283D-4A8E-8C66-DB8578E4EBA7}">
      <dgm:prSet/>
      <dgm:spPr/>
      <dgm:t>
        <a:bodyPr/>
        <a:lstStyle/>
        <a:p>
          <a:endParaRPr lang="en-US"/>
        </a:p>
      </dgm:t>
    </dgm:pt>
    <dgm:pt modelId="{3D21871F-B26F-4E1D-9F81-EE6E359846B4}" type="sibTrans" cxnId="{E2ABBF40-283D-4A8E-8C66-DB8578E4EBA7}">
      <dgm:prSet/>
      <dgm:spPr/>
      <dgm:t>
        <a:bodyPr/>
        <a:lstStyle/>
        <a:p>
          <a:endParaRPr lang="en-US"/>
        </a:p>
      </dgm:t>
    </dgm:pt>
    <dgm:pt modelId="{73A92835-4B88-43CD-BD9B-DB5215B27498}">
      <dgm:prSet/>
      <dgm:spPr/>
      <dgm:t>
        <a:bodyPr/>
        <a:lstStyle/>
        <a:p>
          <a:r>
            <a:rPr lang="pl-PL" b="1"/>
            <a:t>możliwość nagrywania treści zajęć </a:t>
          </a:r>
          <a:r>
            <a:rPr lang="pl-PL"/>
            <a:t>na własny użytek;</a:t>
          </a:r>
          <a:endParaRPr lang="en-US"/>
        </a:p>
      </dgm:t>
    </dgm:pt>
    <dgm:pt modelId="{A048482C-0E80-4221-8F66-6A8EAE3537D5}" type="parTrans" cxnId="{7B9F99C9-05A2-454B-A071-F3A59E7E1146}">
      <dgm:prSet/>
      <dgm:spPr/>
      <dgm:t>
        <a:bodyPr/>
        <a:lstStyle/>
        <a:p>
          <a:endParaRPr lang="en-US"/>
        </a:p>
      </dgm:t>
    </dgm:pt>
    <dgm:pt modelId="{3D91C2B7-FDF0-4CCA-9752-2370612FF55B}" type="sibTrans" cxnId="{7B9F99C9-05A2-454B-A071-F3A59E7E1146}">
      <dgm:prSet/>
      <dgm:spPr/>
      <dgm:t>
        <a:bodyPr/>
        <a:lstStyle/>
        <a:p>
          <a:endParaRPr lang="en-US"/>
        </a:p>
      </dgm:t>
    </dgm:pt>
    <dgm:pt modelId="{AAA10AB8-C32A-4675-ABF1-B17083DDA02B}">
      <dgm:prSet/>
      <dgm:spPr/>
      <dgm:t>
        <a:bodyPr/>
        <a:lstStyle/>
        <a:p>
          <a:r>
            <a:rPr lang="pl-PL"/>
            <a:t>urlopy zdrowotne</a:t>
          </a:r>
          <a:endParaRPr lang="en-US"/>
        </a:p>
      </dgm:t>
    </dgm:pt>
    <dgm:pt modelId="{D956AFC2-70FD-497C-8079-351A776C5AD8}" type="parTrans" cxnId="{8A9911D3-332A-4C9C-8E9C-E4C6884AE1C8}">
      <dgm:prSet/>
      <dgm:spPr/>
      <dgm:t>
        <a:bodyPr/>
        <a:lstStyle/>
        <a:p>
          <a:endParaRPr lang="en-US"/>
        </a:p>
      </dgm:t>
    </dgm:pt>
    <dgm:pt modelId="{FECFCD12-5D55-40A5-90BE-776CB75C3526}" type="sibTrans" cxnId="{8A9911D3-332A-4C9C-8E9C-E4C6884AE1C8}">
      <dgm:prSet/>
      <dgm:spPr/>
      <dgm:t>
        <a:bodyPr/>
        <a:lstStyle/>
        <a:p>
          <a:endParaRPr lang="en-US"/>
        </a:p>
      </dgm:t>
    </dgm:pt>
    <dgm:pt modelId="{D3557FFF-FAE1-4F30-825C-056C6188BAD8}">
      <dgm:prSet/>
      <dgm:spPr/>
      <dgm:t>
        <a:bodyPr/>
        <a:lstStyle/>
        <a:p>
          <a:r>
            <a:rPr lang="pl-PL" b="0" i="0"/>
            <a:t>możliwość modyfikacji harmonogramu zajęć i/lub zamiana grupy</a:t>
          </a:r>
          <a:endParaRPr lang="en-US"/>
        </a:p>
      </dgm:t>
    </dgm:pt>
    <dgm:pt modelId="{6F1C1E36-70CF-42BA-BBE3-3F1EFB74A08C}" type="parTrans" cxnId="{2EBAD940-E939-4A3D-B2DE-279C0378C29F}">
      <dgm:prSet/>
      <dgm:spPr/>
      <dgm:t>
        <a:bodyPr/>
        <a:lstStyle/>
        <a:p>
          <a:endParaRPr lang="en-US"/>
        </a:p>
      </dgm:t>
    </dgm:pt>
    <dgm:pt modelId="{1E28A469-D06B-4542-B38C-796BECB5059E}" type="sibTrans" cxnId="{2EBAD940-E939-4A3D-B2DE-279C0378C29F}">
      <dgm:prSet/>
      <dgm:spPr/>
      <dgm:t>
        <a:bodyPr/>
        <a:lstStyle/>
        <a:p>
          <a:endParaRPr lang="en-US"/>
        </a:p>
      </dgm:t>
    </dgm:pt>
    <dgm:pt modelId="{F0972864-D7F9-48CA-872B-E99A32E6ED29}">
      <dgm:prSet/>
      <dgm:spPr/>
      <dgm:t>
        <a:bodyPr/>
        <a:lstStyle/>
        <a:p>
          <a:r>
            <a:rPr lang="pl-PL" b="0" i="0"/>
            <a:t>zamiana referatów i prezentacji oraz aktywności werbalnej podczas zajęć na pisemną formę zaliczenia (np. test, esej).</a:t>
          </a:r>
          <a:endParaRPr lang="en-US"/>
        </a:p>
      </dgm:t>
    </dgm:pt>
    <dgm:pt modelId="{57827378-9E15-43E1-8AD4-33C0F2161E29}" type="parTrans" cxnId="{3E2459C9-1714-4C0A-9978-84B5B5FEE26F}">
      <dgm:prSet/>
      <dgm:spPr/>
      <dgm:t>
        <a:bodyPr/>
        <a:lstStyle/>
        <a:p>
          <a:endParaRPr lang="en-US"/>
        </a:p>
      </dgm:t>
    </dgm:pt>
    <dgm:pt modelId="{C807544C-2C24-4ABB-93AF-1660446C02F0}" type="sibTrans" cxnId="{3E2459C9-1714-4C0A-9978-84B5B5FEE26F}">
      <dgm:prSet/>
      <dgm:spPr/>
      <dgm:t>
        <a:bodyPr/>
        <a:lstStyle/>
        <a:p>
          <a:endParaRPr lang="en-US"/>
        </a:p>
      </dgm:t>
    </dgm:pt>
    <dgm:pt modelId="{11B1A4D4-F7E9-41F2-909A-EC8CE81CD838}" type="pres">
      <dgm:prSet presAssocID="{CABC936E-AFB3-4A54-94A9-6F15A91826D8}" presName="diagram" presStyleCnt="0">
        <dgm:presLayoutVars>
          <dgm:dir/>
          <dgm:resizeHandles val="exact"/>
        </dgm:presLayoutVars>
      </dgm:prSet>
      <dgm:spPr/>
    </dgm:pt>
    <dgm:pt modelId="{F6976994-9973-471F-8778-E32C400B3B89}" type="pres">
      <dgm:prSet presAssocID="{EFFD2A10-E3A1-4BCE-B652-FC12B976FBFF}" presName="node" presStyleLbl="node1" presStyleIdx="0" presStyleCnt="11">
        <dgm:presLayoutVars>
          <dgm:bulletEnabled val="1"/>
        </dgm:presLayoutVars>
      </dgm:prSet>
      <dgm:spPr/>
    </dgm:pt>
    <dgm:pt modelId="{00B90610-4591-4EDD-A88C-1C139C775CDA}" type="pres">
      <dgm:prSet presAssocID="{A96F6965-D224-4418-8FDB-C39E4FBEFA44}" presName="sibTrans" presStyleCnt="0"/>
      <dgm:spPr/>
    </dgm:pt>
    <dgm:pt modelId="{375DB6FD-2BA1-4A4C-BEF7-2ADC8BA6F86C}" type="pres">
      <dgm:prSet presAssocID="{6AC6AD41-E204-46B3-9E2C-BF9E5849DF48}" presName="node" presStyleLbl="node1" presStyleIdx="1" presStyleCnt="11">
        <dgm:presLayoutVars>
          <dgm:bulletEnabled val="1"/>
        </dgm:presLayoutVars>
      </dgm:prSet>
      <dgm:spPr/>
    </dgm:pt>
    <dgm:pt modelId="{A5944615-7E33-4E91-9FAE-1232271DC95C}" type="pres">
      <dgm:prSet presAssocID="{65E49535-CFC6-4E08-8EF5-469DBEC1CB67}" presName="sibTrans" presStyleCnt="0"/>
      <dgm:spPr/>
    </dgm:pt>
    <dgm:pt modelId="{65DF73C2-939E-41E9-9914-EBAFF221C5B8}" type="pres">
      <dgm:prSet presAssocID="{20532CFE-8A2B-43B7-8F63-A9366FA61E43}" presName="node" presStyleLbl="node1" presStyleIdx="2" presStyleCnt="11">
        <dgm:presLayoutVars>
          <dgm:bulletEnabled val="1"/>
        </dgm:presLayoutVars>
      </dgm:prSet>
      <dgm:spPr/>
    </dgm:pt>
    <dgm:pt modelId="{2B5DBDB6-E3C8-424B-8A94-71D50AA83ECF}" type="pres">
      <dgm:prSet presAssocID="{1EBE2D96-5815-4FA5-B7E8-0B0D0F3178F8}" presName="sibTrans" presStyleCnt="0"/>
      <dgm:spPr/>
    </dgm:pt>
    <dgm:pt modelId="{8A4849DB-0375-4C92-A14A-10284570764B}" type="pres">
      <dgm:prSet presAssocID="{24D44500-6D50-4FBC-88EC-4294302B0A6E}" presName="node" presStyleLbl="node1" presStyleIdx="3" presStyleCnt="11">
        <dgm:presLayoutVars>
          <dgm:bulletEnabled val="1"/>
        </dgm:presLayoutVars>
      </dgm:prSet>
      <dgm:spPr/>
    </dgm:pt>
    <dgm:pt modelId="{5FAB018A-3748-4668-B8BF-616F80924A0A}" type="pres">
      <dgm:prSet presAssocID="{D72DA09A-F134-4F60-94EB-164F70073F45}" presName="sibTrans" presStyleCnt="0"/>
      <dgm:spPr/>
    </dgm:pt>
    <dgm:pt modelId="{1625DCBF-1B8B-49E3-8374-D1157CE0B5EC}" type="pres">
      <dgm:prSet presAssocID="{E7B62D75-0D33-4B2A-B06A-1FE3B0444696}" presName="node" presStyleLbl="node1" presStyleIdx="4" presStyleCnt="11">
        <dgm:presLayoutVars>
          <dgm:bulletEnabled val="1"/>
        </dgm:presLayoutVars>
      </dgm:prSet>
      <dgm:spPr/>
    </dgm:pt>
    <dgm:pt modelId="{61755108-2B2F-4849-9852-25A1D6067231}" type="pres">
      <dgm:prSet presAssocID="{A70EB1B7-7B00-4A5F-BF02-90D6ED2D8C10}" presName="sibTrans" presStyleCnt="0"/>
      <dgm:spPr/>
    </dgm:pt>
    <dgm:pt modelId="{896B8B66-BB49-4FBB-AFC9-DD3E6264BE5E}" type="pres">
      <dgm:prSet presAssocID="{2F1184C5-5AA2-40CA-94A6-05335E212194}" presName="node" presStyleLbl="node1" presStyleIdx="5" presStyleCnt="11">
        <dgm:presLayoutVars>
          <dgm:bulletEnabled val="1"/>
        </dgm:presLayoutVars>
      </dgm:prSet>
      <dgm:spPr/>
    </dgm:pt>
    <dgm:pt modelId="{F26B6405-A6FA-437C-8883-CD2393B63994}" type="pres">
      <dgm:prSet presAssocID="{1B6B0FCF-2CF6-4AE1-ACFC-5606677FAB8C}" presName="sibTrans" presStyleCnt="0"/>
      <dgm:spPr/>
    </dgm:pt>
    <dgm:pt modelId="{BA3BC966-EE76-49CB-8EE2-499F97794C61}" type="pres">
      <dgm:prSet presAssocID="{54877F91-8181-466F-BABE-3B5A45B1989B}" presName="node" presStyleLbl="node1" presStyleIdx="6" presStyleCnt="11">
        <dgm:presLayoutVars>
          <dgm:bulletEnabled val="1"/>
        </dgm:presLayoutVars>
      </dgm:prSet>
      <dgm:spPr/>
    </dgm:pt>
    <dgm:pt modelId="{C26B7402-6DE4-43E4-BF1F-73A1B41A558A}" type="pres">
      <dgm:prSet presAssocID="{3D21871F-B26F-4E1D-9F81-EE6E359846B4}" presName="sibTrans" presStyleCnt="0"/>
      <dgm:spPr/>
    </dgm:pt>
    <dgm:pt modelId="{350A5D53-8F7B-498C-B4AB-FB40359C1BC8}" type="pres">
      <dgm:prSet presAssocID="{73A92835-4B88-43CD-BD9B-DB5215B27498}" presName="node" presStyleLbl="node1" presStyleIdx="7" presStyleCnt="11">
        <dgm:presLayoutVars>
          <dgm:bulletEnabled val="1"/>
        </dgm:presLayoutVars>
      </dgm:prSet>
      <dgm:spPr/>
    </dgm:pt>
    <dgm:pt modelId="{DFD7D3E6-92E0-4549-BF01-B45E7574EFF1}" type="pres">
      <dgm:prSet presAssocID="{3D91C2B7-FDF0-4CCA-9752-2370612FF55B}" presName="sibTrans" presStyleCnt="0"/>
      <dgm:spPr/>
    </dgm:pt>
    <dgm:pt modelId="{87D3A596-52B6-4576-88A9-8CDB258918C6}" type="pres">
      <dgm:prSet presAssocID="{AAA10AB8-C32A-4675-ABF1-B17083DDA02B}" presName="node" presStyleLbl="node1" presStyleIdx="8" presStyleCnt="11">
        <dgm:presLayoutVars>
          <dgm:bulletEnabled val="1"/>
        </dgm:presLayoutVars>
      </dgm:prSet>
      <dgm:spPr/>
    </dgm:pt>
    <dgm:pt modelId="{ADE3A822-B2F9-4A4E-97BF-290136B69A02}" type="pres">
      <dgm:prSet presAssocID="{FECFCD12-5D55-40A5-90BE-776CB75C3526}" presName="sibTrans" presStyleCnt="0"/>
      <dgm:spPr/>
    </dgm:pt>
    <dgm:pt modelId="{3CC51FA2-902B-4E41-B16D-E0280A206970}" type="pres">
      <dgm:prSet presAssocID="{D3557FFF-FAE1-4F30-825C-056C6188BAD8}" presName="node" presStyleLbl="node1" presStyleIdx="9" presStyleCnt="11">
        <dgm:presLayoutVars>
          <dgm:bulletEnabled val="1"/>
        </dgm:presLayoutVars>
      </dgm:prSet>
      <dgm:spPr/>
    </dgm:pt>
    <dgm:pt modelId="{AF19A4C4-4ADF-474A-ABAA-9426EBE0AC68}" type="pres">
      <dgm:prSet presAssocID="{1E28A469-D06B-4542-B38C-796BECB5059E}" presName="sibTrans" presStyleCnt="0"/>
      <dgm:spPr/>
    </dgm:pt>
    <dgm:pt modelId="{940380EA-CE37-47A8-A560-34ECCAAE138C}" type="pres">
      <dgm:prSet presAssocID="{F0972864-D7F9-48CA-872B-E99A32E6ED29}" presName="node" presStyleLbl="node1" presStyleIdx="10" presStyleCnt="11">
        <dgm:presLayoutVars>
          <dgm:bulletEnabled val="1"/>
        </dgm:presLayoutVars>
      </dgm:prSet>
      <dgm:spPr/>
    </dgm:pt>
  </dgm:ptLst>
  <dgm:cxnLst>
    <dgm:cxn modelId="{F1322E0E-95D0-4349-882F-43C9052D003A}" type="presOf" srcId="{24D44500-6D50-4FBC-88EC-4294302B0A6E}" destId="{8A4849DB-0375-4C92-A14A-10284570764B}" srcOrd="0" destOrd="0" presId="urn:microsoft.com/office/officeart/2005/8/layout/default"/>
    <dgm:cxn modelId="{49589321-C04C-4B03-8705-E1B1349B0B98}" srcId="{CABC936E-AFB3-4A54-94A9-6F15A91826D8}" destId="{20532CFE-8A2B-43B7-8F63-A9366FA61E43}" srcOrd="2" destOrd="0" parTransId="{0A88CDA4-31B5-4B59-B056-3801B2511ABA}" sibTransId="{1EBE2D96-5815-4FA5-B7E8-0B0D0F3178F8}"/>
    <dgm:cxn modelId="{55BF4D26-02A6-4C19-9D81-BBDFE0ED4CC4}" srcId="{CABC936E-AFB3-4A54-94A9-6F15A91826D8}" destId="{6AC6AD41-E204-46B3-9E2C-BF9E5849DF48}" srcOrd="1" destOrd="0" parTransId="{DA984F88-9428-4999-8CB4-E90B71A97BE9}" sibTransId="{65E49535-CFC6-4E08-8EF5-469DBEC1CB67}"/>
    <dgm:cxn modelId="{F9D69A3B-F795-484A-8D32-A2C55459F62A}" srcId="{CABC936E-AFB3-4A54-94A9-6F15A91826D8}" destId="{EFFD2A10-E3A1-4BCE-B652-FC12B976FBFF}" srcOrd="0" destOrd="0" parTransId="{7F50248D-C9BF-4DD9-ACA7-80B7DF306AEC}" sibTransId="{A96F6965-D224-4418-8FDB-C39E4FBEFA44}"/>
    <dgm:cxn modelId="{E2ABBF40-283D-4A8E-8C66-DB8578E4EBA7}" srcId="{CABC936E-AFB3-4A54-94A9-6F15A91826D8}" destId="{54877F91-8181-466F-BABE-3B5A45B1989B}" srcOrd="6" destOrd="0" parTransId="{0A16812B-6C44-4186-A18A-538BD88F1A5F}" sibTransId="{3D21871F-B26F-4E1D-9F81-EE6E359846B4}"/>
    <dgm:cxn modelId="{2EBAD940-E939-4A3D-B2DE-279C0378C29F}" srcId="{CABC936E-AFB3-4A54-94A9-6F15A91826D8}" destId="{D3557FFF-FAE1-4F30-825C-056C6188BAD8}" srcOrd="9" destOrd="0" parTransId="{6F1C1E36-70CF-42BA-BBE3-3F1EFB74A08C}" sibTransId="{1E28A469-D06B-4542-B38C-796BECB5059E}"/>
    <dgm:cxn modelId="{B610015D-0649-481E-BF45-0EFF4FCB1C39}" type="presOf" srcId="{54877F91-8181-466F-BABE-3B5A45B1989B}" destId="{BA3BC966-EE76-49CB-8EE2-499F97794C61}" srcOrd="0" destOrd="0" presId="urn:microsoft.com/office/officeart/2005/8/layout/default"/>
    <dgm:cxn modelId="{B002EB6E-4DCE-4ED0-9847-88342A16B0B5}" type="presOf" srcId="{20532CFE-8A2B-43B7-8F63-A9366FA61E43}" destId="{65DF73C2-939E-41E9-9914-EBAFF221C5B8}" srcOrd="0" destOrd="0" presId="urn:microsoft.com/office/officeart/2005/8/layout/default"/>
    <dgm:cxn modelId="{1ACCA85A-F21B-4DA6-A491-9C88046C793D}" type="presOf" srcId="{2F1184C5-5AA2-40CA-94A6-05335E212194}" destId="{896B8B66-BB49-4FBB-AFC9-DD3E6264BE5E}" srcOrd="0" destOrd="0" presId="urn:microsoft.com/office/officeart/2005/8/layout/default"/>
    <dgm:cxn modelId="{E9FDD37D-9C2D-4296-A2D1-2ACA80BC4E04}" type="presOf" srcId="{6AC6AD41-E204-46B3-9E2C-BF9E5849DF48}" destId="{375DB6FD-2BA1-4A4C-BEF7-2ADC8BA6F86C}" srcOrd="0" destOrd="0" presId="urn:microsoft.com/office/officeart/2005/8/layout/default"/>
    <dgm:cxn modelId="{17AC538E-9FC0-40C0-942F-33E3B32EC1D7}" srcId="{CABC936E-AFB3-4A54-94A9-6F15A91826D8}" destId="{24D44500-6D50-4FBC-88EC-4294302B0A6E}" srcOrd="3" destOrd="0" parTransId="{C305E241-E7DF-4585-81E0-1EF709F75D12}" sibTransId="{D72DA09A-F134-4F60-94EB-164F70073F45}"/>
    <dgm:cxn modelId="{4007B794-2C1F-4C88-A709-DC029D0518F8}" type="presOf" srcId="{CABC936E-AFB3-4A54-94A9-6F15A91826D8}" destId="{11B1A4D4-F7E9-41F2-909A-EC8CE81CD838}" srcOrd="0" destOrd="0" presId="urn:microsoft.com/office/officeart/2005/8/layout/default"/>
    <dgm:cxn modelId="{A77320A0-2F80-404F-825A-A63E9C31AB33}" srcId="{CABC936E-AFB3-4A54-94A9-6F15A91826D8}" destId="{2F1184C5-5AA2-40CA-94A6-05335E212194}" srcOrd="5" destOrd="0" parTransId="{058EDC4B-D84E-4AD3-9D1D-BF713589D041}" sibTransId="{1B6B0FCF-2CF6-4AE1-ACFC-5606677FAB8C}"/>
    <dgm:cxn modelId="{592C6DA7-ED58-4565-BEF6-20B47A90A2AC}" srcId="{CABC936E-AFB3-4A54-94A9-6F15A91826D8}" destId="{E7B62D75-0D33-4B2A-B06A-1FE3B0444696}" srcOrd="4" destOrd="0" parTransId="{B48D5D59-437B-4AAA-8A4C-17DFAA1521B5}" sibTransId="{A70EB1B7-7B00-4A5F-BF02-90D6ED2D8C10}"/>
    <dgm:cxn modelId="{15FF0CB4-F67E-46AF-B7CE-1F3DE9F5C74F}" type="presOf" srcId="{D3557FFF-FAE1-4F30-825C-056C6188BAD8}" destId="{3CC51FA2-902B-4E41-B16D-E0280A206970}" srcOrd="0" destOrd="0" presId="urn:microsoft.com/office/officeart/2005/8/layout/default"/>
    <dgm:cxn modelId="{032E26B7-DCA1-48D6-846A-C49E90712575}" type="presOf" srcId="{EFFD2A10-E3A1-4BCE-B652-FC12B976FBFF}" destId="{F6976994-9973-471F-8778-E32C400B3B89}" srcOrd="0" destOrd="0" presId="urn:microsoft.com/office/officeart/2005/8/layout/default"/>
    <dgm:cxn modelId="{3E2459C9-1714-4C0A-9978-84B5B5FEE26F}" srcId="{CABC936E-AFB3-4A54-94A9-6F15A91826D8}" destId="{F0972864-D7F9-48CA-872B-E99A32E6ED29}" srcOrd="10" destOrd="0" parTransId="{57827378-9E15-43E1-8AD4-33C0F2161E29}" sibTransId="{C807544C-2C24-4ABB-93AF-1660446C02F0}"/>
    <dgm:cxn modelId="{7B9F99C9-05A2-454B-A071-F3A59E7E1146}" srcId="{CABC936E-AFB3-4A54-94A9-6F15A91826D8}" destId="{73A92835-4B88-43CD-BD9B-DB5215B27498}" srcOrd="7" destOrd="0" parTransId="{A048482C-0E80-4221-8F66-6A8EAE3537D5}" sibTransId="{3D91C2B7-FDF0-4CCA-9752-2370612FF55B}"/>
    <dgm:cxn modelId="{8A9911D3-332A-4C9C-8E9C-E4C6884AE1C8}" srcId="{CABC936E-AFB3-4A54-94A9-6F15A91826D8}" destId="{AAA10AB8-C32A-4675-ABF1-B17083DDA02B}" srcOrd="8" destOrd="0" parTransId="{D956AFC2-70FD-497C-8079-351A776C5AD8}" sibTransId="{FECFCD12-5D55-40A5-90BE-776CB75C3526}"/>
    <dgm:cxn modelId="{FA5CA3E4-8D70-4404-891B-206922D94771}" type="presOf" srcId="{F0972864-D7F9-48CA-872B-E99A32E6ED29}" destId="{940380EA-CE37-47A8-A560-34ECCAAE138C}" srcOrd="0" destOrd="0" presId="urn:microsoft.com/office/officeart/2005/8/layout/default"/>
    <dgm:cxn modelId="{20A1D7EB-034C-4B6E-919F-63D62FDD6081}" type="presOf" srcId="{73A92835-4B88-43CD-BD9B-DB5215B27498}" destId="{350A5D53-8F7B-498C-B4AB-FB40359C1BC8}" srcOrd="0" destOrd="0" presId="urn:microsoft.com/office/officeart/2005/8/layout/default"/>
    <dgm:cxn modelId="{C6879DF3-59FE-4D35-88C0-EF695288967B}" type="presOf" srcId="{AAA10AB8-C32A-4675-ABF1-B17083DDA02B}" destId="{87D3A596-52B6-4576-88A9-8CDB258918C6}" srcOrd="0" destOrd="0" presId="urn:microsoft.com/office/officeart/2005/8/layout/default"/>
    <dgm:cxn modelId="{9C9992F8-67FD-40B3-A92A-7E4409094186}" type="presOf" srcId="{E7B62D75-0D33-4B2A-B06A-1FE3B0444696}" destId="{1625DCBF-1B8B-49E3-8374-D1157CE0B5EC}" srcOrd="0" destOrd="0" presId="urn:microsoft.com/office/officeart/2005/8/layout/default"/>
    <dgm:cxn modelId="{8A026B60-F17F-42B2-A2C5-489B14BE6439}" type="presParOf" srcId="{11B1A4D4-F7E9-41F2-909A-EC8CE81CD838}" destId="{F6976994-9973-471F-8778-E32C400B3B89}" srcOrd="0" destOrd="0" presId="urn:microsoft.com/office/officeart/2005/8/layout/default"/>
    <dgm:cxn modelId="{C4B0712E-7D96-4524-AD2A-DF2E1D3EEADF}" type="presParOf" srcId="{11B1A4D4-F7E9-41F2-909A-EC8CE81CD838}" destId="{00B90610-4591-4EDD-A88C-1C139C775CDA}" srcOrd="1" destOrd="0" presId="urn:microsoft.com/office/officeart/2005/8/layout/default"/>
    <dgm:cxn modelId="{A4D30FD6-583E-4861-BB5A-36288554A38A}" type="presParOf" srcId="{11B1A4D4-F7E9-41F2-909A-EC8CE81CD838}" destId="{375DB6FD-2BA1-4A4C-BEF7-2ADC8BA6F86C}" srcOrd="2" destOrd="0" presId="urn:microsoft.com/office/officeart/2005/8/layout/default"/>
    <dgm:cxn modelId="{3C0A1797-0B52-47A9-9EE1-8DD23FA9975D}" type="presParOf" srcId="{11B1A4D4-F7E9-41F2-909A-EC8CE81CD838}" destId="{A5944615-7E33-4E91-9FAE-1232271DC95C}" srcOrd="3" destOrd="0" presId="urn:microsoft.com/office/officeart/2005/8/layout/default"/>
    <dgm:cxn modelId="{83F5609B-4BBD-4673-B162-D7159E07CBC7}" type="presParOf" srcId="{11B1A4D4-F7E9-41F2-909A-EC8CE81CD838}" destId="{65DF73C2-939E-41E9-9914-EBAFF221C5B8}" srcOrd="4" destOrd="0" presId="urn:microsoft.com/office/officeart/2005/8/layout/default"/>
    <dgm:cxn modelId="{D358A475-4B80-4F40-95AA-3B670942687C}" type="presParOf" srcId="{11B1A4D4-F7E9-41F2-909A-EC8CE81CD838}" destId="{2B5DBDB6-E3C8-424B-8A94-71D50AA83ECF}" srcOrd="5" destOrd="0" presId="urn:microsoft.com/office/officeart/2005/8/layout/default"/>
    <dgm:cxn modelId="{D0E726A9-18D8-4F2A-BEDE-03BC62C1EDA4}" type="presParOf" srcId="{11B1A4D4-F7E9-41F2-909A-EC8CE81CD838}" destId="{8A4849DB-0375-4C92-A14A-10284570764B}" srcOrd="6" destOrd="0" presId="urn:microsoft.com/office/officeart/2005/8/layout/default"/>
    <dgm:cxn modelId="{DA8AB39C-38FD-42CA-B93B-B9397B861B2B}" type="presParOf" srcId="{11B1A4D4-F7E9-41F2-909A-EC8CE81CD838}" destId="{5FAB018A-3748-4668-B8BF-616F80924A0A}" srcOrd="7" destOrd="0" presId="urn:microsoft.com/office/officeart/2005/8/layout/default"/>
    <dgm:cxn modelId="{0BB63FF9-D26F-4858-B45C-9791C87147C8}" type="presParOf" srcId="{11B1A4D4-F7E9-41F2-909A-EC8CE81CD838}" destId="{1625DCBF-1B8B-49E3-8374-D1157CE0B5EC}" srcOrd="8" destOrd="0" presId="urn:microsoft.com/office/officeart/2005/8/layout/default"/>
    <dgm:cxn modelId="{44C66089-C976-4B3F-8BCF-05AF3AEEAADB}" type="presParOf" srcId="{11B1A4D4-F7E9-41F2-909A-EC8CE81CD838}" destId="{61755108-2B2F-4849-9852-25A1D6067231}" srcOrd="9" destOrd="0" presId="urn:microsoft.com/office/officeart/2005/8/layout/default"/>
    <dgm:cxn modelId="{044ECBDE-CAC8-401D-AA7D-31B8D4F845E8}" type="presParOf" srcId="{11B1A4D4-F7E9-41F2-909A-EC8CE81CD838}" destId="{896B8B66-BB49-4FBB-AFC9-DD3E6264BE5E}" srcOrd="10" destOrd="0" presId="urn:microsoft.com/office/officeart/2005/8/layout/default"/>
    <dgm:cxn modelId="{6D9A36A1-192E-4702-B300-43295D4B2CB9}" type="presParOf" srcId="{11B1A4D4-F7E9-41F2-909A-EC8CE81CD838}" destId="{F26B6405-A6FA-437C-8883-CD2393B63994}" srcOrd="11" destOrd="0" presId="urn:microsoft.com/office/officeart/2005/8/layout/default"/>
    <dgm:cxn modelId="{3FBC73DC-7959-4273-818E-B3CE4E198BD4}" type="presParOf" srcId="{11B1A4D4-F7E9-41F2-909A-EC8CE81CD838}" destId="{BA3BC966-EE76-49CB-8EE2-499F97794C61}" srcOrd="12" destOrd="0" presId="urn:microsoft.com/office/officeart/2005/8/layout/default"/>
    <dgm:cxn modelId="{E57B96D5-A519-45EB-B404-72216D474B9E}" type="presParOf" srcId="{11B1A4D4-F7E9-41F2-909A-EC8CE81CD838}" destId="{C26B7402-6DE4-43E4-BF1F-73A1B41A558A}" srcOrd="13" destOrd="0" presId="urn:microsoft.com/office/officeart/2005/8/layout/default"/>
    <dgm:cxn modelId="{B694013B-A87D-40B7-B22B-DEBD370FD023}" type="presParOf" srcId="{11B1A4D4-F7E9-41F2-909A-EC8CE81CD838}" destId="{350A5D53-8F7B-498C-B4AB-FB40359C1BC8}" srcOrd="14" destOrd="0" presId="urn:microsoft.com/office/officeart/2005/8/layout/default"/>
    <dgm:cxn modelId="{4121C7B3-5AE2-4DBD-821E-E1109679BF2F}" type="presParOf" srcId="{11B1A4D4-F7E9-41F2-909A-EC8CE81CD838}" destId="{DFD7D3E6-92E0-4549-BF01-B45E7574EFF1}" srcOrd="15" destOrd="0" presId="urn:microsoft.com/office/officeart/2005/8/layout/default"/>
    <dgm:cxn modelId="{792A85A1-9CA4-4467-90F5-F3C833017CCD}" type="presParOf" srcId="{11B1A4D4-F7E9-41F2-909A-EC8CE81CD838}" destId="{87D3A596-52B6-4576-88A9-8CDB258918C6}" srcOrd="16" destOrd="0" presId="urn:microsoft.com/office/officeart/2005/8/layout/default"/>
    <dgm:cxn modelId="{D2BA7497-6394-4E9A-9A32-99B685A6BF4B}" type="presParOf" srcId="{11B1A4D4-F7E9-41F2-909A-EC8CE81CD838}" destId="{ADE3A822-B2F9-4A4E-97BF-290136B69A02}" srcOrd="17" destOrd="0" presId="urn:microsoft.com/office/officeart/2005/8/layout/default"/>
    <dgm:cxn modelId="{9F67C526-E2BE-4DFF-8C74-086CAFA4053F}" type="presParOf" srcId="{11B1A4D4-F7E9-41F2-909A-EC8CE81CD838}" destId="{3CC51FA2-902B-4E41-B16D-E0280A206970}" srcOrd="18" destOrd="0" presId="urn:microsoft.com/office/officeart/2005/8/layout/default"/>
    <dgm:cxn modelId="{928827AE-B92C-4FC9-A17C-B8670F109F68}" type="presParOf" srcId="{11B1A4D4-F7E9-41F2-909A-EC8CE81CD838}" destId="{AF19A4C4-4ADF-474A-ABAA-9426EBE0AC68}" srcOrd="19" destOrd="0" presId="urn:microsoft.com/office/officeart/2005/8/layout/default"/>
    <dgm:cxn modelId="{F36BA9F5-A949-4028-9B3B-4559D119E070}" type="presParOf" srcId="{11B1A4D4-F7E9-41F2-909A-EC8CE81CD838}" destId="{940380EA-CE37-47A8-A560-34ECCAAE138C}" srcOrd="2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1E25FDF4-7312-4F1E-8B6C-61C2D546C996}"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EBDD8625-C471-4514-8994-345F39A19D5F}">
      <dgm:prSet/>
      <dgm:spPr/>
      <dgm:t>
        <a:bodyPr/>
        <a:lstStyle/>
        <a:p>
          <a:pPr>
            <a:lnSpc>
              <a:spcPct val="100000"/>
            </a:lnSpc>
          </a:pPr>
          <a:r>
            <a:rPr lang="pl-PL" b="1"/>
            <a:t>Obszary wsparcia asystenta dydaktycznego w Centrum Dostępności :</a:t>
          </a:r>
          <a:endParaRPr lang="en-US"/>
        </a:p>
      </dgm:t>
    </dgm:pt>
    <dgm:pt modelId="{54FCFE88-F331-445C-9CB0-883124BE906F}" type="parTrans" cxnId="{848ED6D3-707B-4AD3-8795-F3A9ABBAB0C1}">
      <dgm:prSet/>
      <dgm:spPr/>
      <dgm:t>
        <a:bodyPr/>
        <a:lstStyle/>
        <a:p>
          <a:endParaRPr lang="en-US"/>
        </a:p>
      </dgm:t>
    </dgm:pt>
    <dgm:pt modelId="{B41D8D74-5EF7-437E-83DC-8EF82022C55D}" type="sibTrans" cxnId="{848ED6D3-707B-4AD3-8795-F3A9ABBAB0C1}">
      <dgm:prSet/>
      <dgm:spPr/>
      <dgm:t>
        <a:bodyPr/>
        <a:lstStyle/>
        <a:p>
          <a:endParaRPr lang="en-US"/>
        </a:p>
      </dgm:t>
    </dgm:pt>
    <dgm:pt modelId="{7A6A10B9-4267-4594-AF1C-48338BEE0341}">
      <dgm:prSet/>
      <dgm:spPr/>
      <dgm:t>
        <a:bodyPr/>
        <a:lstStyle/>
        <a:p>
          <a:pPr>
            <a:lnSpc>
              <a:spcPct val="100000"/>
            </a:lnSpc>
          </a:pPr>
          <a:r>
            <a:rPr lang="pl-PL"/>
            <a:t>wsparcie dydaktyczne: notowanie, laboratoria, egzaminy, pomoc w organizacji pracy, monitorowanie bieżącej sytuacji akademickiej; </a:t>
          </a:r>
          <a:endParaRPr lang="en-US"/>
        </a:p>
      </dgm:t>
    </dgm:pt>
    <dgm:pt modelId="{085969A5-7AAE-49FF-858C-FD1B2E78F6BE}" type="parTrans" cxnId="{65063F60-0906-44C3-92E4-A49767E389B4}">
      <dgm:prSet/>
      <dgm:spPr/>
      <dgm:t>
        <a:bodyPr/>
        <a:lstStyle/>
        <a:p>
          <a:endParaRPr lang="en-US"/>
        </a:p>
      </dgm:t>
    </dgm:pt>
    <dgm:pt modelId="{583F57E8-6669-4F70-9FD7-34B5F34E80CD}" type="sibTrans" cxnId="{65063F60-0906-44C3-92E4-A49767E389B4}">
      <dgm:prSet/>
      <dgm:spPr/>
      <dgm:t>
        <a:bodyPr/>
        <a:lstStyle/>
        <a:p>
          <a:endParaRPr lang="en-US"/>
        </a:p>
      </dgm:t>
    </dgm:pt>
    <dgm:pt modelId="{1F11742B-286E-48A8-8784-3A885A59468E}">
      <dgm:prSet/>
      <dgm:spPr/>
      <dgm:t>
        <a:bodyPr/>
        <a:lstStyle/>
        <a:p>
          <a:pPr>
            <a:lnSpc>
              <a:spcPct val="100000"/>
            </a:lnSpc>
          </a:pPr>
          <a:r>
            <a:rPr lang="pl-PL"/>
            <a:t>wsparcie techniczne i organizacyjne: technologie, wsparcie w pozyskiwaniu materiałów, instruktaż po budynkach ; </a:t>
          </a:r>
          <a:endParaRPr lang="en-US"/>
        </a:p>
      </dgm:t>
    </dgm:pt>
    <dgm:pt modelId="{BAEA48E8-4456-43CD-B4FA-F4631AEAD259}" type="parTrans" cxnId="{624268E1-6F56-4B16-8C17-E7DC53093F02}">
      <dgm:prSet/>
      <dgm:spPr/>
      <dgm:t>
        <a:bodyPr/>
        <a:lstStyle/>
        <a:p>
          <a:endParaRPr lang="en-US"/>
        </a:p>
      </dgm:t>
    </dgm:pt>
    <dgm:pt modelId="{3648FEFE-6B0F-4CCF-920D-B4F7EBC9131F}" type="sibTrans" cxnId="{624268E1-6F56-4B16-8C17-E7DC53093F02}">
      <dgm:prSet/>
      <dgm:spPr/>
      <dgm:t>
        <a:bodyPr/>
        <a:lstStyle/>
        <a:p>
          <a:endParaRPr lang="en-US"/>
        </a:p>
      </dgm:t>
    </dgm:pt>
    <dgm:pt modelId="{F0B94179-703E-4AAA-868A-EDE8BB304DB9}">
      <dgm:prSet/>
      <dgm:spPr/>
      <dgm:t>
        <a:bodyPr/>
        <a:lstStyle/>
        <a:p>
          <a:pPr>
            <a:lnSpc>
              <a:spcPct val="100000"/>
            </a:lnSpc>
          </a:pPr>
          <a:r>
            <a:rPr lang="pl-PL"/>
            <a:t>wsparcie w kontaktach społecznych: z wykładowcami, z administracją, z innymi studentami.</a:t>
          </a:r>
          <a:endParaRPr lang="en-US"/>
        </a:p>
      </dgm:t>
    </dgm:pt>
    <dgm:pt modelId="{678E573F-BD6E-48EC-B370-5B831AC869B5}" type="parTrans" cxnId="{B382D932-BCEC-449F-B258-C876388F27AF}">
      <dgm:prSet/>
      <dgm:spPr/>
      <dgm:t>
        <a:bodyPr/>
        <a:lstStyle/>
        <a:p>
          <a:endParaRPr lang="en-US"/>
        </a:p>
      </dgm:t>
    </dgm:pt>
    <dgm:pt modelId="{C4A7CC03-1938-48E6-B19E-A8FD8EF0E309}" type="sibTrans" cxnId="{B382D932-BCEC-449F-B258-C876388F27AF}">
      <dgm:prSet/>
      <dgm:spPr/>
      <dgm:t>
        <a:bodyPr/>
        <a:lstStyle/>
        <a:p>
          <a:endParaRPr lang="en-US"/>
        </a:p>
      </dgm:t>
    </dgm:pt>
    <dgm:pt modelId="{AB34A684-D31C-4DBD-A222-E35D0017E854}" type="pres">
      <dgm:prSet presAssocID="{1E25FDF4-7312-4F1E-8B6C-61C2D546C996}" presName="root" presStyleCnt="0">
        <dgm:presLayoutVars>
          <dgm:dir/>
          <dgm:resizeHandles val="exact"/>
        </dgm:presLayoutVars>
      </dgm:prSet>
      <dgm:spPr/>
    </dgm:pt>
    <dgm:pt modelId="{0432BEA8-8EE7-4911-8C51-49EAA93B64D3}" type="pres">
      <dgm:prSet presAssocID="{EBDD8625-C471-4514-8994-345F39A19D5F}" presName="compNode" presStyleCnt="0"/>
      <dgm:spPr/>
    </dgm:pt>
    <dgm:pt modelId="{BA9AF630-E4D3-4B37-933E-2319845A78CD}" type="pres">
      <dgm:prSet presAssocID="{EBDD8625-C471-4514-8994-345F39A19D5F}" presName="bgRect" presStyleLbl="bgShp" presStyleIdx="0" presStyleCnt="4"/>
      <dgm:spPr/>
    </dgm:pt>
    <dgm:pt modelId="{CC86C229-4BA8-4978-8BED-3521C33DFB4E}" type="pres">
      <dgm:prSet presAssocID="{EBDD8625-C471-4514-8994-345F39A19D5F}"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Detektyw"/>
        </a:ext>
      </dgm:extLst>
    </dgm:pt>
    <dgm:pt modelId="{68D2C514-1736-4597-BAD4-F86893DA8724}" type="pres">
      <dgm:prSet presAssocID="{EBDD8625-C471-4514-8994-345F39A19D5F}" presName="spaceRect" presStyleCnt="0"/>
      <dgm:spPr/>
    </dgm:pt>
    <dgm:pt modelId="{95A2107D-8FF7-4055-B970-570D5AEAD0ED}" type="pres">
      <dgm:prSet presAssocID="{EBDD8625-C471-4514-8994-345F39A19D5F}" presName="parTx" presStyleLbl="revTx" presStyleIdx="0" presStyleCnt="4">
        <dgm:presLayoutVars>
          <dgm:chMax val="0"/>
          <dgm:chPref val="0"/>
        </dgm:presLayoutVars>
      </dgm:prSet>
      <dgm:spPr/>
    </dgm:pt>
    <dgm:pt modelId="{3CB7D407-CA33-41C1-AF22-C0735DA3DFD2}" type="pres">
      <dgm:prSet presAssocID="{B41D8D74-5EF7-437E-83DC-8EF82022C55D}" presName="sibTrans" presStyleCnt="0"/>
      <dgm:spPr/>
    </dgm:pt>
    <dgm:pt modelId="{ADEFEC66-F4C0-498F-95FF-C95BC0A54B83}" type="pres">
      <dgm:prSet presAssocID="{7A6A10B9-4267-4594-AF1C-48338BEE0341}" presName="compNode" presStyleCnt="0"/>
      <dgm:spPr/>
    </dgm:pt>
    <dgm:pt modelId="{1AE46C65-EB88-4B43-B3CC-738B54C8790D}" type="pres">
      <dgm:prSet presAssocID="{7A6A10B9-4267-4594-AF1C-48338BEE0341}" presName="bgRect" presStyleLbl="bgShp" presStyleIdx="1" presStyleCnt="4"/>
      <dgm:spPr/>
    </dgm:pt>
    <dgm:pt modelId="{587EBC09-1F34-453D-AA46-30740D1FD873}" type="pres">
      <dgm:prSet presAssocID="{7A6A10B9-4267-4594-AF1C-48338BEE0341}"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Serwer"/>
        </a:ext>
      </dgm:extLst>
    </dgm:pt>
    <dgm:pt modelId="{E178B16E-7082-425E-AC35-1B045F4BD6E9}" type="pres">
      <dgm:prSet presAssocID="{7A6A10B9-4267-4594-AF1C-48338BEE0341}" presName="spaceRect" presStyleCnt="0"/>
      <dgm:spPr/>
    </dgm:pt>
    <dgm:pt modelId="{1DBCD7D0-9CBD-4ECC-B0FE-BFFD526E6E2E}" type="pres">
      <dgm:prSet presAssocID="{7A6A10B9-4267-4594-AF1C-48338BEE0341}" presName="parTx" presStyleLbl="revTx" presStyleIdx="1" presStyleCnt="4">
        <dgm:presLayoutVars>
          <dgm:chMax val="0"/>
          <dgm:chPref val="0"/>
        </dgm:presLayoutVars>
      </dgm:prSet>
      <dgm:spPr/>
    </dgm:pt>
    <dgm:pt modelId="{BEA60A23-1F9F-42F9-AD2E-4130B3A80307}" type="pres">
      <dgm:prSet presAssocID="{583F57E8-6669-4F70-9FD7-34B5F34E80CD}" presName="sibTrans" presStyleCnt="0"/>
      <dgm:spPr/>
    </dgm:pt>
    <dgm:pt modelId="{E79E0552-C87B-42BC-ADBC-E563C3F1C264}" type="pres">
      <dgm:prSet presAssocID="{1F11742B-286E-48A8-8784-3A885A59468E}" presName="compNode" presStyleCnt="0"/>
      <dgm:spPr/>
    </dgm:pt>
    <dgm:pt modelId="{73FE9AC0-4A87-4187-A8D6-5B5F132CE9BD}" type="pres">
      <dgm:prSet presAssocID="{1F11742B-286E-48A8-8784-3A885A59468E}" presName="bgRect" presStyleLbl="bgShp" presStyleIdx="2" presStyleCnt="4"/>
      <dgm:spPr/>
    </dgm:pt>
    <dgm:pt modelId="{4913DE34-6FF2-49FB-8320-FB4316AE0469}" type="pres">
      <dgm:prSet presAssocID="{1F11742B-286E-48A8-8784-3A885A59468E}"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Dysk"/>
        </a:ext>
      </dgm:extLst>
    </dgm:pt>
    <dgm:pt modelId="{E3A8D293-B8EC-45EB-84EF-1F7A4683B103}" type="pres">
      <dgm:prSet presAssocID="{1F11742B-286E-48A8-8784-3A885A59468E}" presName="spaceRect" presStyleCnt="0"/>
      <dgm:spPr/>
    </dgm:pt>
    <dgm:pt modelId="{A082A201-C2CD-44B3-ADE6-B620073708B6}" type="pres">
      <dgm:prSet presAssocID="{1F11742B-286E-48A8-8784-3A885A59468E}" presName="parTx" presStyleLbl="revTx" presStyleIdx="2" presStyleCnt="4">
        <dgm:presLayoutVars>
          <dgm:chMax val="0"/>
          <dgm:chPref val="0"/>
        </dgm:presLayoutVars>
      </dgm:prSet>
      <dgm:spPr/>
    </dgm:pt>
    <dgm:pt modelId="{EF0A2CC5-7F96-40CC-A225-85FF37CF835A}" type="pres">
      <dgm:prSet presAssocID="{3648FEFE-6B0F-4CCF-920D-B4F7EBC9131F}" presName="sibTrans" presStyleCnt="0"/>
      <dgm:spPr/>
    </dgm:pt>
    <dgm:pt modelId="{2D6F6948-D112-45F9-AF28-FC1947AC720F}" type="pres">
      <dgm:prSet presAssocID="{F0B94179-703E-4AAA-868A-EDE8BB304DB9}" presName="compNode" presStyleCnt="0"/>
      <dgm:spPr/>
    </dgm:pt>
    <dgm:pt modelId="{19F252E0-431E-4A51-85DE-FEEC52612AB6}" type="pres">
      <dgm:prSet presAssocID="{F0B94179-703E-4AAA-868A-EDE8BB304DB9}" presName="bgRect" presStyleLbl="bgShp" presStyleIdx="3" presStyleCnt="4"/>
      <dgm:spPr/>
    </dgm:pt>
    <dgm:pt modelId="{2FE8EF6F-23A3-4D00-AA3D-A6E2503D729D}" type="pres">
      <dgm:prSet presAssocID="{F0B94179-703E-4AAA-868A-EDE8BB304DB9}" presName="iconRect" presStyleLbl="node1" presStyleIdx="3" presStyleCnt="4"/>
      <dgm:spPr/>
    </dgm:pt>
    <dgm:pt modelId="{B4891392-9B41-421F-9770-AB98D0E0DBC5}" type="pres">
      <dgm:prSet presAssocID="{F0B94179-703E-4AAA-868A-EDE8BB304DB9}" presName="spaceRect" presStyleCnt="0"/>
      <dgm:spPr/>
    </dgm:pt>
    <dgm:pt modelId="{3302D565-DE73-413D-B253-48A2876042A0}" type="pres">
      <dgm:prSet presAssocID="{F0B94179-703E-4AAA-868A-EDE8BB304DB9}" presName="parTx" presStyleLbl="revTx" presStyleIdx="3" presStyleCnt="4">
        <dgm:presLayoutVars>
          <dgm:chMax val="0"/>
          <dgm:chPref val="0"/>
        </dgm:presLayoutVars>
      </dgm:prSet>
      <dgm:spPr/>
    </dgm:pt>
  </dgm:ptLst>
  <dgm:cxnLst>
    <dgm:cxn modelId="{20158D20-AE8D-413E-858A-41FE1BDA4128}" type="presOf" srcId="{EBDD8625-C471-4514-8994-345F39A19D5F}" destId="{95A2107D-8FF7-4055-B970-570D5AEAD0ED}" srcOrd="0" destOrd="0" presId="urn:microsoft.com/office/officeart/2018/2/layout/IconVerticalSolidList"/>
    <dgm:cxn modelId="{B382D932-BCEC-449F-B258-C876388F27AF}" srcId="{1E25FDF4-7312-4F1E-8B6C-61C2D546C996}" destId="{F0B94179-703E-4AAA-868A-EDE8BB304DB9}" srcOrd="3" destOrd="0" parTransId="{678E573F-BD6E-48EC-B370-5B831AC869B5}" sibTransId="{C4A7CC03-1938-48E6-B19E-A8FD8EF0E309}"/>
    <dgm:cxn modelId="{8E99453B-C97B-4AC0-97CB-F6BD93FFCDAE}" type="presOf" srcId="{1F11742B-286E-48A8-8784-3A885A59468E}" destId="{A082A201-C2CD-44B3-ADE6-B620073708B6}" srcOrd="0" destOrd="0" presId="urn:microsoft.com/office/officeart/2018/2/layout/IconVerticalSolidList"/>
    <dgm:cxn modelId="{65063F60-0906-44C3-92E4-A49767E389B4}" srcId="{1E25FDF4-7312-4F1E-8B6C-61C2D546C996}" destId="{7A6A10B9-4267-4594-AF1C-48338BEE0341}" srcOrd="1" destOrd="0" parTransId="{085969A5-7AAE-49FF-858C-FD1B2E78F6BE}" sibTransId="{583F57E8-6669-4F70-9FD7-34B5F34E80CD}"/>
    <dgm:cxn modelId="{A59ECE8B-ADC4-4DC3-8FCB-94D2B568B8E3}" type="presOf" srcId="{7A6A10B9-4267-4594-AF1C-48338BEE0341}" destId="{1DBCD7D0-9CBD-4ECC-B0FE-BFFD526E6E2E}" srcOrd="0" destOrd="0" presId="urn:microsoft.com/office/officeart/2018/2/layout/IconVerticalSolidList"/>
    <dgm:cxn modelId="{DCA65D99-637F-4D0F-832B-2247D493BD08}" type="presOf" srcId="{1E25FDF4-7312-4F1E-8B6C-61C2D546C996}" destId="{AB34A684-D31C-4DBD-A222-E35D0017E854}" srcOrd="0" destOrd="0" presId="urn:microsoft.com/office/officeart/2018/2/layout/IconVerticalSolidList"/>
    <dgm:cxn modelId="{848ED6D3-707B-4AD3-8795-F3A9ABBAB0C1}" srcId="{1E25FDF4-7312-4F1E-8B6C-61C2D546C996}" destId="{EBDD8625-C471-4514-8994-345F39A19D5F}" srcOrd="0" destOrd="0" parTransId="{54FCFE88-F331-445C-9CB0-883124BE906F}" sibTransId="{B41D8D74-5EF7-437E-83DC-8EF82022C55D}"/>
    <dgm:cxn modelId="{9601B6D8-9702-4D25-B0A2-6F6B61E6EC6B}" type="presOf" srcId="{F0B94179-703E-4AAA-868A-EDE8BB304DB9}" destId="{3302D565-DE73-413D-B253-48A2876042A0}" srcOrd="0" destOrd="0" presId="urn:microsoft.com/office/officeart/2018/2/layout/IconVerticalSolidList"/>
    <dgm:cxn modelId="{624268E1-6F56-4B16-8C17-E7DC53093F02}" srcId="{1E25FDF4-7312-4F1E-8B6C-61C2D546C996}" destId="{1F11742B-286E-48A8-8784-3A885A59468E}" srcOrd="2" destOrd="0" parTransId="{BAEA48E8-4456-43CD-B4FA-F4631AEAD259}" sibTransId="{3648FEFE-6B0F-4CCF-920D-B4F7EBC9131F}"/>
    <dgm:cxn modelId="{FE955188-BCA8-4FC8-AE2D-E838118A4845}" type="presParOf" srcId="{AB34A684-D31C-4DBD-A222-E35D0017E854}" destId="{0432BEA8-8EE7-4911-8C51-49EAA93B64D3}" srcOrd="0" destOrd="0" presId="urn:microsoft.com/office/officeart/2018/2/layout/IconVerticalSolidList"/>
    <dgm:cxn modelId="{2C20A275-0E8E-4BF7-BA7D-65CEB29A2DE6}" type="presParOf" srcId="{0432BEA8-8EE7-4911-8C51-49EAA93B64D3}" destId="{BA9AF630-E4D3-4B37-933E-2319845A78CD}" srcOrd="0" destOrd="0" presId="urn:microsoft.com/office/officeart/2018/2/layout/IconVerticalSolidList"/>
    <dgm:cxn modelId="{B6E81CF1-703C-48BA-8B64-90FDF2B80B94}" type="presParOf" srcId="{0432BEA8-8EE7-4911-8C51-49EAA93B64D3}" destId="{CC86C229-4BA8-4978-8BED-3521C33DFB4E}" srcOrd="1" destOrd="0" presId="urn:microsoft.com/office/officeart/2018/2/layout/IconVerticalSolidList"/>
    <dgm:cxn modelId="{7B540A08-FFBD-48B9-B265-A16EA785FF76}" type="presParOf" srcId="{0432BEA8-8EE7-4911-8C51-49EAA93B64D3}" destId="{68D2C514-1736-4597-BAD4-F86893DA8724}" srcOrd="2" destOrd="0" presId="urn:microsoft.com/office/officeart/2018/2/layout/IconVerticalSolidList"/>
    <dgm:cxn modelId="{77C4FAF2-F19E-495E-A467-FD5C74F1586C}" type="presParOf" srcId="{0432BEA8-8EE7-4911-8C51-49EAA93B64D3}" destId="{95A2107D-8FF7-4055-B970-570D5AEAD0ED}" srcOrd="3" destOrd="0" presId="urn:microsoft.com/office/officeart/2018/2/layout/IconVerticalSolidList"/>
    <dgm:cxn modelId="{30BBEE7F-22CD-45D4-9E0A-1BD7D6D5965F}" type="presParOf" srcId="{AB34A684-D31C-4DBD-A222-E35D0017E854}" destId="{3CB7D407-CA33-41C1-AF22-C0735DA3DFD2}" srcOrd="1" destOrd="0" presId="urn:microsoft.com/office/officeart/2018/2/layout/IconVerticalSolidList"/>
    <dgm:cxn modelId="{C40DE769-44A8-4ED1-976F-0A22C96F879A}" type="presParOf" srcId="{AB34A684-D31C-4DBD-A222-E35D0017E854}" destId="{ADEFEC66-F4C0-498F-95FF-C95BC0A54B83}" srcOrd="2" destOrd="0" presId="urn:microsoft.com/office/officeart/2018/2/layout/IconVerticalSolidList"/>
    <dgm:cxn modelId="{E2B1F7E7-7341-4E6C-A84F-31662D074FEF}" type="presParOf" srcId="{ADEFEC66-F4C0-498F-95FF-C95BC0A54B83}" destId="{1AE46C65-EB88-4B43-B3CC-738B54C8790D}" srcOrd="0" destOrd="0" presId="urn:microsoft.com/office/officeart/2018/2/layout/IconVerticalSolidList"/>
    <dgm:cxn modelId="{C06D179B-3F69-4D97-8171-AC69D19EE550}" type="presParOf" srcId="{ADEFEC66-F4C0-498F-95FF-C95BC0A54B83}" destId="{587EBC09-1F34-453D-AA46-30740D1FD873}" srcOrd="1" destOrd="0" presId="urn:microsoft.com/office/officeart/2018/2/layout/IconVerticalSolidList"/>
    <dgm:cxn modelId="{03ECB79D-6E43-4396-85A8-579BF15CB208}" type="presParOf" srcId="{ADEFEC66-F4C0-498F-95FF-C95BC0A54B83}" destId="{E178B16E-7082-425E-AC35-1B045F4BD6E9}" srcOrd="2" destOrd="0" presId="urn:microsoft.com/office/officeart/2018/2/layout/IconVerticalSolidList"/>
    <dgm:cxn modelId="{6D58DADC-52EC-4910-9BFD-D33824A396E9}" type="presParOf" srcId="{ADEFEC66-F4C0-498F-95FF-C95BC0A54B83}" destId="{1DBCD7D0-9CBD-4ECC-B0FE-BFFD526E6E2E}" srcOrd="3" destOrd="0" presId="urn:microsoft.com/office/officeart/2018/2/layout/IconVerticalSolidList"/>
    <dgm:cxn modelId="{6F419029-2121-4788-95E8-E485FD190695}" type="presParOf" srcId="{AB34A684-D31C-4DBD-A222-E35D0017E854}" destId="{BEA60A23-1F9F-42F9-AD2E-4130B3A80307}" srcOrd="3" destOrd="0" presId="urn:microsoft.com/office/officeart/2018/2/layout/IconVerticalSolidList"/>
    <dgm:cxn modelId="{F47D8CA9-37FF-46C6-87C1-D0E6BCC78203}" type="presParOf" srcId="{AB34A684-D31C-4DBD-A222-E35D0017E854}" destId="{E79E0552-C87B-42BC-ADBC-E563C3F1C264}" srcOrd="4" destOrd="0" presId="urn:microsoft.com/office/officeart/2018/2/layout/IconVerticalSolidList"/>
    <dgm:cxn modelId="{EA9C6DC8-C894-402B-A431-0855425C6F7A}" type="presParOf" srcId="{E79E0552-C87B-42BC-ADBC-E563C3F1C264}" destId="{73FE9AC0-4A87-4187-A8D6-5B5F132CE9BD}" srcOrd="0" destOrd="0" presId="urn:microsoft.com/office/officeart/2018/2/layout/IconVerticalSolidList"/>
    <dgm:cxn modelId="{19CFE7DA-913E-44D5-8A87-9730B6BE4C9C}" type="presParOf" srcId="{E79E0552-C87B-42BC-ADBC-E563C3F1C264}" destId="{4913DE34-6FF2-49FB-8320-FB4316AE0469}" srcOrd="1" destOrd="0" presId="urn:microsoft.com/office/officeart/2018/2/layout/IconVerticalSolidList"/>
    <dgm:cxn modelId="{1D1001A9-B386-4034-A706-EBB1C7185E9F}" type="presParOf" srcId="{E79E0552-C87B-42BC-ADBC-E563C3F1C264}" destId="{E3A8D293-B8EC-45EB-84EF-1F7A4683B103}" srcOrd="2" destOrd="0" presId="urn:microsoft.com/office/officeart/2018/2/layout/IconVerticalSolidList"/>
    <dgm:cxn modelId="{9EF42928-C533-4F80-A87A-58F498C50F16}" type="presParOf" srcId="{E79E0552-C87B-42BC-ADBC-E563C3F1C264}" destId="{A082A201-C2CD-44B3-ADE6-B620073708B6}" srcOrd="3" destOrd="0" presId="urn:microsoft.com/office/officeart/2018/2/layout/IconVerticalSolidList"/>
    <dgm:cxn modelId="{DEB82E08-2BCA-40C2-9BDF-C5031804DAE0}" type="presParOf" srcId="{AB34A684-D31C-4DBD-A222-E35D0017E854}" destId="{EF0A2CC5-7F96-40CC-A225-85FF37CF835A}" srcOrd="5" destOrd="0" presId="urn:microsoft.com/office/officeart/2018/2/layout/IconVerticalSolidList"/>
    <dgm:cxn modelId="{44937AD9-70FF-4F90-A8E4-864C61D627E2}" type="presParOf" srcId="{AB34A684-D31C-4DBD-A222-E35D0017E854}" destId="{2D6F6948-D112-45F9-AF28-FC1947AC720F}" srcOrd="6" destOrd="0" presId="urn:microsoft.com/office/officeart/2018/2/layout/IconVerticalSolidList"/>
    <dgm:cxn modelId="{F6277528-4263-4CC1-BAEB-8AB0FC3A0E01}" type="presParOf" srcId="{2D6F6948-D112-45F9-AF28-FC1947AC720F}" destId="{19F252E0-431E-4A51-85DE-FEEC52612AB6}" srcOrd="0" destOrd="0" presId="urn:microsoft.com/office/officeart/2018/2/layout/IconVerticalSolidList"/>
    <dgm:cxn modelId="{9CAB7122-ADCD-4933-8384-977692EE8822}" type="presParOf" srcId="{2D6F6948-D112-45F9-AF28-FC1947AC720F}" destId="{2FE8EF6F-23A3-4D00-AA3D-A6E2503D729D}" srcOrd="1" destOrd="0" presId="urn:microsoft.com/office/officeart/2018/2/layout/IconVerticalSolidList"/>
    <dgm:cxn modelId="{4EE11BF9-EAE5-4C0F-822F-95A25C5543B2}" type="presParOf" srcId="{2D6F6948-D112-45F9-AF28-FC1947AC720F}" destId="{B4891392-9B41-421F-9770-AB98D0E0DBC5}" srcOrd="2" destOrd="0" presId="urn:microsoft.com/office/officeart/2018/2/layout/IconVerticalSolidList"/>
    <dgm:cxn modelId="{D9C410F3-A4F5-4019-AEED-18FD9BE22D34}" type="presParOf" srcId="{2D6F6948-D112-45F9-AF28-FC1947AC720F}" destId="{3302D565-DE73-413D-B253-48A2876042A0}"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2AB0384A-95C0-464E-8250-0376B0DF2991}" type="doc">
      <dgm:prSet loTypeId="urn:microsoft.com/office/officeart/2016/7/layout/RepeatingBendingProcessNew" loCatId="process" qsTypeId="urn:microsoft.com/office/officeart/2005/8/quickstyle/simple1" qsCatId="simple" csTypeId="urn:microsoft.com/office/officeart/2005/8/colors/colorful1" csCatId="colorful"/>
      <dgm:spPr/>
      <dgm:t>
        <a:bodyPr/>
        <a:lstStyle/>
        <a:p>
          <a:endParaRPr lang="en-US"/>
        </a:p>
      </dgm:t>
    </dgm:pt>
    <dgm:pt modelId="{EE50A6A8-2993-48BA-A87F-6F9561F349D5}">
      <dgm:prSet/>
      <dgm:spPr/>
      <dgm:t>
        <a:bodyPr/>
        <a:lstStyle/>
        <a:p>
          <a:r>
            <a:rPr lang="pl-PL" b="1"/>
            <a:t>Koordynator dostępności (merytoryczny): </a:t>
          </a:r>
          <a:endParaRPr lang="en-US"/>
        </a:p>
      </dgm:t>
    </dgm:pt>
    <dgm:pt modelId="{53FA4327-2D70-439C-AC0F-A5A67FC70520}" type="parTrans" cxnId="{FD4AC872-F5CC-4613-8EE0-2520110D02B6}">
      <dgm:prSet/>
      <dgm:spPr/>
      <dgm:t>
        <a:bodyPr/>
        <a:lstStyle/>
        <a:p>
          <a:endParaRPr lang="en-US"/>
        </a:p>
      </dgm:t>
    </dgm:pt>
    <dgm:pt modelId="{214B7736-4AD5-4ADB-B550-67B842965221}" type="sibTrans" cxnId="{FD4AC872-F5CC-4613-8EE0-2520110D02B6}">
      <dgm:prSet/>
      <dgm:spPr/>
      <dgm:t>
        <a:bodyPr/>
        <a:lstStyle/>
        <a:p>
          <a:endParaRPr lang="en-US"/>
        </a:p>
      </dgm:t>
    </dgm:pt>
    <dgm:pt modelId="{684E89CD-4954-4ED7-9B0C-DDE2D500381B}">
      <dgm:prSet/>
      <dgm:spPr/>
      <dgm:t>
        <a:bodyPr/>
        <a:lstStyle/>
        <a:p>
          <a:r>
            <a:rPr lang="pl-PL"/>
            <a:t>Jest na każdym Wydziale, a nawet w każdym budynku Uniwersytetu</a:t>
          </a:r>
          <a:endParaRPr lang="en-US"/>
        </a:p>
      </dgm:t>
    </dgm:pt>
    <dgm:pt modelId="{08ACB082-A56B-4C89-B90A-03E29705F00D}" type="parTrans" cxnId="{F62D2CB7-0016-4F6E-A88A-A9792007CAD2}">
      <dgm:prSet/>
      <dgm:spPr/>
      <dgm:t>
        <a:bodyPr/>
        <a:lstStyle/>
        <a:p>
          <a:endParaRPr lang="en-US"/>
        </a:p>
      </dgm:t>
    </dgm:pt>
    <dgm:pt modelId="{B1DC5EDD-25AC-480C-ABD5-4C445EF77BDB}" type="sibTrans" cxnId="{F62D2CB7-0016-4F6E-A88A-A9792007CAD2}">
      <dgm:prSet/>
      <dgm:spPr/>
      <dgm:t>
        <a:bodyPr/>
        <a:lstStyle/>
        <a:p>
          <a:endParaRPr lang="en-US"/>
        </a:p>
      </dgm:t>
    </dgm:pt>
    <dgm:pt modelId="{A4B49A6B-5F73-4D4A-958D-EFE878F0C97F}">
      <dgm:prSet/>
      <dgm:spPr/>
      <dgm:t>
        <a:bodyPr/>
        <a:lstStyle/>
        <a:p>
          <a:r>
            <a:rPr lang="pl-PL"/>
            <a:t>Rozeznaje, wraz z przedstawicielem COS, indywidualne potrzeby osoby studiującej</a:t>
          </a:r>
          <a:endParaRPr lang="en-US"/>
        </a:p>
      </dgm:t>
    </dgm:pt>
    <dgm:pt modelId="{859008BE-D926-4C80-9F85-FB2CD022A6F6}" type="parTrans" cxnId="{096590F7-A85B-476B-9031-82EAE7CECD3D}">
      <dgm:prSet/>
      <dgm:spPr/>
      <dgm:t>
        <a:bodyPr/>
        <a:lstStyle/>
        <a:p>
          <a:endParaRPr lang="en-US"/>
        </a:p>
      </dgm:t>
    </dgm:pt>
    <dgm:pt modelId="{367604C1-EDEE-46D6-B5D3-B690374FD9C3}" type="sibTrans" cxnId="{096590F7-A85B-476B-9031-82EAE7CECD3D}">
      <dgm:prSet/>
      <dgm:spPr/>
      <dgm:t>
        <a:bodyPr/>
        <a:lstStyle/>
        <a:p>
          <a:endParaRPr lang="en-US"/>
        </a:p>
      </dgm:t>
    </dgm:pt>
    <dgm:pt modelId="{142EA74A-9884-4CC1-A70E-C1AF821A7E79}">
      <dgm:prSet/>
      <dgm:spPr/>
      <dgm:t>
        <a:bodyPr/>
        <a:lstStyle/>
        <a:p>
          <a:r>
            <a:rPr lang="pl-PL"/>
            <a:t>Opiniuje, wraz z przedstawicielem COS, wniosek o IDS kierowany do Dziekana</a:t>
          </a:r>
          <a:endParaRPr lang="en-US"/>
        </a:p>
      </dgm:t>
    </dgm:pt>
    <dgm:pt modelId="{86F54A7C-36B9-4DCB-AED8-95C990C26A53}" type="parTrans" cxnId="{AD07D968-2E91-46F5-955B-C1279158F560}">
      <dgm:prSet/>
      <dgm:spPr/>
      <dgm:t>
        <a:bodyPr/>
        <a:lstStyle/>
        <a:p>
          <a:endParaRPr lang="en-US"/>
        </a:p>
      </dgm:t>
    </dgm:pt>
    <dgm:pt modelId="{31AE92D2-8699-4492-A898-6CE6A2D77791}" type="sibTrans" cxnId="{AD07D968-2E91-46F5-955B-C1279158F560}">
      <dgm:prSet/>
      <dgm:spPr/>
      <dgm:t>
        <a:bodyPr/>
        <a:lstStyle/>
        <a:p>
          <a:endParaRPr lang="en-US"/>
        </a:p>
      </dgm:t>
    </dgm:pt>
    <dgm:pt modelId="{B7C84633-F567-421F-B02B-6F0E292EE7BF}">
      <dgm:prSet/>
      <dgm:spPr/>
      <dgm:t>
        <a:bodyPr/>
        <a:lstStyle/>
        <a:p>
          <a:r>
            <a:rPr lang="pl-PL"/>
            <a:t>Może zasięgnąć opinii nauczycieli akademickich w celu zaproponowania osobie ubiegającej się o IDS najbardziej adekwatnych do jej stanu zdrowia rozwiązań</a:t>
          </a:r>
          <a:endParaRPr lang="en-US"/>
        </a:p>
      </dgm:t>
    </dgm:pt>
    <dgm:pt modelId="{9E858207-6918-4134-AA5B-91B302D682AE}" type="parTrans" cxnId="{F011B480-7BF8-454D-B5DF-20BAFAC08365}">
      <dgm:prSet/>
      <dgm:spPr/>
      <dgm:t>
        <a:bodyPr/>
        <a:lstStyle/>
        <a:p>
          <a:endParaRPr lang="en-US"/>
        </a:p>
      </dgm:t>
    </dgm:pt>
    <dgm:pt modelId="{F28DAC51-2F33-4A6B-9ACE-68DE4BE85BA3}" type="sibTrans" cxnId="{F011B480-7BF8-454D-B5DF-20BAFAC08365}">
      <dgm:prSet/>
      <dgm:spPr/>
      <dgm:t>
        <a:bodyPr/>
        <a:lstStyle/>
        <a:p>
          <a:endParaRPr lang="en-US"/>
        </a:p>
      </dgm:t>
    </dgm:pt>
    <dgm:pt modelId="{1709DDEC-11F7-4AC0-BEE6-BFD245EF0094}">
      <dgm:prSet/>
      <dgm:spPr/>
      <dgm:t>
        <a:bodyPr/>
        <a:lstStyle/>
        <a:p>
          <a:r>
            <a:rPr lang="pl-PL"/>
            <a:t>Przekazuje wszystkim prowadzącym zajęcia dydaktyczne oraz dyrektorowi kierunku informacje o formach wsparcia IDS</a:t>
          </a:r>
          <a:endParaRPr lang="en-US"/>
        </a:p>
      </dgm:t>
    </dgm:pt>
    <dgm:pt modelId="{79761BC4-86D6-44DE-8CFE-650DE14A55C8}" type="parTrans" cxnId="{5EFC087B-E04F-4696-8494-5C7EC5E82496}">
      <dgm:prSet/>
      <dgm:spPr/>
      <dgm:t>
        <a:bodyPr/>
        <a:lstStyle/>
        <a:p>
          <a:endParaRPr lang="en-US"/>
        </a:p>
      </dgm:t>
    </dgm:pt>
    <dgm:pt modelId="{3192ED68-4025-4B4A-A3C2-3B2930C8CC5E}" type="sibTrans" cxnId="{5EFC087B-E04F-4696-8494-5C7EC5E82496}">
      <dgm:prSet/>
      <dgm:spPr/>
      <dgm:t>
        <a:bodyPr/>
        <a:lstStyle/>
        <a:p>
          <a:endParaRPr lang="en-US"/>
        </a:p>
      </dgm:t>
    </dgm:pt>
    <dgm:pt modelId="{5984F7EE-A8EA-4C7F-AC49-B6E53C229938}">
      <dgm:prSet/>
      <dgm:spPr/>
      <dgm:t>
        <a:bodyPr/>
        <a:lstStyle/>
        <a:p>
          <a:r>
            <a:rPr lang="pl-PL"/>
            <a:t>Czuwa nad właściwą realizacją IDS</a:t>
          </a:r>
          <a:endParaRPr lang="en-US"/>
        </a:p>
      </dgm:t>
    </dgm:pt>
    <dgm:pt modelId="{C43742D0-B512-459F-A89F-F524C04AAA98}" type="parTrans" cxnId="{20943171-C86D-45CC-AA3B-9296AB3F52DF}">
      <dgm:prSet/>
      <dgm:spPr/>
      <dgm:t>
        <a:bodyPr/>
        <a:lstStyle/>
        <a:p>
          <a:endParaRPr lang="en-US"/>
        </a:p>
      </dgm:t>
    </dgm:pt>
    <dgm:pt modelId="{10732853-A073-4C6C-B4F1-FDB44ACCEF66}" type="sibTrans" cxnId="{20943171-C86D-45CC-AA3B-9296AB3F52DF}">
      <dgm:prSet/>
      <dgm:spPr/>
      <dgm:t>
        <a:bodyPr/>
        <a:lstStyle/>
        <a:p>
          <a:endParaRPr lang="en-US"/>
        </a:p>
      </dgm:t>
    </dgm:pt>
    <dgm:pt modelId="{0D60A24B-2339-42CB-BCEE-CEF9873B40E7}" type="pres">
      <dgm:prSet presAssocID="{2AB0384A-95C0-464E-8250-0376B0DF2991}" presName="Name0" presStyleCnt="0">
        <dgm:presLayoutVars>
          <dgm:dir/>
          <dgm:resizeHandles val="exact"/>
        </dgm:presLayoutVars>
      </dgm:prSet>
      <dgm:spPr/>
    </dgm:pt>
    <dgm:pt modelId="{5DA19FC5-288D-48B6-9DEE-B5AD702C0E35}" type="pres">
      <dgm:prSet presAssocID="{EE50A6A8-2993-48BA-A87F-6F9561F349D5}" presName="node" presStyleLbl="node1" presStyleIdx="0" presStyleCnt="6">
        <dgm:presLayoutVars>
          <dgm:bulletEnabled val="1"/>
        </dgm:presLayoutVars>
      </dgm:prSet>
      <dgm:spPr/>
    </dgm:pt>
    <dgm:pt modelId="{DF6B02F5-E0F9-42C7-8F25-0EED724FAF6C}" type="pres">
      <dgm:prSet presAssocID="{214B7736-4AD5-4ADB-B550-67B842965221}" presName="sibTrans" presStyleLbl="sibTrans1D1" presStyleIdx="0" presStyleCnt="5"/>
      <dgm:spPr/>
    </dgm:pt>
    <dgm:pt modelId="{B4997D40-1F87-4EE0-A55E-4AB96CA4D69F}" type="pres">
      <dgm:prSet presAssocID="{214B7736-4AD5-4ADB-B550-67B842965221}" presName="connectorText" presStyleLbl="sibTrans1D1" presStyleIdx="0" presStyleCnt="5"/>
      <dgm:spPr/>
    </dgm:pt>
    <dgm:pt modelId="{78939FA5-B406-42D4-B515-C4E2A3E2C92D}" type="pres">
      <dgm:prSet presAssocID="{A4B49A6B-5F73-4D4A-958D-EFE878F0C97F}" presName="node" presStyleLbl="node1" presStyleIdx="1" presStyleCnt="6">
        <dgm:presLayoutVars>
          <dgm:bulletEnabled val="1"/>
        </dgm:presLayoutVars>
      </dgm:prSet>
      <dgm:spPr/>
    </dgm:pt>
    <dgm:pt modelId="{5D2B5EB7-17FF-4F79-BBB3-BCC96BD4267C}" type="pres">
      <dgm:prSet presAssocID="{367604C1-EDEE-46D6-B5D3-B690374FD9C3}" presName="sibTrans" presStyleLbl="sibTrans1D1" presStyleIdx="1" presStyleCnt="5"/>
      <dgm:spPr/>
    </dgm:pt>
    <dgm:pt modelId="{03030D5A-C078-484B-81FA-5B39A21A859E}" type="pres">
      <dgm:prSet presAssocID="{367604C1-EDEE-46D6-B5D3-B690374FD9C3}" presName="connectorText" presStyleLbl="sibTrans1D1" presStyleIdx="1" presStyleCnt="5"/>
      <dgm:spPr/>
    </dgm:pt>
    <dgm:pt modelId="{0AF51254-CE60-42CB-A5F4-519812D85AB5}" type="pres">
      <dgm:prSet presAssocID="{142EA74A-9884-4CC1-A70E-C1AF821A7E79}" presName="node" presStyleLbl="node1" presStyleIdx="2" presStyleCnt="6">
        <dgm:presLayoutVars>
          <dgm:bulletEnabled val="1"/>
        </dgm:presLayoutVars>
      </dgm:prSet>
      <dgm:spPr/>
    </dgm:pt>
    <dgm:pt modelId="{093D74BC-F3E6-4930-BACD-F7A7D1F08FA9}" type="pres">
      <dgm:prSet presAssocID="{31AE92D2-8699-4492-A898-6CE6A2D77791}" presName="sibTrans" presStyleLbl="sibTrans1D1" presStyleIdx="2" presStyleCnt="5"/>
      <dgm:spPr/>
    </dgm:pt>
    <dgm:pt modelId="{FE786790-ACC7-44F3-91A0-1A9D5EA41871}" type="pres">
      <dgm:prSet presAssocID="{31AE92D2-8699-4492-A898-6CE6A2D77791}" presName="connectorText" presStyleLbl="sibTrans1D1" presStyleIdx="2" presStyleCnt="5"/>
      <dgm:spPr/>
    </dgm:pt>
    <dgm:pt modelId="{E6852095-E711-4C02-8988-4F4DFED46318}" type="pres">
      <dgm:prSet presAssocID="{B7C84633-F567-421F-B02B-6F0E292EE7BF}" presName="node" presStyleLbl="node1" presStyleIdx="3" presStyleCnt="6">
        <dgm:presLayoutVars>
          <dgm:bulletEnabled val="1"/>
        </dgm:presLayoutVars>
      </dgm:prSet>
      <dgm:spPr/>
    </dgm:pt>
    <dgm:pt modelId="{972E527B-F941-46AB-AE1E-412045633423}" type="pres">
      <dgm:prSet presAssocID="{F28DAC51-2F33-4A6B-9ACE-68DE4BE85BA3}" presName="sibTrans" presStyleLbl="sibTrans1D1" presStyleIdx="3" presStyleCnt="5"/>
      <dgm:spPr/>
    </dgm:pt>
    <dgm:pt modelId="{9B77CA87-47E7-4DC4-BFAC-30A894277E17}" type="pres">
      <dgm:prSet presAssocID="{F28DAC51-2F33-4A6B-9ACE-68DE4BE85BA3}" presName="connectorText" presStyleLbl="sibTrans1D1" presStyleIdx="3" presStyleCnt="5"/>
      <dgm:spPr/>
    </dgm:pt>
    <dgm:pt modelId="{539A41FC-705C-4F1F-9720-173EDCCFAB45}" type="pres">
      <dgm:prSet presAssocID="{1709DDEC-11F7-4AC0-BEE6-BFD245EF0094}" presName="node" presStyleLbl="node1" presStyleIdx="4" presStyleCnt="6">
        <dgm:presLayoutVars>
          <dgm:bulletEnabled val="1"/>
        </dgm:presLayoutVars>
      </dgm:prSet>
      <dgm:spPr/>
    </dgm:pt>
    <dgm:pt modelId="{E1FD4876-9ADC-47AE-B6BC-75F95E592993}" type="pres">
      <dgm:prSet presAssocID="{3192ED68-4025-4B4A-A3C2-3B2930C8CC5E}" presName="sibTrans" presStyleLbl="sibTrans1D1" presStyleIdx="4" presStyleCnt="5"/>
      <dgm:spPr/>
    </dgm:pt>
    <dgm:pt modelId="{88AC9577-725A-4CFE-9BEA-866A2F0287E6}" type="pres">
      <dgm:prSet presAssocID="{3192ED68-4025-4B4A-A3C2-3B2930C8CC5E}" presName="connectorText" presStyleLbl="sibTrans1D1" presStyleIdx="4" presStyleCnt="5"/>
      <dgm:spPr/>
    </dgm:pt>
    <dgm:pt modelId="{7D6B7515-E426-4E03-8746-065E2AAF3038}" type="pres">
      <dgm:prSet presAssocID="{5984F7EE-A8EA-4C7F-AC49-B6E53C229938}" presName="node" presStyleLbl="node1" presStyleIdx="5" presStyleCnt="6">
        <dgm:presLayoutVars>
          <dgm:bulletEnabled val="1"/>
        </dgm:presLayoutVars>
      </dgm:prSet>
      <dgm:spPr/>
    </dgm:pt>
  </dgm:ptLst>
  <dgm:cxnLst>
    <dgm:cxn modelId="{FBF70705-4B3E-4E49-A78F-5B06A8F6C979}" type="presOf" srcId="{214B7736-4AD5-4ADB-B550-67B842965221}" destId="{DF6B02F5-E0F9-42C7-8F25-0EED724FAF6C}" srcOrd="0" destOrd="0" presId="urn:microsoft.com/office/officeart/2016/7/layout/RepeatingBendingProcessNew"/>
    <dgm:cxn modelId="{13B6890A-9A0F-4A7F-B076-347867C6E3BC}" type="presOf" srcId="{3192ED68-4025-4B4A-A3C2-3B2930C8CC5E}" destId="{88AC9577-725A-4CFE-9BEA-866A2F0287E6}" srcOrd="1" destOrd="0" presId="urn:microsoft.com/office/officeart/2016/7/layout/RepeatingBendingProcessNew"/>
    <dgm:cxn modelId="{24913519-A26C-47C3-8B09-991D60844D7C}" type="presOf" srcId="{3192ED68-4025-4B4A-A3C2-3B2930C8CC5E}" destId="{E1FD4876-9ADC-47AE-B6BC-75F95E592993}" srcOrd="0" destOrd="0" presId="urn:microsoft.com/office/officeart/2016/7/layout/RepeatingBendingProcessNew"/>
    <dgm:cxn modelId="{2745B722-6D2F-42BF-A574-9BA579C84CCD}" type="presOf" srcId="{EE50A6A8-2993-48BA-A87F-6F9561F349D5}" destId="{5DA19FC5-288D-48B6-9DEE-B5AD702C0E35}" srcOrd="0" destOrd="0" presId="urn:microsoft.com/office/officeart/2016/7/layout/RepeatingBendingProcessNew"/>
    <dgm:cxn modelId="{B1531E41-B2D3-4180-9F72-9C7BEE9CEEDD}" type="presOf" srcId="{2AB0384A-95C0-464E-8250-0376B0DF2991}" destId="{0D60A24B-2339-42CB-BCEE-CEF9873B40E7}" srcOrd="0" destOrd="0" presId="urn:microsoft.com/office/officeart/2016/7/layout/RepeatingBendingProcessNew"/>
    <dgm:cxn modelId="{AD07D968-2E91-46F5-955B-C1279158F560}" srcId="{2AB0384A-95C0-464E-8250-0376B0DF2991}" destId="{142EA74A-9884-4CC1-A70E-C1AF821A7E79}" srcOrd="2" destOrd="0" parTransId="{86F54A7C-36B9-4DCB-AED8-95C990C26A53}" sibTransId="{31AE92D2-8699-4492-A898-6CE6A2D77791}"/>
    <dgm:cxn modelId="{20943171-C86D-45CC-AA3B-9296AB3F52DF}" srcId="{2AB0384A-95C0-464E-8250-0376B0DF2991}" destId="{5984F7EE-A8EA-4C7F-AC49-B6E53C229938}" srcOrd="5" destOrd="0" parTransId="{C43742D0-B512-459F-A89F-F524C04AAA98}" sibTransId="{10732853-A073-4C6C-B4F1-FDB44ACCEF66}"/>
    <dgm:cxn modelId="{E682C851-A77A-4388-94E4-9B9A86620277}" type="presOf" srcId="{F28DAC51-2F33-4A6B-9ACE-68DE4BE85BA3}" destId="{972E527B-F941-46AB-AE1E-412045633423}" srcOrd="0" destOrd="0" presId="urn:microsoft.com/office/officeart/2016/7/layout/RepeatingBendingProcessNew"/>
    <dgm:cxn modelId="{FD4AC872-F5CC-4613-8EE0-2520110D02B6}" srcId="{2AB0384A-95C0-464E-8250-0376B0DF2991}" destId="{EE50A6A8-2993-48BA-A87F-6F9561F349D5}" srcOrd="0" destOrd="0" parTransId="{53FA4327-2D70-439C-AC0F-A5A67FC70520}" sibTransId="{214B7736-4AD5-4ADB-B550-67B842965221}"/>
    <dgm:cxn modelId="{F446E37A-E04E-4674-946C-266C9B1179FE}" type="presOf" srcId="{214B7736-4AD5-4ADB-B550-67B842965221}" destId="{B4997D40-1F87-4EE0-A55E-4AB96CA4D69F}" srcOrd="1" destOrd="0" presId="urn:microsoft.com/office/officeart/2016/7/layout/RepeatingBendingProcessNew"/>
    <dgm:cxn modelId="{5EFC087B-E04F-4696-8494-5C7EC5E82496}" srcId="{2AB0384A-95C0-464E-8250-0376B0DF2991}" destId="{1709DDEC-11F7-4AC0-BEE6-BFD245EF0094}" srcOrd="4" destOrd="0" parTransId="{79761BC4-86D6-44DE-8CFE-650DE14A55C8}" sibTransId="{3192ED68-4025-4B4A-A3C2-3B2930C8CC5E}"/>
    <dgm:cxn modelId="{F011B480-7BF8-454D-B5DF-20BAFAC08365}" srcId="{2AB0384A-95C0-464E-8250-0376B0DF2991}" destId="{B7C84633-F567-421F-B02B-6F0E292EE7BF}" srcOrd="3" destOrd="0" parTransId="{9E858207-6918-4134-AA5B-91B302D682AE}" sibTransId="{F28DAC51-2F33-4A6B-9ACE-68DE4BE85BA3}"/>
    <dgm:cxn modelId="{482EA485-DEE6-462B-A346-E3B936B1BFF9}" type="presOf" srcId="{F28DAC51-2F33-4A6B-9ACE-68DE4BE85BA3}" destId="{9B77CA87-47E7-4DC4-BFAC-30A894277E17}" srcOrd="1" destOrd="0" presId="urn:microsoft.com/office/officeart/2016/7/layout/RepeatingBendingProcessNew"/>
    <dgm:cxn modelId="{FDE2458A-8170-4A1F-93D5-0E953DB16FD1}" type="presOf" srcId="{367604C1-EDEE-46D6-B5D3-B690374FD9C3}" destId="{03030D5A-C078-484B-81FA-5B39A21A859E}" srcOrd="1" destOrd="0" presId="urn:microsoft.com/office/officeart/2016/7/layout/RepeatingBendingProcessNew"/>
    <dgm:cxn modelId="{F6112E8B-B872-455D-9B11-EF62715D9FEE}" type="presOf" srcId="{367604C1-EDEE-46D6-B5D3-B690374FD9C3}" destId="{5D2B5EB7-17FF-4F79-BBB3-BCC96BD4267C}" srcOrd="0" destOrd="0" presId="urn:microsoft.com/office/officeart/2016/7/layout/RepeatingBendingProcessNew"/>
    <dgm:cxn modelId="{8F6F4990-AA57-409B-94F9-35FAB3739A59}" type="presOf" srcId="{5984F7EE-A8EA-4C7F-AC49-B6E53C229938}" destId="{7D6B7515-E426-4E03-8746-065E2AAF3038}" srcOrd="0" destOrd="0" presId="urn:microsoft.com/office/officeart/2016/7/layout/RepeatingBendingProcessNew"/>
    <dgm:cxn modelId="{61800BA8-E6D1-4B28-8872-15B868C4A184}" type="presOf" srcId="{B7C84633-F567-421F-B02B-6F0E292EE7BF}" destId="{E6852095-E711-4C02-8988-4F4DFED46318}" srcOrd="0" destOrd="0" presId="urn:microsoft.com/office/officeart/2016/7/layout/RepeatingBendingProcessNew"/>
    <dgm:cxn modelId="{36EA0CAF-C0B2-4937-B4CD-D0FE01A52E8B}" type="presOf" srcId="{A4B49A6B-5F73-4D4A-958D-EFE878F0C97F}" destId="{78939FA5-B406-42D4-B515-C4E2A3E2C92D}" srcOrd="0" destOrd="0" presId="urn:microsoft.com/office/officeart/2016/7/layout/RepeatingBendingProcessNew"/>
    <dgm:cxn modelId="{F62D2CB7-0016-4F6E-A88A-A9792007CAD2}" srcId="{EE50A6A8-2993-48BA-A87F-6F9561F349D5}" destId="{684E89CD-4954-4ED7-9B0C-DDE2D500381B}" srcOrd="0" destOrd="0" parTransId="{08ACB082-A56B-4C89-B90A-03E29705F00D}" sibTransId="{B1DC5EDD-25AC-480C-ABD5-4C445EF77BDB}"/>
    <dgm:cxn modelId="{A562ACCD-90BD-48A3-A91C-4ED00EB6E10D}" type="presOf" srcId="{31AE92D2-8699-4492-A898-6CE6A2D77791}" destId="{093D74BC-F3E6-4930-BACD-F7A7D1F08FA9}" srcOrd="0" destOrd="0" presId="urn:microsoft.com/office/officeart/2016/7/layout/RepeatingBendingProcessNew"/>
    <dgm:cxn modelId="{EB7662D2-3EB2-4265-A023-D38A27FA0C61}" type="presOf" srcId="{684E89CD-4954-4ED7-9B0C-DDE2D500381B}" destId="{5DA19FC5-288D-48B6-9DEE-B5AD702C0E35}" srcOrd="0" destOrd="1" presId="urn:microsoft.com/office/officeart/2016/7/layout/RepeatingBendingProcessNew"/>
    <dgm:cxn modelId="{E5C0BDD2-3A23-475B-8296-DB9751F79E4D}" type="presOf" srcId="{1709DDEC-11F7-4AC0-BEE6-BFD245EF0094}" destId="{539A41FC-705C-4F1F-9720-173EDCCFAB45}" srcOrd="0" destOrd="0" presId="urn:microsoft.com/office/officeart/2016/7/layout/RepeatingBendingProcessNew"/>
    <dgm:cxn modelId="{706278EE-4E1B-453D-8E0D-444817E59950}" type="presOf" srcId="{142EA74A-9884-4CC1-A70E-C1AF821A7E79}" destId="{0AF51254-CE60-42CB-A5F4-519812D85AB5}" srcOrd="0" destOrd="0" presId="urn:microsoft.com/office/officeart/2016/7/layout/RepeatingBendingProcessNew"/>
    <dgm:cxn modelId="{096590F7-A85B-476B-9031-82EAE7CECD3D}" srcId="{2AB0384A-95C0-464E-8250-0376B0DF2991}" destId="{A4B49A6B-5F73-4D4A-958D-EFE878F0C97F}" srcOrd="1" destOrd="0" parTransId="{859008BE-D926-4C80-9F85-FB2CD022A6F6}" sibTransId="{367604C1-EDEE-46D6-B5D3-B690374FD9C3}"/>
    <dgm:cxn modelId="{AE0218FD-02F2-4DFC-B0EE-7A3B26712026}" type="presOf" srcId="{31AE92D2-8699-4492-A898-6CE6A2D77791}" destId="{FE786790-ACC7-44F3-91A0-1A9D5EA41871}" srcOrd="1" destOrd="0" presId="urn:microsoft.com/office/officeart/2016/7/layout/RepeatingBendingProcessNew"/>
    <dgm:cxn modelId="{AA074643-CCDB-4E5C-A091-DACCB382143A}" type="presParOf" srcId="{0D60A24B-2339-42CB-BCEE-CEF9873B40E7}" destId="{5DA19FC5-288D-48B6-9DEE-B5AD702C0E35}" srcOrd="0" destOrd="0" presId="urn:microsoft.com/office/officeart/2016/7/layout/RepeatingBendingProcessNew"/>
    <dgm:cxn modelId="{3BB21693-95D5-4376-A6E6-76527CA0788B}" type="presParOf" srcId="{0D60A24B-2339-42CB-BCEE-CEF9873B40E7}" destId="{DF6B02F5-E0F9-42C7-8F25-0EED724FAF6C}" srcOrd="1" destOrd="0" presId="urn:microsoft.com/office/officeart/2016/7/layout/RepeatingBendingProcessNew"/>
    <dgm:cxn modelId="{E2DCB1CA-E283-464E-91FA-FCB295A94DA7}" type="presParOf" srcId="{DF6B02F5-E0F9-42C7-8F25-0EED724FAF6C}" destId="{B4997D40-1F87-4EE0-A55E-4AB96CA4D69F}" srcOrd="0" destOrd="0" presId="urn:microsoft.com/office/officeart/2016/7/layout/RepeatingBendingProcessNew"/>
    <dgm:cxn modelId="{8B0DA5AA-EB07-4A35-B937-35F01278CF52}" type="presParOf" srcId="{0D60A24B-2339-42CB-BCEE-CEF9873B40E7}" destId="{78939FA5-B406-42D4-B515-C4E2A3E2C92D}" srcOrd="2" destOrd="0" presId="urn:microsoft.com/office/officeart/2016/7/layout/RepeatingBendingProcessNew"/>
    <dgm:cxn modelId="{CF9017A8-8F2B-41BA-B8C8-3B30646203B1}" type="presParOf" srcId="{0D60A24B-2339-42CB-BCEE-CEF9873B40E7}" destId="{5D2B5EB7-17FF-4F79-BBB3-BCC96BD4267C}" srcOrd="3" destOrd="0" presId="urn:microsoft.com/office/officeart/2016/7/layout/RepeatingBendingProcessNew"/>
    <dgm:cxn modelId="{9D6153E8-5183-4359-A3FC-3B010247B0F3}" type="presParOf" srcId="{5D2B5EB7-17FF-4F79-BBB3-BCC96BD4267C}" destId="{03030D5A-C078-484B-81FA-5B39A21A859E}" srcOrd="0" destOrd="0" presId="urn:microsoft.com/office/officeart/2016/7/layout/RepeatingBendingProcessNew"/>
    <dgm:cxn modelId="{234D60A4-C715-4227-AA11-80B7A030F81F}" type="presParOf" srcId="{0D60A24B-2339-42CB-BCEE-CEF9873B40E7}" destId="{0AF51254-CE60-42CB-A5F4-519812D85AB5}" srcOrd="4" destOrd="0" presId="urn:microsoft.com/office/officeart/2016/7/layout/RepeatingBendingProcessNew"/>
    <dgm:cxn modelId="{33C21FE0-2B11-43C7-9D74-E5141A505CB2}" type="presParOf" srcId="{0D60A24B-2339-42CB-BCEE-CEF9873B40E7}" destId="{093D74BC-F3E6-4930-BACD-F7A7D1F08FA9}" srcOrd="5" destOrd="0" presId="urn:microsoft.com/office/officeart/2016/7/layout/RepeatingBendingProcessNew"/>
    <dgm:cxn modelId="{0A97F5FF-078C-4E47-B6D6-84BD30662117}" type="presParOf" srcId="{093D74BC-F3E6-4930-BACD-F7A7D1F08FA9}" destId="{FE786790-ACC7-44F3-91A0-1A9D5EA41871}" srcOrd="0" destOrd="0" presId="urn:microsoft.com/office/officeart/2016/7/layout/RepeatingBendingProcessNew"/>
    <dgm:cxn modelId="{08AC20D0-432F-4573-AF5F-C848CB9FCA43}" type="presParOf" srcId="{0D60A24B-2339-42CB-BCEE-CEF9873B40E7}" destId="{E6852095-E711-4C02-8988-4F4DFED46318}" srcOrd="6" destOrd="0" presId="urn:microsoft.com/office/officeart/2016/7/layout/RepeatingBendingProcessNew"/>
    <dgm:cxn modelId="{A738072E-803A-441F-8121-6ED3B96C9AEC}" type="presParOf" srcId="{0D60A24B-2339-42CB-BCEE-CEF9873B40E7}" destId="{972E527B-F941-46AB-AE1E-412045633423}" srcOrd="7" destOrd="0" presId="urn:microsoft.com/office/officeart/2016/7/layout/RepeatingBendingProcessNew"/>
    <dgm:cxn modelId="{B210CA1B-70D0-4E12-970D-DA03D9A2D87D}" type="presParOf" srcId="{972E527B-F941-46AB-AE1E-412045633423}" destId="{9B77CA87-47E7-4DC4-BFAC-30A894277E17}" srcOrd="0" destOrd="0" presId="urn:microsoft.com/office/officeart/2016/7/layout/RepeatingBendingProcessNew"/>
    <dgm:cxn modelId="{5BF4870D-BFB9-44A8-9EAC-0ABCAC37712A}" type="presParOf" srcId="{0D60A24B-2339-42CB-BCEE-CEF9873B40E7}" destId="{539A41FC-705C-4F1F-9720-173EDCCFAB45}" srcOrd="8" destOrd="0" presId="urn:microsoft.com/office/officeart/2016/7/layout/RepeatingBendingProcessNew"/>
    <dgm:cxn modelId="{FA090CAC-FF46-4FAE-A57D-1A0842A57DE5}" type="presParOf" srcId="{0D60A24B-2339-42CB-BCEE-CEF9873B40E7}" destId="{E1FD4876-9ADC-47AE-B6BC-75F95E592993}" srcOrd="9" destOrd="0" presId="urn:microsoft.com/office/officeart/2016/7/layout/RepeatingBendingProcessNew"/>
    <dgm:cxn modelId="{4C11D747-8C36-4BCB-85AB-8A7EB89E5C7E}" type="presParOf" srcId="{E1FD4876-9ADC-47AE-B6BC-75F95E592993}" destId="{88AC9577-725A-4CFE-9BEA-866A2F0287E6}" srcOrd="0" destOrd="0" presId="urn:microsoft.com/office/officeart/2016/7/layout/RepeatingBendingProcessNew"/>
    <dgm:cxn modelId="{F85B1378-942F-4FFD-910C-A9D79E17D107}" type="presParOf" srcId="{0D60A24B-2339-42CB-BCEE-CEF9873B40E7}" destId="{7D6B7515-E426-4E03-8746-065E2AAF3038}" srcOrd="10" destOrd="0" presId="urn:microsoft.com/office/officeart/2016/7/layout/RepeatingBendingProcessNew"/>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F8ABEECA-FC2F-4AFA-A23F-0A5A6AC6A9E7}" type="doc">
      <dgm:prSet loTypeId="urn:microsoft.com/office/officeart/2008/layout/LinedList" loCatId="list" qsTypeId="urn:microsoft.com/office/officeart/2005/8/quickstyle/simple1" qsCatId="simple" csTypeId="urn:microsoft.com/office/officeart/2005/8/colors/colorful1" csCatId="colorful"/>
      <dgm:spPr/>
      <dgm:t>
        <a:bodyPr/>
        <a:lstStyle/>
        <a:p>
          <a:endParaRPr lang="en-US"/>
        </a:p>
      </dgm:t>
    </dgm:pt>
    <dgm:pt modelId="{1860C494-B4BA-4896-A5EA-6475C60644FB}">
      <dgm:prSet/>
      <dgm:spPr/>
      <dgm:t>
        <a:bodyPr/>
        <a:lstStyle/>
        <a:p>
          <a:r>
            <a:rPr lang="pl-PL"/>
            <a:t>COS wraz z koordynatorem w zakresie merytorycznym opiniują wniosek studenta o IDS, przy czym opinia powinna uwzględniać: </a:t>
          </a:r>
          <a:endParaRPr lang="en-US"/>
        </a:p>
      </dgm:t>
    </dgm:pt>
    <dgm:pt modelId="{08573D26-4496-4DEA-B451-2390DCF01875}" type="parTrans" cxnId="{272A75DE-3419-421D-8CDB-496A3EAB7357}">
      <dgm:prSet/>
      <dgm:spPr/>
      <dgm:t>
        <a:bodyPr/>
        <a:lstStyle/>
        <a:p>
          <a:endParaRPr lang="en-US"/>
        </a:p>
      </dgm:t>
    </dgm:pt>
    <dgm:pt modelId="{C3FF9D0A-98E6-4A4D-83F4-EE4F9A1CE10A}" type="sibTrans" cxnId="{272A75DE-3419-421D-8CDB-496A3EAB7357}">
      <dgm:prSet/>
      <dgm:spPr/>
      <dgm:t>
        <a:bodyPr/>
        <a:lstStyle/>
        <a:p>
          <a:endParaRPr lang="en-US"/>
        </a:p>
      </dgm:t>
    </dgm:pt>
    <dgm:pt modelId="{A77F8BC1-D333-43BD-86A5-77E8CCED4420}">
      <dgm:prSet/>
      <dgm:spPr/>
      <dgm:t>
        <a:bodyPr/>
        <a:lstStyle/>
        <a:p>
          <a:r>
            <a:rPr lang="pl-PL"/>
            <a:t>1) specjalne potrzeby i możliwości studenta związane ze stanem zdrowia;</a:t>
          </a:r>
          <a:endParaRPr lang="en-US"/>
        </a:p>
      </dgm:t>
    </dgm:pt>
    <dgm:pt modelId="{CF76D6B3-0A9D-4820-8FFF-BDF135E22546}" type="parTrans" cxnId="{1716B8F0-2605-45FC-B3FF-44EF577BC478}">
      <dgm:prSet/>
      <dgm:spPr/>
      <dgm:t>
        <a:bodyPr/>
        <a:lstStyle/>
        <a:p>
          <a:endParaRPr lang="en-US"/>
        </a:p>
      </dgm:t>
    </dgm:pt>
    <dgm:pt modelId="{00CE2DAB-38C2-439F-ACBB-219BEC1DB143}" type="sibTrans" cxnId="{1716B8F0-2605-45FC-B3FF-44EF577BC478}">
      <dgm:prSet/>
      <dgm:spPr/>
      <dgm:t>
        <a:bodyPr/>
        <a:lstStyle/>
        <a:p>
          <a:endParaRPr lang="en-US"/>
        </a:p>
      </dgm:t>
    </dgm:pt>
    <dgm:pt modelId="{41063F20-03EC-44C2-A16C-1885206AFAF1}">
      <dgm:prSet/>
      <dgm:spPr/>
      <dgm:t>
        <a:bodyPr/>
        <a:lstStyle/>
        <a:p>
          <a:r>
            <a:rPr lang="pl-PL"/>
            <a:t>2) specyfikę wymagań merytorycznych związanych z danymi studiami; </a:t>
          </a:r>
          <a:endParaRPr lang="en-US"/>
        </a:p>
      </dgm:t>
    </dgm:pt>
    <dgm:pt modelId="{5F49BDE6-44B4-45ED-86F8-68113D5E6734}" type="parTrans" cxnId="{2D1A9EAC-BC10-4123-82F0-83DF592F5368}">
      <dgm:prSet/>
      <dgm:spPr/>
      <dgm:t>
        <a:bodyPr/>
        <a:lstStyle/>
        <a:p>
          <a:endParaRPr lang="en-US"/>
        </a:p>
      </dgm:t>
    </dgm:pt>
    <dgm:pt modelId="{45842C50-4FF3-4FD4-A9B7-B20DB5966FE2}" type="sibTrans" cxnId="{2D1A9EAC-BC10-4123-82F0-83DF592F5368}">
      <dgm:prSet/>
      <dgm:spPr/>
      <dgm:t>
        <a:bodyPr/>
        <a:lstStyle/>
        <a:p>
          <a:endParaRPr lang="en-US"/>
        </a:p>
      </dgm:t>
    </dgm:pt>
    <dgm:pt modelId="{86B028F8-4BDC-472E-B10D-C5BB6632465E}">
      <dgm:prSet/>
      <dgm:spPr/>
      <dgm:t>
        <a:bodyPr/>
        <a:lstStyle/>
        <a:p>
          <a:r>
            <a:rPr lang="pl-PL"/>
            <a:t>3) uzasadnione i racjonalne potrzeby studenta związane z właściwą realizacją procesu dydaktycznego; </a:t>
          </a:r>
          <a:endParaRPr lang="en-US"/>
        </a:p>
      </dgm:t>
    </dgm:pt>
    <dgm:pt modelId="{D9D203EE-871E-4BF7-9980-FA0952F82CB7}" type="parTrans" cxnId="{3A836AFC-A113-4CAF-9242-794B96562A39}">
      <dgm:prSet/>
      <dgm:spPr/>
      <dgm:t>
        <a:bodyPr/>
        <a:lstStyle/>
        <a:p>
          <a:endParaRPr lang="en-US"/>
        </a:p>
      </dgm:t>
    </dgm:pt>
    <dgm:pt modelId="{A3403ECD-09FE-49B9-A39A-C02E0E77D8FA}" type="sibTrans" cxnId="{3A836AFC-A113-4CAF-9242-794B96562A39}">
      <dgm:prSet/>
      <dgm:spPr/>
      <dgm:t>
        <a:bodyPr/>
        <a:lstStyle/>
        <a:p>
          <a:endParaRPr lang="en-US"/>
        </a:p>
      </dgm:t>
    </dgm:pt>
    <dgm:pt modelId="{0C3F688F-DFC4-44C7-B129-34E4B94EB1AB}">
      <dgm:prSet/>
      <dgm:spPr/>
      <dgm:t>
        <a:bodyPr/>
        <a:lstStyle/>
        <a:p>
          <a:r>
            <a:rPr lang="pl-PL"/>
            <a:t>4) związek pomiędzy trudnościami wynikającymi ze stanu zdrowia a trudnościami w wypełnianiu obowiązków związanych z realizacją procesu studiowania na ogólnie przyjętych zasadach</a:t>
          </a:r>
          <a:endParaRPr lang="en-US"/>
        </a:p>
      </dgm:t>
    </dgm:pt>
    <dgm:pt modelId="{6121F734-C1E4-4010-BDE2-CBB5058B61C2}" type="parTrans" cxnId="{647F0700-2AF0-4375-AAF9-14B0DB5BF185}">
      <dgm:prSet/>
      <dgm:spPr/>
      <dgm:t>
        <a:bodyPr/>
        <a:lstStyle/>
        <a:p>
          <a:endParaRPr lang="en-US"/>
        </a:p>
      </dgm:t>
    </dgm:pt>
    <dgm:pt modelId="{4E7A8DA6-66D8-4FC2-805D-1EC2F9849537}" type="sibTrans" cxnId="{647F0700-2AF0-4375-AAF9-14B0DB5BF185}">
      <dgm:prSet/>
      <dgm:spPr/>
      <dgm:t>
        <a:bodyPr/>
        <a:lstStyle/>
        <a:p>
          <a:endParaRPr lang="en-US"/>
        </a:p>
      </dgm:t>
    </dgm:pt>
    <dgm:pt modelId="{0E9535F0-94F1-4744-AC13-13D7E3942D77}" type="pres">
      <dgm:prSet presAssocID="{F8ABEECA-FC2F-4AFA-A23F-0A5A6AC6A9E7}" presName="vert0" presStyleCnt="0">
        <dgm:presLayoutVars>
          <dgm:dir/>
          <dgm:animOne val="branch"/>
          <dgm:animLvl val="lvl"/>
        </dgm:presLayoutVars>
      </dgm:prSet>
      <dgm:spPr/>
    </dgm:pt>
    <dgm:pt modelId="{18557E30-1EBA-437B-AABC-259FAFEA2FC3}" type="pres">
      <dgm:prSet presAssocID="{1860C494-B4BA-4896-A5EA-6475C60644FB}" presName="thickLine" presStyleLbl="alignNode1" presStyleIdx="0" presStyleCnt="5"/>
      <dgm:spPr/>
    </dgm:pt>
    <dgm:pt modelId="{7FB58C1D-F46E-496A-BA57-822FE8D666EF}" type="pres">
      <dgm:prSet presAssocID="{1860C494-B4BA-4896-A5EA-6475C60644FB}" presName="horz1" presStyleCnt="0"/>
      <dgm:spPr/>
    </dgm:pt>
    <dgm:pt modelId="{CBC2FF3A-5FFB-44CE-BA35-0D3D8A9D56F4}" type="pres">
      <dgm:prSet presAssocID="{1860C494-B4BA-4896-A5EA-6475C60644FB}" presName="tx1" presStyleLbl="revTx" presStyleIdx="0" presStyleCnt="5"/>
      <dgm:spPr/>
    </dgm:pt>
    <dgm:pt modelId="{3F90BE89-CA82-4E39-B050-D205644E9905}" type="pres">
      <dgm:prSet presAssocID="{1860C494-B4BA-4896-A5EA-6475C60644FB}" presName="vert1" presStyleCnt="0"/>
      <dgm:spPr/>
    </dgm:pt>
    <dgm:pt modelId="{833DE067-69C1-4D54-8015-7C706340300E}" type="pres">
      <dgm:prSet presAssocID="{A77F8BC1-D333-43BD-86A5-77E8CCED4420}" presName="thickLine" presStyleLbl="alignNode1" presStyleIdx="1" presStyleCnt="5"/>
      <dgm:spPr/>
    </dgm:pt>
    <dgm:pt modelId="{E2AFD9BE-C867-4CA8-A585-40CC159CF779}" type="pres">
      <dgm:prSet presAssocID="{A77F8BC1-D333-43BD-86A5-77E8CCED4420}" presName="horz1" presStyleCnt="0"/>
      <dgm:spPr/>
    </dgm:pt>
    <dgm:pt modelId="{14B7D2B3-CDDA-4D08-BEDD-DA024D66C973}" type="pres">
      <dgm:prSet presAssocID="{A77F8BC1-D333-43BD-86A5-77E8CCED4420}" presName="tx1" presStyleLbl="revTx" presStyleIdx="1" presStyleCnt="5"/>
      <dgm:spPr/>
    </dgm:pt>
    <dgm:pt modelId="{F58B4009-B477-441E-8534-7FAE5E4F110A}" type="pres">
      <dgm:prSet presAssocID="{A77F8BC1-D333-43BD-86A5-77E8CCED4420}" presName="vert1" presStyleCnt="0"/>
      <dgm:spPr/>
    </dgm:pt>
    <dgm:pt modelId="{A688D8CD-6BE8-4D9C-A3BE-ACB75B836071}" type="pres">
      <dgm:prSet presAssocID="{41063F20-03EC-44C2-A16C-1885206AFAF1}" presName="thickLine" presStyleLbl="alignNode1" presStyleIdx="2" presStyleCnt="5"/>
      <dgm:spPr/>
    </dgm:pt>
    <dgm:pt modelId="{CBCD137F-1F95-4130-86DE-9281FA1D9F77}" type="pres">
      <dgm:prSet presAssocID="{41063F20-03EC-44C2-A16C-1885206AFAF1}" presName="horz1" presStyleCnt="0"/>
      <dgm:spPr/>
    </dgm:pt>
    <dgm:pt modelId="{9B97B1B3-472C-47DA-9AEB-252A5BB38E52}" type="pres">
      <dgm:prSet presAssocID="{41063F20-03EC-44C2-A16C-1885206AFAF1}" presName="tx1" presStyleLbl="revTx" presStyleIdx="2" presStyleCnt="5"/>
      <dgm:spPr/>
    </dgm:pt>
    <dgm:pt modelId="{ACCAB2B7-7519-4AA5-9610-56951FD32916}" type="pres">
      <dgm:prSet presAssocID="{41063F20-03EC-44C2-A16C-1885206AFAF1}" presName="vert1" presStyleCnt="0"/>
      <dgm:spPr/>
    </dgm:pt>
    <dgm:pt modelId="{47D6F846-9215-42A0-8469-8F356BD14A7C}" type="pres">
      <dgm:prSet presAssocID="{86B028F8-4BDC-472E-B10D-C5BB6632465E}" presName="thickLine" presStyleLbl="alignNode1" presStyleIdx="3" presStyleCnt="5"/>
      <dgm:spPr/>
    </dgm:pt>
    <dgm:pt modelId="{562BD619-B255-482A-A883-292AB3EC6F4D}" type="pres">
      <dgm:prSet presAssocID="{86B028F8-4BDC-472E-B10D-C5BB6632465E}" presName="horz1" presStyleCnt="0"/>
      <dgm:spPr/>
    </dgm:pt>
    <dgm:pt modelId="{AFA99CB9-1CE8-4DB0-B580-74C3F1D1B916}" type="pres">
      <dgm:prSet presAssocID="{86B028F8-4BDC-472E-B10D-C5BB6632465E}" presName="tx1" presStyleLbl="revTx" presStyleIdx="3" presStyleCnt="5"/>
      <dgm:spPr/>
    </dgm:pt>
    <dgm:pt modelId="{118DDE3F-3B5C-4790-B179-22F61C0936C6}" type="pres">
      <dgm:prSet presAssocID="{86B028F8-4BDC-472E-B10D-C5BB6632465E}" presName="vert1" presStyleCnt="0"/>
      <dgm:spPr/>
    </dgm:pt>
    <dgm:pt modelId="{F463C1F0-C3F5-42FD-B5CD-509AE26DF041}" type="pres">
      <dgm:prSet presAssocID="{0C3F688F-DFC4-44C7-B129-34E4B94EB1AB}" presName="thickLine" presStyleLbl="alignNode1" presStyleIdx="4" presStyleCnt="5"/>
      <dgm:spPr/>
    </dgm:pt>
    <dgm:pt modelId="{C5B13719-0597-47E6-8C5E-4FF1F48EA7A4}" type="pres">
      <dgm:prSet presAssocID="{0C3F688F-DFC4-44C7-B129-34E4B94EB1AB}" presName="horz1" presStyleCnt="0"/>
      <dgm:spPr/>
    </dgm:pt>
    <dgm:pt modelId="{AEFB40F6-CDB9-4C36-8D10-7ADC2869F00E}" type="pres">
      <dgm:prSet presAssocID="{0C3F688F-DFC4-44C7-B129-34E4B94EB1AB}" presName="tx1" presStyleLbl="revTx" presStyleIdx="4" presStyleCnt="5"/>
      <dgm:spPr/>
    </dgm:pt>
    <dgm:pt modelId="{D3EB2B36-C4BA-4E3E-8B84-164DE8995FD5}" type="pres">
      <dgm:prSet presAssocID="{0C3F688F-DFC4-44C7-B129-34E4B94EB1AB}" presName="vert1" presStyleCnt="0"/>
      <dgm:spPr/>
    </dgm:pt>
  </dgm:ptLst>
  <dgm:cxnLst>
    <dgm:cxn modelId="{647F0700-2AF0-4375-AAF9-14B0DB5BF185}" srcId="{F8ABEECA-FC2F-4AFA-A23F-0A5A6AC6A9E7}" destId="{0C3F688F-DFC4-44C7-B129-34E4B94EB1AB}" srcOrd="4" destOrd="0" parTransId="{6121F734-C1E4-4010-BDE2-CBB5058B61C2}" sibTransId="{4E7A8DA6-66D8-4FC2-805D-1EC2F9849537}"/>
    <dgm:cxn modelId="{577F1802-A1AA-49E7-A179-5F2C4108B5E5}" type="presOf" srcId="{41063F20-03EC-44C2-A16C-1885206AFAF1}" destId="{9B97B1B3-472C-47DA-9AEB-252A5BB38E52}" srcOrd="0" destOrd="0" presId="urn:microsoft.com/office/officeart/2008/layout/LinedList"/>
    <dgm:cxn modelId="{13A08115-D75A-4319-8BF1-1AC361ABFA8D}" type="presOf" srcId="{0C3F688F-DFC4-44C7-B129-34E4B94EB1AB}" destId="{AEFB40F6-CDB9-4C36-8D10-7ADC2869F00E}" srcOrd="0" destOrd="0" presId="urn:microsoft.com/office/officeart/2008/layout/LinedList"/>
    <dgm:cxn modelId="{9024CF41-C7D3-435E-969C-BA0BBF80727E}" type="presOf" srcId="{F8ABEECA-FC2F-4AFA-A23F-0A5A6AC6A9E7}" destId="{0E9535F0-94F1-4744-AC13-13D7E3942D77}" srcOrd="0" destOrd="0" presId="urn:microsoft.com/office/officeart/2008/layout/LinedList"/>
    <dgm:cxn modelId="{D364C196-95E1-4C3F-A64D-E29F1100BEC4}" type="presOf" srcId="{1860C494-B4BA-4896-A5EA-6475C60644FB}" destId="{CBC2FF3A-5FFB-44CE-BA35-0D3D8A9D56F4}" srcOrd="0" destOrd="0" presId="urn:microsoft.com/office/officeart/2008/layout/LinedList"/>
    <dgm:cxn modelId="{2D1A9EAC-BC10-4123-82F0-83DF592F5368}" srcId="{F8ABEECA-FC2F-4AFA-A23F-0A5A6AC6A9E7}" destId="{41063F20-03EC-44C2-A16C-1885206AFAF1}" srcOrd="2" destOrd="0" parTransId="{5F49BDE6-44B4-45ED-86F8-68113D5E6734}" sibTransId="{45842C50-4FF3-4FD4-A9B7-B20DB5966FE2}"/>
    <dgm:cxn modelId="{24BB18BF-DAA3-4A9D-9A4A-7C098F5D799C}" type="presOf" srcId="{86B028F8-4BDC-472E-B10D-C5BB6632465E}" destId="{AFA99CB9-1CE8-4DB0-B580-74C3F1D1B916}" srcOrd="0" destOrd="0" presId="urn:microsoft.com/office/officeart/2008/layout/LinedList"/>
    <dgm:cxn modelId="{8B3698CD-F452-42A7-94C4-0CF29A789146}" type="presOf" srcId="{A77F8BC1-D333-43BD-86A5-77E8CCED4420}" destId="{14B7D2B3-CDDA-4D08-BEDD-DA024D66C973}" srcOrd="0" destOrd="0" presId="urn:microsoft.com/office/officeart/2008/layout/LinedList"/>
    <dgm:cxn modelId="{272A75DE-3419-421D-8CDB-496A3EAB7357}" srcId="{F8ABEECA-FC2F-4AFA-A23F-0A5A6AC6A9E7}" destId="{1860C494-B4BA-4896-A5EA-6475C60644FB}" srcOrd="0" destOrd="0" parTransId="{08573D26-4496-4DEA-B451-2390DCF01875}" sibTransId="{C3FF9D0A-98E6-4A4D-83F4-EE4F9A1CE10A}"/>
    <dgm:cxn modelId="{1716B8F0-2605-45FC-B3FF-44EF577BC478}" srcId="{F8ABEECA-FC2F-4AFA-A23F-0A5A6AC6A9E7}" destId="{A77F8BC1-D333-43BD-86A5-77E8CCED4420}" srcOrd="1" destOrd="0" parTransId="{CF76D6B3-0A9D-4820-8FFF-BDF135E22546}" sibTransId="{00CE2DAB-38C2-439F-ACBB-219BEC1DB143}"/>
    <dgm:cxn modelId="{3A836AFC-A113-4CAF-9242-794B96562A39}" srcId="{F8ABEECA-FC2F-4AFA-A23F-0A5A6AC6A9E7}" destId="{86B028F8-4BDC-472E-B10D-C5BB6632465E}" srcOrd="3" destOrd="0" parTransId="{D9D203EE-871E-4BF7-9980-FA0952F82CB7}" sibTransId="{A3403ECD-09FE-49B9-A39A-C02E0E77D8FA}"/>
    <dgm:cxn modelId="{9E8E5197-4BC3-47D6-BDED-FD2FD896225E}" type="presParOf" srcId="{0E9535F0-94F1-4744-AC13-13D7E3942D77}" destId="{18557E30-1EBA-437B-AABC-259FAFEA2FC3}" srcOrd="0" destOrd="0" presId="urn:microsoft.com/office/officeart/2008/layout/LinedList"/>
    <dgm:cxn modelId="{1202FE17-2CB2-4087-8DF9-3F844C359B70}" type="presParOf" srcId="{0E9535F0-94F1-4744-AC13-13D7E3942D77}" destId="{7FB58C1D-F46E-496A-BA57-822FE8D666EF}" srcOrd="1" destOrd="0" presId="urn:microsoft.com/office/officeart/2008/layout/LinedList"/>
    <dgm:cxn modelId="{AAF49F5A-F28F-434F-AC07-54DA1C80F817}" type="presParOf" srcId="{7FB58C1D-F46E-496A-BA57-822FE8D666EF}" destId="{CBC2FF3A-5FFB-44CE-BA35-0D3D8A9D56F4}" srcOrd="0" destOrd="0" presId="urn:microsoft.com/office/officeart/2008/layout/LinedList"/>
    <dgm:cxn modelId="{5B0C6516-C211-4956-8606-459ED980F5E9}" type="presParOf" srcId="{7FB58C1D-F46E-496A-BA57-822FE8D666EF}" destId="{3F90BE89-CA82-4E39-B050-D205644E9905}" srcOrd="1" destOrd="0" presId="urn:microsoft.com/office/officeart/2008/layout/LinedList"/>
    <dgm:cxn modelId="{8CB6E715-0CCE-40E1-A7D3-6090F59ED47F}" type="presParOf" srcId="{0E9535F0-94F1-4744-AC13-13D7E3942D77}" destId="{833DE067-69C1-4D54-8015-7C706340300E}" srcOrd="2" destOrd="0" presId="urn:microsoft.com/office/officeart/2008/layout/LinedList"/>
    <dgm:cxn modelId="{D93FB52B-CC97-4395-AC1B-21D207C98A41}" type="presParOf" srcId="{0E9535F0-94F1-4744-AC13-13D7E3942D77}" destId="{E2AFD9BE-C867-4CA8-A585-40CC159CF779}" srcOrd="3" destOrd="0" presId="urn:microsoft.com/office/officeart/2008/layout/LinedList"/>
    <dgm:cxn modelId="{18567F49-C5AE-427C-A9C5-9556DF8B90BF}" type="presParOf" srcId="{E2AFD9BE-C867-4CA8-A585-40CC159CF779}" destId="{14B7D2B3-CDDA-4D08-BEDD-DA024D66C973}" srcOrd="0" destOrd="0" presId="urn:microsoft.com/office/officeart/2008/layout/LinedList"/>
    <dgm:cxn modelId="{BE455632-EC80-4AEB-864E-E62EC156DF68}" type="presParOf" srcId="{E2AFD9BE-C867-4CA8-A585-40CC159CF779}" destId="{F58B4009-B477-441E-8534-7FAE5E4F110A}" srcOrd="1" destOrd="0" presId="urn:microsoft.com/office/officeart/2008/layout/LinedList"/>
    <dgm:cxn modelId="{3D8D1E71-3D20-4BC1-B76C-33EC2017EBF5}" type="presParOf" srcId="{0E9535F0-94F1-4744-AC13-13D7E3942D77}" destId="{A688D8CD-6BE8-4D9C-A3BE-ACB75B836071}" srcOrd="4" destOrd="0" presId="urn:microsoft.com/office/officeart/2008/layout/LinedList"/>
    <dgm:cxn modelId="{95C1CBD8-CA6F-4E6F-A32B-44282FF0F453}" type="presParOf" srcId="{0E9535F0-94F1-4744-AC13-13D7E3942D77}" destId="{CBCD137F-1F95-4130-86DE-9281FA1D9F77}" srcOrd="5" destOrd="0" presId="urn:microsoft.com/office/officeart/2008/layout/LinedList"/>
    <dgm:cxn modelId="{81E20CE4-662C-4C96-9153-4708A3C47248}" type="presParOf" srcId="{CBCD137F-1F95-4130-86DE-9281FA1D9F77}" destId="{9B97B1B3-472C-47DA-9AEB-252A5BB38E52}" srcOrd="0" destOrd="0" presId="urn:microsoft.com/office/officeart/2008/layout/LinedList"/>
    <dgm:cxn modelId="{ECD24A55-00B0-49DE-B2AF-255BE1B35A43}" type="presParOf" srcId="{CBCD137F-1F95-4130-86DE-9281FA1D9F77}" destId="{ACCAB2B7-7519-4AA5-9610-56951FD32916}" srcOrd="1" destOrd="0" presId="urn:microsoft.com/office/officeart/2008/layout/LinedList"/>
    <dgm:cxn modelId="{F99A9E63-E326-4EBE-A011-0AFBA5B4F7BC}" type="presParOf" srcId="{0E9535F0-94F1-4744-AC13-13D7E3942D77}" destId="{47D6F846-9215-42A0-8469-8F356BD14A7C}" srcOrd="6" destOrd="0" presId="urn:microsoft.com/office/officeart/2008/layout/LinedList"/>
    <dgm:cxn modelId="{D83F9361-E70C-4421-AE32-D5B475D813F1}" type="presParOf" srcId="{0E9535F0-94F1-4744-AC13-13D7E3942D77}" destId="{562BD619-B255-482A-A883-292AB3EC6F4D}" srcOrd="7" destOrd="0" presId="urn:microsoft.com/office/officeart/2008/layout/LinedList"/>
    <dgm:cxn modelId="{743CC5AB-B170-45EE-9AB2-FFEFFA8BB81C}" type="presParOf" srcId="{562BD619-B255-482A-A883-292AB3EC6F4D}" destId="{AFA99CB9-1CE8-4DB0-B580-74C3F1D1B916}" srcOrd="0" destOrd="0" presId="urn:microsoft.com/office/officeart/2008/layout/LinedList"/>
    <dgm:cxn modelId="{053DABF0-0C03-46C1-83E3-B5848B7D3A42}" type="presParOf" srcId="{562BD619-B255-482A-A883-292AB3EC6F4D}" destId="{118DDE3F-3B5C-4790-B179-22F61C0936C6}" srcOrd="1" destOrd="0" presId="urn:microsoft.com/office/officeart/2008/layout/LinedList"/>
    <dgm:cxn modelId="{1E746AAF-EA4B-4A56-9441-2DF46054C68D}" type="presParOf" srcId="{0E9535F0-94F1-4744-AC13-13D7E3942D77}" destId="{F463C1F0-C3F5-42FD-B5CD-509AE26DF041}" srcOrd="8" destOrd="0" presId="urn:microsoft.com/office/officeart/2008/layout/LinedList"/>
    <dgm:cxn modelId="{B3CBD8B1-9B39-4F12-BC71-AB5A86097287}" type="presParOf" srcId="{0E9535F0-94F1-4744-AC13-13D7E3942D77}" destId="{C5B13719-0597-47E6-8C5E-4FF1F48EA7A4}" srcOrd="9" destOrd="0" presId="urn:microsoft.com/office/officeart/2008/layout/LinedList"/>
    <dgm:cxn modelId="{E3B33E65-BA3E-4651-AE3A-E59126E007CB}" type="presParOf" srcId="{C5B13719-0597-47E6-8C5E-4FF1F48EA7A4}" destId="{AEFB40F6-CDB9-4C36-8D10-7ADC2869F00E}" srcOrd="0" destOrd="0" presId="urn:microsoft.com/office/officeart/2008/layout/LinedList"/>
    <dgm:cxn modelId="{C8C7ECC4-8878-4574-952F-1D7925C08AD0}" type="presParOf" srcId="{C5B13719-0597-47E6-8C5E-4FF1F48EA7A4}" destId="{D3EB2B36-C4BA-4E3E-8B84-164DE8995FD5}"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3E815F14-8338-478E-A8C7-C4732F6D22CD}" type="doc">
      <dgm:prSet loTypeId="urn:microsoft.com/office/officeart/2005/8/layout/hierarchy1" loCatId="hierarchy" qsTypeId="urn:microsoft.com/office/officeart/2005/8/quickstyle/simple1" qsCatId="simple" csTypeId="urn:microsoft.com/office/officeart/2005/8/colors/colorful2" csCatId="colorful"/>
      <dgm:spPr/>
      <dgm:t>
        <a:bodyPr/>
        <a:lstStyle/>
        <a:p>
          <a:endParaRPr lang="en-US"/>
        </a:p>
      </dgm:t>
    </dgm:pt>
    <dgm:pt modelId="{8B614053-7228-4D59-9999-03B0FAC655D6}">
      <dgm:prSet/>
      <dgm:spPr/>
      <dgm:t>
        <a:bodyPr/>
        <a:lstStyle/>
        <a:p>
          <a:r>
            <a:rPr lang="pl-PL"/>
            <a:t>IDS przyznawane jest studentom na okres ważności dokumentu potwierdzającego uprawnienia do IDS (orzeczenia o stopniu niepełnosprawności lub innego równoważnego dokumentu albo zaświadczenia psychologa COS).</a:t>
          </a:r>
          <a:endParaRPr lang="en-US"/>
        </a:p>
      </dgm:t>
    </dgm:pt>
    <dgm:pt modelId="{F3D43292-93E9-4906-80AE-C55FC9F06356}" type="parTrans" cxnId="{BF9FB946-10D7-41B5-AC99-1A31D4E69EDC}">
      <dgm:prSet/>
      <dgm:spPr/>
      <dgm:t>
        <a:bodyPr/>
        <a:lstStyle/>
        <a:p>
          <a:endParaRPr lang="en-US"/>
        </a:p>
      </dgm:t>
    </dgm:pt>
    <dgm:pt modelId="{DB3D9024-0C92-459E-BFAE-A2A14E28668F}" type="sibTrans" cxnId="{BF9FB946-10D7-41B5-AC99-1A31D4E69EDC}">
      <dgm:prSet/>
      <dgm:spPr/>
      <dgm:t>
        <a:bodyPr/>
        <a:lstStyle/>
        <a:p>
          <a:endParaRPr lang="en-US"/>
        </a:p>
      </dgm:t>
    </dgm:pt>
    <dgm:pt modelId="{F2C9444C-B7CD-4165-BFD7-33120C99A744}">
      <dgm:prSet/>
      <dgm:spPr/>
      <dgm:t>
        <a:bodyPr/>
        <a:lstStyle/>
        <a:p>
          <a:r>
            <a:rPr lang="pl-PL"/>
            <a:t>W przypadku gdy niepełnosprawność i inne trudności wynikające ze stanu zdrowia nie mają charakteru stałego, student korzystający z IDS zobowiązany jest do bieżącego uaktualniania stosownej dokumentacji</a:t>
          </a:r>
          <a:endParaRPr lang="en-US"/>
        </a:p>
      </dgm:t>
    </dgm:pt>
    <dgm:pt modelId="{F9AA5D17-A00D-440B-BD4F-6FF25CC2798A}" type="parTrans" cxnId="{0D93EBE8-307E-4EB1-8A21-45D9100BBCB7}">
      <dgm:prSet/>
      <dgm:spPr/>
      <dgm:t>
        <a:bodyPr/>
        <a:lstStyle/>
        <a:p>
          <a:endParaRPr lang="en-US"/>
        </a:p>
      </dgm:t>
    </dgm:pt>
    <dgm:pt modelId="{A5F6241F-589C-40FC-B79D-B8A596CF6FF3}" type="sibTrans" cxnId="{0D93EBE8-307E-4EB1-8A21-45D9100BBCB7}">
      <dgm:prSet/>
      <dgm:spPr/>
      <dgm:t>
        <a:bodyPr/>
        <a:lstStyle/>
        <a:p>
          <a:endParaRPr lang="en-US"/>
        </a:p>
      </dgm:t>
    </dgm:pt>
    <dgm:pt modelId="{2672FE81-D967-4D03-AA74-F8AE23873991}" type="pres">
      <dgm:prSet presAssocID="{3E815F14-8338-478E-A8C7-C4732F6D22CD}" presName="hierChild1" presStyleCnt="0">
        <dgm:presLayoutVars>
          <dgm:chPref val="1"/>
          <dgm:dir/>
          <dgm:animOne val="branch"/>
          <dgm:animLvl val="lvl"/>
          <dgm:resizeHandles/>
        </dgm:presLayoutVars>
      </dgm:prSet>
      <dgm:spPr/>
    </dgm:pt>
    <dgm:pt modelId="{6BD8AC5D-9BB1-4BD0-A4B5-93178178D4F9}" type="pres">
      <dgm:prSet presAssocID="{8B614053-7228-4D59-9999-03B0FAC655D6}" presName="hierRoot1" presStyleCnt="0"/>
      <dgm:spPr/>
    </dgm:pt>
    <dgm:pt modelId="{6C85F2F7-DB13-40F5-A631-6A21D0B9CD74}" type="pres">
      <dgm:prSet presAssocID="{8B614053-7228-4D59-9999-03B0FAC655D6}" presName="composite" presStyleCnt="0"/>
      <dgm:spPr/>
    </dgm:pt>
    <dgm:pt modelId="{73563705-4444-47C6-8905-290DD2135ED7}" type="pres">
      <dgm:prSet presAssocID="{8B614053-7228-4D59-9999-03B0FAC655D6}" presName="background" presStyleLbl="node0" presStyleIdx="0" presStyleCnt="2"/>
      <dgm:spPr/>
    </dgm:pt>
    <dgm:pt modelId="{4645B00C-AEBF-4022-87D5-516D149A6BD5}" type="pres">
      <dgm:prSet presAssocID="{8B614053-7228-4D59-9999-03B0FAC655D6}" presName="text" presStyleLbl="fgAcc0" presStyleIdx="0" presStyleCnt="2">
        <dgm:presLayoutVars>
          <dgm:chPref val="3"/>
        </dgm:presLayoutVars>
      </dgm:prSet>
      <dgm:spPr/>
    </dgm:pt>
    <dgm:pt modelId="{BA226351-3166-4657-A533-A0E0D29B23AB}" type="pres">
      <dgm:prSet presAssocID="{8B614053-7228-4D59-9999-03B0FAC655D6}" presName="hierChild2" presStyleCnt="0"/>
      <dgm:spPr/>
    </dgm:pt>
    <dgm:pt modelId="{EF6026A0-9F27-4B0E-B5DE-087DDE6D810B}" type="pres">
      <dgm:prSet presAssocID="{F2C9444C-B7CD-4165-BFD7-33120C99A744}" presName="hierRoot1" presStyleCnt="0"/>
      <dgm:spPr/>
    </dgm:pt>
    <dgm:pt modelId="{5EE1962D-DC57-4355-91E8-1E3E72A99EDD}" type="pres">
      <dgm:prSet presAssocID="{F2C9444C-B7CD-4165-BFD7-33120C99A744}" presName="composite" presStyleCnt="0"/>
      <dgm:spPr/>
    </dgm:pt>
    <dgm:pt modelId="{A0F64BCC-9C8B-4C42-BA56-F1454D3A95D9}" type="pres">
      <dgm:prSet presAssocID="{F2C9444C-B7CD-4165-BFD7-33120C99A744}" presName="background" presStyleLbl="node0" presStyleIdx="1" presStyleCnt="2"/>
      <dgm:spPr/>
    </dgm:pt>
    <dgm:pt modelId="{7814E94F-EE0A-4609-84ED-E2BADB4A4515}" type="pres">
      <dgm:prSet presAssocID="{F2C9444C-B7CD-4165-BFD7-33120C99A744}" presName="text" presStyleLbl="fgAcc0" presStyleIdx="1" presStyleCnt="2">
        <dgm:presLayoutVars>
          <dgm:chPref val="3"/>
        </dgm:presLayoutVars>
      </dgm:prSet>
      <dgm:spPr/>
    </dgm:pt>
    <dgm:pt modelId="{65034E09-93EB-4A44-94C7-66AB24398EB4}" type="pres">
      <dgm:prSet presAssocID="{F2C9444C-B7CD-4165-BFD7-33120C99A744}" presName="hierChild2" presStyleCnt="0"/>
      <dgm:spPr/>
    </dgm:pt>
  </dgm:ptLst>
  <dgm:cxnLst>
    <dgm:cxn modelId="{9690740B-4FD9-42DD-B88B-020E8E098617}" type="presOf" srcId="{F2C9444C-B7CD-4165-BFD7-33120C99A744}" destId="{7814E94F-EE0A-4609-84ED-E2BADB4A4515}" srcOrd="0" destOrd="0" presId="urn:microsoft.com/office/officeart/2005/8/layout/hierarchy1"/>
    <dgm:cxn modelId="{FEC53861-513A-49C9-B60D-54D532506FEE}" type="presOf" srcId="{3E815F14-8338-478E-A8C7-C4732F6D22CD}" destId="{2672FE81-D967-4D03-AA74-F8AE23873991}" srcOrd="0" destOrd="0" presId="urn:microsoft.com/office/officeart/2005/8/layout/hierarchy1"/>
    <dgm:cxn modelId="{BF9FB946-10D7-41B5-AC99-1A31D4E69EDC}" srcId="{3E815F14-8338-478E-A8C7-C4732F6D22CD}" destId="{8B614053-7228-4D59-9999-03B0FAC655D6}" srcOrd="0" destOrd="0" parTransId="{F3D43292-93E9-4906-80AE-C55FC9F06356}" sibTransId="{DB3D9024-0C92-459E-BFAE-A2A14E28668F}"/>
    <dgm:cxn modelId="{0D93EBE8-307E-4EB1-8A21-45D9100BBCB7}" srcId="{3E815F14-8338-478E-A8C7-C4732F6D22CD}" destId="{F2C9444C-B7CD-4165-BFD7-33120C99A744}" srcOrd="1" destOrd="0" parTransId="{F9AA5D17-A00D-440B-BD4F-6FF25CC2798A}" sibTransId="{A5F6241F-589C-40FC-B79D-B8A596CF6FF3}"/>
    <dgm:cxn modelId="{47F202FB-1286-4C42-99EF-E1298E4F53A6}" type="presOf" srcId="{8B614053-7228-4D59-9999-03B0FAC655D6}" destId="{4645B00C-AEBF-4022-87D5-516D149A6BD5}" srcOrd="0" destOrd="0" presId="urn:microsoft.com/office/officeart/2005/8/layout/hierarchy1"/>
    <dgm:cxn modelId="{8699E35D-550F-44B0-ADDD-F13369FF852D}" type="presParOf" srcId="{2672FE81-D967-4D03-AA74-F8AE23873991}" destId="{6BD8AC5D-9BB1-4BD0-A4B5-93178178D4F9}" srcOrd="0" destOrd="0" presId="urn:microsoft.com/office/officeart/2005/8/layout/hierarchy1"/>
    <dgm:cxn modelId="{8619BF75-677A-435F-8401-C33559686DC3}" type="presParOf" srcId="{6BD8AC5D-9BB1-4BD0-A4B5-93178178D4F9}" destId="{6C85F2F7-DB13-40F5-A631-6A21D0B9CD74}" srcOrd="0" destOrd="0" presId="urn:microsoft.com/office/officeart/2005/8/layout/hierarchy1"/>
    <dgm:cxn modelId="{A04E2390-CE44-4017-AA95-37E386C52A9E}" type="presParOf" srcId="{6C85F2F7-DB13-40F5-A631-6A21D0B9CD74}" destId="{73563705-4444-47C6-8905-290DD2135ED7}" srcOrd="0" destOrd="0" presId="urn:microsoft.com/office/officeart/2005/8/layout/hierarchy1"/>
    <dgm:cxn modelId="{49BA9B4B-6D1C-45A6-8DC6-00B970E96FD8}" type="presParOf" srcId="{6C85F2F7-DB13-40F5-A631-6A21D0B9CD74}" destId="{4645B00C-AEBF-4022-87D5-516D149A6BD5}" srcOrd="1" destOrd="0" presId="urn:microsoft.com/office/officeart/2005/8/layout/hierarchy1"/>
    <dgm:cxn modelId="{04E46130-3E95-439A-8E11-CFFC3E60FE5A}" type="presParOf" srcId="{6BD8AC5D-9BB1-4BD0-A4B5-93178178D4F9}" destId="{BA226351-3166-4657-A533-A0E0D29B23AB}" srcOrd="1" destOrd="0" presId="urn:microsoft.com/office/officeart/2005/8/layout/hierarchy1"/>
    <dgm:cxn modelId="{3F6E4024-CFEF-458C-8A2C-E6BC94D6CAD5}" type="presParOf" srcId="{2672FE81-D967-4D03-AA74-F8AE23873991}" destId="{EF6026A0-9F27-4B0E-B5DE-087DDE6D810B}" srcOrd="1" destOrd="0" presId="urn:microsoft.com/office/officeart/2005/8/layout/hierarchy1"/>
    <dgm:cxn modelId="{445DB569-5ADE-46BD-BF32-0F02B7B6D968}" type="presParOf" srcId="{EF6026A0-9F27-4B0E-B5DE-087DDE6D810B}" destId="{5EE1962D-DC57-4355-91E8-1E3E72A99EDD}" srcOrd="0" destOrd="0" presId="urn:microsoft.com/office/officeart/2005/8/layout/hierarchy1"/>
    <dgm:cxn modelId="{417EC11B-6E9D-48B1-A01B-826AFD15DD51}" type="presParOf" srcId="{5EE1962D-DC57-4355-91E8-1E3E72A99EDD}" destId="{A0F64BCC-9C8B-4C42-BA56-F1454D3A95D9}" srcOrd="0" destOrd="0" presId="urn:microsoft.com/office/officeart/2005/8/layout/hierarchy1"/>
    <dgm:cxn modelId="{340F3AFF-DC63-4455-B811-0C709757AA3F}" type="presParOf" srcId="{5EE1962D-DC57-4355-91E8-1E3E72A99EDD}" destId="{7814E94F-EE0A-4609-84ED-E2BADB4A4515}" srcOrd="1" destOrd="0" presId="urn:microsoft.com/office/officeart/2005/8/layout/hierarchy1"/>
    <dgm:cxn modelId="{8B9E2A02-84F3-4F6C-B07A-C947CF4E520E}" type="presParOf" srcId="{EF6026A0-9F27-4B0E-B5DE-087DDE6D810B}" destId="{65034E09-93EB-4A44-94C7-66AB24398EB4}"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44B0560A-1095-4A1D-B5A8-042E2E46A5DE}"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93CDCE74-BC57-45E4-8E78-6712E93AAA6A}">
      <dgm:prSet/>
      <dgm:spPr/>
      <dgm:t>
        <a:bodyPr/>
        <a:lstStyle/>
        <a:p>
          <a:r>
            <a:rPr lang="pl-PL"/>
            <a:t>Psycholog, psychoterapeuta i psychiatra</a:t>
          </a:r>
          <a:endParaRPr lang="en-US"/>
        </a:p>
      </dgm:t>
    </dgm:pt>
    <dgm:pt modelId="{A535D1A6-7B4E-4DF6-8D05-FB0E126FF0A6}" type="parTrans" cxnId="{03097322-D3B5-4D9A-87A3-A284A0C9E2D3}">
      <dgm:prSet/>
      <dgm:spPr/>
      <dgm:t>
        <a:bodyPr/>
        <a:lstStyle/>
        <a:p>
          <a:endParaRPr lang="en-US"/>
        </a:p>
      </dgm:t>
    </dgm:pt>
    <dgm:pt modelId="{C8DE1BAB-E925-45AA-9AB3-3BF32F2B5BBC}" type="sibTrans" cxnId="{03097322-D3B5-4D9A-87A3-A284A0C9E2D3}">
      <dgm:prSet/>
      <dgm:spPr/>
      <dgm:t>
        <a:bodyPr/>
        <a:lstStyle/>
        <a:p>
          <a:endParaRPr lang="en-US"/>
        </a:p>
      </dgm:t>
    </dgm:pt>
    <dgm:pt modelId="{C85BC8A8-D412-4202-B75C-A39E9A258693}">
      <dgm:prSet/>
      <dgm:spPr/>
      <dgm:t>
        <a:bodyPr/>
        <a:lstStyle/>
        <a:p>
          <a:r>
            <a:rPr lang="pl-PL"/>
            <a:t>Specjalista ds. spektrum autyzmu</a:t>
          </a:r>
          <a:endParaRPr lang="en-US"/>
        </a:p>
      </dgm:t>
    </dgm:pt>
    <dgm:pt modelId="{ABC9614C-90FE-4198-A893-FFDC853A06A1}" type="parTrans" cxnId="{05ADC0F4-195E-47B1-B2CA-0FCF38D8D54C}">
      <dgm:prSet/>
      <dgm:spPr/>
      <dgm:t>
        <a:bodyPr/>
        <a:lstStyle/>
        <a:p>
          <a:endParaRPr lang="en-US"/>
        </a:p>
      </dgm:t>
    </dgm:pt>
    <dgm:pt modelId="{88D8FE1C-335E-4270-BBF6-585435ECAF06}" type="sibTrans" cxnId="{05ADC0F4-195E-47B1-B2CA-0FCF38D8D54C}">
      <dgm:prSet/>
      <dgm:spPr/>
      <dgm:t>
        <a:bodyPr/>
        <a:lstStyle/>
        <a:p>
          <a:endParaRPr lang="en-US"/>
        </a:p>
      </dgm:t>
    </dgm:pt>
    <dgm:pt modelId="{1541397A-AC05-4794-A37D-ED64BA7CCDD9}">
      <dgm:prSet/>
      <dgm:spPr/>
      <dgm:t>
        <a:bodyPr/>
        <a:lstStyle/>
        <a:p>
          <a:r>
            <a:rPr lang="pl-PL"/>
            <a:t>Mediator</a:t>
          </a:r>
          <a:endParaRPr lang="en-US"/>
        </a:p>
      </dgm:t>
    </dgm:pt>
    <dgm:pt modelId="{7EB8FE72-0404-4F16-8856-ABDAB472BAF2}" type="parTrans" cxnId="{8371DDA6-246E-4E6F-A5A8-C46951D3AC49}">
      <dgm:prSet/>
      <dgm:spPr/>
      <dgm:t>
        <a:bodyPr/>
        <a:lstStyle/>
        <a:p>
          <a:endParaRPr lang="en-US"/>
        </a:p>
      </dgm:t>
    </dgm:pt>
    <dgm:pt modelId="{FAABFEDC-E06C-44EC-94B1-867FA473C941}" type="sibTrans" cxnId="{8371DDA6-246E-4E6F-A5A8-C46951D3AC49}">
      <dgm:prSet/>
      <dgm:spPr/>
      <dgm:t>
        <a:bodyPr/>
        <a:lstStyle/>
        <a:p>
          <a:endParaRPr lang="en-US"/>
        </a:p>
      </dgm:t>
    </dgm:pt>
    <dgm:pt modelId="{3E9CEFA0-A0F4-42F9-AB9C-1E1F6D7AD591}">
      <dgm:prSet/>
      <dgm:spPr/>
      <dgm:t>
        <a:bodyPr/>
        <a:lstStyle/>
        <a:p>
          <a:r>
            <a:rPr lang="pl-PL"/>
            <a:t>Neurodydaktyk</a:t>
          </a:r>
          <a:endParaRPr lang="en-US"/>
        </a:p>
      </dgm:t>
    </dgm:pt>
    <dgm:pt modelId="{79709B51-5C6B-47A7-8281-C68994D43397}" type="parTrans" cxnId="{C9777560-3981-444F-8FBB-91F42C198919}">
      <dgm:prSet/>
      <dgm:spPr/>
      <dgm:t>
        <a:bodyPr/>
        <a:lstStyle/>
        <a:p>
          <a:endParaRPr lang="en-US"/>
        </a:p>
      </dgm:t>
    </dgm:pt>
    <dgm:pt modelId="{F27D1081-276E-4258-A652-0D6965FE8599}" type="sibTrans" cxnId="{C9777560-3981-444F-8FBB-91F42C198919}">
      <dgm:prSet/>
      <dgm:spPr/>
      <dgm:t>
        <a:bodyPr/>
        <a:lstStyle/>
        <a:p>
          <a:endParaRPr lang="en-US"/>
        </a:p>
      </dgm:t>
    </dgm:pt>
    <dgm:pt modelId="{87A84E5D-CB0B-4B00-9EEF-8D344F6C8A99}" type="pres">
      <dgm:prSet presAssocID="{44B0560A-1095-4A1D-B5A8-042E2E46A5DE}" presName="vert0" presStyleCnt="0">
        <dgm:presLayoutVars>
          <dgm:dir/>
          <dgm:animOne val="branch"/>
          <dgm:animLvl val="lvl"/>
        </dgm:presLayoutVars>
      </dgm:prSet>
      <dgm:spPr/>
    </dgm:pt>
    <dgm:pt modelId="{711BE417-2E49-4CB3-AAA2-29C5BEEE3A0C}" type="pres">
      <dgm:prSet presAssocID="{93CDCE74-BC57-45E4-8E78-6712E93AAA6A}" presName="thickLine" presStyleLbl="alignNode1" presStyleIdx="0" presStyleCnt="4"/>
      <dgm:spPr/>
    </dgm:pt>
    <dgm:pt modelId="{C2FB2FA0-4E79-4F7C-96DC-57220D12CE9A}" type="pres">
      <dgm:prSet presAssocID="{93CDCE74-BC57-45E4-8E78-6712E93AAA6A}" presName="horz1" presStyleCnt="0"/>
      <dgm:spPr/>
    </dgm:pt>
    <dgm:pt modelId="{3791FFF6-03A8-478D-867A-4F5AA8BA0B1B}" type="pres">
      <dgm:prSet presAssocID="{93CDCE74-BC57-45E4-8E78-6712E93AAA6A}" presName="tx1" presStyleLbl="revTx" presStyleIdx="0" presStyleCnt="4"/>
      <dgm:spPr/>
    </dgm:pt>
    <dgm:pt modelId="{734206E9-03EB-4EC6-8909-DA729C47D791}" type="pres">
      <dgm:prSet presAssocID="{93CDCE74-BC57-45E4-8E78-6712E93AAA6A}" presName="vert1" presStyleCnt="0"/>
      <dgm:spPr/>
    </dgm:pt>
    <dgm:pt modelId="{AFF11579-955C-4C87-B2A3-E43C28BD9845}" type="pres">
      <dgm:prSet presAssocID="{C85BC8A8-D412-4202-B75C-A39E9A258693}" presName="thickLine" presStyleLbl="alignNode1" presStyleIdx="1" presStyleCnt="4"/>
      <dgm:spPr/>
    </dgm:pt>
    <dgm:pt modelId="{0AE7C147-69E0-4D90-84FA-ABAE5FCBB417}" type="pres">
      <dgm:prSet presAssocID="{C85BC8A8-D412-4202-B75C-A39E9A258693}" presName="horz1" presStyleCnt="0"/>
      <dgm:spPr/>
    </dgm:pt>
    <dgm:pt modelId="{838956A6-CB78-4993-B8DD-C9CDF3388C52}" type="pres">
      <dgm:prSet presAssocID="{C85BC8A8-D412-4202-B75C-A39E9A258693}" presName="tx1" presStyleLbl="revTx" presStyleIdx="1" presStyleCnt="4"/>
      <dgm:spPr/>
    </dgm:pt>
    <dgm:pt modelId="{9E6C3084-5340-4E37-BFB2-EB02961B5343}" type="pres">
      <dgm:prSet presAssocID="{C85BC8A8-D412-4202-B75C-A39E9A258693}" presName="vert1" presStyleCnt="0"/>
      <dgm:spPr/>
    </dgm:pt>
    <dgm:pt modelId="{9D1F86ED-D5DF-455C-AB10-D55752449F8F}" type="pres">
      <dgm:prSet presAssocID="{1541397A-AC05-4794-A37D-ED64BA7CCDD9}" presName="thickLine" presStyleLbl="alignNode1" presStyleIdx="2" presStyleCnt="4"/>
      <dgm:spPr/>
    </dgm:pt>
    <dgm:pt modelId="{6FE37C21-90F2-4DB7-8444-30338F1CAB7D}" type="pres">
      <dgm:prSet presAssocID="{1541397A-AC05-4794-A37D-ED64BA7CCDD9}" presName="horz1" presStyleCnt="0"/>
      <dgm:spPr/>
    </dgm:pt>
    <dgm:pt modelId="{CA1F39C5-A5B0-4EEA-8B24-3A6BDFB36229}" type="pres">
      <dgm:prSet presAssocID="{1541397A-AC05-4794-A37D-ED64BA7CCDD9}" presName="tx1" presStyleLbl="revTx" presStyleIdx="2" presStyleCnt="4"/>
      <dgm:spPr/>
    </dgm:pt>
    <dgm:pt modelId="{1E66417B-2CE9-4F53-B372-F12D0A7D86B9}" type="pres">
      <dgm:prSet presAssocID="{1541397A-AC05-4794-A37D-ED64BA7CCDD9}" presName="vert1" presStyleCnt="0"/>
      <dgm:spPr/>
    </dgm:pt>
    <dgm:pt modelId="{6C7258DA-E879-42A1-B645-0CEE6816BC07}" type="pres">
      <dgm:prSet presAssocID="{3E9CEFA0-A0F4-42F9-AB9C-1E1F6D7AD591}" presName="thickLine" presStyleLbl="alignNode1" presStyleIdx="3" presStyleCnt="4"/>
      <dgm:spPr/>
    </dgm:pt>
    <dgm:pt modelId="{13C62244-9AE3-4C08-9930-BEC673BE2880}" type="pres">
      <dgm:prSet presAssocID="{3E9CEFA0-A0F4-42F9-AB9C-1E1F6D7AD591}" presName="horz1" presStyleCnt="0"/>
      <dgm:spPr/>
    </dgm:pt>
    <dgm:pt modelId="{D7119D0A-826E-4376-86D6-7E9ECC07562B}" type="pres">
      <dgm:prSet presAssocID="{3E9CEFA0-A0F4-42F9-AB9C-1E1F6D7AD591}" presName="tx1" presStyleLbl="revTx" presStyleIdx="3" presStyleCnt="4"/>
      <dgm:spPr/>
    </dgm:pt>
    <dgm:pt modelId="{8AA9D843-4D94-4798-ACAC-4FAC92E8D074}" type="pres">
      <dgm:prSet presAssocID="{3E9CEFA0-A0F4-42F9-AB9C-1E1F6D7AD591}" presName="vert1" presStyleCnt="0"/>
      <dgm:spPr/>
    </dgm:pt>
  </dgm:ptLst>
  <dgm:cxnLst>
    <dgm:cxn modelId="{03097322-D3B5-4D9A-87A3-A284A0C9E2D3}" srcId="{44B0560A-1095-4A1D-B5A8-042E2E46A5DE}" destId="{93CDCE74-BC57-45E4-8E78-6712E93AAA6A}" srcOrd="0" destOrd="0" parTransId="{A535D1A6-7B4E-4DF6-8D05-FB0E126FF0A6}" sibTransId="{C8DE1BAB-E925-45AA-9AB3-3BF32F2B5BBC}"/>
    <dgm:cxn modelId="{F957342E-BB6F-4500-9C29-98E42AE13F91}" type="presOf" srcId="{C85BC8A8-D412-4202-B75C-A39E9A258693}" destId="{838956A6-CB78-4993-B8DD-C9CDF3388C52}" srcOrd="0" destOrd="0" presId="urn:microsoft.com/office/officeart/2008/layout/LinedList"/>
    <dgm:cxn modelId="{DB45193C-48D7-4243-841F-37704CFB7B44}" type="presOf" srcId="{44B0560A-1095-4A1D-B5A8-042E2E46A5DE}" destId="{87A84E5D-CB0B-4B00-9EEF-8D344F6C8A99}" srcOrd="0" destOrd="0" presId="urn:microsoft.com/office/officeart/2008/layout/LinedList"/>
    <dgm:cxn modelId="{5D50383D-1973-4A50-B22E-1829CEF7BC7C}" type="presOf" srcId="{93CDCE74-BC57-45E4-8E78-6712E93AAA6A}" destId="{3791FFF6-03A8-478D-867A-4F5AA8BA0B1B}" srcOrd="0" destOrd="0" presId="urn:microsoft.com/office/officeart/2008/layout/LinedList"/>
    <dgm:cxn modelId="{C9777560-3981-444F-8FBB-91F42C198919}" srcId="{44B0560A-1095-4A1D-B5A8-042E2E46A5DE}" destId="{3E9CEFA0-A0F4-42F9-AB9C-1E1F6D7AD591}" srcOrd="3" destOrd="0" parTransId="{79709B51-5C6B-47A7-8281-C68994D43397}" sibTransId="{F27D1081-276E-4258-A652-0D6965FE8599}"/>
    <dgm:cxn modelId="{884D606C-D4E1-454F-8F30-6D34967B0B91}" type="presOf" srcId="{1541397A-AC05-4794-A37D-ED64BA7CCDD9}" destId="{CA1F39C5-A5B0-4EEA-8B24-3A6BDFB36229}" srcOrd="0" destOrd="0" presId="urn:microsoft.com/office/officeart/2008/layout/LinedList"/>
    <dgm:cxn modelId="{8371DDA6-246E-4E6F-A5A8-C46951D3AC49}" srcId="{44B0560A-1095-4A1D-B5A8-042E2E46A5DE}" destId="{1541397A-AC05-4794-A37D-ED64BA7CCDD9}" srcOrd="2" destOrd="0" parTransId="{7EB8FE72-0404-4F16-8856-ABDAB472BAF2}" sibTransId="{FAABFEDC-E06C-44EC-94B1-867FA473C941}"/>
    <dgm:cxn modelId="{6F4BF6D5-C01F-4F4D-BCED-756B59787A7C}" type="presOf" srcId="{3E9CEFA0-A0F4-42F9-AB9C-1E1F6D7AD591}" destId="{D7119D0A-826E-4376-86D6-7E9ECC07562B}" srcOrd="0" destOrd="0" presId="urn:microsoft.com/office/officeart/2008/layout/LinedList"/>
    <dgm:cxn modelId="{05ADC0F4-195E-47B1-B2CA-0FCF38D8D54C}" srcId="{44B0560A-1095-4A1D-B5A8-042E2E46A5DE}" destId="{C85BC8A8-D412-4202-B75C-A39E9A258693}" srcOrd="1" destOrd="0" parTransId="{ABC9614C-90FE-4198-A893-FFDC853A06A1}" sibTransId="{88D8FE1C-335E-4270-BBF6-585435ECAF06}"/>
    <dgm:cxn modelId="{E023463E-086D-4E1B-A72B-14680C1D2B87}" type="presParOf" srcId="{87A84E5D-CB0B-4B00-9EEF-8D344F6C8A99}" destId="{711BE417-2E49-4CB3-AAA2-29C5BEEE3A0C}" srcOrd="0" destOrd="0" presId="urn:microsoft.com/office/officeart/2008/layout/LinedList"/>
    <dgm:cxn modelId="{FDBDDBDE-7124-4586-B125-832DA8F6582A}" type="presParOf" srcId="{87A84E5D-CB0B-4B00-9EEF-8D344F6C8A99}" destId="{C2FB2FA0-4E79-4F7C-96DC-57220D12CE9A}" srcOrd="1" destOrd="0" presId="urn:microsoft.com/office/officeart/2008/layout/LinedList"/>
    <dgm:cxn modelId="{43F087A4-559C-4FCE-90E1-6831B8DEDC15}" type="presParOf" srcId="{C2FB2FA0-4E79-4F7C-96DC-57220D12CE9A}" destId="{3791FFF6-03A8-478D-867A-4F5AA8BA0B1B}" srcOrd="0" destOrd="0" presId="urn:microsoft.com/office/officeart/2008/layout/LinedList"/>
    <dgm:cxn modelId="{12A95CC1-A0EB-4703-BEB6-B74C175C0FEB}" type="presParOf" srcId="{C2FB2FA0-4E79-4F7C-96DC-57220D12CE9A}" destId="{734206E9-03EB-4EC6-8909-DA729C47D791}" srcOrd="1" destOrd="0" presId="urn:microsoft.com/office/officeart/2008/layout/LinedList"/>
    <dgm:cxn modelId="{5E4DEC8E-57DA-4473-8B83-77004721A5C4}" type="presParOf" srcId="{87A84E5D-CB0B-4B00-9EEF-8D344F6C8A99}" destId="{AFF11579-955C-4C87-B2A3-E43C28BD9845}" srcOrd="2" destOrd="0" presId="urn:microsoft.com/office/officeart/2008/layout/LinedList"/>
    <dgm:cxn modelId="{6F3F0DB3-D6C9-4C55-A0BF-AEFAAF9D2FF2}" type="presParOf" srcId="{87A84E5D-CB0B-4B00-9EEF-8D344F6C8A99}" destId="{0AE7C147-69E0-4D90-84FA-ABAE5FCBB417}" srcOrd="3" destOrd="0" presId="urn:microsoft.com/office/officeart/2008/layout/LinedList"/>
    <dgm:cxn modelId="{21B3A5F6-ED11-463D-9431-03854C1AE23F}" type="presParOf" srcId="{0AE7C147-69E0-4D90-84FA-ABAE5FCBB417}" destId="{838956A6-CB78-4993-B8DD-C9CDF3388C52}" srcOrd="0" destOrd="0" presId="urn:microsoft.com/office/officeart/2008/layout/LinedList"/>
    <dgm:cxn modelId="{39924C08-9F81-4C9A-9777-76FD778CF3A6}" type="presParOf" srcId="{0AE7C147-69E0-4D90-84FA-ABAE5FCBB417}" destId="{9E6C3084-5340-4E37-BFB2-EB02961B5343}" srcOrd="1" destOrd="0" presId="urn:microsoft.com/office/officeart/2008/layout/LinedList"/>
    <dgm:cxn modelId="{3D76A8E4-5480-46C5-986F-91E1B5DA2FE9}" type="presParOf" srcId="{87A84E5D-CB0B-4B00-9EEF-8D344F6C8A99}" destId="{9D1F86ED-D5DF-455C-AB10-D55752449F8F}" srcOrd="4" destOrd="0" presId="urn:microsoft.com/office/officeart/2008/layout/LinedList"/>
    <dgm:cxn modelId="{1FF9B998-B9DF-4020-B49A-36B40C4DF393}" type="presParOf" srcId="{87A84E5D-CB0B-4B00-9EEF-8D344F6C8A99}" destId="{6FE37C21-90F2-4DB7-8444-30338F1CAB7D}" srcOrd="5" destOrd="0" presId="urn:microsoft.com/office/officeart/2008/layout/LinedList"/>
    <dgm:cxn modelId="{96EC905C-0C45-40D7-A5DB-90A0C9A8F800}" type="presParOf" srcId="{6FE37C21-90F2-4DB7-8444-30338F1CAB7D}" destId="{CA1F39C5-A5B0-4EEA-8B24-3A6BDFB36229}" srcOrd="0" destOrd="0" presId="urn:microsoft.com/office/officeart/2008/layout/LinedList"/>
    <dgm:cxn modelId="{3641A16A-77F0-4A31-91BD-6A0B2B5B1203}" type="presParOf" srcId="{6FE37C21-90F2-4DB7-8444-30338F1CAB7D}" destId="{1E66417B-2CE9-4F53-B372-F12D0A7D86B9}" srcOrd="1" destOrd="0" presId="urn:microsoft.com/office/officeart/2008/layout/LinedList"/>
    <dgm:cxn modelId="{3291F36E-C2D4-4A30-868D-E766678CCC8F}" type="presParOf" srcId="{87A84E5D-CB0B-4B00-9EEF-8D344F6C8A99}" destId="{6C7258DA-E879-42A1-B645-0CEE6816BC07}" srcOrd="6" destOrd="0" presId="urn:microsoft.com/office/officeart/2008/layout/LinedList"/>
    <dgm:cxn modelId="{B5CE055D-16A5-47A2-BC70-5231D16A777C}" type="presParOf" srcId="{87A84E5D-CB0B-4B00-9EEF-8D344F6C8A99}" destId="{13C62244-9AE3-4C08-9930-BEC673BE2880}" srcOrd="7" destOrd="0" presId="urn:microsoft.com/office/officeart/2008/layout/LinedList"/>
    <dgm:cxn modelId="{DDB93930-4BDD-4BE2-B094-E6D676C1BFD4}" type="presParOf" srcId="{13C62244-9AE3-4C08-9930-BEC673BE2880}" destId="{D7119D0A-826E-4376-86D6-7E9ECC07562B}" srcOrd="0" destOrd="0" presId="urn:microsoft.com/office/officeart/2008/layout/LinedList"/>
    <dgm:cxn modelId="{3BD06ACC-33BE-4A9E-A6A4-0ACD55315D7E}" type="presParOf" srcId="{13C62244-9AE3-4C08-9930-BEC673BE2880}" destId="{8AA9D843-4D94-4798-ACAC-4FAC92E8D074}"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6951A181-1DCB-457F-9EA2-585C976CF910}"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34F2F8F9-105C-43A8-964F-51E7DCE4B833}">
      <dgm:prSet/>
      <dgm:spPr/>
      <dgm:t>
        <a:bodyPr/>
        <a:lstStyle/>
        <a:p>
          <a:r>
            <a:rPr lang="pl-PL"/>
            <a:t>Student powinien pozostać studentem, a nie osobą z niepełnosprawnością</a:t>
          </a:r>
          <a:endParaRPr lang="en-US"/>
        </a:p>
      </dgm:t>
    </dgm:pt>
    <dgm:pt modelId="{AAADF507-AEE7-4F93-A9FD-E716640936CA}" type="parTrans" cxnId="{47339F9A-37AF-4629-B1AB-9C52738CFB2D}">
      <dgm:prSet/>
      <dgm:spPr/>
      <dgm:t>
        <a:bodyPr/>
        <a:lstStyle/>
        <a:p>
          <a:endParaRPr lang="en-US"/>
        </a:p>
      </dgm:t>
    </dgm:pt>
    <dgm:pt modelId="{1A6D5C02-A608-484E-B820-63DB26B1F3AD}" type="sibTrans" cxnId="{47339F9A-37AF-4629-B1AB-9C52738CFB2D}">
      <dgm:prSet/>
      <dgm:spPr/>
      <dgm:t>
        <a:bodyPr/>
        <a:lstStyle/>
        <a:p>
          <a:endParaRPr lang="en-US"/>
        </a:p>
      </dgm:t>
    </dgm:pt>
    <dgm:pt modelId="{B11D821F-F083-4385-AF3B-93623D0514CA}">
      <dgm:prSet/>
      <dgm:spPr/>
      <dgm:t>
        <a:bodyPr/>
        <a:lstStyle/>
        <a:p>
          <a:r>
            <a:rPr lang="pl-PL"/>
            <a:t>Motywowanie i skupianie się na zainteresowaniach naukowych, planach edukacyjnych i postępach studenta a nie na jego trudności </a:t>
          </a:r>
          <a:endParaRPr lang="en-US"/>
        </a:p>
      </dgm:t>
    </dgm:pt>
    <dgm:pt modelId="{1DFB0615-3C97-4A0F-B62A-1922B5D5A735}" type="parTrans" cxnId="{A3072B64-B839-4AE0-A2D5-844013E809D9}">
      <dgm:prSet/>
      <dgm:spPr/>
      <dgm:t>
        <a:bodyPr/>
        <a:lstStyle/>
        <a:p>
          <a:endParaRPr lang="en-US"/>
        </a:p>
      </dgm:t>
    </dgm:pt>
    <dgm:pt modelId="{F77ED5EC-0C2C-4F65-8455-7EADA4E279BA}" type="sibTrans" cxnId="{A3072B64-B839-4AE0-A2D5-844013E809D9}">
      <dgm:prSet/>
      <dgm:spPr/>
      <dgm:t>
        <a:bodyPr/>
        <a:lstStyle/>
        <a:p>
          <a:endParaRPr lang="en-US"/>
        </a:p>
      </dgm:t>
    </dgm:pt>
    <dgm:pt modelId="{C9A0AD77-D356-4357-8D9A-79F3680DE497}">
      <dgm:prSet/>
      <dgm:spPr/>
      <dgm:t>
        <a:bodyPr/>
        <a:lstStyle/>
        <a:p>
          <a:r>
            <a:rPr lang="pl-PL"/>
            <a:t>Otrzymanych od studenta informacji o charakterze osobistym, poufnym, nie należy przekazywać innym osobom</a:t>
          </a:r>
          <a:endParaRPr lang="en-US"/>
        </a:p>
      </dgm:t>
    </dgm:pt>
    <dgm:pt modelId="{8B7AEB3C-2DDF-4DAF-A418-CACB50740543}" type="parTrans" cxnId="{D5524EF4-8982-4968-9F40-2576A75FE2C3}">
      <dgm:prSet/>
      <dgm:spPr/>
      <dgm:t>
        <a:bodyPr/>
        <a:lstStyle/>
        <a:p>
          <a:endParaRPr lang="en-US"/>
        </a:p>
      </dgm:t>
    </dgm:pt>
    <dgm:pt modelId="{DC422EC8-C47C-450C-B637-9F1E1AFEA53F}" type="sibTrans" cxnId="{D5524EF4-8982-4968-9F40-2576A75FE2C3}">
      <dgm:prSet/>
      <dgm:spPr/>
      <dgm:t>
        <a:bodyPr/>
        <a:lstStyle/>
        <a:p>
          <a:endParaRPr lang="en-US"/>
        </a:p>
      </dgm:t>
    </dgm:pt>
    <dgm:pt modelId="{DEF4D301-A229-4C41-BB61-C796F9D4B3A0}" type="pres">
      <dgm:prSet presAssocID="{6951A181-1DCB-457F-9EA2-585C976CF910}" presName="linear" presStyleCnt="0">
        <dgm:presLayoutVars>
          <dgm:animLvl val="lvl"/>
          <dgm:resizeHandles val="exact"/>
        </dgm:presLayoutVars>
      </dgm:prSet>
      <dgm:spPr/>
    </dgm:pt>
    <dgm:pt modelId="{F70C508C-6267-44D0-AD53-EE523780E923}" type="pres">
      <dgm:prSet presAssocID="{34F2F8F9-105C-43A8-964F-51E7DCE4B833}" presName="parentText" presStyleLbl="node1" presStyleIdx="0" presStyleCnt="3">
        <dgm:presLayoutVars>
          <dgm:chMax val="0"/>
          <dgm:bulletEnabled val="1"/>
        </dgm:presLayoutVars>
      </dgm:prSet>
      <dgm:spPr/>
    </dgm:pt>
    <dgm:pt modelId="{95DD6E36-58E6-4567-A958-04FD81155CE4}" type="pres">
      <dgm:prSet presAssocID="{1A6D5C02-A608-484E-B820-63DB26B1F3AD}" presName="spacer" presStyleCnt="0"/>
      <dgm:spPr/>
    </dgm:pt>
    <dgm:pt modelId="{018F07FF-1705-46A3-87A4-33D8DD57B11B}" type="pres">
      <dgm:prSet presAssocID="{B11D821F-F083-4385-AF3B-93623D0514CA}" presName="parentText" presStyleLbl="node1" presStyleIdx="1" presStyleCnt="3">
        <dgm:presLayoutVars>
          <dgm:chMax val="0"/>
          <dgm:bulletEnabled val="1"/>
        </dgm:presLayoutVars>
      </dgm:prSet>
      <dgm:spPr/>
    </dgm:pt>
    <dgm:pt modelId="{4F1FAF96-6130-41F3-9742-1B7831A5230D}" type="pres">
      <dgm:prSet presAssocID="{F77ED5EC-0C2C-4F65-8455-7EADA4E279BA}" presName="spacer" presStyleCnt="0"/>
      <dgm:spPr/>
    </dgm:pt>
    <dgm:pt modelId="{09179766-3F47-47B5-9274-F75463AD2A84}" type="pres">
      <dgm:prSet presAssocID="{C9A0AD77-D356-4357-8D9A-79F3680DE497}" presName="parentText" presStyleLbl="node1" presStyleIdx="2" presStyleCnt="3">
        <dgm:presLayoutVars>
          <dgm:chMax val="0"/>
          <dgm:bulletEnabled val="1"/>
        </dgm:presLayoutVars>
      </dgm:prSet>
      <dgm:spPr/>
    </dgm:pt>
  </dgm:ptLst>
  <dgm:cxnLst>
    <dgm:cxn modelId="{A06BBA08-5A7C-4040-B081-CAE04ED154D2}" type="presOf" srcId="{34F2F8F9-105C-43A8-964F-51E7DCE4B833}" destId="{F70C508C-6267-44D0-AD53-EE523780E923}" srcOrd="0" destOrd="0" presId="urn:microsoft.com/office/officeart/2005/8/layout/vList2"/>
    <dgm:cxn modelId="{5DDE5E41-7838-42E8-8443-5278287A0E08}" type="presOf" srcId="{C9A0AD77-D356-4357-8D9A-79F3680DE497}" destId="{09179766-3F47-47B5-9274-F75463AD2A84}" srcOrd="0" destOrd="0" presId="urn:microsoft.com/office/officeart/2005/8/layout/vList2"/>
    <dgm:cxn modelId="{A3072B64-B839-4AE0-A2D5-844013E809D9}" srcId="{6951A181-1DCB-457F-9EA2-585C976CF910}" destId="{B11D821F-F083-4385-AF3B-93623D0514CA}" srcOrd="1" destOrd="0" parTransId="{1DFB0615-3C97-4A0F-B62A-1922B5D5A735}" sibTransId="{F77ED5EC-0C2C-4F65-8455-7EADA4E279BA}"/>
    <dgm:cxn modelId="{0B29B780-2D83-4D81-A9FD-9B5B458FACBB}" type="presOf" srcId="{B11D821F-F083-4385-AF3B-93623D0514CA}" destId="{018F07FF-1705-46A3-87A4-33D8DD57B11B}" srcOrd="0" destOrd="0" presId="urn:microsoft.com/office/officeart/2005/8/layout/vList2"/>
    <dgm:cxn modelId="{47339F9A-37AF-4629-B1AB-9C52738CFB2D}" srcId="{6951A181-1DCB-457F-9EA2-585C976CF910}" destId="{34F2F8F9-105C-43A8-964F-51E7DCE4B833}" srcOrd="0" destOrd="0" parTransId="{AAADF507-AEE7-4F93-A9FD-E716640936CA}" sibTransId="{1A6D5C02-A608-484E-B820-63DB26B1F3AD}"/>
    <dgm:cxn modelId="{48EDC1C1-A27D-41DB-8D5E-C6EEA004039E}" type="presOf" srcId="{6951A181-1DCB-457F-9EA2-585C976CF910}" destId="{DEF4D301-A229-4C41-BB61-C796F9D4B3A0}" srcOrd="0" destOrd="0" presId="urn:microsoft.com/office/officeart/2005/8/layout/vList2"/>
    <dgm:cxn modelId="{D5524EF4-8982-4968-9F40-2576A75FE2C3}" srcId="{6951A181-1DCB-457F-9EA2-585C976CF910}" destId="{C9A0AD77-D356-4357-8D9A-79F3680DE497}" srcOrd="2" destOrd="0" parTransId="{8B7AEB3C-2DDF-4DAF-A418-CACB50740543}" sibTransId="{DC422EC8-C47C-450C-B637-9F1E1AFEA53F}"/>
    <dgm:cxn modelId="{551F6C57-C467-423D-A240-8990543C3B7D}" type="presParOf" srcId="{DEF4D301-A229-4C41-BB61-C796F9D4B3A0}" destId="{F70C508C-6267-44D0-AD53-EE523780E923}" srcOrd="0" destOrd="0" presId="urn:microsoft.com/office/officeart/2005/8/layout/vList2"/>
    <dgm:cxn modelId="{16D8E2D6-6A3A-45F2-9C52-97D3987C243D}" type="presParOf" srcId="{DEF4D301-A229-4C41-BB61-C796F9D4B3A0}" destId="{95DD6E36-58E6-4567-A958-04FD81155CE4}" srcOrd="1" destOrd="0" presId="urn:microsoft.com/office/officeart/2005/8/layout/vList2"/>
    <dgm:cxn modelId="{45FBCCE3-0F07-42BF-8A55-947D994A070E}" type="presParOf" srcId="{DEF4D301-A229-4C41-BB61-C796F9D4B3A0}" destId="{018F07FF-1705-46A3-87A4-33D8DD57B11B}" srcOrd="2" destOrd="0" presId="urn:microsoft.com/office/officeart/2005/8/layout/vList2"/>
    <dgm:cxn modelId="{0E402AD1-6584-4C86-AB5E-208AC7E3C386}" type="presParOf" srcId="{DEF4D301-A229-4C41-BB61-C796F9D4B3A0}" destId="{4F1FAF96-6130-41F3-9742-1B7831A5230D}" srcOrd="3" destOrd="0" presId="urn:microsoft.com/office/officeart/2005/8/layout/vList2"/>
    <dgm:cxn modelId="{974D4E41-5BB8-4DC3-B192-FED8FF72C4D8}" type="presParOf" srcId="{DEF4D301-A229-4C41-BB61-C796F9D4B3A0}" destId="{09179766-3F47-47B5-9274-F75463AD2A84}"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E66CF60-3386-46A5-843A-5B002F17FFEF}"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11930254-D28D-49C1-BF11-CA3498399DFB}">
      <dgm:prSet/>
      <dgm:spPr/>
      <dgm:t>
        <a:bodyPr/>
        <a:lstStyle/>
        <a:p>
          <a:r>
            <a:rPr lang="pl-PL"/>
            <a:t>Według Światowej Organizacji Zdrowia (WHO): </a:t>
          </a:r>
          <a:endParaRPr lang="en-US"/>
        </a:p>
      </dgm:t>
    </dgm:pt>
    <dgm:pt modelId="{218974E9-86AF-4469-B025-80F997D2CFE5}" type="parTrans" cxnId="{3B6285ED-54C8-4014-8FA5-76F697AE17A1}">
      <dgm:prSet/>
      <dgm:spPr/>
      <dgm:t>
        <a:bodyPr/>
        <a:lstStyle/>
        <a:p>
          <a:endParaRPr lang="en-US"/>
        </a:p>
      </dgm:t>
    </dgm:pt>
    <dgm:pt modelId="{EE66F0FD-6F3C-4D6F-A54B-74D45305E9BC}" type="sibTrans" cxnId="{3B6285ED-54C8-4014-8FA5-76F697AE17A1}">
      <dgm:prSet/>
      <dgm:spPr/>
      <dgm:t>
        <a:bodyPr/>
        <a:lstStyle/>
        <a:p>
          <a:endParaRPr lang="en-US"/>
        </a:p>
      </dgm:t>
    </dgm:pt>
    <dgm:pt modelId="{F1B3C1B7-5592-4415-AA9B-AE2861CC99E8}">
      <dgm:prSet/>
      <dgm:spPr/>
      <dgm:t>
        <a:bodyPr/>
        <a:lstStyle/>
        <a:p>
          <a:r>
            <a:rPr lang="pl-PL"/>
            <a:t>osoba niepełnosprawna to taka, która nie może samodzielnie, częściowo lub całkowicie zapewnić sobie możliwości normalnego życia indywidualnego i społecznego na skutek wrodzonego lub nabytego upośledzenia sprawności fizycznej lub psychicznej</a:t>
          </a:r>
          <a:endParaRPr lang="en-US"/>
        </a:p>
      </dgm:t>
    </dgm:pt>
    <dgm:pt modelId="{204513F4-5A07-42B6-B044-03150947A048}" type="parTrans" cxnId="{AB5FCBCB-16A7-4AF7-AB0B-B74F5B41230F}">
      <dgm:prSet/>
      <dgm:spPr/>
      <dgm:t>
        <a:bodyPr/>
        <a:lstStyle/>
        <a:p>
          <a:endParaRPr lang="en-US"/>
        </a:p>
      </dgm:t>
    </dgm:pt>
    <dgm:pt modelId="{3FFF5E7C-241E-4D6A-99EF-3FE0BB1914A8}" type="sibTrans" cxnId="{AB5FCBCB-16A7-4AF7-AB0B-B74F5B41230F}">
      <dgm:prSet/>
      <dgm:spPr/>
      <dgm:t>
        <a:bodyPr/>
        <a:lstStyle/>
        <a:p>
          <a:endParaRPr lang="en-US"/>
        </a:p>
      </dgm:t>
    </dgm:pt>
    <dgm:pt modelId="{ACBA64A9-2ED2-4820-80A9-EF7372803018}" type="pres">
      <dgm:prSet presAssocID="{AE66CF60-3386-46A5-843A-5B002F17FFEF}" presName="linear" presStyleCnt="0">
        <dgm:presLayoutVars>
          <dgm:animLvl val="lvl"/>
          <dgm:resizeHandles val="exact"/>
        </dgm:presLayoutVars>
      </dgm:prSet>
      <dgm:spPr/>
    </dgm:pt>
    <dgm:pt modelId="{1CD08C09-542D-4D0B-945B-7CD9CCAED990}" type="pres">
      <dgm:prSet presAssocID="{11930254-D28D-49C1-BF11-CA3498399DFB}" presName="parentText" presStyleLbl="node1" presStyleIdx="0" presStyleCnt="2">
        <dgm:presLayoutVars>
          <dgm:chMax val="0"/>
          <dgm:bulletEnabled val="1"/>
        </dgm:presLayoutVars>
      </dgm:prSet>
      <dgm:spPr/>
    </dgm:pt>
    <dgm:pt modelId="{9FADB0B0-9F54-4F00-B772-E696F70C049C}" type="pres">
      <dgm:prSet presAssocID="{EE66F0FD-6F3C-4D6F-A54B-74D45305E9BC}" presName="spacer" presStyleCnt="0"/>
      <dgm:spPr/>
    </dgm:pt>
    <dgm:pt modelId="{A3ACE9BE-2FCB-4994-BB94-B5355F07D0BF}" type="pres">
      <dgm:prSet presAssocID="{F1B3C1B7-5592-4415-AA9B-AE2861CC99E8}" presName="parentText" presStyleLbl="node1" presStyleIdx="1" presStyleCnt="2">
        <dgm:presLayoutVars>
          <dgm:chMax val="0"/>
          <dgm:bulletEnabled val="1"/>
        </dgm:presLayoutVars>
      </dgm:prSet>
      <dgm:spPr/>
    </dgm:pt>
  </dgm:ptLst>
  <dgm:cxnLst>
    <dgm:cxn modelId="{667C0E90-0B76-4AD0-B683-53D22B116C48}" type="presOf" srcId="{11930254-D28D-49C1-BF11-CA3498399DFB}" destId="{1CD08C09-542D-4D0B-945B-7CD9CCAED990}" srcOrd="0" destOrd="0" presId="urn:microsoft.com/office/officeart/2005/8/layout/vList2"/>
    <dgm:cxn modelId="{B17798AC-FD97-454F-829B-1C284D8C7C10}" type="presOf" srcId="{F1B3C1B7-5592-4415-AA9B-AE2861CC99E8}" destId="{A3ACE9BE-2FCB-4994-BB94-B5355F07D0BF}" srcOrd="0" destOrd="0" presId="urn:microsoft.com/office/officeart/2005/8/layout/vList2"/>
    <dgm:cxn modelId="{AB5FCBCB-16A7-4AF7-AB0B-B74F5B41230F}" srcId="{AE66CF60-3386-46A5-843A-5B002F17FFEF}" destId="{F1B3C1B7-5592-4415-AA9B-AE2861CC99E8}" srcOrd="1" destOrd="0" parTransId="{204513F4-5A07-42B6-B044-03150947A048}" sibTransId="{3FFF5E7C-241E-4D6A-99EF-3FE0BB1914A8}"/>
    <dgm:cxn modelId="{430469ED-FBC0-404B-BEF5-00C78B944FA3}" type="presOf" srcId="{AE66CF60-3386-46A5-843A-5B002F17FFEF}" destId="{ACBA64A9-2ED2-4820-80A9-EF7372803018}" srcOrd="0" destOrd="0" presId="urn:microsoft.com/office/officeart/2005/8/layout/vList2"/>
    <dgm:cxn modelId="{3B6285ED-54C8-4014-8FA5-76F697AE17A1}" srcId="{AE66CF60-3386-46A5-843A-5B002F17FFEF}" destId="{11930254-D28D-49C1-BF11-CA3498399DFB}" srcOrd="0" destOrd="0" parTransId="{218974E9-86AF-4469-B025-80F997D2CFE5}" sibTransId="{EE66F0FD-6F3C-4D6F-A54B-74D45305E9BC}"/>
    <dgm:cxn modelId="{3712968A-659F-43FC-8C39-97C17FD737E7}" type="presParOf" srcId="{ACBA64A9-2ED2-4820-80A9-EF7372803018}" destId="{1CD08C09-542D-4D0B-945B-7CD9CCAED990}" srcOrd="0" destOrd="0" presId="urn:microsoft.com/office/officeart/2005/8/layout/vList2"/>
    <dgm:cxn modelId="{592B2376-5F7A-47C7-8822-745518DB3E76}" type="presParOf" srcId="{ACBA64A9-2ED2-4820-80A9-EF7372803018}" destId="{9FADB0B0-9F54-4F00-B772-E696F70C049C}" srcOrd="1" destOrd="0" presId="urn:microsoft.com/office/officeart/2005/8/layout/vList2"/>
    <dgm:cxn modelId="{16B8AD0E-3DA2-498D-93F8-19B0F2811417}" type="presParOf" srcId="{ACBA64A9-2ED2-4820-80A9-EF7372803018}" destId="{A3ACE9BE-2FCB-4994-BB94-B5355F07D0BF}"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EA10CD2-EE85-42BC-A88A-2A93D328C998}" type="doc">
      <dgm:prSet loTypeId="urn:microsoft.com/office/officeart/2008/layout/LinedList" loCatId="list" qsTypeId="urn:microsoft.com/office/officeart/2005/8/quickstyle/simple1" qsCatId="simple" csTypeId="urn:microsoft.com/office/officeart/2005/8/colors/colorful2" csCatId="colorful"/>
      <dgm:spPr/>
      <dgm:t>
        <a:bodyPr/>
        <a:lstStyle/>
        <a:p>
          <a:endParaRPr lang="en-US"/>
        </a:p>
      </dgm:t>
    </dgm:pt>
    <dgm:pt modelId="{B6907492-8CF5-42C9-BA6E-2DCE7FBB3C54}">
      <dgm:prSet/>
      <dgm:spPr/>
      <dgm:t>
        <a:bodyPr/>
        <a:lstStyle/>
        <a:p>
          <a:r>
            <a:rPr lang="pl-PL"/>
            <a:t>W nowej edycji klasyfikacji zostały również uwzględnione nowe nazwy na różne odmiany zaburzeń neurorozwojowych: </a:t>
          </a:r>
          <a:endParaRPr lang="en-US"/>
        </a:p>
      </dgm:t>
    </dgm:pt>
    <dgm:pt modelId="{C6509035-2B1E-455F-ACC8-76624CAE2B69}" type="parTrans" cxnId="{24E5E810-621F-47B0-AC37-365D51C17E53}">
      <dgm:prSet/>
      <dgm:spPr/>
      <dgm:t>
        <a:bodyPr/>
        <a:lstStyle/>
        <a:p>
          <a:endParaRPr lang="en-US"/>
        </a:p>
      </dgm:t>
    </dgm:pt>
    <dgm:pt modelId="{08FA1E5A-71DA-49E2-A242-4BCA53DC0786}" type="sibTrans" cxnId="{24E5E810-621F-47B0-AC37-365D51C17E53}">
      <dgm:prSet/>
      <dgm:spPr/>
      <dgm:t>
        <a:bodyPr/>
        <a:lstStyle/>
        <a:p>
          <a:endParaRPr lang="en-US"/>
        </a:p>
      </dgm:t>
    </dgm:pt>
    <dgm:pt modelId="{BDA04F4E-5646-4128-A68D-071376E44D33}">
      <dgm:prSet/>
      <dgm:spPr/>
      <dgm:t>
        <a:bodyPr/>
        <a:lstStyle/>
        <a:p>
          <a:r>
            <a:rPr lang="pl-PL"/>
            <a:t>„zaburzenia rozwoju intelektualnego”, </a:t>
          </a:r>
          <a:endParaRPr lang="en-US"/>
        </a:p>
      </dgm:t>
    </dgm:pt>
    <dgm:pt modelId="{60828710-A9E0-43B8-8794-D4ED3A543F85}" type="parTrans" cxnId="{3FBDCAC5-B6FB-46D4-8104-06B10BD8C42F}">
      <dgm:prSet/>
      <dgm:spPr/>
      <dgm:t>
        <a:bodyPr/>
        <a:lstStyle/>
        <a:p>
          <a:endParaRPr lang="en-US"/>
        </a:p>
      </dgm:t>
    </dgm:pt>
    <dgm:pt modelId="{3F68C6B2-9E28-478F-9C18-7A4F69C13C35}" type="sibTrans" cxnId="{3FBDCAC5-B6FB-46D4-8104-06B10BD8C42F}">
      <dgm:prSet/>
      <dgm:spPr/>
      <dgm:t>
        <a:bodyPr/>
        <a:lstStyle/>
        <a:p>
          <a:endParaRPr lang="en-US"/>
        </a:p>
      </dgm:t>
    </dgm:pt>
    <dgm:pt modelId="{DA0C9120-E217-40E6-8EF3-3D9FFE44E3BE}">
      <dgm:prSet/>
      <dgm:spPr/>
      <dgm:t>
        <a:bodyPr/>
        <a:lstStyle/>
        <a:p>
          <a:r>
            <a:rPr lang="pl-PL"/>
            <a:t>„rozwojowe zaburzenia mowy lub języka”, </a:t>
          </a:r>
          <a:endParaRPr lang="en-US"/>
        </a:p>
      </dgm:t>
    </dgm:pt>
    <dgm:pt modelId="{3DA0FF78-1B5C-4A8C-B941-5C5C26A8D9B0}" type="parTrans" cxnId="{09FEA858-2362-4EAD-A947-60D59BD5A8DB}">
      <dgm:prSet/>
      <dgm:spPr/>
      <dgm:t>
        <a:bodyPr/>
        <a:lstStyle/>
        <a:p>
          <a:endParaRPr lang="en-US"/>
        </a:p>
      </dgm:t>
    </dgm:pt>
    <dgm:pt modelId="{A0E333C9-F558-431B-9512-2996067F6C79}" type="sibTrans" cxnId="{09FEA858-2362-4EAD-A947-60D59BD5A8DB}">
      <dgm:prSet/>
      <dgm:spPr/>
      <dgm:t>
        <a:bodyPr/>
        <a:lstStyle/>
        <a:p>
          <a:endParaRPr lang="en-US"/>
        </a:p>
      </dgm:t>
    </dgm:pt>
    <dgm:pt modelId="{3321D6FB-D208-4AF8-AF1A-54B9444ECCEE}">
      <dgm:prSet/>
      <dgm:spPr/>
      <dgm:t>
        <a:bodyPr/>
        <a:lstStyle/>
        <a:p>
          <a:r>
            <a:rPr lang="pl-PL"/>
            <a:t>„rozwojowe zaburzenia uczenia się”, </a:t>
          </a:r>
          <a:endParaRPr lang="en-US"/>
        </a:p>
      </dgm:t>
    </dgm:pt>
    <dgm:pt modelId="{DE0016CF-147C-4635-AA6D-E3FE025B9327}" type="parTrans" cxnId="{8A6888D2-3EE8-4F0B-98D0-DE099CF5FBAC}">
      <dgm:prSet/>
      <dgm:spPr/>
      <dgm:t>
        <a:bodyPr/>
        <a:lstStyle/>
        <a:p>
          <a:endParaRPr lang="en-US"/>
        </a:p>
      </dgm:t>
    </dgm:pt>
    <dgm:pt modelId="{AEB5E3E2-C846-4C07-8DE9-5A206213B882}" type="sibTrans" cxnId="{8A6888D2-3EE8-4F0B-98D0-DE099CF5FBAC}">
      <dgm:prSet/>
      <dgm:spPr/>
      <dgm:t>
        <a:bodyPr/>
        <a:lstStyle/>
        <a:p>
          <a:endParaRPr lang="en-US"/>
        </a:p>
      </dgm:t>
    </dgm:pt>
    <dgm:pt modelId="{A9F8660D-3939-42BE-9FB4-0167E6CF9477}">
      <dgm:prSet/>
      <dgm:spPr/>
      <dgm:t>
        <a:bodyPr/>
        <a:lstStyle/>
        <a:p>
          <a:r>
            <a:rPr lang="pl-PL"/>
            <a:t>„rozwojowe zaburzenia koordynacji ruchowej”, </a:t>
          </a:r>
          <a:endParaRPr lang="en-US"/>
        </a:p>
      </dgm:t>
    </dgm:pt>
    <dgm:pt modelId="{73375254-E451-405C-909C-2305EF65CAE7}" type="parTrans" cxnId="{55875EC1-BBB4-4AF6-B151-3FD8B0132776}">
      <dgm:prSet/>
      <dgm:spPr/>
      <dgm:t>
        <a:bodyPr/>
        <a:lstStyle/>
        <a:p>
          <a:endParaRPr lang="en-US"/>
        </a:p>
      </dgm:t>
    </dgm:pt>
    <dgm:pt modelId="{DE963156-E724-48C4-9C0C-8145246E8B27}" type="sibTrans" cxnId="{55875EC1-BBB4-4AF6-B151-3FD8B0132776}">
      <dgm:prSet/>
      <dgm:spPr/>
      <dgm:t>
        <a:bodyPr/>
        <a:lstStyle/>
        <a:p>
          <a:endParaRPr lang="en-US"/>
        </a:p>
      </dgm:t>
    </dgm:pt>
    <dgm:pt modelId="{6AD02E71-DB63-4FBF-9C83-220739EDE260}">
      <dgm:prSet/>
      <dgm:spPr/>
      <dgm:t>
        <a:bodyPr/>
        <a:lstStyle/>
        <a:p>
          <a:r>
            <a:rPr lang="pl-PL"/>
            <a:t>„zaburzenia z deficytem uwagi i nadaktywnością” (w tym ADHD u dzieci i ADHD u dorosłych) , </a:t>
          </a:r>
          <a:endParaRPr lang="en-US"/>
        </a:p>
      </dgm:t>
    </dgm:pt>
    <dgm:pt modelId="{827F4FD0-1C56-478E-A383-EBB8EB0B4DA9}" type="parTrans" cxnId="{38D97A41-5204-462B-8A78-52E0E7DEBB2D}">
      <dgm:prSet/>
      <dgm:spPr/>
      <dgm:t>
        <a:bodyPr/>
        <a:lstStyle/>
        <a:p>
          <a:endParaRPr lang="en-US"/>
        </a:p>
      </dgm:t>
    </dgm:pt>
    <dgm:pt modelId="{00FC072C-8513-457C-B570-32D7E811ED4E}" type="sibTrans" cxnId="{38D97A41-5204-462B-8A78-52E0E7DEBB2D}">
      <dgm:prSet/>
      <dgm:spPr/>
      <dgm:t>
        <a:bodyPr/>
        <a:lstStyle/>
        <a:p>
          <a:endParaRPr lang="en-US"/>
        </a:p>
      </dgm:t>
    </dgm:pt>
    <dgm:pt modelId="{A01886DC-1FE1-4929-8109-A7B2EE35D4CC}">
      <dgm:prSet/>
      <dgm:spPr/>
      <dgm:t>
        <a:bodyPr/>
        <a:lstStyle/>
        <a:p>
          <a:r>
            <a:rPr lang="pl-PL"/>
            <a:t>„stereotypie ruchowe”</a:t>
          </a:r>
          <a:endParaRPr lang="en-US"/>
        </a:p>
      </dgm:t>
    </dgm:pt>
    <dgm:pt modelId="{1DF39B9D-9083-442F-B9D9-CB0FCE504514}" type="parTrans" cxnId="{47FBC05C-3246-47AA-AE3F-BA7D2DCC9E31}">
      <dgm:prSet/>
      <dgm:spPr/>
      <dgm:t>
        <a:bodyPr/>
        <a:lstStyle/>
        <a:p>
          <a:endParaRPr lang="en-US"/>
        </a:p>
      </dgm:t>
    </dgm:pt>
    <dgm:pt modelId="{AD00C6FD-92F4-4A6F-AD3B-326B8E03990A}" type="sibTrans" cxnId="{47FBC05C-3246-47AA-AE3F-BA7D2DCC9E31}">
      <dgm:prSet/>
      <dgm:spPr/>
      <dgm:t>
        <a:bodyPr/>
        <a:lstStyle/>
        <a:p>
          <a:endParaRPr lang="en-US"/>
        </a:p>
      </dgm:t>
    </dgm:pt>
    <dgm:pt modelId="{03E4DF5D-72D4-4911-BEBC-B56AB397B091}" type="pres">
      <dgm:prSet presAssocID="{4EA10CD2-EE85-42BC-A88A-2A93D328C998}" presName="vert0" presStyleCnt="0">
        <dgm:presLayoutVars>
          <dgm:dir/>
          <dgm:animOne val="branch"/>
          <dgm:animLvl val="lvl"/>
        </dgm:presLayoutVars>
      </dgm:prSet>
      <dgm:spPr/>
    </dgm:pt>
    <dgm:pt modelId="{5707F772-B334-475A-985E-829C39ED1A90}" type="pres">
      <dgm:prSet presAssocID="{B6907492-8CF5-42C9-BA6E-2DCE7FBB3C54}" presName="thickLine" presStyleLbl="alignNode1" presStyleIdx="0" presStyleCnt="1"/>
      <dgm:spPr/>
    </dgm:pt>
    <dgm:pt modelId="{AD044764-FAC0-4E26-ACB3-BEAE39625BA9}" type="pres">
      <dgm:prSet presAssocID="{B6907492-8CF5-42C9-BA6E-2DCE7FBB3C54}" presName="horz1" presStyleCnt="0"/>
      <dgm:spPr/>
    </dgm:pt>
    <dgm:pt modelId="{408C7B5E-802A-4E90-BA6F-C5B3478B15B8}" type="pres">
      <dgm:prSet presAssocID="{B6907492-8CF5-42C9-BA6E-2DCE7FBB3C54}" presName="tx1" presStyleLbl="revTx" presStyleIdx="0" presStyleCnt="7"/>
      <dgm:spPr/>
    </dgm:pt>
    <dgm:pt modelId="{79F65F04-B506-4D99-8F92-057A774B0090}" type="pres">
      <dgm:prSet presAssocID="{B6907492-8CF5-42C9-BA6E-2DCE7FBB3C54}" presName="vert1" presStyleCnt="0"/>
      <dgm:spPr/>
    </dgm:pt>
    <dgm:pt modelId="{F4F7566A-5D42-42D7-9059-6602754CCA9F}" type="pres">
      <dgm:prSet presAssocID="{BDA04F4E-5646-4128-A68D-071376E44D33}" presName="vertSpace2a" presStyleCnt="0"/>
      <dgm:spPr/>
    </dgm:pt>
    <dgm:pt modelId="{D03C2B3B-3F0E-4C45-86B9-E6C1662CA9FB}" type="pres">
      <dgm:prSet presAssocID="{BDA04F4E-5646-4128-A68D-071376E44D33}" presName="horz2" presStyleCnt="0"/>
      <dgm:spPr/>
    </dgm:pt>
    <dgm:pt modelId="{E6D5375A-5AE6-458D-8DC9-424BCEB0F212}" type="pres">
      <dgm:prSet presAssocID="{BDA04F4E-5646-4128-A68D-071376E44D33}" presName="horzSpace2" presStyleCnt="0"/>
      <dgm:spPr/>
    </dgm:pt>
    <dgm:pt modelId="{63DCD10D-3680-46A2-8111-AE2B644AECA4}" type="pres">
      <dgm:prSet presAssocID="{BDA04F4E-5646-4128-A68D-071376E44D33}" presName="tx2" presStyleLbl="revTx" presStyleIdx="1" presStyleCnt="7"/>
      <dgm:spPr/>
    </dgm:pt>
    <dgm:pt modelId="{F727616C-7E74-4D1D-9332-85EE08B767CB}" type="pres">
      <dgm:prSet presAssocID="{BDA04F4E-5646-4128-A68D-071376E44D33}" presName="vert2" presStyleCnt="0"/>
      <dgm:spPr/>
    </dgm:pt>
    <dgm:pt modelId="{78E91F59-4206-4AC9-B093-90946CBBAB43}" type="pres">
      <dgm:prSet presAssocID="{BDA04F4E-5646-4128-A68D-071376E44D33}" presName="thinLine2b" presStyleLbl="callout" presStyleIdx="0" presStyleCnt="6"/>
      <dgm:spPr/>
    </dgm:pt>
    <dgm:pt modelId="{20338860-190B-4ED1-A985-DF95CF095866}" type="pres">
      <dgm:prSet presAssocID="{BDA04F4E-5646-4128-A68D-071376E44D33}" presName="vertSpace2b" presStyleCnt="0"/>
      <dgm:spPr/>
    </dgm:pt>
    <dgm:pt modelId="{2BF62970-DC9A-493F-B9E3-B94FEFB9AFB8}" type="pres">
      <dgm:prSet presAssocID="{DA0C9120-E217-40E6-8EF3-3D9FFE44E3BE}" presName="horz2" presStyleCnt="0"/>
      <dgm:spPr/>
    </dgm:pt>
    <dgm:pt modelId="{D0BC14E8-2131-4BE4-BAEB-4391CF6DA6C9}" type="pres">
      <dgm:prSet presAssocID="{DA0C9120-E217-40E6-8EF3-3D9FFE44E3BE}" presName="horzSpace2" presStyleCnt="0"/>
      <dgm:spPr/>
    </dgm:pt>
    <dgm:pt modelId="{5EA8F8E4-BE97-4F39-A5B6-D83E5581E171}" type="pres">
      <dgm:prSet presAssocID="{DA0C9120-E217-40E6-8EF3-3D9FFE44E3BE}" presName="tx2" presStyleLbl="revTx" presStyleIdx="2" presStyleCnt="7"/>
      <dgm:spPr/>
    </dgm:pt>
    <dgm:pt modelId="{294D0605-80D8-4CF7-B727-1219CC3C92E8}" type="pres">
      <dgm:prSet presAssocID="{DA0C9120-E217-40E6-8EF3-3D9FFE44E3BE}" presName="vert2" presStyleCnt="0"/>
      <dgm:spPr/>
    </dgm:pt>
    <dgm:pt modelId="{76C83879-92BB-4E07-900F-6F3F2DE168DE}" type="pres">
      <dgm:prSet presAssocID="{DA0C9120-E217-40E6-8EF3-3D9FFE44E3BE}" presName="thinLine2b" presStyleLbl="callout" presStyleIdx="1" presStyleCnt="6"/>
      <dgm:spPr/>
    </dgm:pt>
    <dgm:pt modelId="{CEC59746-9B00-4958-9439-1FB765CA2043}" type="pres">
      <dgm:prSet presAssocID="{DA0C9120-E217-40E6-8EF3-3D9FFE44E3BE}" presName="vertSpace2b" presStyleCnt="0"/>
      <dgm:spPr/>
    </dgm:pt>
    <dgm:pt modelId="{A562E561-1CDD-49CD-ACA7-A5FAA83CCD72}" type="pres">
      <dgm:prSet presAssocID="{3321D6FB-D208-4AF8-AF1A-54B9444ECCEE}" presName="horz2" presStyleCnt="0"/>
      <dgm:spPr/>
    </dgm:pt>
    <dgm:pt modelId="{50FC954F-3941-4021-8F23-B67D5AC3DE35}" type="pres">
      <dgm:prSet presAssocID="{3321D6FB-D208-4AF8-AF1A-54B9444ECCEE}" presName="horzSpace2" presStyleCnt="0"/>
      <dgm:spPr/>
    </dgm:pt>
    <dgm:pt modelId="{D99201BA-0B15-484D-954B-89C1176F5EF2}" type="pres">
      <dgm:prSet presAssocID="{3321D6FB-D208-4AF8-AF1A-54B9444ECCEE}" presName="tx2" presStyleLbl="revTx" presStyleIdx="3" presStyleCnt="7"/>
      <dgm:spPr/>
    </dgm:pt>
    <dgm:pt modelId="{D6FD1FBE-4A2E-4BAB-B08A-20E2E143DB36}" type="pres">
      <dgm:prSet presAssocID="{3321D6FB-D208-4AF8-AF1A-54B9444ECCEE}" presName="vert2" presStyleCnt="0"/>
      <dgm:spPr/>
    </dgm:pt>
    <dgm:pt modelId="{2E9DB4F0-EE75-484C-968F-00362FAF4428}" type="pres">
      <dgm:prSet presAssocID="{3321D6FB-D208-4AF8-AF1A-54B9444ECCEE}" presName="thinLine2b" presStyleLbl="callout" presStyleIdx="2" presStyleCnt="6"/>
      <dgm:spPr/>
    </dgm:pt>
    <dgm:pt modelId="{C609AB17-7943-4268-9300-00BFCD22E14A}" type="pres">
      <dgm:prSet presAssocID="{3321D6FB-D208-4AF8-AF1A-54B9444ECCEE}" presName="vertSpace2b" presStyleCnt="0"/>
      <dgm:spPr/>
    </dgm:pt>
    <dgm:pt modelId="{FDDA4E1C-7B71-4D1F-8BDA-04E3A934764A}" type="pres">
      <dgm:prSet presAssocID="{A9F8660D-3939-42BE-9FB4-0167E6CF9477}" presName="horz2" presStyleCnt="0"/>
      <dgm:spPr/>
    </dgm:pt>
    <dgm:pt modelId="{4196E749-5980-47D1-8087-CED3872D0B10}" type="pres">
      <dgm:prSet presAssocID="{A9F8660D-3939-42BE-9FB4-0167E6CF9477}" presName="horzSpace2" presStyleCnt="0"/>
      <dgm:spPr/>
    </dgm:pt>
    <dgm:pt modelId="{F69BA2F3-E700-4DDA-A68A-A786BFA0E0EA}" type="pres">
      <dgm:prSet presAssocID="{A9F8660D-3939-42BE-9FB4-0167E6CF9477}" presName="tx2" presStyleLbl="revTx" presStyleIdx="4" presStyleCnt="7"/>
      <dgm:spPr/>
    </dgm:pt>
    <dgm:pt modelId="{C9A0BAE0-9527-46D5-9EEE-754DCB59CFE1}" type="pres">
      <dgm:prSet presAssocID="{A9F8660D-3939-42BE-9FB4-0167E6CF9477}" presName="vert2" presStyleCnt="0"/>
      <dgm:spPr/>
    </dgm:pt>
    <dgm:pt modelId="{DE38DBBC-28B9-4727-B72F-F0F69CED18A3}" type="pres">
      <dgm:prSet presAssocID="{A9F8660D-3939-42BE-9FB4-0167E6CF9477}" presName="thinLine2b" presStyleLbl="callout" presStyleIdx="3" presStyleCnt="6"/>
      <dgm:spPr/>
    </dgm:pt>
    <dgm:pt modelId="{E5296E84-1DCB-453C-95A6-A1ECE6EDC606}" type="pres">
      <dgm:prSet presAssocID="{A9F8660D-3939-42BE-9FB4-0167E6CF9477}" presName="vertSpace2b" presStyleCnt="0"/>
      <dgm:spPr/>
    </dgm:pt>
    <dgm:pt modelId="{DBFB4A0C-CFDB-4AA5-AD6C-5F66AFFC58A6}" type="pres">
      <dgm:prSet presAssocID="{6AD02E71-DB63-4FBF-9C83-220739EDE260}" presName="horz2" presStyleCnt="0"/>
      <dgm:spPr/>
    </dgm:pt>
    <dgm:pt modelId="{85D7CF25-ED9C-4382-B510-2D8D57166CFD}" type="pres">
      <dgm:prSet presAssocID="{6AD02E71-DB63-4FBF-9C83-220739EDE260}" presName="horzSpace2" presStyleCnt="0"/>
      <dgm:spPr/>
    </dgm:pt>
    <dgm:pt modelId="{F1CBF30B-AF69-4BA8-A07A-2848F835F0B0}" type="pres">
      <dgm:prSet presAssocID="{6AD02E71-DB63-4FBF-9C83-220739EDE260}" presName="tx2" presStyleLbl="revTx" presStyleIdx="5" presStyleCnt="7"/>
      <dgm:spPr/>
    </dgm:pt>
    <dgm:pt modelId="{59EB428C-7C2D-4D3D-96F3-3E0365E57A0D}" type="pres">
      <dgm:prSet presAssocID="{6AD02E71-DB63-4FBF-9C83-220739EDE260}" presName="vert2" presStyleCnt="0"/>
      <dgm:spPr/>
    </dgm:pt>
    <dgm:pt modelId="{C05CB47E-0470-4C41-A907-57D1B6F5D046}" type="pres">
      <dgm:prSet presAssocID="{6AD02E71-DB63-4FBF-9C83-220739EDE260}" presName="thinLine2b" presStyleLbl="callout" presStyleIdx="4" presStyleCnt="6"/>
      <dgm:spPr/>
    </dgm:pt>
    <dgm:pt modelId="{C0C5F0F7-2DAF-40FF-B618-C34836F89707}" type="pres">
      <dgm:prSet presAssocID="{6AD02E71-DB63-4FBF-9C83-220739EDE260}" presName="vertSpace2b" presStyleCnt="0"/>
      <dgm:spPr/>
    </dgm:pt>
    <dgm:pt modelId="{96CBB648-6FF9-4B24-A850-6E308032FAFF}" type="pres">
      <dgm:prSet presAssocID="{A01886DC-1FE1-4929-8109-A7B2EE35D4CC}" presName="horz2" presStyleCnt="0"/>
      <dgm:spPr/>
    </dgm:pt>
    <dgm:pt modelId="{6F57925C-CD32-4159-8EA0-7BB2F547D86C}" type="pres">
      <dgm:prSet presAssocID="{A01886DC-1FE1-4929-8109-A7B2EE35D4CC}" presName="horzSpace2" presStyleCnt="0"/>
      <dgm:spPr/>
    </dgm:pt>
    <dgm:pt modelId="{BCF9E545-6DD5-4CCB-981B-346CD9B3D03E}" type="pres">
      <dgm:prSet presAssocID="{A01886DC-1FE1-4929-8109-A7B2EE35D4CC}" presName="tx2" presStyleLbl="revTx" presStyleIdx="6" presStyleCnt="7"/>
      <dgm:spPr/>
    </dgm:pt>
    <dgm:pt modelId="{5DB361B3-7656-4709-9DBD-A12762FB6C6D}" type="pres">
      <dgm:prSet presAssocID="{A01886DC-1FE1-4929-8109-A7B2EE35D4CC}" presName="vert2" presStyleCnt="0"/>
      <dgm:spPr/>
    </dgm:pt>
    <dgm:pt modelId="{FE909A98-7308-4C30-9C8B-71862F687F89}" type="pres">
      <dgm:prSet presAssocID="{A01886DC-1FE1-4929-8109-A7B2EE35D4CC}" presName="thinLine2b" presStyleLbl="callout" presStyleIdx="5" presStyleCnt="6"/>
      <dgm:spPr/>
    </dgm:pt>
    <dgm:pt modelId="{6302CAA3-14F6-47ED-8190-2EC17DC5E21D}" type="pres">
      <dgm:prSet presAssocID="{A01886DC-1FE1-4929-8109-A7B2EE35D4CC}" presName="vertSpace2b" presStyleCnt="0"/>
      <dgm:spPr/>
    </dgm:pt>
  </dgm:ptLst>
  <dgm:cxnLst>
    <dgm:cxn modelId="{24E5E810-621F-47B0-AC37-365D51C17E53}" srcId="{4EA10CD2-EE85-42BC-A88A-2A93D328C998}" destId="{B6907492-8CF5-42C9-BA6E-2DCE7FBB3C54}" srcOrd="0" destOrd="0" parTransId="{C6509035-2B1E-455F-ACC8-76624CAE2B69}" sibTransId="{08FA1E5A-71DA-49E2-A242-4BCA53DC0786}"/>
    <dgm:cxn modelId="{26F21014-DB11-4853-9CF8-5A68BA757D6D}" type="presOf" srcId="{6AD02E71-DB63-4FBF-9C83-220739EDE260}" destId="{F1CBF30B-AF69-4BA8-A07A-2848F835F0B0}" srcOrd="0" destOrd="0" presId="urn:microsoft.com/office/officeart/2008/layout/LinedList"/>
    <dgm:cxn modelId="{2BF54328-3F7F-4427-886A-221520A1D5BA}" type="presOf" srcId="{BDA04F4E-5646-4128-A68D-071376E44D33}" destId="{63DCD10D-3680-46A2-8111-AE2B644AECA4}" srcOrd="0" destOrd="0" presId="urn:microsoft.com/office/officeart/2008/layout/LinedList"/>
    <dgm:cxn modelId="{05AE423D-FF0E-4F4B-916A-081AE0F56296}" type="presOf" srcId="{A9F8660D-3939-42BE-9FB4-0167E6CF9477}" destId="{F69BA2F3-E700-4DDA-A68A-A786BFA0E0EA}" srcOrd="0" destOrd="0" presId="urn:microsoft.com/office/officeart/2008/layout/LinedList"/>
    <dgm:cxn modelId="{47FBC05C-3246-47AA-AE3F-BA7D2DCC9E31}" srcId="{B6907492-8CF5-42C9-BA6E-2DCE7FBB3C54}" destId="{A01886DC-1FE1-4929-8109-A7B2EE35D4CC}" srcOrd="5" destOrd="0" parTransId="{1DF39B9D-9083-442F-B9D9-CB0FCE504514}" sibTransId="{AD00C6FD-92F4-4A6F-AD3B-326B8E03990A}"/>
    <dgm:cxn modelId="{38D97A41-5204-462B-8A78-52E0E7DEBB2D}" srcId="{B6907492-8CF5-42C9-BA6E-2DCE7FBB3C54}" destId="{6AD02E71-DB63-4FBF-9C83-220739EDE260}" srcOrd="4" destOrd="0" parTransId="{827F4FD0-1C56-478E-A383-EBB8EB0B4DA9}" sibTransId="{00FC072C-8513-457C-B570-32D7E811ED4E}"/>
    <dgm:cxn modelId="{09FEA858-2362-4EAD-A947-60D59BD5A8DB}" srcId="{B6907492-8CF5-42C9-BA6E-2DCE7FBB3C54}" destId="{DA0C9120-E217-40E6-8EF3-3D9FFE44E3BE}" srcOrd="1" destOrd="0" parTransId="{3DA0FF78-1B5C-4A8C-B941-5C5C26A8D9B0}" sibTransId="{A0E333C9-F558-431B-9512-2996067F6C79}"/>
    <dgm:cxn modelId="{163AE19B-CE72-441F-A7F4-EFC0A713424C}" type="presOf" srcId="{DA0C9120-E217-40E6-8EF3-3D9FFE44E3BE}" destId="{5EA8F8E4-BE97-4F39-A5B6-D83E5581E171}" srcOrd="0" destOrd="0" presId="urn:microsoft.com/office/officeart/2008/layout/LinedList"/>
    <dgm:cxn modelId="{1995E8A3-15F3-452C-B003-E0707EF0FD76}" type="presOf" srcId="{B6907492-8CF5-42C9-BA6E-2DCE7FBB3C54}" destId="{408C7B5E-802A-4E90-BA6F-C5B3478B15B8}" srcOrd="0" destOrd="0" presId="urn:microsoft.com/office/officeart/2008/layout/LinedList"/>
    <dgm:cxn modelId="{55875EC1-BBB4-4AF6-B151-3FD8B0132776}" srcId="{B6907492-8CF5-42C9-BA6E-2DCE7FBB3C54}" destId="{A9F8660D-3939-42BE-9FB4-0167E6CF9477}" srcOrd="3" destOrd="0" parTransId="{73375254-E451-405C-909C-2305EF65CAE7}" sibTransId="{DE963156-E724-48C4-9C0C-8145246E8B27}"/>
    <dgm:cxn modelId="{3FBDCAC5-B6FB-46D4-8104-06B10BD8C42F}" srcId="{B6907492-8CF5-42C9-BA6E-2DCE7FBB3C54}" destId="{BDA04F4E-5646-4128-A68D-071376E44D33}" srcOrd="0" destOrd="0" parTransId="{60828710-A9E0-43B8-8794-D4ED3A543F85}" sibTransId="{3F68C6B2-9E28-478F-9C18-7A4F69C13C35}"/>
    <dgm:cxn modelId="{8A6888D2-3EE8-4F0B-98D0-DE099CF5FBAC}" srcId="{B6907492-8CF5-42C9-BA6E-2DCE7FBB3C54}" destId="{3321D6FB-D208-4AF8-AF1A-54B9444ECCEE}" srcOrd="2" destOrd="0" parTransId="{DE0016CF-147C-4635-AA6D-E3FE025B9327}" sibTransId="{AEB5E3E2-C846-4C07-8DE9-5A206213B882}"/>
    <dgm:cxn modelId="{BDEE47D7-0DE9-4D0F-B96D-79B56E4F344C}" type="presOf" srcId="{4EA10CD2-EE85-42BC-A88A-2A93D328C998}" destId="{03E4DF5D-72D4-4911-BEBC-B56AB397B091}" srcOrd="0" destOrd="0" presId="urn:microsoft.com/office/officeart/2008/layout/LinedList"/>
    <dgm:cxn modelId="{1C39B9ED-FC61-437E-987D-06F55B53B701}" type="presOf" srcId="{A01886DC-1FE1-4929-8109-A7B2EE35D4CC}" destId="{BCF9E545-6DD5-4CCB-981B-346CD9B3D03E}" srcOrd="0" destOrd="0" presId="urn:microsoft.com/office/officeart/2008/layout/LinedList"/>
    <dgm:cxn modelId="{288AF1F4-4B88-4115-85CF-039DBD87FE23}" type="presOf" srcId="{3321D6FB-D208-4AF8-AF1A-54B9444ECCEE}" destId="{D99201BA-0B15-484D-954B-89C1176F5EF2}" srcOrd="0" destOrd="0" presId="urn:microsoft.com/office/officeart/2008/layout/LinedList"/>
    <dgm:cxn modelId="{6F4AB7AC-F981-41EB-9B01-509F1303950E}" type="presParOf" srcId="{03E4DF5D-72D4-4911-BEBC-B56AB397B091}" destId="{5707F772-B334-475A-985E-829C39ED1A90}" srcOrd="0" destOrd="0" presId="urn:microsoft.com/office/officeart/2008/layout/LinedList"/>
    <dgm:cxn modelId="{A693A49D-6786-4C33-8EA7-8A9ADFE9C589}" type="presParOf" srcId="{03E4DF5D-72D4-4911-BEBC-B56AB397B091}" destId="{AD044764-FAC0-4E26-ACB3-BEAE39625BA9}" srcOrd="1" destOrd="0" presId="urn:microsoft.com/office/officeart/2008/layout/LinedList"/>
    <dgm:cxn modelId="{88324099-0BFC-4C91-B6EF-2E6532BA80FA}" type="presParOf" srcId="{AD044764-FAC0-4E26-ACB3-BEAE39625BA9}" destId="{408C7B5E-802A-4E90-BA6F-C5B3478B15B8}" srcOrd="0" destOrd="0" presId="urn:microsoft.com/office/officeart/2008/layout/LinedList"/>
    <dgm:cxn modelId="{D4F35F53-ADD4-4A1C-AC88-46CE5B42A04D}" type="presParOf" srcId="{AD044764-FAC0-4E26-ACB3-BEAE39625BA9}" destId="{79F65F04-B506-4D99-8F92-057A774B0090}" srcOrd="1" destOrd="0" presId="urn:microsoft.com/office/officeart/2008/layout/LinedList"/>
    <dgm:cxn modelId="{24D32307-F478-4830-BE1D-EC2887C89C3F}" type="presParOf" srcId="{79F65F04-B506-4D99-8F92-057A774B0090}" destId="{F4F7566A-5D42-42D7-9059-6602754CCA9F}" srcOrd="0" destOrd="0" presId="urn:microsoft.com/office/officeart/2008/layout/LinedList"/>
    <dgm:cxn modelId="{D39FBC1D-9802-4EBA-B384-EB53EED56709}" type="presParOf" srcId="{79F65F04-B506-4D99-8F92-057A774B0090}" destId="{D03C2B3B-3F0E-4C45-86B9-E6C1662CA9FB}" srcOrd="1" destOrd="0" presId="urn:microsoft.com/office/officeart/2008/layout/LinedList"/>
    <dgm:cxn modelId="{F25B81C2-6614-4154-8851-A7AD3642C48D}" type="presParOf" srcId="{D03C2B3B-3F0E-4C45-86B9-E6C1662CA9FB}" destId="{E6D5375A-5AE6-458D-8DC9-424BCEB0F212}" srcOrd="0" destOrd="0" presId="urn:microsoft.com/office/officeart/2008/layout/LinedList"/>
    <dgm:cxn modelId="{17BBE3FD-537D-447B-B9A8-AEB003A0B706}" type="presParOf" srcId="{D03C2B3B-3F0E-4C45-86B9-E6C1662CA9FB}" destId="{63DCD10D-3680-46A2-8111-AE2B644AECA4}" srcOrd="1" destOrd="0" presId="urn:microsoft.com/office/officeart/2008/layout/LinedList"/>
    <dgm:cxn modelId="{066267C4-6560-429D-BCC1-1C1B37B27D62}" type="presParOf" srcId="{D03C2B3B-3F0E-4C45-86B9-E6C1662CA9FB}" destId="{F727616C-7E74-4D1D-9332-85EE08B767CB}" srcOrd="2" destOrd="0" presId="urn:microsoft.com/office/officeart/2008/layout/LinedList"/>
    <dgm:cxn modelId="{EEF3AC77-994D-454A-BF90-DC0A6061097F}" type="presParOf" srcId="{79F65F04-B506-4D99-8F92-057A774B0090}" destId="{78E91F59-4206-4AC9-B093-90946CBBAB43}" srcOrd="2" destOrd="0" presId="urn:microsoft.com/office/officeart/2008/layout/LinedList"/>
    <dgm:cxn modelId="{A5D4809D-B49A-4BA8-B722-A3E40353F1F3}" type="presParOf" srcId="{79F65F04-B506-4D99-8F92-057A774B0090}" destId="{20338860-190B-4ED1-A985-DF95CF095866}" srcOrd="3" destOrd="0" presId="urn:microsoft.com/office/officeart/2008/layout/LinedList"/>
    <dgm:cxn modelId="{EBB8D63C-9BC5-4048-ABE2-2B37ECC5B79F}" type="presParOf" srcId="{79F65F04-B506-4D99-8F92-057A774B0090}" destId="{2BF62970-DC9A-493F-B9E3-B94FEFB9AFB8}" srcOrd="4" destOrd="0" presId="urn:microsoft.com/office/officeart/2008/layout/LinedList"/>
    <dgm:cxn modelId="{DC12F454-CDE0-44A5-944C-77A1303FF439}" type="presParOf" srcId="{2BF62970-DC9A-493F-B9E3-B94FEFB9AFB8}" destId="{D0BC14E8-2131-4BE4-BAEB-4391CF6DA6C9}" srcOrd="0" destOrd="0" presId="urn:microsoft.com/office/officeart/2008/layout/LinedList"/>
    <dgm:cxn modelId="{3FC789C8-A22F-4D64-BAAD-78DD482EAB30}" type="presParOf" srcId="{2BF62970-DC9A-493F-B9E3-B94FEFB9AFB8}" destId="{5EA8F8E4-BE97-4F39-A5B6-D83E5581E171}" srcOrd="1" destOrd="0" presId="urn:microsoft.com/office/officeart/2008/layout/LinedList"/>
    <dgm:cxn modelId="{14ABB5CE-F4A8-4990-A92D-0565DDA7323A}" type="presParOf" srcId="{2BF62970-DC9A-493F-B9E3-B94FEFB9AFB8}" destId="{294D0605-80D8-4CF7-B727-1219CC3C92E8}" srcOrd="2" destOrd="0" presId="urn:microsoft.com/office/officeart/2008/layout/LinedList"/>
    <dgm:cxn modelId="{CDB003DF-38C7-448F-9EF6-B07110F5524A}" type="presParOf" srcId="{79F65F04-B506-4D99-8F92-057A774B0090}" destId="{76C83879-92BB-4E07-900F-6F3F2DE168DE}" srcOrd="5" destOrd="0" presId="urn:microsoft.com/office/officeart/2008/layout/LinedList"/>
    <dgm:cxn modelId="{ADC3BF68-8B5F-4B6C-A8C1-F92A517D70FF}" type="presParOf" srcId="{79F65F04-B506-4D99-8F92-057A774B0090}" destId="{CEC59746-9B00-4958-9439-1FB765CA2043}" srcOrd="6" destOrd="0" presId="urn:microsoft.com/office/officeart/2008/layout/LinedList"/>
    <dgm:cxn modelId="{6AD232E8-8EC9-4BC9-BCF9-DA0F1FF708F5}" type="presParOf" srcId="{79F65F04-B506-4D99-8F92-057A774B0090}" destId="{A562E561-1CDD-49CD-ACA7-A5FAA83CCD72}" srcOrd="7" destOrd="0" presId="urn:microsoft.com/office/officeart/2008/layout/LinedList"/>
    <dgm:cxn modelId="{D1831006-1D86-443D-9D35-7C807DC69BFE}" type="presParOf" srcId="{A562E561-1CDD-49CD-ACA7-A5FAA83CCD72}" destId="{50FC954F-3941-4021-8F23-B67D5AC3DE35}" srcOrd="0" destOrd="0" presId="urn:microsoft.com/office/officeart/2008/layout/LinedList"/>
    <dgm:cxn modelId="{080D2551-30BD-4ABC-BAD4-D8D533F17FE9}" type="presParOf" srcId="{A562E561-1CDD-49CD-ACA7-A5FAA83CCD72}" destId="{D99201BA-0B15-484D-954B-89C1176F5EF2}" srcOrd="1" destOrd="0" presId="urn:microsoft.com/office/officeart/2008/layout/LinedList"/>
    <dgm:cxn modelId="{6C327DB3-B839-40AF-A23B-7D8FED457128}" type="presParOf" srcId="{A562E561-1CDD-49CD-ACA7-A5FAA83CCD72}" destId="{D6FD1FBE-4A2E-4BAB-B08A-20E2E143DB36}" srcOrd="2" destOrd="0" presId="urn:microsoft.com/office/officeart/2008/layout/LinedList"/>
    <dgm:cxn modelId="{FE9CEDBB-24F2-4DB6-8311-09BFAD3BF2D4}" type="presParOf" srcId="{79F65F04-B506-4D99-8F92-057A774B0090}" destId="{2E9DB4F0-EE75-484C-968F-00362FAF4428}" srcOrd="8" destOrd="0" presId="urn:microsoft.com/office/officeart/2008/layout/LinedList"/>
    <dgm:cxn modelId="{C522DA06-3767-44EB-B840-2B00E1ED58EF}" type="presParOf" srcId="{79F65F04-B506-4D99-8F92-057A774B0090}" destId="{C609AB17-7943-4268-9300-00BFCD22E14A}" srcOrd="9" destOrd="0" presId="urn:microsoft.com/office/officeart/2008/layout/LinedList"/>
    <dgm:cxn modelId="{3ABFD610-7F14-47BB-8A0E-58555DA06BB9}" type="presParOf" srcId="{79F65F04-B506-4D99-8F92-057A774B0090}" destId="{FDDA4E1C-7B71-4D1F-8BDA-04E3A934764A}" srcOrd="10" destOrd="0" presId="urn:microsoft.com/office/officeart/2008/layout/LinedList"/>
    <dgm:cxn modelId="{6F78B09D-F879-48FD-9FE4-661E2C1A8F66}" type="presParOf" srcId="{FDDA4E1C-7B71-4D1F-8BDA-04E3A934764A}" destId="{4196E749-5980-47D1-8087-CED3872D0B10}" srcOrd="0" destOrd="0" presId="urn:microsoft.com/office/officeart/2008/layout/LinedList"/>
    <dgm:cxn modelId="{5B6CFD3C-E8E6-46B6-A350-BE0D6A9F902A}" type="presParOf" srcId="{FDDA4E1C-7B71-4D1F-8BDA-04E3A934764A}" destId="{F69BA2F3-E700-4DDA-A68A-A786BFA0E0EA}" srcOrd="1" destOrd="0" presId="urn:microsoft.com/office/officeart/2008/layout/LinedList"/>
    <dgm:cxn modelId="{48C7C677-EF59-4A3F-9C01-834938062D16}" type="presParOf" srcId="{FDDA4E1C-7B71-4D1F-8BDA-04E3A934764A}" destId="{C9A0BAE0-9527-46D5-9EEE-754DCB59CFE1}" srcOrd="2" destOrd="0" presId="urn:microsoft.com/office/officeart/2008/layout/LinedList"/>
    <dgm:cxn modelId="{B8D0DDCB-9623-4E97-A329-5DB5844867ED}" type="presParOf" srcId="{79F65F04-B506-4D99-8F92-057A774B0090}" destId="{DE38DBBC-28B9-4727-B72F-F0F69CED18A3}" srcOrd="11" destOrd="0" presId="urn:microsoft.com/office/officeart/2008/layout/LinedList"/>
    <dgm:cxn modelId="{07241BAA-72C0-4DD1-B533-04347604056C}" type="presParOf" srcId="{79F65F04-B506-4D99-8F92-057A774B0090}" destId="{E5296E84-1DCB-453C-95A6-A1ECE6EDC606}" srcOrd="12" destOrd="0" presId="urn:microsoft.com/office/officeart/2008/layout/LinedList"/>
    <dgm:cxn modelId="{690229DA-BDA8-4343-B298-2001A8C3F176}" type="presParOf" srcId="{79F65F04-B506-4D99-8F92-057A774B0090}" destId="{DBFB4A0C-CFDB-4AA5-AD6C-5F66AFFC58A6}" srcOrd="13" destOrd="0" presId="urn:microsoft.com/office/officeart/2008/layout/LinedList"/>
    <dgm:cxn modelId="{4D626C57-216D-43E9-A38B-33FE0CC593E7}" type="presParOf" srcId="{DBFB4A0C-CFDB-4AA5-AD6C-5F66AFFC58A6}" destId="{85D7CF25-ED9C-4382-B510-2D8D57166CFD}" srcOrd="0" destOrd="0" presId="urn:microsoft.com/office/officeart/2008/layout/LinedList"/>
    <dgm:cxn modelId="{170597E7-A904-44C2-B8FA-AB10FC088D66}" type="presParOf" srcId="{DBFB4A0C-CFDB-4AA5-AD6C-5F66AFFC58A6}" destId="{F1CBF30B-AF69-4BA8-A07A-2848F835F0B0}" srcOrd="1" destOrd="0" presId="urn:microsoft.com/office/officeart/2008/layout/LinedList"/>
    <dgm:cxn modelId="{8AE72936-7352-4500-B831-9B5108E96694}" type="presParOf" srcId="{DBFB4A0C-CFDB-4AA5-AD6C-5F66AFFC58A6}" destId="{59EB428C-7C2D-4D3D-96F3-3E0365E57A0D}" srcOrd="2" destOrd="0" presId="urn:microsoft.com/office/officeart/2008/layout/LinedList"/>
    <dgm:cxn modelId="{23039C4C-1F3D-4989-B4C7-C049F30D8C3B}" type="presParOf" srcId="{79F65F04-B506-4D99-8F92-057A774B0090}" destId="{C05CB47E-0470-4C41-A907-57D1B6F5D046}" srcOrd="14" destOrd="0" presId="urn:microsoft.com/office/officeart/2008/layout/LinedList"/>
    <dgm:cxn modelId="{3A459F7C-F26D-434A-86B3-8349D2DEED87}" type="presParOf" srcId="{79F65F04-B506-4D99-8F92-057A774B0090}" destId="{C0C5F0F7-2DAF-40FF-B618-C34836F89707}" srcOrd="15" destOrd="0" presId="urn:microsoft.com/office/officeart/2008/layout/LinedList"/>
    <dgm:cxn modelId="{24E2B5D9-55E9-4A95-94F8-E90479A6D587}" type="presParOf" srcId="{79F65F04-B506-4D99-8F92-057A774B0090}" destId="{96CBB648-6FF9-4B24-A850-6E308032FAFF}" srcOrd="16" destOrd="0" presId="urn:microsoft.com/office/officeart/2008/layout/LinedList"/>
    <dgm:cxn modelId="{9A7137FC-8E7E-4945-9BD5-8CF5690240D8}" type="presParOf" srcId="{96CBB648-6FF9-4B24-A850-6E308032FAFF}" destId="{6F57925C-CD32-4159-8EA0-7BB2F547D86C}" srcOrd="0" destOrd="0" presId="urn:microsoft.com/office/officeart/2008/layout/LinedList"/>
    <dgm:cxn modelId="{E668C6E0-B3BA-432B-9A16-45EDD7522D60}" type="presParOf" srcId="{96CBB648-6FF9-4B24-A850-6E308032FAFF}" destId="{BCF9E545-6DD5-4CCB-981B-346CD9B3D03E}" srcOrd="1" destOrd="0" presId="urn:microsoft.com/office/officeart/2008/layout/LinedList"/>
    <dgm:cxn modelId="{2673E78B-478D-46A4-A370-3484915F98E7}" type="presParOf" srcId="{96CBB648-6FF9-4B24-A850-6E308032FAFF}" destId="{5DB361B3-7656-4709-9DBD-A12762FB6C6D}" srcOrd="2" destOrd="0" presId="urn:microsoft.com/office/officeart/2008/layout/LinedList"/>
    <dgm:cxn modelId="{C8483FCF-6B3C-441C-AB65-4B3EEB51B357}" type="presParOf" srcId="{79F65F04-B506-4D99-8F92-057A774B0090}" destId="{FE909A98-7308-4C30-9C8B-71862F687F89}" srcOrd="17" destOrd="0" presId="urn:microsoft.com/office/officeart/2008/layout/LinedList"/>
    <dgm:cxn modelId="{E06B4565-9C04-4329-A10E-78447089438C}" type="presParOf" srcId="{79F65F04-B506-4D99-8F92-057A774B0090}" destId="{6302CAA3-14F6-47ED-8190-2EC17DC5E21D}" srcOrd="18"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5868D9F-FE62-400C-8AF2-84CC9632CF4F}" type="doc">
      <dgm:prSet loTypeId="urn:microsoft.com/office/officeart/2008/layout/LinedList" loCatId="list" qsTypeId="urn:microsoft.com/office/officeart/2005/8/quickstyle/simple1" qsCatId="simple" csTypeId="urn:microsoft.com/office/officeart/2005/8/colors/colorful5" csCatId="colorful" phldr="1"/>
      <dgm:spPr/>
      <dgm:t>
        <a:bodyPr/>
        <a:lstStyle/>
        <a:p>
          <a:endParaRPr lang="en-US"/>
        </a:p>
      </dgm:t>
    </dgm:pt>
    <dgm:pt modelId="{579F57CE-5223-4041-B2EC-A2BD1A2FAE7C}">
      <dgm:prSet/>
      <dgm:spPr/>
      <dgm:t>
        <a:bodyPr/>
        <a:lstStyle/>
        <a:p>
          <a:r>
            <a:rPr lang="pl-PL" dirty="0"/>
            <a:t>osamotnienie, niepokój, </a:t>
          </a:r>
          <a:endParaRPr lang="en-US" dirty="0"/>
        </a:p>
      </dgm:t>
    </dgm:pt>
    <dgm:pt modelId="{026D929E-960C-485E-B8F3-A1C51B99E7F8}" type="parTrans" cxnId="{EBB04A37-8F16-4ECB-BC55-0D6919D18CE2}">
      <dgm:prSet/>
      <dgm:spPr/>
      <dgm:t>
        <a:bodyPr/>
        <a:lstStyle/>
        <a:p>
          <a:endParaRPr lang="en-US"/>
        </a:p>
      </dgm:t>
    </dgm:pt>
    <dgm:pt modelId="{C142252C-4E1D-407B-8779-A832A1AC97D0}" type="sibTrans" cxnId="{EBB04A37-8F16-4ECB-BC55-0D6919D18CE2}">
      <dgm:prSet/>
      <dgm:spPr/>
      <dgm:t>
        <a:bodyPr/>
        <a:lstStyle/>
        <a:p>
          <a:endParaRPr lang="en-US"/>
        </a:p>
      </dgm:t>
    </dgm:pt>
    <dgm:pt modelId="{A41702B4-95C6-4AB1-87F9-96D74FD5253D}">
      <dgm:prSet/>
      <dgm:spPr/>
      <dgm:t>
        <a:bodyPr/>
        <a:lstStyle/>
        <a:p>
          <a:r>
            <a:rPr lang="pl-PL"/>
            <a:t>brak samodzielności, stres, nadwrażliwość,</a:t>
          </a:r>
          <a:endParaRPr lang="en-US"/>
        </a:p>
      </dgm:t>
    </dgm:pt>
    <dgm:pt modelId="{876D3309-0641-4E4F-B550-6BFE71DFD642}" type="parTrans" cxnId="{FDBB9924-4218-4EC4-9F66-98CB28BBC1B3}">
      <dgm:prSet/>
      <dgm:spPr/>
      <dgm:t>
        <a:bodyPr/>
        <a:lstStyle/>
        <a:p>
          <a:endParaRPr lang="en-US"/>
        </a:p>
      </dgm:t>
    </dgm:pt>
    <dgm:pt modelId="{5B56748A-E362-455D-8600-D559254D55DF}" type="sibTrans" cxnId="{FDBB9924-4218-4EC4-9F66-98CB28BBC1B3}">
      <dgm:prSet/>
      <dgm:spPr/>
      <dgm:t>
        <a:bodyPr/>
        <a:lstStyle/>
        <a:p>
          <a:endParaRPr lang="en-US"/>
        </a:p>
      </dgm:t>
    </dgm:pt>
    <dgm:pt modelId="{D1A66B1F-C719-4257-84C9-4D3F904BDC89}">
      <dgm:prSet/>
      <dgm:spPr/>
      <dgm:t>
        <a:bodyPr/>
        <a:lstStyle/>
        <a:p>
          <a:r>
            <a:rPr lang="pl-PL"/>
            <a:t>postawa roszczeniowa, zachowania buntownicze, autoagresja,</a:t>
          </a:r>
          <a:endParaRPr lang="en-US"/>
        </a:p>
      </dgm:t>
    </dgm:pt>
    <dgm:pt modelId="{32B7B654-5775-44AE-811E-05A7DD7FDAA0}" type="parTrans" cxnId="{C5F5368A-4207-4D1B-9B7E-EF945E2B7E15}">
      <dgm:prSet/>
      <dgm:spPr/>
      <dgm:t>
        <a:bodyPr/>
        <a:lstStyle/>
        <a:p>
          <a:endParaRPr lang="en-US"/>
        </a:p>
      </dgm:t>
    </dgm:pt>
    <dgm:pt modelId="{267EFF6E-0731-42A2-AAC9-EECC102C2EEA}" type="sibTrans" cxnId="{C5F5368A-4207-4D1B-9B7E-EF945E2B7E15}">
      <dgm:prSet/>
      <dgm:spPr/>
      <dgm:t>
        <a:bodyPr/>
        <a:lstStyle/>
        <a:p>
          <a:endParaRPr lang="en-US"/>
        </a:p>
      </dgm:t>
    </dgm:pt>
    <dgm:pt modelId="{24795DD4-DCFE-4EB5-B837-D8D814B33D50}">
      <dgm:prSet/>
      <dgm:spPr/>
      <dgm:t>
        <a:bodyPr/>
        <a:lstStyle/>
        <a:p>
          <a:r>
            <a:rPr lang="pl-PL"/>
            <a:t>nieumiejętność organizowania przestrzeni i czasu potrzebnego na wykonanie zadania, </a:t>
          </a:r>
          <a:endParaRPr lang="en-US"/>
        </a:p>
      </dgm:t>
    </dgm:pt>
    <dgm:pt modelId="{F7065BB3-ADC2-487F-A77E-01B351507421}" type="parTrans" cxnId="{C750A71B-E296-4F8D-ACBF-E9190B834F2A}">
      <dgm:prSet/>
      <dgm:spPr/>
      <dgm:t>
        <a:bodyPr/>
        <a:lstStyle/>
        <a:p>
          <a:endParaRPr lang="en-US"/>
        </a:p>
      </dgm:t>
    </dgm:pt>
    <dgm:pt modelId="{D43C31CD-CE08-4641-A880-5745BCC70AF5}" type="sibTrans" cxnId="{C750A71B-E296-4F8D-ACBF-E9190B834F2A}">
      <dgm:prSet/>
      <dgm:spPr/>
      <dgm:t>
        <a:bodyPr/>
        <a:lstStyle/>
        <a:p>
          <a:endParaRPr lang="en-US"/>
        </a:p>
      </dgm:t>
    </dgm:pt>
    <dgm:pt modelId="{3CA5BE61-FB53-4499-89CF-7BFE79D98AFD}">
      <dgm:prSet/>
      <dgm:spPr/>
      <dgm:t>
        <a:bodyPr/>
        <a:lstStyle/>
        <a:p>
          <a:r>
            <a:rPr lang="pl-PL"/>
            <a:t>wyższy poziom zmęczenia, </a:t>
          </a:r>
          <a:endParaRPr lang="en-US"/>
        </a:p>
      </dgm:t>
    </dgm:pt>
    <dgm:pt modelId="{69CBB5D8-0E13-4AB9-8CF0-82F4652CCDF3}" type="parTrans" cxnId="{9C41C8AA-B1F9-425E-9A74-63E6E2444012}">
      <dgm:prSet/>
      <dgm:spPr/>
      <dgm:t>
        <a:bodyPr/>
        <a:lstStyle/>
        <a:p>
          <a:endParaRPr lang="en-US"/>
        </a:p>
      </dgm:t>
    </dgm:pt>
    <dgm:pt modelId="{CD734488-875C-4479-B6BC-FCBC5B96955D}" type="sibTrans" cxnId="{9C41C8AA-B1F9-425E-9A74-63E6E2444012}">
      <dgm:prSet/>
      <dgm:spPr/>
      <dgm:t>
        <a:bodyPr/>
        <a:lstStyle/>
        <a:p>
          <a:endParaRPr lang="en-US"/>
        </a:p>
      </dgm:t>
    </dgm:pt>
    <dgm:pt modelId="{F400E81B-683A-47B3-A9BF-6454B8AE0F4C}">
      <dgm:prSet/>
      <dgm:spPr/>
      <dgm:t>
        <a:bodyPr/>
        <a:lstStyle/>
        <a:p>
          <a:r>
            <a:rPr lang="pl-PL" dirty="0"/>
            <a:t>niski poziom koncentracji </a:t>
          </a:r>
          <a:endParaRPr lang="en-US" dirty="0"/>
        </a:p>
      </dgm:t>
    </dgm:pt>
    <dgm:pt modelId="{235FC9AE-CE94-42E4-BE31-D3DB8FEA858A}" type="parTrans" cxnId="{29C5C3C0-3516-4E2E-BEEF-E6D94F6A8222}">
      <dgm:prSet/>
      <dgm:spPr/>
      <dgm:t>
        <a:bodyPr/>
        <a:lstStyle/>
        <a:p>
          <a:endParaRPr lang="en-US"/>
        </a:p>
      </dgm:t>
    </dgm:pt>
    <dgm:pt modelId="{64DB9F4B-8BA9-4588-9D8E-9E867D02D5C6}" type="sibTrans" cxnId="{29C5C3C0-3516-4E2E-BEEF-E6D94F6A8222}">
      <dgm:prSet/>
      <dgm:spPr/>
      <dgm:t>
        <a:bodyPr/>
        <a:lstStyle/>
        <a:p>
          <a:endParaRPr lang="en-US"/>
        </a:p>
      </dgm:t>
    </dgm:pt>
    <dgm:pt modelId="{720723A4-EFC0-4CA8-8CAB-9AF3A73B986A}" type="pres">
      <dgm:prSet presAssocID="{85868D9F-FE62-400C-8AF2-84CC9632CF4F}" presName="vert0" presStyleCnt="0">
        <dgm:presLayoutVars>
          <dgm:dir/>
          <dgm:animOne val="branch"/>
          <dgm:animLvl val="lvl"/>
        </dgm:presLayoutVars>
      </dgm:prSet>
      <dgm:spPr/>
    </dgm:pt>
    <dgm:pt modelId="{9F4499FA-6AA9-437E-B3F4-B0693790D713}" type="pres">
      <dgm:prSet presAssocID="{579F57CE-5223-4041-B2EC-A2BD1A2FAE7C}" presName="thickLine" presStyleLbl="alignNode1" presStyleIdx="0" presStyleCnt="6"/>
      <dgm:spPr/>
    </dgm:pt>
    <dgm:pt modelId="{96EAA693-8493-4FF6-96EE-5B407DE87D5D}" type="pres">
      <dgm:prSet presAssocID="{579F57CE-5223-4041-B2EC-A2BD1A2FAE7C}" presName="horz1" presStyleCnt="0"/>
      <dgm:spPr/>
    </dgm:pt>
    <dgm:pt modelId="{B79543B1-7C71-477F-8D8C-B9F7E765F9C7}" type="pres">
      <dgm:prSet presAssocID="{579F57CE-5223-4041-B2EC-A2BD1A2FAE7C}" presName="tx1" presStyleLbl="revTx" presStyleIdx="0" presStyleCnt="6"/>
      <dgm:spPr/>
    </dgm:pt>
    <dgm:pt modelId="{13573CCC-7848-4898-B3B9-BE1ADCF16A19}" type="pres">
      <dgm:prSet presAssocID="{579F57CE-5223-4041-B2EC-A2BD1A2FAE7C}" presName="vert1" presStyleCnt="0"/>
      <dgm:spPr/>
    </dgm:pt>
    <dgm:pt modelId="{F60441B9-C70C-4079-9015-5D2E40DF6598}" type="pres">
      <dgm:prSet presAssocID="{A41702B4-95C6-4AB1-87F9-96D74FD5253D}" presName="thickLine" presStyleLbl="alignNode1" presStyleIdx="1" presStyleCnt="6"/>
      <dgm:spPr/>
    </dgm:pt>
    <dgm:pt modelId="{55C18374-048E-4FEC-89FB-5EEC9A998F6B}" type="pres">
      <dgm:prSet presAssocID="{A41702B4-95C6-4AB1-87F9-96D74FD5253D}" presName="horz1" presStyleCnt="0"/>
      <dgm:spPr/>
    </dgm:pt>
    <dgm:pt modelId="{B5BF1208-E6A7-4906-ABC1-DFD3A2307027}" type="pres">
      <dgm:prSet presAssocID="{A41702B4-95C6-4AB1-87F9-96D74FD5253D}" presName="tx1" presStyleLbl="revTx" presStyleIdx="1" presStyleCnt="6"/>
      <dgm:spPr/>
    </dgm:pt>
    <dgm:pt modelId="{5D942B1B-DF92-4363-B9C7-294C0A45FF4D}" type="pres">
      <dgm:prSet presAssocID="{A41702B4-95C6-4AB1-87F9-96D74FD5253D}" presName="vert1" presStyleCnt="0"/>
      <dgm:spPr/>
    </dgm:pt>
    <dgm:pt modelId="{47178635-D37C-4FB7-B97E-9D7B60B61E61}" type="pres">
      <dgm:prSet presAssocID="{D1A66B1F-C719-4257-84C9-4D3F904BDC89}" presName="thickLine" presStyleLbl="alignNode1" presStyleIdx="2" presStyleCnt="6"/>
      <dgm:spPr/>
    </dgm:pt>
    <dgm:pt modelId="{E33787CB-9BB2-4EB0-96AB-773A44CB26CC}" type="pres">
      <dgm:prSet presAssocID="{D1A66B1F-C719-4257-84C9-4D3F904BDC89}" presName="horz1" presStyleCnt="0"/>
      <dgm:spPr/>
    </dgm:pt>
    <dgm:pt modelId="{22EFE6C9-CEF8-4418-9672-9B552FD58BF4}" type="pres">
      <dgm:prSet presAssocID="{D1A66B1F-C719-4257-84C9-4D3F904BDC89}" presName="tx1" presStyleLbl="revTx" presStyleIdx="2" presStyleCnt="6"/>
      <dgm:spPr/>
    </dgm:pt>
    <dgm:pt modelId="{059E740C-DAA4-45C9-B910-C33FB6149545}" type="pres">
      <dgm:prSet presAssocID="{D1A66B1F-C719-4257-84C9-4D3F904BDC89}" presName="vert1" presStyleCnt="0"/>
      <dgm:spPr/>
    </dgm:pt>
    <dgm:pt modelId="{06BB33F2-B906-446C-BADA-5714C77415D7}" type="pres">
      <dgm:prSet presAssocID="{24795DD4-DCFE-4EB5-B837-D8D814B33D50}" presName="thickLine" presStyleLbl="alignNode1" presStyleIdx="3" presStyleCnt="6"/>
      <dgm:spPr/>
    </dgm:pt>
    <dgm:pt modelId="{5EABA0B4-7929-4177-9EFD-1D9D70101043}" type="pres">
      <dgm:prSet presAssocID="{24795DD4-DCFE-4EB5-B837-D8D814B33D50}" presName="horz1" presStyleCnt="0"/>
      <dgm:spPr/>
    </dgm:pt>
    <dgm:pt modelId="{6839C35D-773E-4A1F-ADB7-852D5F512AD9}" type="pres">
      <dgm:prSet presAssocID="{24795DD4-DCFE-4EB5-B837-D8D814B33D50}" presName="tx1" presStyleLbl="revTx" presStyleIdx="3" presStyleCnt="6"/>
      <dgm:spPr/>
    </dgm:pt>
    <dgm:pt modelId="{C47FF1DF-A1DE-44AF-AA3F-3ACDF83691F9}" type="pres">
      <dgm:prSet presAssocID="{24795DD4-DCFE-4EB5-B837-D8D814B33D50}" presName="vert1" presStyleCnt="0"/>
      <dgm:spPr/>
    </dgm:pt>
    <dgm:pt modelId="{BE6F9D94-497C-4E37-A74A-1EC17FD7F4D1}" type="pres">
      <dgm:prSet presAssocID="{3CA5BE61-FB53-4499-89CF-7BFE79D98AFD}" presName="thickLine" presStyleLbl="alignNode1" presStyleIdx="4" presStyleCnt="6"/>
      <dgm:spPr/>
    </dgm:pt>
    <dgm:pt modelId="{F0273B3A-3EE3-4ABB-8618-D7A8ACA84474}" type="pres">
      <dgm:prSet presAssocID="{3CA5BE61-FB53-4499-89CF-7BFE79D98AFD}" presName="horz1" presStyleCnt="0"/>
      <dgm:spPr/>
    </dgm:pt>
    <dgm:pt modelId="{1FA41377-A5D8-4C07-8CDC-656F83A8241A}" type="pres">
      <dgm:prSet presAssocID="{3CA5BE61-FB53-4499-89CF-7BFE79D98AFD}" presName="tx1" presStyleLbl="revTx" presStyleIdx="4" presStyleCnt="6"/>
      <dgm:spPr/>
    </dgm:pt>
    <dgm:pt modelId="{AE31A111-FC41-44CF-9C4F-9E1FC0C121B2}" type="pres">
      <dgm:prSet presAssocID="{3CA5BE61-FB53-4499-89CF-7BFE79D98AFD}" presName="vert1" presStyleCnt="0"/>
      <dgm:spPr/>
    </dgm:pt>
    <dgm:pt modelId="{D677E012-8507-48F4-BD72-7CFDE03E467C}" type="pres">
      <dgm:prSet presAssocID="{F400E81B-683A-47B3-A9BF-6454B8AE0F4C}" presName="thickLine" presStyleLbl="alignNode1" presStyleIdx="5" presStyleCnt="6"/>
      <dgm:spPr/>
    </dgm:pt>
    <dgm:pt modelId="{3F1ACC39-1F12-46AD-8DD6-685F1DC597BE}" type="pres">
      <dgm:prSet presAssocID="{F400E81B-683A-47B3-A9BF-6454B8AE0F4C}" presName="horz1" presStyleCnt="0"/>
      <dgm:spPr/>
    </dgm:pt>
    <dgm:pt modelId="{F776B821-7C6A-4E85-B435-09CBC328C0A9}" type="pres">
      <dgm:prSet presAssocID="{F400E81B-683A-47B3-A9BF-6454B8AE0F4C}" presName="tx1" presStyleLbl="revTx" presStyleIdx="5" presStyleCnt="6"/>
      <dgm:spPr/>
    </dgm:pt>
    <dgm:pt modelId="{2E04B8B2-40FF-4714-ADFC-F9E1C4E056E3}" type="pres">
      <dgm:prSet presAssocID="{F400E81B-683A-47B3-A9BF-6454B8AE0F4C}" presName="vert1" presStyleCnt="0"/>
      <dgm:spPr/>
    </dgm:pt>
  </dgm:ptLst>
  <dgm:cxnLst>
    <dgm:cxn modelId="{C750A71B-E296-4F8D-ACBF-E9190B834F2A}" srcId="{85868D9F-FE62-400C-8AF2-84CC9632CF4F}" destId="{24795DD4-DCFE-4EB5-B837-D8D814B33D50}" srcOrd="3" destOrd="0" parTransId="{F7065BB3-ADC2-487F-A77E-01B351507421}" sibTransId="{D43C31CD-CE08-4641-A880-5745BCC70AF5}"/>
    <dgm:cxn modelId="{F9888C23-2862-452B-AFF3-44F7785B9D17}" type="presOf" srcId="{579F57CE-5223-4041-B2EC-A2BD1A2FAE7C}" destId="{B79543B1-7C71-477F-8D8C-B9F7E765F9C7}" srcOrd="0" destOrd="0" presId="urn:microsoft.com/office/officeart/2008/layout/LinedList"/>
    <dgm:cxn modelId="{FDBB9924-4218-4EC4-9F66-98CB28BBC1B3}" srcId="{85868D9F-FE62-400C-8AF2-84CC9632CF4F}" destId="{A41702B4-95C6-4AB1-87F9-96D74FD5253D}" srcOrd="1" destOrd="0" parTransId="{876D3309-0641-4E4F-B550-6BFE71DFD642}" sibTransId="{5B56748A-E362-455D-8600-D559254D55DF}"/>
    <dgm:cxn modelId="{610F542E-4A23-4DCF-94F9-338415D7CA21}" type="presOf" srcId="{A41702B4-95C6-4AB1-87F9-96D74FD5253D}" destId="{B5BF1208-E6A7-4906-ABC1-DFD3A2307027}" srcOrd="0" destOrd="0" presId="urn:microsoft.com/office/officeart/2008/layout/LinedList"/>
    <dgm:cxn modelId="{EBB04A37-8F16-4ECB-BC55-0D6919D18CE2}" srcId="{85868D9F-FE62-400C-8AF2-84CC9632CF4F}" destId="{579F57CE-5223-4041-B2EC-A2BD1A2FAE7C}" srcOrd="0" destOrd="0" parTransId="{026D929E-960C-485E-B8F3-A1C51B99E7F8}" sibTransId="{C142252C-4E1D-407B-8779-A832A1AC97D0}"/>
    <dgm:cxn modelId="{02475F69-DE9A-4389-9CCF-DB931D8A1E71}" type="presOf" srcId="{3CA5BE61-FB53-4499-89CF-7BFE79D98AFD}" destId="{1FA41377-A5D8-4C07-8CDC-656F83A8241A}" srcOrd="0" destOrd="0" presId="urn:microsoft.com/office/officeart/2008/layout/LinedList"/>
    <dgm:cxn modelId="{F63CE769-106B-4970-9FCD-0F12AB7B8176}" type="presOf" srcId="{D1A66B1F-C719-4257-84C9-4D3F904BDC89}" destId="{22EFE6C9-CEF8-4418-9672-9B552FD58BF4}" srcOrd="0" destOrd="0" presId="urn:microsoft.com/office/officeart/2008/layout/LinedList"/>
    <dgm:cxn modelId="{BA750A6C-E949-4289-A30F-F301C5804183}" type="presOf" srcId="{85868D9F-FE62-400C-8AF2-84CC9632CF4F}" destId="{720723A4-EFC0-4CA8-8CAB-9AF3A73B986A}" srcOrd="0" destOrd="0" presId="urn:microsoft.com/office/officeart/2008/layout/LinedList"/>
    <dgm:cxn modelId="{C5F5368A-4207-4D1B-9B7E-EF945E2B7E15}" srcId="{85868D9F-FE62-400C-8AF2-84CC9632CF4F}" destId="{D1A66B1F-C719-4257-84C9-4D3F904BDC89}" srcOrd="2" destOrd="0" parTransId="{32B7B654-5775-44AE-811E-05A7DD7FDAA0}" sibTransId="{267EFF6E-0731-42A2-AAC9-EECC102C2EEA}"/>
    <dgm:cxn modelId="{5553B3A6-6EE8-48CB-9D6C-037D0786C4C0}" type="presOf" srcId="{24795DD4-DCFE-4EB5-B837-D8D814B33D50}" destId="{6839C35D-773E-4A1F-ADB7-852D5F512AD9}" srcOrd="0" destOrd="0" presId="urn:microsoft.com/office/officeart/2008/layout/LinedList"/>
    <dgm:cxn modelId="{9C41C8AA-B1F9-425E-9A74-63E6E2444012}" srcId="{85868D9F-FE62-400C-8AF2-84CC9632CF4F}" destId="{3CA5BE61-FB53-4499-89CF-7BFE79D98AFD}" srcOrd="4" destOrd="0" parTransId="{69CBB5D8-0E13-4AB9-8CF0-82F4652CCDF3}" sibTransId="{CD734488-875C-4479-B6BC-FCBC5B96955D}"/>
    <dgm:cxn modelId="{29C5C3C0-3516-4E2E-BEEF-E6D94F6A8222}" srcId="{85868D9F-FE62-400C-8AF2-84CC9632CF4F}" destId="{F400E81B-683A-47B3-A9BF-6454B8AE0F4C}" srcOrd="5" destOrd="0" parTransId="{235FC9AE-CE94-42E4-BE31-D3DB8FEA858A}" sibTransId="{64DB9F4B-8BA9-4588-9D8E-9E867D02D5C6}"/>
    <dgm:cxn modelId="{142EDFF8-31ED-4F31-B485-DC1E0D0A457F}" type="presOf" srcId="{F400E81B-683A-47B3-A9BF-6454B8AE0F4C}" destId="{F776B821-7C6A-4E85-B435-09CBC328C0A9}" srcOrd="0" destOrd="0" presId="urn:microsoft.com/office/officeart/2008/layout/LinedList"/>
    <dgm:cxn modelId="{F799D842-F831-4ADE-9FD0-9AB8663ACD05}" type="presParOf" srcId="{720723A4-EFC0-4CA8-8CAB-9AF3A73B986A}" destId="{9F4499FA-6AA9-437E-B3F4-B0693790D713}" srcOrd="0" destOrd="0" presId="urn:microsoft.com/office/officeart/2008/layout/LinedList"/>
    <dgm:cxn modelId="{D9BDAEB6-AE90-4B85-AA7E-FDECABD8D79C}" type="presParOf" srcId="{720723A4-EFC0-4CA8-8CAB-9AF3A73B986A}" destId="{96EAA693-8493-4FF6-96EE-5B407DE87D5D}" srcOrd="1" destOrd="0" presId="urn:microsoft.com/office/officeart/2008/layout/LinedList"/>
    <dgm:cxn modelId="{F6389BC1-8CC7-42C9-82BB-17276BDFA53D}" type="presParOf" srcId="{96EAA693-8493-4FF6-96EE-5B407DE87D5D}" destId="{B79543B1-7C71-477F-8D8C-B9F7E765F9C7}" srcOrd="0" destOrd="0" presId="urn:microsoft.com/office/officeart/2008/layout/LinedList"/>
    <dgm:cxn modelId="{61C7F7E6-1A8A-4F8B-9BDE-9C7003B5A8A2}" type="presParOf" srcId="{96EAA693-8493-4FF6-96EE-5B407DE87D5D}" destId="{13573CCC-7848-4898-B3B9-BE1ADCF16A19}" srcOrd="1" destOrd="0" presId="urn:microsoft.com/office/officeart/2008/layout/LinedList"/>
    <dgm:cxn modelId="{7377E7C6-1A30-4FE3-9776-97D7E2A44983}" type="presParOf" srcId="{720723A4-EFC0-4CA8-8CAB-9AF3A73B986A}" destId="{F60441B9-C70C-4079-9015-5D2E40DF6598}" srcOrd="2" destOrd="0" presId="urn:microsoft.com/office/officeart/2008/layout/LinedList"/>
    <dgm:cxn modelId="{B566B705-4D46-4D8B-9C83-FD8589F836BF}" type="presParOf" srcId="{720723A4-EFC0-4CA8-8CAB-9AF3A73B986A}" destId="{55C18374-048E-4FEC-89FB-5EEC9A998F6B}" srcOrd="3" destOrd="0" presId="urn:microsoft.com/office/officeart/2008/layout/LinedList"/>
    <dgm:cxn modelId="{8FE3142A-F403-4BAD-895A-376E5D77B781}" type="presParOf" srcId="{55C18374-048E-4FEC-89FB-5EEC9A998F6B}" destId="{B5BF1208-E6A7-4906-ABC1-DFD3A2307027}" srcOrd="0" destOrd="0" presId="urn:microsoft.com/office/officeart/2008/layout/LinedList"/>
    <dgm:cxn modelId="{DF45ED44-6B1B-43F5-9278-7BC78F09F123}" type="presParOf" srcId="{55C18374-048E-4FEC-89FB-5EEC9A998F6B}" destId="{5D942B1B-DF92-4363-B9C7-294C0A45FF4D}" srcOrd="1" destOrd="0" presId="urn:microsoft.com/office/officeart/2008/layout/LinedList"/>
    <dgm:cxn modelId="{D9301B89-AD78-4762-8EAF-B80D861BA1F3}" type="presParOf" srcId="{720723A4-EFC0-4CA8-8CAB-9AF3A73B986A}" destId="{47178635-D37C-4FB7-B97E-9D7B60B61E61}" srcOrd="4" destOrd="0" presId="urn:microsoft.com/office/officeart/2008/layout/LinedList"/>
    <dgm:cxn modelId="{F7762EA3-C9B0-4776-A7DC-CE218A407729}" type="presParOf" srcId="{720723A4-EFC0-4CA8-8CAB-9AF3A73B986A}" destId="{E33787CB-9BB2-4EB0-96AB-773A44CB26CC}" srcOrd="5" destOrd="0" presId="urn:microsoft.com/office/officeart/2008/layout/LinedList"/>
    <dgm:cxn modelId="{DCB14595-A901-41E7-83E8-CC7D6D374057}" type="presParOf" srcId="{E33787CB-9BB2-4EB0-96AB-773A44CB26CC}" destId="{22EFE6C9-CEF8-4418-9672-9B552FD58BF4}" srcOrd="0" destOrd="0" presId="urn:microsoft.com/office/officeart/2008/layout/LinedList"/>
    <dgm:cxn modelId="{B24C0C80-DBC7-4358-B4EC-4820D265B306}" type="presParOf" srcId="{E33787CB-9BB2-4EB0-96AB-773A44CB26CC}" destId="{059E740C-DAA4-45C9-B910-C33FB6149545}" srcOrd="1" destOrd="0" presId="urn:microsoft.com/office/officeart/2008/layout/LinedList"/>
    <dgm:cxn modelId="{AA19BA03-73AD-482B-8E87-92340D34D780}" type="presParOf" srcId="{720723A4-EFC0-4CA8-8CAB-9AF3A73B986A}" destId="{06BB33F2-B906-446C-BADA-5714C77415D7}" srcOrd="6" destOrd="0" presId="urn:microsoft.com/office/officeart/2008/layout/LinedList"/>
    <dgm:cxn modelId="{D98AC1F8-D7E9-4327-8262-6146BC8C747B}" type="presParOf" srcId="{720723A4-EFC0-4CA8-8CAB-9AF3A73B986A}" destId="{5EABA0B4-7929-4177-9EFD-1D9D70101043}" srcOrd="7" destOrd="0" presId="urn:microsoft.com/office/officeart/2008/layout/LinedList"/>
    <dgm:cxn modelId="{A16A8C06-2A16-4F37-8F7C-9EE86303D7F2}" type="presParOf" srcId="{5EABA0B4-7929-4177-9EFD-1D9D70101043}" destId="{6839C35D-773E-4A1F-ADB7-852D5F512AD9}" srcOrd="0" destOrd="0" presId="urn:microsoft.com/office/officeart/2008/layout/LinedList"/>
    <dgm:cxn modelId="{738B5B1B-C693-4211-8243-214D444129A9}" type="presParOf" srcId="{5EABA0B4-7929-4177-9EFD-1D9D70101043}" destId="{C47FF1DF-A1DE-44AF-AA3F-3ACDF83691F9}" srcOrd="1" destOrd="0" presId="urn:microsoft.com/office/officeart/2008/layout/LinedList"/>
    <dgm:cxn modelId="{D66A9673-90F3-469B-A798-EDF93AFE3F39}" type="presParOf" srcId="{720723A4-EFC0-4CA8-8CAB-9AF3A73B986A}" destId="{BE6F9D94-497C-4E37-A74A-1EC17FD7F4D1}" srcOrd="8" destOrd="0" presId="urn:microsoft.com/office/officeart/2008/layout/LinedList"/>
    <dgm:cxn modelId="{815E6268-7656-4208-9FD1-CF5A21CD8BFA}" type="presParOf" srcId="{720723A4-EFC0-4CA8-8CAB-9AF3A73B986A}" destId="{F0273B3A-3EE3-4ABB-8618-D7A8ACA84474}" srcOrd="9" destOrd="0" presId="urn:microsoft.com/office/officeart/2008/layout/LinedList"/>
    <dgm:cxn modelId="{F30D04BB-D727-4BC9-B152-C3F5545DE3B1}" type="presParOf" srcId="{F0273B3A-3EE3-4ABB-8618-D7A8ACA84474}" destId="{1FA41377-A5D8-4C07-8CDC-656F83A8241A}" srcOrd="0" destOrd="0" presId="urn:microsoft.com/office/officeart/2008/layout/LinedList"/>
    <dgm:cxn modelId="{24B86598-9992-49EE-A174-4974A8F4BA01}" type="presParOf" srcId="{F0273B3A-3EE3-4ABB-8618-D7A8ACA84474}" destId="{AE31A111-FC41-44CF-9C4F-9E1FC0C121B2}" srcOrd="1" destOrd="0" presId="urn:microsoft.com/office/officeart/2008/layout/LinedList"/>
    <dgm:cxn modelId="{42FDC5BD-0760-4727-909F-501B44A64B85}" type="presParOf" srcId="{720723A4-EFC0-4CA8-8CAB-9AF3A73B986A}" destId="{D677E012-8507-48F4-BD72-7CFDE03E467C}" srcOrd="10" destOrd="0" presId="urn:microsoft.com/office/officeart/2008/layout/LinedList"/>
    <dgm:cxn modelId="{2BE7A31D-91F3-4D70-B015-E2A861B443BB}" type="presParOf" srcId="{720723A4-EFC0-4CA8-8CAB-9AF3A73B986A}" destId="{3F1ACC39-1F12-46AD-8DD6-685F1DC597BE}" srcOrd="11" destOrd="0" presId="urn:microsoft.com/office/officeart/2008/layout/LinedList"/>
    <dgm:cxn modelId="{CCDE9C71-7C3C-49F6-9CEE-8E42E931F0CE}" type="presParOf" srcId="{3F1ACC39-1F12-46AD-8DD6-685F1DC597BE}" destId="{F776B821-7C6A-4E85-B435-09CBC328C0A9}" srcOrd="0" destOrd="0" presId="urn:microsoft.com/office/officeart/2008/layout/LinedList"/>
    <dgm:cxn modelId="{79762253-6295-4202-8468-19662A080699}" type="presParOf" srcId="{3F1ACC39-1F12-46AD-8DD6-685F1DC597BE}" destId="{2E04B8B2-40FF-4714-ADFC-F9E1C4E056E3}"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A090541-8518-4CDF-BA30-A441E8912609}"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264601BF-C866-474A-91D4-8A6A5238609B}">
      <dgm:prSet/>
      <dgm:spPr/>
      <dgm:t>
        <a:bodyPr/>
        <a:lstStyle/>
        <a:p>
          <a:r>
            <a:rPr lang="pl-PL"/>
            <a:t>Często przyjmuje się zdecentralizowany model wdrażania dostępności, dlatego wszystkie jednostki organizacyjne Uniwersytetu są zobowiązane do zapewniania dostępności osobom ze szczególnymi potrzebami, w tym osobom z niepełnosprawnościami - poprzez stosowanie projektowania uniwersalnego lub racjonalnych usprawnień.</a:t>
          </a:r>
          <a:endParaRPr lang="en-US"/>
        </a:p>
      </dgm:t>
    </dgm:pt>
    <dgm:pt modelId="{4EA0BFE8-A553-4847-BF62-90D2E4E221E8}" type="parTrans" cxnId="{FA2EBB2D-5375-4B87-9082-794301354103}">
      <dgm:prSet/>
      <dgm:spPr/>
      <dgm:t>
        <a:bodyPr/>
        <a:lstStyle/>
        <a:p>
          <a:endParaRPr lang="en-US"/>
        </a:p>
      </dgm:t>
    </dgm:pt>
    <dgm:pt modelId="{AA76CCE9-A06C-41DB-BB1E-A2CC38EBB72C}" type="sibTrans" cxnId="{FA2EBB2D-5375-4B87-9082-794301354103}">
      <dgm:prSet/>
      <dgm:spPr/>
      <dgm:t>
        <a:bodyPr/>
        <a:lstStyle/>
        <a:p>
          <a:endParaRPr lang="en-US"/>
        </a:p>
      </dgm:t>
    </dgm:pt>
    <dgm:pt modelId="{B2C96DEF-3B18-4DC4-B3AD-0C23D5918ECA}">
      <dgm:prSet/>
      <dgm:spPr/>
      <dgm:t>
        <a:bodyPr/>
        <a:lstStyle/>
        <a:p>
          <a:r>
            <a:rPr lang="pl-PL"/>
            <a:t>Dodatkowo za wdrażanie dostępności odpowiedzialna jest każda osoba zatrudniona na Uniwersytecie w zakresie powierzonych zadań́. </a:t>
          </a:r>
        </a:p>
        <a:p>
          <a:endParaRPr lang="pl-PL"/>
        </a:p>
        <a:p>
          <a:r>
            <a:rPr lang="pl-PL"/>
            <a:t>Wszystkie jednostki organizacyjne Uniwersytetu  są zobowiązane do podejmowania działań mających na celu:</a:t>
          </a:r>
          <a:endParaRPr lang="en-US"/>
        </a:p>
      </dgm:t>
    </dgm:pt>
    <dgm:pt modelId="{8E8451F7-3AFB-41CB-ACFA-DB047F5963F2}" type="parTrans" cxnId="{71E07A84-CB05-4C4D-8A9D-77953261A812}">
      <dgm:prSet/>
      <dgm:spPr/>
      <dgm:t>
        <a:bodyPr/>
        <a:lstStyle/>
        <a:p>
          <a:endParaRPr lang="en-US"/>
        </a:p>
      </dgm:t>
    </dgm:pt>
    <dgm:pt modelId="{E71591C8-6109-4827-B5D9-E11C69AD89F9}" type="sibTrans" cxnId="{71E07A84-CB05-4C4D-8A9D-77953261A812}">
      <dgm:prSet/>
      <dgm:spPr/>
      <dgm:t>
        <a:bodyPr/>
        <a:lstStyle/>
        <a:p>
          <a:endParaRPr lang="en-US"/>
        </a:p>
      </dgm:t>
    </dgm:pt>
    <dgm:pt modelId="{02F49AF1-91E5-4A4D-8C60-AF1714FD6EDE}">
      <dgm:prSet/>
      <dgm:spPr/>
      <dgm:t>
        <a:bodyPr/>
        <a:lstStyle/>
        <a:p>
          <a:r>
            <a:rPr lang="pl-PL"/>
            <a:t>1) uwzględnianie potrzeb osób ze szczególnymi potrzebami w planowanej i prowadzonej działalności;</a:t>
          </a:r>
          <a:endParaRPr lang="en-US"/>
        </a:p>
      </dgm:t>
    </dgm:pt>
    <dgm:pt modelId="{A931E7A6-708A-49E6-BD18-8F7526BDE954}" type="parTrans" cxnId="{0BE72F7A-DF2E-433B-8CA7-552416211760}">
      <dgm:prSet/>
      <dgm:spPr/>
      <dgm:t>
        <a:bodyPr/>
        <a:lstStyle/>
        <a:p>
          <a:endParaRPr lang="en-US"/>
        </a:p>
      </dgm:t>
    </dgm:pt>
    <dgm:pt modelId="{7299C55C-5289-4978-8A70-336C86D8AC8F}" type="sibTrans" cxnId="{0BE72F7A-DF2E-433B-8CA7-552416211760}">
      <dgm:prSet/>
      <dgm:spPr/>
      <dgm:t>
        <a:bodyPr/>
        <a:lstStyle/>
        <a:p>
          <a:endParaRPr lang="en-US"/>
        </a:p>
      </dgm:t>
    </dgm:pt>
    <dgm:pt modelId="{F1DA11AE-11D5-4568-A48A-3FA80313E7BC}">
      <dgm:prSet/>
      <dgm:spPr/>
      <dgm:t>
        <a:bodyPr/>
        <a:lstStyle/>
        <a:p>
          <a:r>
            <a:rPr lang="pl-PL"/>
            <a:t>2) usuwanie barier oraz zapobieganie ich powstawaniu w obrębie prowadzonej działalności i powierzonych kompetencji </a:t>
          </a:r>
          <a:endParaRPr lang="en-US"/>
        </a:p>
      </dgm:t>
    </dgm:pt>
    <dgm:pt modelId="{E6E0BF29-5FE6-49B6-9F96-F86110F082C6}" type="parTrans" cxnId="{0B5F2E68-E2BE-4E64-8A0F-522BDC9A32DF}">
      <dgm:prSet/>
      <dgm:spPr/>
      <dgm:t>
        <a:bodyPr/>
        <a:lstStyle/>
        <a:p>
          <a:endParaRPr lang="en-US"/>
        </a:p>
      </dgm:t>
    </dgm:pt>
    <dgm:pt modelId="{C880AFEC-13F1-4662-A03A-59421C970DFA}" type="sibTrans" cxnId="{0B5F2E68-E2BE-4E64-8A0F-522BDC9A32DF}">
      <dgm:prSet/>
      <dgm:spPr/>
      <dgm:t>
        <a:bodyPr/>
        <a:lstStyle/>
        <a:p>
          <a:endParaRPr lang="en-US"/>
        </a:p>
      </dgm:t>
    </dgm:pt>
    <dgm:pt modelId="{57C2F4AD-9BC9-4103-8985-FE661D868B4C}" type="pres">
      <dgm:prSet presAssocID="{3A090541-8518-4CDF-BA30-A441E8912609}" presName="linear" presStyleCnt="0">
        <dgm:presLayoutVars>
          <dgm:animLvl val="lvl"/>
          <dgm:resizeHandles val="exact"/>
        </dgm:presLayoutVars>
      </dgm:prSet>
      <dgm:spPr/>
    </dgm:pt>
    <dgm:pt modelId="{5F0C57C4-873D-46C8-8B7C-D404E6A09304}" type="pres">
      <dgm:prSet presAssocID="{264601BF-C866-474A-91D4-8A6A5238609B}" presName="parentText" presStyleLbl="node1" presStyleIdx="0" presStyleCnt="4">
        <dgm:presLayoutVars>
          <dgm:chMax val="0"/>
          <dgm:bulletEnabled val="1"/>
        </dgm:presLayoutVars>
      </dgm:prSet>
      <dgm:spPr/>
    </dgm:pt>
    <dgm:pt modelId="{BD80B816-079C-463B-8332-6E9660C20433}" type="pres">
      <dgm:prSet presAssocID="{AA76CCE9-A06C-41DB-BB1E-A2CC38EBB72C}" presName="spacer" presStyleCnt="0"/>
      <dgm:spPr/>
    </dgm:pt>
    <dgm:pt modelId="{982BBC2B-3C91-45B1-8786-27951A1FE85E}" type="pres">
      <dgm:prSet presAssocID="{B2C96DEF-3B18-4DC4-B3AD-0C23D5918ECA}" presName="parentText" presStyleLbl="node1" presStyleIdx="1" presStyleCnt="4">
        <dgm:presLayoutVars>
          <dgm:chMax val="0"/>
          <dgm:bulletEnabled val="1"/>
        </dgm:presLayoutVars>
      </dgm:prSet>
      <dgm:spPr/>
    </dgm:pt>
    <dgm:pt modelId="{25394600-69F5-4C41-BDFF-983487436A14}" type="pres">
      <dgm:prSet presAssocID="{E71591C8-6109-4827-B5D9-E11C69AD89F9}" presName="spacer" presStyleCnt="0"/>
      <dgm:spPr/>
    </dgm:pt>
    <dgm:pt modelId="{FFCFAB3C-4686-4A6C-AF0D-0F73116E68AA}" type="pres">
      <dgm:prSet presAssocID="{02F49AF1-91E5-4A4D-8C60-AF1714FD6EDE}" presName="parentText" presStyleLbl="node1" presStyleIdx="2" presStyleCnt="4">
        <dgm:presLayoutVars>
          <dgm:chMax val="0"/>
          <dgm:bulletEnabled val="1"/>
        </dgm:presLayoutVars>
      </dgm:prSet>
      <dgm:spPr/>
    </dgm:pt>
    <dgm:pt modelId="{661A3C43-668B-4E8E-8DAE-BA9CE6FF4DC4}" type="pres">
      <dgm:prSet presAssocID="{7299C55C-5289-4978-8A70-336C86D8AC8F}" presName="spacer" presStyleCnt="0"/>
      <dgm:spPr/>
    </dgm:pt>
    <dgm:pt modelId="{7D58B9E9-4B1B-4387-8D19-4392D77E61A6}" type="pres">
      <dgm:prSet presAssocID="{F1DA11AE-11D5-4568-A48A-3FA80313E7BC}" presName="parentText" presStyleLbl="node1" presStyleIdx="3" presStyleCnt="4">
        <dgm:presLayoutVars>
          <dgm:chMax val="0"/>
          <dgm:bulletEnabled val="1"/>
        </dgm:presLayoutVars>
      </dgm:prSet>
      <dgm:spPr/>
    </dgm:pt>
  </dgm:ptLst>
  <dgm:cxnLst>
    <dgm:cxn modelId="{FA2EBB2D-5375-4B87-9082-794301354103}" srcId="{3A090541-8518-4CDF-BA30-A441E8912609}" destId="{264601BF-C866-474A-91D4-8A6A5238609B}" srcOrd="0" destOrd="0" parTransId="{4EA0BFE8-A553-4847-BF62-90D2E4E221E8}" sibTransId="{AA76CCE9-A06C-41DB-BB1E-A2CC38EBB72C}"/>
    <dgm:cxn modelId="{B37F9542-1BEB-4100-8C9C-7730BD9228C5}" type="presOf" srcId="{F1DA11AE-11D5-4568-A48A-3FA80313E7BC}" destId="{7D58B9E9-4B1B-4387-8D19-4392D77E61A6}" srcOrd="0" destOrd="0" presId="urn:microsoft.com/office/officeart/2005/8/layout/vList2"/>
    <dgm:cxn modelId="{0B5F2E68-E2BE-4E64-8A0F-522BDC9A32DF}" srcId="{3A090541-8518-4CDF-BA30-A441E8912609}" destId="{F1DA11AE-11D5-4568-A48A-3FA80313E7BC}" srcOrd="3" destOrd="0" parTransId="{E6E0BF29-5FE6-49B6-9F96-F86110F082C6}" sibTransId="{C880AFEC-13F1-4662-A03A-59421C970DFA}"/>
    <dgm:cxn modelId="{0BE72F7A-DF2E-433B-8CA7-552416211760}" srcId="{3A090541-8518-4CDF-BA30-A441E8912609}" destId="{02F49AF1-91E5-4A4D-8C60-AF1714FD6EDE}" srcOrd="2" destOrd="0" parTransId="{A931E7A6-708A-49E6-BD18-8F7526BDE954}" sibTransId="{7299C55C-5289-4978-8A70-336C86D8AC8F}"/>
    <dgm:cxn modelId="{71E07A84-CB05-4C4D-8A9D-77953261A812}" srcId="{3A090541-8518-4CDF-BA30-A441E8912609}" destId="{B2C96DEF-3B18-4DC4-B3AD-0C23D5918ECA}" srcOrd="1" destOrd="0" parTransId="{8E8451F7-3AFB-41CB-ACFA-DB047F5963F2}" sibTransId="{E71591C8-6109-4827-B5D9-E11C69AD89F9}"/>
    <dgm:cxn modelId="{B380E690-1BAC-4204-A82E-AB0C68A023B3}" type="presOf" srcId="{264601BF-C866-474A-91D4-8A6A5238609B}" destId="{5F0C57C4-873D-46C8-8B7C-D404E6A09304}" srcOrd="0" destOrd="0" presId="urn:microsoft.com/office/officeart/2005/8/layout/vList2"/>
    <dgm:cxn modelId="{F2D65EA3-669B-4026-99C0-23998D2D6F2B}" type="presOf" srcId="{B2C96DEF-3B18-4DC4-B3AD-0C23D5918ECA}" destId="{982BBC2B-3C91-45B1-8786-27951A1FE85E}" srcOrd="0" destOrd="0" presId="urn:microsoft.com/office/officeart/2005/8/layout/vList2"/>
    <dgm:cxn modelId="{C3C8D3A6-8082-4DBF-AD75-9E008C4C7A82}" type="presOf" srcId="{3A090541-8518-4CDF-BA30-A441E8912609}" destId="{57C2F4AD-9BC9-4103-8985-FE661D868B4C}" srcOrd="0" destOrd="0" presId="urn:microsoft.com/office/officeart/2005/8/layout/vList2"/>
    <dgm:cxn modelId="{614995E0-DA2C-4ABE-9B15-54D002402FF0}" type="presOf" srcId="{02F49AF1-91E5-4A4D-8C60-AF1714FD6EDE}" destId="{FFCFAB3C-4686-4A6C-AF0D-0F73116E68AA}" srcOrd="0" destOrd="0" presId="urn:microsoft.com/office/officeart/2005/8/layout/vList2"/>
    <dgm:cxn modelId="{C9D3DDE4-C7F1-48E0-8F26-B6F0D442A767}" type="presParOf" srcId="{57C2F4AD-9BC9-4103-8985-FE661D868B4C}" destId="{5F0C57C4-873D-46C8-8B7C-D404E6A09304}" srcOrd="0" destOrd="0" presId="urn:microsoft.com/office/officeart/2005/8/layout/vList2"/>
    <dgm:cxn modelId="{877842AD-DC2C-4934-9E3E-C662C339FCDB}" type="presParOf" srcId="{57C2F4AD-9BC9-4103-8985-FE661D868B4C}" destId="{BD80B816-079C-463B-8332-6E9660C20433}" srcOrd="1" destOrd="0" presId="urn:microsoft.com/office/officeart/2005/8/layout/vList2"/>
    <dgm:cxn modelId="{4F4FEDF9-384D-46F8-8A39-CE56BA7FF248}" type="presParOf" srcId="{57C2F4AD-9BC9-4103-8985-FE661D868B4C}" destId="{982BBC2B-3C91-45B1-8786-27951A1FE85E}" srcOrd="2" destOrd="0" presId="urn:microsoft.com/office/officeart/2005/8/layout/vList2"/>
    <dgm:cxn modelId="{1B4665EF-35CC-4E78-A94C-8C0014EA13E1}" type="presParOf" srcId="{57C2F4AD-9BC9-4103-8985-FE661D868B4C}" destId="{25394600-69F5-4C41-BDFF-983487436A14}" srcOrd="3" destOrd="0" presId="urn:microsoft.com/office/officeart/2005/8/layout/vList2"/>
    <dgm:cxn modelId="{0D4A3F2B-C6B3-41E1-8E27-54A0C808CE13}" type="presParOf" srcId="{57C2F4AD-9BC9-4103-8985-FE661D868B4C}" destId="{FFCFAB3C-4686-4A6C-AF0D-0F73116E68AA}" srcOrd="4" destOrd="0" presId="urn:microsoft.com/office/officeart/2005/8/layout/vList2"/>
    <dgm:cxn modelId="{CD0799AD-0105-4C82-AA4F-DA6B5CAAE58B}" type="presParOf" srcId="{57C2F4AD-9BC9-4103-8985-FE661D868B4C}" destId="{661A3C43-668B-4E8E-8DAE-BA9CE6FF4DC4}" srcOrd="5" destOrd="0" presId="urn:microsoft.com/office/officeart/2005/8/layout/vList2"/>
    <dgm:cxn modelId="{63090FAD-C77D-4669-A020-A3BD1D92E013}" type="presParOf" srcId="{57C2F4AD-9BC9-4103-8985-FE661D868B4C}" destId="{7D58B9E9-4B1B-4387-8D19-4392D77E61A6}"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9DB2441-52B3-4D81-B603-6C9027DB1607}"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6A2EE538-2E6F-41A6-9F0A-D6F0566D98F7}">
      <dgm:prSet/>
      <dgm:spPr/>
      <dgm:t>
        <a:bodyPr/>
        <a:lstStyle/>
        <a:p>
          <a:r>
            <a:rPr lang="pl-PL" dirty="0"/>
            <a:t>Wydziały winny na wszystkich kierunkach dokładać najwyższej staranności, aby wychodzić naprzeciw potrzebom wszystkich studentów, bez względu na poziom sprawności motorycznej, stan zdrowia, czy jakiekolwiek inne okoliczności wymagające zastosowania adaptacji.</a:t>
          </a:r>
          <a:endParaRPr lang="en-US" dirty="0"/>
        </a:p>
      </dgm:t>
    </dgm:pt>
    <dgm:pt modelId="{7A2A336A-DA65-4492-A4CB-B9D44C501B1F}" type="parTrans" cxnId="{A929F36D-161E-46AC-96AD-C0F61572A621}">
      <dgm:prSet/>
      <dgm:spPr/>
      <dgm:t>
        <a:bodyPr/>
        <a:lstStyle/>
        <a:p>
          <a:endParaRPr lang="en-US"/>
        </a:p>
      </dgm:t>
    </dgm:pt>
    <dgm:pt modelId="{199F00C3-EF7E-4F12-A447-84D306BEB130}" type="sibTrans" cxnId="{A929F36D-161E-46AC-96AD-C0F61572A621}">
      <dgm:prSet/>
      <dgm:spPr/>
      <dgm:t>
        <a:bodyPr/>
        <a:lstStyle/>
        <a:p>
          <a:endParaRPr lang="en-US"/>
        </a:p>
      </dgm:t>
    </dgm:pt>
    <dgm:pt modelId="{EE55C0C6-7DFA-4FE5-AA1C-44277BEF410C}">
      <dgm:prSet/>
      <dgm:spPr/>
      <dgm:t>
        <a:bodyPr/>
        <a:lstStyle/>
        <a:p>
          <a:r>
            <a:rPr lang="pl-PL" dirty="0"/>
            <a:t>W szczególności zaś pracownicy odpowiedzialni za proces dydaktyczny (np. prowadzący zajęcia, referenci administracyjni, zarządcy budynków itp.), zobowiązani są tak go zorganizować, aby nie tylko </a:t>
          </a:r>
          <a:r>
            <a:rPr lang="pl-PL" b="1" dirty="0"/>
            <a:t>nie tworzyć </a:t>
          </a:r>
          <a:r>
            <a:rPr lang="pl-PL" dirty="0"/>
            <a:t>barier, lecz w szczególności tak aby bariery te </a:t>
          </a:r>
          <a:r>
            <a:rPr lang="pl-PL" b="1" dirty="0"/>
            <a:t>antycypować i eliminować </a:t>
          </a:r>
          <a:r>
            <a:rPr lang="pl-PL" dirty="0"/>
            <a:t>np. wybierając do miejsca prowadzenia konkretnych zajęć takie sale, które umożliwią pełny udział w nich wszystkich zainteresowanych, a wobec stwierdzonych trudności  lub barier– niezwłoczną korektę w tym obszarze. </a:t>
          </a:r>
          <a:endParaRPr lang="en-US" dirty="0"/>
        </a:p>
      </dgm:t>
    </dgm:pt>
    <dgm:pt modelId="{A4B0FCF4-EC62-4D69-AFF3-0ECDEF65A3FE}" type="parTrans" cxnId="{C55EC56A-6BFF-4B8C-8C2B-81E74D755109}">
      <dgm:prSet/>
      <dgm:spPr/>
      <dgm:t>
        <a:bodyPr/>
        <a:lstStyle/>
        <a:p>
          <a:endParaRPr lang="en-US"/>
        </a:p>
      </dgm:t>
    </dgm:pt>
    <dgm:pt modelId="{F65CBA41-9BAB-4214-A76C-305CC2FAE8CF}" type="sibTrans" cxnId="{C55EC56A-6BFF-4B8C-8C2B-81E74D755109}">
      <dgm:prSet/>
      <dgm:spPr/>
      <dgm:t>
        <a:bodyPr/>
        <a:lstStyle/>
        <a:p>
          <a:endParaRPr lang="en-US"/>
        </a:p>
      </dgm:t>
    </dgm:pt>
    <dgm:pt modelId="{868B9567-9EFD-4BC6-A735-D1BF9D05FE4D}" type="pres">
      <dgm:prSet presAssocID="{D9DB2441-52B3-4D81-B603-6C9027DB1607}" presName="root" presStyleCnt="0">
        <dgm:presLayoutVars>
          <dgm:dir/>
          <dgm:resizeHandles val="exact"/>
        </dgm:presLayoutVars>
      </dgm:prSet>
      <dgm:spPr/>
    </dgm:pt>
    <dgm:pt modelId="{23592B38-93FC-45DD-971D-FDF51A5E5D8C}" type="pres">
      <dgm:prSet presAssocID="{6A2EE538-2E6F-41A6-9F0A-D6F0566D98F7}" presName="compNode" presStyleCnt="0"/>
      <dgm:spPr/>
    </dgm:pt>
    <dgm:pt modelId="{B522BBCB-C148-4931-9A01-AD34899C5AB3}" type="pres">
      <dgm:prSet presAssocID="{6A2EE538-2E6F-41A6-9F0A-D6F0566D98F7}" presName="bgRect" presStyleLbl="bgShp" presStyleIdx="0" presStyleCnt="2"/>
      <dgm:spPr/>
    </dgm:pt>
    <dgm:pt modelId="{207634AA-0D30-4BE0-A81C-F49914DB0E9D}" type="pres">
      <dgm:prSet presAssocID="{6A2EE538-2E6F-41A6-9F0A-D6F0566D98F7}"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ubstancja drażniąca"/>
        </a:ext>
      </dgm:extLst>
    </dgm:pt>
    <dgm:pt modelId="{6B1C8B37-7865-4F0B-A5EA-71CDA194B4DD}" type="pres">
      <dgm:prSet presAssocID="{6A2EE538-2E6F-41A6-9F0A-D6F0566D98F7}" presName="spaceRect" presStyleCnt="0"/>
      <dgm:spPr/>
    </dgm:pt>
    <dgm:pt modelId="{A6CACB29-F4D2-48DA-AF53-5E9E5A4538BF}" type="pres">
      <dgm:prSet presAssocID="{6A2EE538-2E6F-41A6-9F0A-D6F0566D98F7}" presName="parTx" presStyleLbl="revTx" presStyleIdx="0" presStyleCnt="2">
        <dgm:presLayoutVars>
          <dgm:chMax val="0"/>
          <dgm:chPref val="0"/>
        </dgm:presLayoutVars>
      </dgm:prSet>
      <dgm:spPr/>
    </dgm:pt>
    <dgm:pt modelId="{B02DF1AB-05CC-49E1-8E3A-FECC7C4A2B4D}" type="pres">
      <dgm:prSet presAssocID="{199F00C3-EF7E-4F12-A447-84D306BEB130}" presName="sibTrans" presStyleCnt="0"/>
      <dgm:spPr/>
    </dgm:pt>
    <dgm:pt modelId="{9C965513-8901-41D9-ACF1-EAC6F25252CE}" type="pres">
      <dgm:prSet presAssocID="{EE55C0C6-7DFA-4FE5-AA1C-44277BEF410C}" presName="compNode" presStyleCnt="0"/>
      <dgm:spPr/>
    </dgm:pt>
    <dgm:pt modelId="{15958A53-FCB3-4294-9B66-53CF95EF4BE5}" type="pres">
      <dgm:prSet presAssocID="{EE55C0C6-7DFA-4FE5-AA1C-44277BEF410C}" presName="bgRect" presStyleLbl="bgShp" presStyleIdx="1" presStyleCnt="2"/>
      <dgm:spPr/>
    </dgm:pt>
    <dgm:pt modelId="{39B14D40-9093-4D24-9E07-DF31729DDBC2}" type="pres">
      <dgm:prSet presAssocID="{EE55C0C6-7DFA-4FE5-AA1C-44277BEF410C}"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Group of People"/>
        </a:ext>
      </dgm:extLst>
    </dgm:pt>
    <dgm:pt modelId="{AF73B1E0-FA81-4CE1-AE48-CBFEFC4768BC}" type="pres">
      <dgm:prSet presAssocID="{EE55C0C6-7DFA-4FE5-AA1C-44277BEF410C}" presName="spaceRect" presStyleCnt="0"/>
      <dgm:spPr/>
    </dgm:pt>
    <dgm:pt modelId="{1D80E729-EFEC-40B7-973E-3485B967FAD1}" type="pres">
      <dgm:prSet presAssocID="{EE55C0C6-7DFA-4FE5-AA1C-44277BEF410C}" presName="parTx" presStyleLbl="revTx" presStyleIdx="1" presStyleCnt="2">
        <dgm:presLayoutVars>
          <dgm:chMax val="0"/>
          <dgm:chPref val="0"/>
        </dgm:presLayoutVars>
      </dgm:prSet>
      <dgm:spPr/>
    </dgm:pt>
  </dgm:ptLst>
  <dgm:cxnLst>
    <dgm:cxn modelId="{03D50E1A-1679-46E8-B707-45BC4267778F}" type="presOf" srcId="{D9DB2441-52B3-4D81-B603-6C9027DB1607}" destId="{868B9567-9EFD-4BC6-A735-D1BF9D05FE4D}" srcOrd="0" destOrd="0" presId="urn:microsoft.com/office/officeart/2018/2/layout/IconVerticalSolidList"/>
    <dgm:cxn modelId="{2ACED120-5F98-4A93-83D6-AA5941790A39}" type="presOf" srcId="{6A2EE538-2E6F-41A6-9F0A-D6F0566D98F7}" destId="{A6CACB29-F4D2-48DA-AF53-5E9E5A4538BF}" srcOrd="0" destOrd="0" presId="urn:microsoft.com/office/officeart/2018/2/layout/IconVerticalSolidList"/>
    <dgm:cxn modelId="{C55EC56A-6BFF-4B8C-8C2B-81E74D755109}" srcId="{D9DB2441-52B3-4D81-B603-6C9027DB1607}" destId="{EE55C0C6-7DFA-4FE5-AA1C-44277BEF410C}" srcOrd="1" destOrd="0" parTransId="{A4B0FCF4-EC62-4D69-AFF3-0ECDEF65A3FE}" sibTransId="{F65CBA41-9BAB-4214-A76C-305CC2FAE8CF}"/>
    <dgm:cxn modelId="{A929F36D-161E-46AC-96AD-C0F61572A621}" srcId="{D9DB2441-52B3-4D81-B603-6C9027DB1607}" destId="{6A2EE538-2E6F-41A6-9F0A-D6F0566D98F7}" srcOrd="0" destOrd="0" parTransId="{7A2A336A-DA65-4492-A4CB-B9D44C501B1F}" sibTransId="{199F00C3-EF7E-4F12-A447-84D306BEB130}"/>
    <dgm:cxn modelId="{C6F8145A-5D5B-4F35-96A2-5FBB1A4F268B}" type="presOf" srcId="{EE55C0C6-7DFA-4FE5-AA1C-44277BEF410C}" destId="{1D80E729-EFEC-40B7-973E-3485B967FAD1}" srcOrd="0" destOrd="0" presId="urn:microsoft.com/office/officeart/2018/2/layout/IconVerticalSolidList"/>
    <dgm:cxn modelId="{CAFAECAB-35E7-46EB-904D-4D60A4A2B241}" type="presParOf" srcId="{868B9567-9EFD-4BC6-A735-D1BF9D05FE4D}" destId="{23592B38-93FC-45DD-971D-FDF51A5E5D8C}" srcOrd="0" destOrd="0" presId="urn:microsoft.com/office/officeart/2018/2/layout/IconVerticalSolidList"/>
    <dgm:cxn modelId="{2E0405CE-FE2E-4DBC-A704-DED1B9F107EA}" type="presParOf" srcId="{23592B38-93FC-45DD-971D-FDF51A5E5D8C}" destId="{B522BBCB-C148-4931-9A01-AD34899C5AB3}" srcOrd="0" destOrd="0" presId="urn:microsoft.com/office/officeart/2018/2/layout/IconVerticalSolidList"/>
    <dgm:cxn modelId="{F2F27621-4F03-427F-AB3D-4B568A4E408D}" type="presParOf" srcId="{23592B38-93FC-45DD-971D-FDF51A5E5D8C}" destId="{207634AA-0D30-4BE0-A81C-F49914DB0E9D}" srcOrd="1" destOrd="0" presId="urn:microsoft.com/office/officeart/2018/2/layout/IconVerticalSolidList"/>
    <dgm:cxn modelId="{ACC3F5C8-608F-4B34-A26D-B5FBBD345B85}" type="presParOf" srcId="{23592B38-93FC-45DD-971D-FDF51A5E5D8C}" destId="{6B1C8B37-7865-4F0B-A5EA-71CDA194B4DD}" srcOrd="2" destOrd="0" presId="urn:microsoft.com/office/officeart/2018/2/layout/IconVerticalSolidList"/>
    <dgm:cxn modelId="{F43ACB7A-F4D2-465E-B8B8-68D8DAA07DDC}" type="presParOf" srcId="{23592B38-93FC-45DD-971D-FDF51A5E5D8C}" destId="{A6CACB29-F4D2-48DA-AF53-5E9E5A4538BF}" srcOrd="3" destOrd="0" presId="urn:microsoft.com/office/officeart/2018/2/layout/IconVerticalSolidList"/>
    <dgm:cxn modelId="{1B0353F0-5C9D-4B76-9CC0-F938FE523AE7}" type="presParOf" srcId="{868B9567-9EFD-4BC6-A735-D1BF9D05FE4D}" destId="{B02DF1AB-05CC-49E1-8E3A-FECC7C4A2B4D}" srcOrd="1" destOrd="0" presId="urn:microsoft.com/office/officeart/2018/2/layout/IconVerticalSolidList"/>
    <dgm:cxn modelId="{751B1B22-F584-41F1-857F-A4741566CD2F}" type="presParOf" srcId="{868B9567-9EFD-4BC6-A735-D1BF9D05FE4D}" destId="{9C965513-8901-41D9-ACF1-EAC6F25252CE}" srcOrd="2" destOrd="0" presId="urn:microsoft.com/office/officeart/2018/2/layout/IconVerticalSolidList"/>
    <dgm:cxn modelId="{2614FBB1-5685-4432-9E7A-90C2911366E8}" type="presParOf" srcId="{9C965513-8901-41D9-ACF1-EAC6F25252CE}" destId="{15958A53-FCB3-4294-9B66-53CF95EF4BE5}" srcOrd="0" destOrd="0" presId="urn:microsoft.com/office/officeart/2018/2/layout/IconVerticalSolidList"/>
    <dgm:cxn modelId="{9D1FD2DA-BBC0-4C29-9A98-8647789F2225}" type="presParOf" srcId="{9C965513-8901-41D9-ACF1-EAC6F25252CE}" destId="{39B14D40-9093-4D24-9E07-DF31729DDBC2}" srcOrd="1" destOrd="0" presId="urn:microsoft.com/office/officeart/2018/2/layout/IconVerticalSolidList"/>
    <dgm:cxn modelId="{8A36BBC1-1DCD-41C9-9750-F8F9514D3842}" type="presParOf" srcId="{9C965513-8901-41D9-ACF1-EAC6F25252CE}" destId="{AF73B1E0-FA81-4CE1-AE48-CBFEFC4768BC}" srcOrd="2" destOrd="0" presId="urn:microsoft.com/office/officeart/2018/2/layout/IconVerticalSolidList"/>
    <dgm:cxn modelId="{A48BE47B-F5CC-4D5F-9D36-AB0301E89B8F}" type="presParOf" srcId="{9C965513-8901-41D9-ACF1-EAC6F25252CE}" destId="{1D80E729-EFEC-40B7-973E-3485B967FAD1}"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75500AC-E810-49B6-B969-5B78DE0459C4}"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B31FBF7F-8D06-415B-98B5-C6587038C790}">
      <dgm:prSet/>
      <dgm:spPr/>
      <dgm:t>
        <a:bodyPr/>
        <a:lstStyle/>
        <a:p>
          <a:r>
            <a:rPr lang="pl-PL"/>
            <a:t>W przypadku niemożności, w szczególności ze względów technicznych lub prawnych, zapewnienia dostępności osobom ze szczególnymi potrzebami w zakresie, o którym mowa w art. 6 pkt 1 i 3 ustawy o zapewnieniu dostępności osobom ze szczególnymi potrzebami, zobowiązana jest do zapewnienia </a:t>
          </a:r>
          <a:r>
            <a:rPr lang="pl-PL" b="1"/>
            <a:t>dostępu alternatywnego</a:t>
          </a:r>
          <a:r>
            <a:rPr lang="pl-PL"/>
            <a:t>. Dostęp alternatywny polega w szczególności na: </a:t>
          </a:r>
          <a:endParaRPr lang="en-US"/>
        </a:p>
      </dgm:t>
    </dgm:pt>
    <dgm:pt modelId="{442EE361-6C08-4D52-BA12-873FDC7BF2B5}" type="parTrans" cxnId="{D54BC4F8-0628-4F0C-9FFE-DFD4008D4740}">
      <dgm:prSet/>
      <dgm:spPr/>
      <dgm:t>
        <a:bodyPr/>
        <a:lstStyle/>
        <a:p>
          <a:endParaRPr lang="en-US"/>
        </a:p>
      </dgm:t>
    </dgm:pt>
    <dgm:pt modelId="{55BD8962-7316-4703-B9B7-8BF6EFB9260D}" type="sibTrans" cxnId="{D54BC4F8-0628-4F0C-9FFE-DFD4008D4740}">
      <dgm:prSet/>
      <dgm:spPr/>
      <dgm:t>
        <a:bodyPr/>
        <a:lstStyle/>
        <a:p>
          <a:endParaRPr lang="en-US"/>
        </a:p>
      </dgm:t>
    </dgm:pt>
    <dgm:pt modelId="{27207101-84D7-4D48-BA71-02FA934C9261}">
      <dgm:prSet/>
      <dgm:spPr/>
      <dgm:t>
        <a:bodyPr/>
        <a:lstStyle/>
        <a:p>
          <a:r>
            <a:rPr lang="pl-PL"/>
            <a:t>a) zapewnieniu osobie ze szczególnymi potrzebami wsparcia innej osoby np. przy obsłudze podnośnika;</a:t>
          </a:r>
          <a:endParaRPr lang="en-US"/>
        </a:p>
      </dgm:t>
    </dgm:pt>
    <dgm:pt modelId="{CE8306CD-C94A-4B9D-B11D-878FCBCBEC57}" type="parTrans" cxnId="{BEE30B6A-5C70-434A-A441-2A49A5ADB6B0}">
      <dgm:prSet/>
      <dgm:spPr/>
      <dgm:t>
        <a:bodyPr/>
        <a:lstStyle/>
        <a:p>
          <a:endParaRPr lang="en-US"/>
        </a:p>
      </dgm:t>
    </dgm:pt>
    <dgm:pt modelId="{477EED40-6135-41AA-8343-0932708A1433}" type="sibTrans" cxnId="{BEE30B6A-5C70-434A-A441-2A49A5ADB6B0}">
      <dgm:prSet/>
      <dgm:spPr/>
      <dgm:t>
        <a:bodyPr/>
        <a:lstStyle/>
        <a:p>
          <a:endParaRPr lang="en-US"/>
        </a:p>
      </dgm:t>
    </dgm:pt>
    <dgm:pt modelId="{F4EBE785-B33A-4CDC-9915-F20125C66749}">
      <dgm:prSet/>
      <dgm:spPr/>
      <dgm:t>
        <a:bodyPr/>
        <a:lstStyle/>
        <a:p>
          <a:r>
            <a:rPr lang="pl-PL"/>
            <a:t>b) zapewnieniu wsparcia technicznego osobie ze szczególnymi potrzebami, w tym z wykorzystaniem nowoczesnych technologii;</a:t>
          </a:r>
          <a:endParaRPr lang="en-US"/>
        </a:p>
      </dgm:t>
    </dgm:pt>
    <dgm:pt modelId="{5CE39FC9-AE52-4BCB-B765-A8E7FC0CB651}" type="parTrans" cxnId="{4B57757B-7AC3-44CC-A0BD-7975E589A16E}">
      <dgm:prSet/>
      <dgm:spPr/>
      <dgm:t>
        <a:bodyPr/>
        <a:lstStyle/>
        <a:p>
          <a:endParaRPr lang="en-US"/>
        </a:p>
      </dgm:t>
    </dgm:pt>
    <dgm:pt modelId="{23D2135A-CBC0-4B48-A1AF-11586B33EE4C}" type="sibTrans" cxnId="{4B57757B-7AC3-44CC-A0BD-7975E589A16E}">
      <dgm:prSet/>
      <dgm:spPr/>
      <dgm:t>
        <a:bodyPr/>
        <a:lstStyle/>
        <a:p>
          <a:endParaRPr lang="en-US"/>
        </a:p>
      </dgm:t>
    </dgm:pt>
    <dgm:pt modelId="{6D6532EE-627D-454E-9955-CAFCC8E7334E}">
      <dgm:prSet/>
      <dgm:spPr/>
      <dgm:t>
        <a:bodyPr/>
        <a:lstStyle/>
        <a:p>
          <a:r>
            <a:rPr lang="pl-PL"/>
            <a:t>c) wprowadzeniu takiej organizacji podmiotu publicznego, która umożliwi realizację potrzeb osób ze szczególnymi potrzebami, w niezbędnym zakresie dla tych osób. </a:t>
          </a:r>
          <a:endParaRPr lang="en-US"/>
        </a:p>
      </dgm:t>
    </dgm:pt>
    <dgm:pt modelId="{09E82212-2781-4EC0-8AA8-29B9718DF613}" type="parTrans" cxnId="{C676887D-1E89-44B9-8AFB-DE25035D6E5F}">
      <dgm:prSet/>
      <dgm:spPr/>
      <dgm:t>
        <a:bodyPr/>
        <a:lstStyle/>
        <a:p>
          <a:endParaRPr lang="en-US"/>
        </a:p>
      </dgm:t>
    </dgm:pt>
    <dgm:pt modelId="{DCD8512F-4EC6-45A5-AF29-81B74187D4BD}" type="sibTrans" cxnId="{C676887D-1E89-44B9-8AFB-DE25035D6E5F}">
      <dgm:prSet/>
      <dgm:spPr/>
      <dgm:t>
        <a:bodyPr/>
        <a:lstStyle/>
        <a:p>
          <a:endParaRPr lang="en-US"/>
        </a:p>
      </dgm:t>
    </dgm:pt>
    <dgm:pt modelId="{6515EDF2-EE49-4178-B9CB-5AC9E8550BC4}" type="pres">
      <dgm:prSet presAssocID="{D75500AC-E810-49B6-B969-5B78DE0459C4}" presName="root" presStyleCnt="0">
        <dgm:presLayoutVars>
          <dgm:dir/>
          <dgm:resizeHandles val="exact"/>
        </dgm:presLayoutVars>
      </dgm:prSet>
      <dgm:spPr/>
    </dgm:pt>
    <dgm:pt modelId="{816E9ECC-2B3C-4B63-83D7-29698FF672C8}" type="pres">
      <dgm:prSet presAssocID="{B31FBF7F-8D06-415B-98B5-C6587038C790}" presName="compNode" presStyleCnt="0"/>
      <dgm:spPr/>
    </dgm:pt>
    <dgm:pt modelId="{CA625726-DA89-4E81-A20D-C8DF30E6D891}" type="pres">
      <dgm:prSet presAssocID="{B31FBF7F-8D06-415B-98B5-C6587038C790}" presName="bgRect" presStyleLbl="bgShp" presStyleIdx="0" presStyleCnt="4"/>
      <dgm:spPr/>
    </dgm:pt>
    <dgm:pt modelId="{CFC5A69C-0980-41D2-A4C2-66C8C3246546}" type="pres">
      <dgm:prSet presAssocID="{B31FBF7F-8D06-415B-98B5-C6587038C790}"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Presentation with Checklist"/>
        </a:ext>
      </dgm:extLst>
    </dgm:pt>
    <dgm:pt modelId="{634C240C-84BF-48B5-81A4-EE045BEA075E}" type="pres">
      <dgm:prSet presAssocID="{B31FBF7F-8D06-415B-98B5-C6587038C790}" presName="spaceRect" presStyleCnt="0"/>
      <dgm:spPr/>
    </dgm:pt>
    <dgm:pt modelId="{AFE79C48-AF3A-49CB-83FC-83B366A8F083}" type="pres">
      <dgm:prSet presAssocID="{B31FBF7F-8D06-415B-98B5-C6587038C790}" presName="parTx" presStyleLbl="revTx" presStyleIdx="0" presStyleCnt="4">
        <dgm:presLayoutVars>
          <dgm:chMax val="0"/>
          <dgm:chPref val="0"/>
        </dgm:presLayoutVars>
      </dgm:prSet>
      <dgm:spPr/>
    </dgm:pt>
    <dgm:pt modelId="{0488BF05-9502-4A54-A9F4-EE8E039C489B}" type="pres">
      <dgm:prSet presAssocID="{55BD8962-7316-4703-B9B7-8BF6EFB9260D}" presName="sibTrans" presStyleCnt="0"/>
      <dgm:spPr/>
    </dgm:pt>
    <dgm:pt modelId="{4DA696EF-CD0C-4F1F-B336-5189094E34D8}" type="pres">
      <dgm:prSet presAssocID="{27207101-84D7-4D48-BA71-02FA934C9261}" presName="compNode" presStyleCnt="0"/>
      <dgm:spPr/>
    </dgm:pt>
    <dgm:pt modelId="{27C63241-C627-495E-B412-C4FA8DBFF10D}" type="pres">
      <dgm:prSet presAssocID="{27207101-84D7-4D48-BA71-02FA934C9261}" presName="bgRect" presStyleLbl="bgShp" presStyleIdx="1" presStyleCnt="4"/>
      <dgm:spPr/>
    </dgm:pt>
    <dgm:pt modelId="{1B2604DE-F389-4A54-9E25-A10EEDCC5FD2}" type="pres">
      <dgm:prSet presAssocID="{27207101-84D7-4D48-BA71-02FA934C9261}"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Target Audience"/>
        </a:ext>
      </dgm:extLst>
    </dgm:pt>
    <dgm:pt modelId="{5725E9AC-2357-4FFD-B1FD-D23242F84C69}" type="pres">
      <dgm:prSet presAssocID="{27207101-84D7-4D48-BA71-02FA934C9261}" presName="spaceRect" presStyleCnt="0"/>
      <dgm:spPr/>
    </dgm:pt>
    <dgm:pt modelId="{EE4A2508-6038-4F2E-9C39-464FBF74BD8C}" type="pres">
      <dgm:prSet presAssocID="{27207101-84D7-4D48-BA71-02FA934C9261}" presName="parTx" presStyleLbl="revTx" presStyleIdx="1" presStyleCnt="4">
        <dgm:presLayoutVars>
          <dgm:chMax val="0"/>
          <dgm:chPref val="0"/>
        </dgm:presLayoutVars>
      </dgm:prSet>
      <dgm:spPr/>
    </dgm:pt>
    <dgm:pt modelId="{9D935D76-A3C8-4D95-BBB9-B784635A6C28}" type="pres">
      <dgm:prSet presAssocID="{477EED40-6135-41AA-8343-0932708A1433}" presName="sibTrans" presStyleCnt="0"/>
      <dgm:spPr/>
    </dgm:pt>
    <dgm:pt modelId="{57A223DD-2B74-40FE-A4DF-788FACDC8132}" type="pres">
      <dgm:prSet presAssocID="{F4EBE785-B33A-4CDC-9915-F20125C66749}" presName="compNode" presStyleCnt="0"/>
      <dgm:spPr/>
    </dgm:pt>
    <dgm:pt modelId="{709CA4FF-B411-4EE1-A4F0-665657F7D121}" type="pres">
      <dgm:prSet presAssocID="{F4EBE785-B33A-4CDC-9915-F20125C66749}" presName="bgRect" presStyleLbl="bgShp" presStyleIdx="2" presStyleCnt="4"/>
      <dgm:spPr/>
    </dgm:pt>
    <dgm:pt modelId="{302040FB-58B7-4C26-9691-DA5981CC526D}" type="pres">
      <dgm:prSet presAssocID="{F4EBE785-B33A-4CDC-9915-F20125C66749}"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Robot"/>
        </a:ext>
      </dgm:extLst>
    </dgm:pt>
    <dgm:pt modelId="{62BFE3D2-F565-46B4-B03B-C2AB3BCC697C}" type="pres">
      <dgm:prSet presAssocID="{F4EBE785-B33A-4CDC-9915-F20125C66749}" presName="spaceRect" presStyleCnt="0"/>
      <dgm:spPr/>
    </dgm:pt>
    <dgm:pt modelId="{8F9A82E9-77B5-49D7-B492-D24D3617CCBD}" type="pres">
      <dgm:prSet presAssocID="{F4EBE785-B33A-4CDC-9915-F20125C66749}" presName="parTx" presStyleLbl="revTx" presStyleIdx="2" presStyleCnt="4">
        <dgm:presLayoutVars>
          <dgm:chMax val="0"/>
          <dgm:chPref val="0"/>
        </dgm:presLayoutVars>
      </dgm:prSet>
      <dgm:spPr/>
    </dgm:pt>
    <dgm:pt modelId="{D0B42192-5938-42C0-A851-E7F9A20E5403}" type="pres">
      <dgm:prSet presAssocID="{23D2135A-CBC0-4B48-A1AF-11586B33EE4C}" presName="sibTrans" presStyleCnt="0"/>
      <dgm:spPr/>
    </dgm:pt>
    <dgm:pt modelId="{2A79CDF1-4078-481A-8DF7-59F251FE9BF9}" type="pres">
      <dgm:prSet presAssocID="{6D6532EE-627D-454E-9955-CAFCC8E7334E}" presName="compNode" presStyleCnt="0"/>
      <dgm:spPr/>
    </dgm:pt>
    <dgm:pt modelId="{63CDF8A0-3E25-483D-AFB6-93B972B8EEF0}" type="pres">
      <dgm:prSet presAssocID="{6D6532EE-627D-454E-9955-CAFCC8E7334E}" presName="bgRect" presStyleLbl="bgShp" presStyleIdx="3" presStyleCnt="4"/>
      <dgm:spPr/>
    </dgm:pt>
    <dgm:pt modelId="{81DF1BEB-CAFC-4120-86A4-93331A1D39D6}" type="pres">
      <dgm:prSet presAssocID="{6D6532EE-627D-454E-9955-CAFCC8E7334E}"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Branching Diagram"/>
        </a:ext>
      </dgm:extLst>
    </dgm:pt>
    <dgm:pt modelId="{BF5F393C-5F6E-4BC2-A55E-FB1C47D1A75C}" type="pres">
      <dgm:prSet presAssocID="{6D6532EE-627D-454E-9955-CAFCC8E7334E}" presName="spaceRect" presStyleCnt="0"/>
      <dgm:spPr/>
    </dgm:pt>
    <dgm:pt modelId="{9B055176-E687-4CF8-9D93-719D98AA1CA9}" type="pres">
      <dgm:prSet presAssocID="{6D6532EE-627D-454E-9955-CAFCC8E7334E}" presName="parTx" presStyleLbl="revTx" presStyleIdx="3" presStyleCnt="4">
        <dgm:presLayoutVars>
          <dgm:chMax val="0"/>
          <dgm:chPref val="0"/>
        </dgm:presLayoutVars>
      </dgm:prSet>
      <dgm:spPr/>
    </dgm:pt>
  </dgm:ptLst>
  <dgm:cxnLst>
    <dgm:cxn modelId="{BABA135F-0C37-4D94-BE94-2C94C37CE814}" type="presOf" srcId="{D75500AC-E810-49B6-B969-5B78DE0459C4}" destId="{6515EDF2-EE49-4178-B9CB-5AC9E8550BC4}" srcOrd="0" destOrd="0" presId="urn:microsoft.com/office/officeart/2018/2/layout/IconVerticalSolidList"/>
    <dgm:cxn modelId="{BEE30B6A-5C70-434A-A441-2A49A5ADB6B0}" srcId="{D75500AC-E810-49B6-B969-5B78DE0459C4}" destId="{27207101-84D7-4D48-BA71-02FA934C9261}" srcOrd="1" destOrd="0" parTransId="{CE8306CD-C94A-4B9D-B11D-878FCBCBEC57}" sibTransId="{477EED40-6135-41AA-8343-0932708A1433}"/>
    <dgm:cxn modelId="{4B57757B-7AC3-44CC-A0BD-7975E589A16E}" srcId="{D75500AC-E810-49B6-B969-5B78DE0459C4}" destId="{F4EBE785-B33A-4CDC-9915-F20125C66749}" srcOrd="2" destOrd="0" parTransId="{5CE39FC9-AE52-4BCB-B765-A8E7FC0CB651}" sibTransId="{23D2135A-CBC0-4B48-A1AF-11586B33EE4C}"/>
    <dgm:cxn modelId="{C676887D-1E89-44B9-8AFB-DE25035D6E5F}" srcId="{D75500AC-E810-49B6-B969-5B78DE0459C4}" destId="{6D6532EE-627D-454E-9955-CAFCC8E7334E}" srcOrd="3" destOrd="0" parTransId="{09E82212-2781-4EC0-8AA8-29B9718DF613}" sibTransId="{DCD8512F-4EC6-45A5-AF29-81B74187D4BD}"/>
    <dgm:cxn modelId="{86382882-3973-4CD2-91DB-5ED2289660F5}" type="presOf" srcId="{27207101-84D7-4D48-BA71-02FA934C9261}" destId="{EE4A2508-6038-4F2E-9C39-464FBF74BD8C}" srcOrd="0" destOrd="0" presId="urn:microsoft.com/office/officeart/2018/2/layout/IconVerticalSolidList"/>
    <dgm:cxn modelId="{49ECE9AD-BBF2-493F-B361-F8BDD6B221DB}" type="presOf" srcId="{F4EBE785-B33A-4CDC-9915-F20125C66749}" destId="{8F9A82E9-77B5-49D7-B492-D24D3617CCBD}" srcOrd="0" destOrd="0" presId="urn:microsoft.com/office/officeart/2018/2/layout/IconVerticalSolidList"/>
    <dgm:cxn modelId="{AB2A90C5-65C5-4557-8472-4FE364B3B2B9}" type="presOf" srcId="{B31FBF7F-8D06-415B-98B5-C6587038C790}" destId="{AFE79C48-AF3A-49CB-83FC-83B366A8F083}" srcOrd="0" destOrd="0" presId="urn:microsoft.com/office/officeart/2018/2/layout/IconVerticalSolidList"/>
    <dgm:cxn modelId="{CDBB9CCC-742F-499A-A5D7-B3DA88525EA9}" type="presOf" srcId="{6D6532EE-627D-454E-9955-CAFCC8E7334E}" destId="{9B055176-E687-4CF8-9D93-719D98AA1CA9}" srcOrd="0" destOrd="0" presId="urn:microsoft.com/office/officeart/2018/2/layout/IconVerticalSolidList"/>
    <dgm:cxn modelId="{D54BC4F8-0628-4F0C-9FFE-DFD4008D4740}" srcId="{D75500AC-E810-49B6-B969-5B78DE0459C4}" destId="{B31FBF7F-8D06-415B-98B5-C6587038C790}" srcOrd="0" destOrd="0" parTransId="{442EE361-6C08-4D52-BA12-873FDC7BF2B5}" sibTransId="{55BD8962-7316-4703-B9B7-8BF6EFB9260D}"/>
    <dgm:cxn modelId="{0B45BA7F-FBAE-41CB-A6D6-4EC494CC0D73}" type="presParOf" srcId="{6515EDF2-EE49-4178-B9CB-5AC9E8550BC4}" destId="{816E9ECC-2B3C-4B63-83D7-29698FF672C8}" srcOrd="0" destOrd="0" presId="urn:microsoft.com/office/officeart/2018/2/layout/IconVerticalSolidList"/>
    <dgm:cxn modelId="{9DDA17FF-0238-4DBF-9312-3E9A36C750B3}" type="presParOf" srcId="{816E9ECC-2B3C-4B63-83D7-29698FF672C8}" destId="{CA625726-DA89-4E81-A20D-C8DF30E6D891}" srcOrd="0" destOrd="0" presId="urn:microsoft.com/office/officeart/2018/2/layout/IconVerticalSolidList"/>
    <dgm:cxn modelId="{8D14302B-6349-4073-8389-78867421BA6A}" type="presParOf" srcId="{816E9ECC-2B3C-4B63-83D7-29698FF672C8}" destId="{CFC5A69C-0980-41D2-A4C2-66C8C3246546}" srcOrd="1" destOrd="0" presId="urn:microsoft.com/office/officeart/2018/2/layout/IconVerticalSolidList"/>
    <dgm:cxn modelId="{30D34C29-9252-4470-932F-C5A36CE916CF}" type="presParOf" srcId="{816E9ECC-2B3C-4B63-83D7-29698FF672C8}" destId="{634C240C-84BF-48B5-81A4-EE045BEA075E}" srcOrd="2" destOrd="0" presId="urn:microsoft.com/office/officeart/2018/2/layout/IconVerticalSolidList"/>
    <dgm:cxn modelId="{72188428-7D51-4775-8983-CED32BBD2B14}" type="presParOf" srcId="{816E9ECC-2B3C-4B63-83D7-29698FF672C8}" destId="{AFE79C48-AF3A-49CB-83FC-83B366A8F083}" srcOrd="3" destOrd="0" presId="urn:microsoft.com/office/officeart/2018/2/layout/IconVerticalSolidList"/>
    <dgm:cxn modelId="{4CBF3407-7FCE-41B7-B045-8DA87AE34BC2}" type="presParOf" srcId="{6515EDF2-EE49-4178-B9CB-5AC9E8550BC4}" destId="{0488BF05-9502-4A54-A9F4-EE8E039C489B}" srcOrd="1" destOrd="0" presId="urn:microsoft.com/office/officeart/2018/2/layout/IconVerticalSolidList"/>
    <dgm:cxn modelId="{9B2345C1-D925-409C-8A4E-938235CE23AE}" type="presParOf" srcId="{6515EDF2-EE49-4178-B9CB-5AC9E8550BC4}" destId="{4DA696EF-CD0C-4F1F-B336-5189094E34D8}" srcOrd="2" destOrd="0" presId="urn:microsoft.com/office/officeart/2018/2/layout/IconVerticalSolidList"/>
    <dgm:cxn modelId="{7D87556F-3ABE-4B7A-BB3B-116EF8C62999}" type="presParOf" srcId="{4DA696EF-CD0C-4F1F-B336-5189094E34D8}" destId="{27C63241-C627-495E-B412-C4FA8DBFF10D}" srcOrd="0" destOrd="0" presId="urn:microsoft.com/office/officeart/2018/2/layout/IconVerticalSolidList"/>
    <dgm:cxn modelId="{EBEF93C1-F46B-4107-BF9F-E05C1A09825D}" type="presParOf" srcId="{4DA696EF-CD0C-4F1F-B336-5189094E34D8}" destId="{1B2604DE-F389-4A54-9E25-A10EEDCC5FD2}" srcOrd="1" destOrd="0" presId="urn:microsoft.com/office/officeart/2018/2/layout/IconVerticalSolidList"/>
    <dgm:cxn modelId="{8CEAE9C3-4786-4B88-9533-E39126982536}" type="presParOf" srcId="{4DA696EF-CD0C-4F1F-B336-5189094E34D8}" destId="{5725E9AC-2357-4FFD-B1FD-D23242F84C69}" srcOrd="2" destOrd="0" presId="urn:microsoft.com/office/officeart/2018/2/layout/IconVerticalSolidList"/>
    <dgm:cxn modelId="{B1B081DF-1413-4739-899F-1C603421C2B3}" type="presParOf" srcId="{4DA696EF-CD0C-4F1F-B336-5189094E34D8}" destId="{EE4A2508-6038-4F2E-9C39-464FBF74BD8C}" srcOrd="3" destOrd="0" presId="urn:microsoft.com/office/officeart/2018/2/layout/IconVerticalSolidList"/>
    <dgm:cxn modelId="{A6091873-B6F7-46AD-8540-92EA720CED4C}" type="presParOf" srcId="{6515EDF2-EE49-4178-B9CB-5AC9E8550BC4}" destId="{9D935D76-A3C8-4D95-BBB9-B784635A6C28}" srcOrd="3" destOrd="0" presId="urn:microsoft.com/office/officeart/2018/2/layout/IconVerticalSolidList"/>
    <dgm:cxn modelId="{E5FCD7E6-37BB-4138-9581-4F89EE13632F}" type="presParOf" srcId="{6515EDF2-EE49-4178-B9CB-5AC9E8550BC4}" destId="{57A223DD-2B74-40FE-A4DF-788FACDC8132}" srcOrd="4" destOrd="0" presId="urn:microsoft.com/office/officeart/2018/2/layout/IconVerticalSolidList"/>
    <dgm:cxn modelId="{957AB8F5-5A51-47B9-A925-CEF52B1C85A9}" type="presParOf" srcId="{57A223DD-2B74-40FE-A4DF-788FACDC8132}" destId="{709CA4FF-B411-4EE1-A4F0-665657F7D121}" srcOrd="0" destOrd="0" presId="urn:microsoft.com/office/officeart/2018/2/layout/IconVerticalSolidList"/>
    <dgm:cxn modelId="{707A6F08-7E62-4574-B29B-92F05FC8846B}" type="presParOf" srcId="{57A223DD-2B74-40FE-A4DF-788FACDC8132}" destId="{302040FB-58B7-4C26-9691-DA5981CC526D}" srcOrd="1" destOrd="0" presId="urn:microsoft.com/office/officeart/2018/2/layout/IconVerticalSolidList"/>
    <dgm:cxn modelId="{C2B7B21E-586D-4A2E-A9AD-49DA6B41A610}" type="presParOf" srcId="{57A223DD-2B74-40FE-A4DF-788FACDC8132}" destId="{62BFE3D2-F565-46B4-B03B-C2AB3BCC697C}" srcOrd="2" destOrd="0" presId="urn:microsoft.com/office/officeart/2018/2/layout/IconVerticalSolidList"/>
    <dgm:cxn modelId="{EF316820-CFA5-46B7-AFCD-D2F9D7B5696C}" type="presParOf" srcId="{57A223DD-2B74-40FE-A4DF-788FACDC8132}" destId="{8F9A82E9-77B5-49D7-B492-D24D3617CCBD}" srcOrd="3" destOrd="0" presId="urn:microsoft.com/office/officeart/2018/2/layout/IconVerticalSolidList"/>
    <dgm:cxn modelId="{ABEA34B8-C2DE-4F60-AAB4-B04BFA2D292C}" type="presParOf" srcId="{6515EDF2-EE49-4178-B9CB-5AC9E8550BC4}" destId="{D0B42192-5938-42C0-A851-E7F9A20E5403}" srcOrd="5" destOrd="0" presId="urn:microsoft.com/office/officeart/2018/2/layout/IconVerticalSolidList"/>
    <dgm:cxn modelId="{94E73F4E-0418-4ECE-8DB0-A3C53421D50A}" type="presParOf" srcId="{6515EDF2-EE49-4178-B9CB-5AC9E8550BC4}" destId="{2A79CDF1-4078-481A-8DF7-59F251FE9BF9}" srcOrd="6" destOrd="0" presId="urn:microsoft.com/office/officeart/2018/2/layout/IconVerticalSolidList"/>
    <dgm:cxn modelId="{56505E0D-0D89-4405-A99B-33E9D2F375C3}" type="presParOf" srcId="{2A79CDF1-4078-481A-8DF7-59F251FE9BF9}" destId="{63CDF8A0-3E25-483D-AFB6-93B972B8EEF0}" srcOrd="0" destOrd="0" presId="urn:microsoft.com/office/officeart/2018/2/layout/IconVerticalSolidList"/>
    <dgm:cxn modelId="{53FF5B0E-F049-4FE9-BAF9-76A46566F3AD}" type="presParOf" srcId="{2A79CDF1-4078-481A-8DF7-59F251FE9BF9}" destId="{81DF1BEB-CAFC-4120-86A4-93331A1D39D6}" srcOrd="1" destOrd="0" presId="urn:microsoft.com/office/officeart/2018/2/layout/IconVerticalSolidList"/>
    <dgm:cxn modelId="{CBE0E6F3-4924-41E2-8012-AE424AA7EF6E}" type="presParOf" srcId="{2A79CDF1-4078-481A-8DF7-59F251FE9BF9}" destId="{BF5F393C-5F6E-4BC2-A55E-FB1C47D1A75C}" srcOrd="2" destOrd="0" presId="urn:microsoft.com/office/officeart/2018/2/layout/IconVerticalSolidList"/>
    <dgm:cxn modelId="{03F5DBE0-B4F4-4C4F-BB78-1E218E304DDB}" type="presParOf" srcId="{2A79CDF1-4078-481A-8DF7-59F251FE9BF9}" destId="{9B055176-E687-4CF8-9D93-719D98AA1CA9}"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2F71CA7-92C0-475F-91A7-0183F078C3C5}" type="doc">
      <dgm:prSet loTypeId="urn:microsoft.com/office/officeart/2005/8/layout/matrix2" loCatId="matrix" qsTypeId="urn:microsoft.com/office/officeart/2005/8/quickstyle/simple1" qsCatId="simple" csTypeId="urn:microsoft.com/office/officeart/2005/8/colors/accent1_2" csCatId="accent1"/>
      <dgm:spPr/>
      <dgm:t>
        <a:bodyPr/>
        <a:lstStyle/>
        <a:p>
          <a:endParaRPr lang="en-US"/>
        </a:p>
      </dgm:t>
    </dgm:pt>
    <dgm:pt modelId="{FFC19670-66EA-48A7-92C5-1785E0FE3724}">
      <dgm:prSet/>
      <dgm:spPr/>
      <dgm:t>
        <a:bodyPr/>
        <a:lstStyle/>
        <a:p>
          <a:r>
            <a:rPr lang="pl-PL"/>
            <a:t>możliwość skorzystania z usługi tłumacza PJN zatrudnionego w Centrum Dostępności w zakresie tłumaczenia zajęć dydaktycznych, egzaminów oraz konferencji na polski język migowy,</a:t>
          </a:r>
          <a:endParaRPr lang="en-US"/>
        </a:p>
      </dgm:t>
    </dgm:pt>
    <dgm:pt modelId="{AE95A9A9-B3A6-4A0F-8500-BB6464BC29A5}" type="parTrans" cxnId="{C5A71566-9EF5-4073-B016-9EAA5F43F574}">
      <dgm:prSet/>
      <dgm:spPr/>
      <dgm:t>
        <a:bodyPr/>
        <a:lstStyle/>
        <a:p>
          <a:endParaRPr lang="en-US"/>
        </a:p>
      </dgm:t>
    </dgm:pt>
    <dgm:pt modelId="{C0BE8287-A8CC-4F77-A590-7253C808F233}" type="sibTrans" cxnId="{C5A71566-9EF5-4073-B016-9EAA5F43F574}">
      <dgm:prSet/>
      <dgm:spPr/>
      <dgm:t>
        <a:bodyPr/>
        <a:lstStyle/>
        <a:p>
          <a:endParaRPr lang="en-US"/>
        </a:p>
      </dgm:t>
    </dgm:pt>
    <dgm:pt modelId="{AEADC175-F5AB-4D04-84CB-6DFE02DC4C57}">
      <dgm:prSet/>
      <dgm:spPr/>
      <dgm:t>
        <a:bodyPr/>
        <a:lstStyle/>
        <a:p>
          <a:r>
            <a:rPr lang="pl-PL"/>
            <a:t>zapewnienie stanowisk komputerowych w pracowni komputerowej,</a:t>
          </a:r>
          <a:endParaRPr lang="en-US"/>
        </a:p>
      </dgm:t>
    </dgm:pt>
    <dgm:pt modelId="{4522E026-8B66-45AA-A4B0-4566DC069750}" type="parTrans" cxnId="{1A12AA3A-9950-4C65-A2CA-A6F6A2E936B9}">
      <dgm:prSet/>
      <dgm:spPr/>
      <dgm:t>
        <a:bodyPr/>
        <a:lstStyle/>
        <a:p>
          <a:endParaRPr lang="en-US"/>
        </a:p>
      </dgm:t>
    </dgm:pt>
    <dgm:pt modelId="{4A618729-0718-4B02-8A84-6032276D8EA4}" type="sibTrans" cxnId="{1A12AA3A-9950-4C65-A2CA-A6F6A2E936B9}">
      <dgm:prSet/>
      <dgm:spPr/>
      <dgm:t>
        <a:bodyPr/>
        <a:lstStyle/>
        <a:p>
          <a:endParaRPr lang="en-US"/>
        </a:p>
      </dgm:t>
    </dgm:pt>
    <dgm:pt modelId="{059B87E3-4827-4499-8200-2B3103E27988}">
      <dgm:prSet/>
      <dgm:spPr/>
      <dgm:t>
        <a:bodyPr/>
        <a:lstStyle/>
        <a:p>
          <a:r>
            <a:rPr lang="pl-PL"/>
            <a:t>możliwość wypożyczenia specjalistycznego sprzętu i oprogramowania za pośrednictwem Centrum Dostępności</a:t>
          </a:r>
          <a:endParaRPr lang="en-US"/>
        </a:p>
      </dgm:t>
    </dgm:pt>
    <dgm:pt modelId="{58E10A7D-F97F-498C-88BD-87E16253E1C2}" type="parTrans" cxnId="{1E6D8D5C-DB0E-4669-97CC-86C82C6BC49C}">
      <dgm:prSet/>
      <dgm:spPr/>
      <dgm:t>
        <a:bodyPr/>
        <a:lstStyle/>
        <a:p>
          <a:endParaRPr lang="en-US"/>
        </a:p>
      </dgm:t>
    </dgm:pt>
    <dgm:pt modelId="{23A17825-7C88-46D3-B894-638E0322B539}" type="sibTrans" cxnId="{1E6D8D5C-DB0E-4669-97CC-86C82C6BC49C}">
      <dgm:prSet/>
      <dgm:spPr/>
      <dgm:t>
        <a:bodyPr/>
        <a:lstStyle/>
        <a:p>
          <a:endParaRPr lang="en-US"/>
        </a:p>
      </dgm:t>
    </dgm:pt>
    <dgm:pt modelId="{78A9B5A3-4AB9-49C7-881A-AC43C6411AE3}">
      <dgm:prSet/>
      <dgm:spPr/>
      <dgm:t>
        <a:bodyPr/>
        <a:lstStyle/>
        <a:p>
          <a:r>
            <a:rPr lang="pl-PL"/>
            <a:t>wprowadzenie systemu zdalnych egzaminów dla osób ze znacznym stopniem niepełnosprawności bądź znajdujących się w trudnej sytuacji zdrowotnej (np. osób z zaburzeniami lękowymi, przebywającymi w szpitalu itp.), które ze względu na stan zdrowia nie mogą się pojawić na egzaminach na uczelni</a:t>
          </a:r>
          <a:endParaRPr lang="en-US"/>
        </a:p>
      </dgm:t>
    </dgm:pt>
    <dgm:pt modelId="{97CF027C-3AC9-4323-8BE5-1D7A30AD6B7C}" type="parTrans" cxnId="{0741EECC-8C12-4C46-A34D-20E182A3EB33}">
      <dgm:prSet/>
      <dgm:spPr/>
      <dgm:t>
        <a:bodyPr/>
        <a:lstStyle/>
        <a:p>
          <a:endParaRPr lang="en-US"/>
        </a:p>
      </dgm:t>
    </dgm:pt>
    <dgm:pt modelId="{71F4AE87-A28E-4F36-B2BB-4D9CC6920A92}" type="sibTrans" cxnId="{0741EECC-8C12-4C46-A34D-20E182A3EB33}">
      <dgm:prSet/>
      <dgm:spPr/>
      <dgm:t>
        <a:bodyPr/>
        <a:lstStyle/>
        <a:p>
          <a:endParaRPr lang="en-US"/>
        </a:p>
      </dgm:t>
    </dgm:pt>
    <dgm:pt modelId="{B9986745-77FF-410A-B449-B8864206D80E}" type="pres">
      <dgm:prSet presAssocID="{92F71CA7-92C0-475F-91A7-0183F078C3C5}" presName="matrix" presStyleCnt="0">
        <dgm:presLayoutVars>
          <dgm:chMax val="1"/>
          <dgm:dir/>
          <dgm:resizeHandles val="exact"/>
        </dgm:presLayoutVars>
      </dgm:prSet>
      <dgm:spPr/>
    </dgm:pt>
    <dgm:pt modelId="{3E0372A5-8568-421D-B8E3-2946FCA65F19}" type="pres">
      <dgm:prSet presAssocID="{92F71CA7-92C0-475F-91A7-0183F078C3C5}" presName="axisShape" presStyleLbl="bgShp" presStyleIdx="0" presStyleCnt="1"/>
      <dgm:spPr/>
    </dgm:pt>
    <dgm:pt modelId="{57DF38CB-DAB8-413B-A436-A01EC07EE0E7}" type="pres">
      <dgm:prSet presAssocID="{92F71CA7-92C0-475F-91A7-0183F078C3C5}" presName="rect1" presStyleLbl="node1" presStyleIdx="0" presStyleCnt="4">
        <dgm:presLayoutVars>
          <dgm:chMax val="0"/>
          <dgm:chPref val="0"/>
          <dgm:bulletEnabled val="1"/>
        </dgm:presLayoutVars>
      </dgm:prSet>
      <dgm:spPr/>
    </dgm:pt>
    <dgm:pt modelId="{B0DAFAE1-AF72-41AE-8F59-68B9EA4C60A0}" type="pres">
      <dgm:prSet presAssocID="{92F71CA7-92C0-475F-91A7-0183F078C3C5}" presName="rect2" presStyleLbl="node1" presStyleIdx="1" presStyleCnt="4">
        <dgm:presLayoutVars>
          <dgm:chMax val="0"/>
          <dgm:chPref val="0"/>
          <dgm:bulletEnabled val="1"/>
        </dgm:presLayoutVars>
      </dgm:prSet>
      <dgm:spPr/>
    </dgm:pt>
    <dgm:pt modelId="{E72229F3-ACA3-406F-8883-A185EED989CA}" type="pres">
      <dgm:prSet presAssocID="{92F71CA7-92C0-475F-91A7-0183F078C3C5}" presName="rect3" presStyleLbl="node1" presStyleIdx="2" presStyleCnt="4">
        <dgm:presLayoutVars>
          <dgm:chMax val="0"/>
          <dgm:chPref val="0"/>
          <dgm:bulletEnabled val="1"/>
        </dgm:presLayoutVars>
      </dgm:prSet>
      <dgm:spPr/>
    </dgm:pt>
    <dgm:pt modelId="{863CF431-3A5E-4F72-B1D0-3821FAD3479C}" type="pres">
      <dgm:prSet presAssocID="{92F71CA7-92C0-475F-91A7-0183F078C3C5}" presName="rect4" presStyleLbl="node1" presStyleIdx="3" presStyleCnt="4">
        <dgm:presLayoutVars>
          <dgm:chMax val="0"/>
          <dgm:chPref val="0"/>
          <dgm:bulletEnabled val="1"/>
        </dgm:presLayoutVars>
      </dgm:prSet>
      <dgm:spPr/>
    </dgm:pt>
  </dgm:ptLst>
  <dgm:cxnLst>
    <dgm:cxn modelId="{11BD5823-380C-47B1-A645-4EC1A80697BF}" type="presOf" srcId="{78A9B5A3-4AB9-49C7-881A-AC43C6411AE3}" destId="{863CF431-3A5E-4F72-B1D0-3821FAD3479C}" srcOrd="0" destOrd="0" presId="urn:microsoft.com/office/officeart/2005/8/layout/matrix2"/>
    <dgm:cxn modelId="{0F3E522C-3F94-434C-AF34-8190F9AA9B04}" type="presOf" srcId="{FFC19670-66EA-48A7-92C5-1785E0FE3724}" destId="{57DF38CB-DAB8-413B-A436-A01EC07EE0E7}" srcOrd="0" destOrd="0" presId="urn:microsoft.com/office/officeart/2005/8/layout/matrix2"/>
    <dgm:cxn modelId="{1A12AA3A-9950-4C65-A2CA-A6F6A2E936B9}" srcId="{92F71CA7-92C0-475F-91A7-0183F078C3C5}" destId="{AEADC175-F5AB-4D04-84CB-6DFE02DC4C57}" srcOrd="1" destOrd="0" parTransId="{4522E026-8B66-45AA-A4B0-4566DC069750}" sibTransId="{4A618729-0718-4B02-8A84-6032276D8EA4}"/>
    <dgm:cxn modelId="{1E6D8D5C-DB0E-4669-97CC-86C82C6BC49C}" srcId="{92F71CA7-92C0-475F-91A7-0183F078C3C5}" destId="{059B87E3-4827-4499-8200-2B3103E27988}" srcOrd="2" destOrd="0" parTransId="{58E10A7D-F97F-498C-88BD-87E16253E1C2}" sibTransId="{23A17825-7C88-46D3-B894-638E0322B539}"/>
    <dgm:cxn modelId="{C5A71566-9EF5-4073-B016-9EAA5F43F574}" srcId="{92F71CA7-92C0-475F-91A7-0183F078C3C5}" destId="{FFC19670-66EA-48A7-92C5-1785E0FE3724}" srcOrd="0" destOrd="0" parTransId="{AE95A9A9-B3A6-4A0F-8500-BB6464BC29A5}" sibTransId="{C0BE8287-A8CC-4F77-A590-7253C808F233}"/>
    <dgm:cxn modelId="{C774964B-6E0C-4495-B3D4-2A278E760456}" type="presOf" srcId="{AEADC175-F5AB-4D04-84CB-6DFE02DC4C57}" destId="{B0DAFAE1-AF72-41AE-8F59-68B9EA4C60A0}" srcOrd="0" destOrd="0" presId="urn:microsoft.com/office/officeart/2005/8/layout/matrix2"/>
    <dgm:cxn modelId="{4C47CD7B-2ED8-4842-B8B9-0072CE6495F9}" type="presOf" srcId="{059B87E3-4827-4499-8200-2B3103E27988}" destId="{E72229F3-ACA3-406F-8883-A185EED989CA}" srcOrd="0" destOrd="0" presId="urn:microsoft.com/office/officeart/2005/8/layout/matrix2"/>
    <dgm:cxn modelId="{0741EECC-8C12-4C46-A34D-20E182A3EB33}" srcId="{92F71CA7-92C0-475F-91A7-0183F078C3C5}" destId="{78A9B5A3-4AB9-49C7-881A-AC43C6411AE3}" srcOrd="3" destOrd="0" parTransId="{97CF027C-3AC9-4323-8BE5-1D7A30AD6B7C}" sibTransId="{71F4AE87-A28E-4F36-B2BB-4D9CC6920A92}"/>
    <dgm:cxn modelId="{6C8A25D4-56A2-48F4-89FA-B8C94BCD52E5}" type="presOf" srcId="{92F71CA7-92C0-475F-91A7-0183F078C3C5}" destId="{B9986745-77FF-410A-B449-B8864206D80E}" srcOrd="0" destOrd="0" presId="urn:microsoft.com/office/officeart/2005/8/layout/matrix2"/>
    <dgm:cxn modelId="{1632F43A-AB07-4A36-8027-2F1F50DB7067}" type="presParOf" srcId="{B9986745-77FF-410A-B449-B8864206D80E}" destId="{3E0372A5-8568-421D-B8E3-2946FCA65F19}" srcOrd="0" destOrd="0" presId="urn:microsoft.com/office/officeart/2005/8/layout/matrix2"/>
    <dgm:cxn modelId="{0E61B87F-201E-493E-81C1-EB77CF3DD868}" type="presParOf" srcId="{B9986745-77FF-410A-B449-B8864206D80E}" destId="{57DF38CB-DAB8-413B-A436-A01EC07EE0E7}" srcOrd="1" destOrd="0" presId="urn:microsoft.com/office/officeart/2005/8/layout/matrix2"/>
    <dgm:cxn modelId="{5B48A4CC-C1C3-4442-A9E7-B6938CB3E5DF}" type="presParOf" srcId="{B9986745-77FF-410A-B449-B8864206D80E}" destId="{B0DAFAE1-AF72-41AE-8F59-68B9EA4C60A0}" srcOrd="2" destOrd="0" presId="urn:microsoft.com/office/officeart/2005/8/layout/matrix2"/>
    <dgm:cxn modelId="{C736B97C-11F3-40B3-A0DB-2C1CEF9B1391}" type="presParOf" srcId="{B9986745-77FF-410A-B449-B8864206D80E}" destId="{E72229F3-ACA3-406F-8883-A185EED989CA}" srcOrd="3" destOrd="0" presId="urn:microsoft.com/office/officeart/2005/8/layout/matrix2"/>
    <dgm:cxn modelId="{CB950791-07C5-4512-9B90-2B8D2613A475}" type="presParOf" srcId="{B9986745-77FF-410A-B449-B8864206D80E}" destId="{863CF431-3A5E-4F72-B1D0-3821FAD3479C}" srcOrd="4" destOrd="0" presId="urn:microsoft.com/office/officeart/2005/8/layout/matrix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668A61F2-7970-4E72-A9BD-1E9795181610}"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D2431D47-2D30-4B09-95FA-98BC7E8E5737}">
      <dgm:prSet/>
      <dgm:spPr/>
      <dgm:t>
        <a:bodyPr/>
        <a:lstStyle/>
        <a:p>
          <a:r>
            <a:rPr lang="pl-PL" b="0" i="0"/>
            <a:t>odnosi się do sytuacji, w której osoba z niepełnosprawnością napotyka na przeszkody lub ograniczenia w dostępie do usług, produktów, miejsc publicznych lub innych obszarów życia codziennego. </a:t>
          </a:r>
          <a:endParaRPr lang="en-US"/>
        </a:p>
      </dgm:t>
    </dgm:pt>
    <dgm:pt modelId="{71EF1DF5-80A7-4EFE-BAA4-7D5217E2DF31}" type="parTrans" cxnId="{B6467DAC-052D-47D5-8EAE-082BC47F4B9C}">
      <dgm:prSet/>
      <dgm:spPr/>
      <dgm:t>
        <a:bodyPr/>
        <a:lstStyle/>
        <a:p>
          <a:endParaRPr lang="en-US"/>
        </a:p>
      </dgm:t>
    </dgm:pt>
    <dgm:pt modelId="{C3ED19DB-7F6D-46FD-9154-E3CD586C5A80}" type="sibTrans" cxnId="{B6467DAC-052D-47D5-8EAE-082BC47F4B9C}">
      <dgm:prSet/>
      <dgm:spPr/>
      <dgm:t>
        <a:bodyPr/>
        <a:lstStyle/>
        <a:p>
          <a:endParaRPr lang="en-US"/>
        </a:p>
      </dgm:t>
    </dgm:pt>
    <dgm:pt modelId="{1048468E-8A4F-40AB-B463-F734AF79BB4E}">
      <dgm:prSet/>
      <dgm:spPr/>
      <dgm:t>
        <a:bodyPr/>
        <a:lstStyle/>
        <a:p>
          <a:r>
            <a:rPr lang="pl-PL"/>
            <a:t>S</a:t>
          </a:r>
          <a:r>
            <a:rPr lang="pl-PL" b="0" i="0"/>
            <a:t>karga może zostać zgłoszona przez osobę z niepełnosprawnością lub przez organizacje reprezentujące ich prawa i interesy. </a:t>
          </a:r>
          <a:endParaRPr lang="en-US"/>
        </a:p>
      </dgm:t>
    </dgm:pt>
    <dgm:pt modelId="{F217D408-60EE-45D6-B3B0-4E607C175CDC}" type="parTrans" cxnId="{EF09FCFA-FFF4-45CE-A05D-04D59E8F68BC}">
      <dgm:prSet/>
      <dgm:spPr/>
      <dgm:t>
        <a:bodyPr/>
        <a:lstStyle/>
        <a:p>
          <a:endParaRPr lang="en-US"/>
        </a:p>
      </dgm:t>
    </dgm:pt>
    <dgm:pt modelId="{72AA0D58-AEBF-42D3-A95C-A965BC6E8F55}" type="sibTrans" cxnId="{EF09FCFA-FFF4-45CE-A05D-04D59E8F68BC}">
      <dgm:prSet/>
      <dgm:spPr/>
      <dgm:t>
        <a:bodyPr/>
        <a:lstStyle/>
        <a:p>
          <a:endParaRPr lang="en-US"/>
        </a:p>
      </dgm:t>
    </dgm:pt>
    <dgm:pt modelId="{4E1744D4-E488-44E8-A041-7BB611C5AB4C}">
      <dgm:prSet/>
      <dgm:spPr/>
      <dgm:t>
        <a:bodyPr/>
        <a:lstStyle/>
        <a:p>
          <a:r>
            <a:rPr lang="pl-PL" b="0" i="0"/>
            <a:t>W skardze na brak dostępności ważne jest precyzyjne opisanie sytuacji, w której osoba z niepełnosprawnością spotkała się z trudnościami lub ograniczeniami</a:t>
          </a:r>
          <a:endParaRPr lang="en-US"/>
        </a:p>
      </dgm:t>
    </dgm:pt>
    <dgm:pt modelId="{8672DF0F-AA07-4315-8F18-C8EF967F382D}" type="parTrans" cxnId="{268FFB82-DCA4-433D-AA6D-CD53C04EB9A2}">
      <dgm:prSet/>
      <dgm:spPr/>
      <dgm:t>
        <a:bodyPr/>
        <a:lstStyle/>
        <a:p>
          <a:endParaRPr lang="en-US"/>
        </a:p>
      </dgm:t>
    </dgm:pt>
    <dgm:pt modelId="{7C289E53-D3B9-434B-B461-6B476F857FE7}" type="sibTrans" cxnId="{268FFB82-DCA4-433D-AA6D-CD53C04EB9A2}">
      <dgm:prSet/>
      <dgm:spPr/>
      <dgm:t>
        <a:bodyPr/>
        <a:lstStyle/>
        <a:p>
          <a:endParaRPr lang="en-US"/>
        </a:p>
      </dgm:t>
    </dgm:pt>
    <dgm:pt modelId="{65E211B0-688D-480E-B040-EECC9E40BE73}" type="pres">
      <dgm:prSet presAssocID="{668A61F2-7970-4E72-A9BD-1E9795181610}" presName="root" presStyleCnt="0">
        <dgm:presLayoutVars>
          <dgm:dir/>
          <dgm:resizeHandles val="exact"/>
        </dgm:presLayoutVars>
      </dgm:prSet>
      <dgm:spPr/>
    </dgm:pt>
    <dgm:pt modelId="{5E03867D-D2F0-406C-8345-AF541E66458F}" type="pres">
      <dgm:prSet presAssocID="{D2431D47-2D30-4B09-95FA-98BC7E8E5737}" presName="compNode" presStyleCnt="0"/>
      <dgm:spPr/>
    </dgm:pt>
    <dgm:pt modelId="{2F2417DA-26B4-4649-AFF3-BECA70FEACF7}" type="pres">
      <dgm:prSet presAssocID="{D2431D47-2D30-4B09-95FA-98BC7E8E5737}" presName="bgRect" presStyleLbl="bgShp" presStyleIdx="0" presStyleCnt="3"/>
      <dgm:spPr/>
    </dgm:pt>
    <dgm:pt modelId="{173A83FD-28A8-4194-9828-3EB943FDBBF9}" type="pres">
      <dgm:prSet presAssocID="{D2431D47-2D30-4B09-95FA-98BC7E8E5737}"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Ostrzeżenie"/>
        </a:ext>
      </dgm:extLst>
    </dgm:pt>
    <dgm:pt modelId="{243D7870-71DD-49FC-8150-55F3AD7DBA44}" type="pres">
      <dgm:prSet presAssocID="{D2431D47-2D30-4B09-95FA-98BC7E8E5737}" presName="spaceRect" presStyleCnt="0"/>
      <dgm:spPr/>
    </dgm:pt>
    <dgm:pt modelId="{480C73FF-136A-4BBE-A7EA-640FDA80A56C}" type="pres">
      <dgm:prSet presAssocID="{D2431D47-2D30-4B09-95FA-98BC7E8E5737}" presName="parTx" presStyleLbl="revTx" presStyleIdx="0" presStyleCnt="3">
        <dgm:presLayoutVars>
          <dgm:chMax val="0"/>
          <dgm:chPref val="0"/>
        </dgm:presLayoutVars>
      </dgm:prSet>
      <dgm:spPr/>
    </dgm:pt>
    <dgm:pt modelId="{33FCD11F-DE7C-4F15-BA48-F4CF0AD00119}" type="pres">
      <dgm:prSet presAssocID="{C3ED19DB-7F6D-46FD-9154-E3CD586C5A80}" presName="sibTrans" presStyleCnt="0"/>
      <dgm:spPr/>
    </dgm:pt>
    <dgm:pt modelId="{E1F99DB7-0807-4828-A68B-9F7257C298A5}" type="pres">
      <dgm:prSet presAssocID="{1048468E-8A4F-40AB-B463-F734AF79BB4E}" presName="compNode" presStyleCnt="0"/>
      <dgm:spPr/>
    </dgm:pt>
    <dgm:pt modelId="{B84F425E-B174-4598-A361-49F7DB476FBF}" type="pres">
      <dgm:prSet presAssocID="{1048468E-8A4F-40AB-B463-F734AF79BB4E}" presName="bgRect" presStyleLbl="bgShp" presStyleIdx="1" presStyleCnt="3"/>
      <dgm:spPr/>
    </dgm:pt>
    <dgm:pt modelId="{C38FE7AB-7372-4797-8414-21301272AFF9}" type="pres">
      <dgm:prSet presAssocID="{1048468E-8A4F-40AB-B463-F734AF79BB4E}"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ędzia"/>
        </a:ext>
      </dgm:extLst>
    </dgm:pt>
    <dgm:pt modelId="{8275BA67-2EA8-46A5-92BD-BE066FC05071}" type="pres">
      <dgm:prSet presAssocID="{1048468E-8A4F-40AB-B463-F734AF79BB4E}" presName="spaceRect" presStyleCnt="0"/>
      <dgm:spPr/>
    </dgm:pt>
    <dgm:pt modelId="{3DC793D0-B508-476A-80D2-EEAD0BE954DA}" type="pres">
      <dgm:prSet presAssocID="{1048468E-8A4F-40AB-B463-F734AF79BB4E}" presName="parTx" presStyleLbl="revTx" presStyleIdx="1" presStyleCnt="3">
        <dgm:presLayoutVars>
          <dgm:chMax val="0"/>
          <dgm:chPref val="0"/>
        </dgm:presLayoutVars>
      </dgm:prSet>
      <dgm:spPr/>
    </dgm:pt>
    <dgm:pt modelId="{5A2DAA69-D6D3-4437-8C2D-62BB019EECC4}" type="pres">
      <dgm:prSet presAssocID="{72AA0D58-AEBF-42D3-A95C-A965BC6E8F55}" presName="sibTrans" presStyleCnt="0"/>
      <dgm:spPr/>
    </dgm:pt>
    <dgm:pt modelId="{D938C3B0-3DE5-444F-A0A7-17D8C3ADD850}" type="pres">
      <dgm:prSet presAssocID="{4E1744D4-E488-44E8-A041-7BB611C5AB4C}" presName="compNode" presStyleCnt="0"/>
      <dgm:spPr/>
    </dgm:pt>
    <dgm:pt modelId="{A1C9544C-A26F-4B33-8544-35C0AF39FA9D}" type="pres">
      <dgm:prSet presAssocID="{4E1744D4-E488-44E8-A041-7BB611C5AB4C}" presName="bgRect" presStyleLbl="bgShp" presStyleIdx="2" presStyleCnt="3"/>
      <dgm:spPr/>
    </dgm:pt>
    <dgm:pt modelId="{1EC1F766-5E18-4DBB-8057-CA8171D06498}" type="pres">
      <dgm:prSet presAssocID="{4E1744D4-E488-44E8-A041-7BB611C5AB4C}"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Znacznik wyboru"/>
        </a:ext>
      </dgm:extLst>
    </dgm:pt>
    <dgm:pt modelId="{5D10B4E9-F07E-4FFF-B9AF-575282CFEDC1}" type="pres">
      <dgm:prSet presAssocID="{4E1744D4-E488-44E8-A041-7BB611C5AB4C}" presName="spaceRect" presStyleCnt="0"/>
      <dgm:spPr/>
    </dgm:pt>
    <dgm:pt modelId="{A2006918-2608-4A1E-AF28-7A9F286BD0D8}" type="pres">
      <dgm:prSet presAssocID="{4E1744D4-E488-44E8-A041-7BB611C5AB4C}" presName="parTx" presStyleLbl="revTx" presStyleIdx="2" presStyleCnt="3">
        <dgm:presLayoutVars>
          <dgm:chMax val="0"/>
          <dgm:chPref val="0"/>
        </dgm:presLayoutVars>
      </dgm:prSet>
      <dgm:spPr/>
    </dgm:pt>
  </dgm:ptLst>
  <dgm:cxnLst>
    <dgm:cxn modelId="{0F89A137-910B-407F-ADF4-2A024C8D24E4}" type="presOf" srcId="{1048468E-8A4F-40AB-B463-F734AF79BB4E}" destId="{3DC793D0-B508-476A-80D2-EEAD0BE954DA}" srcOrd="0" destOrd="0" presId="urn:microsoft.com/office/officeart/2018/2/layout/IconVerticalSolidList"/>
    <dgm:cxn modelId="{E69C1446-FAB2-4D43-ADEC-05DB836DD426}" type="presOf" srcId="{668A61F2-7970-4E72-A9BD-1E9795181610}" destId="{65E211B0-688D-480E-B040-EECC9E40BE73}" srcOrd="0" destOrd="0" presId="urn:microsoft.com/office/officeart/2018/2/layout/IconVerticalSolidList"/>
    <dgm:cxn modelId="{268FFB82-DCA4-433D-AA6D-CD53C04EB9A2}" srcId="{668A61F2-7970-4E72-A9BD-1E9795181610}" destId="{4E1744D4-E488-44E8-A041-7BB611C5AB4C}" srcOrd="2" destOrd="0" parTransId="{8672DF0F-AA07-4315-8F18-C8EF967F382D}" sibTransId="{7C289E53-D3B9-434B-B461-6B476F857FE7}"/>
    <dgm:cxn modelId="{11445396-8D91-4009-8BF4-B02569CBD7EB}" type="presOf" srcId="{4E1744D4-E488-44E8-A041-7BB611C5AB4C}" destId="{A2006918-2608-4A1E-AF28-7A9F286BD0D8}" srcOrd="0" destOrd="0" presId="urn:microsoft.com/office/officeart/2018/2/layout/IconVerticalSolidList"/>
    <dgm:cxn modelId="{B6467DAC-052D-47D5-8EAE-082BC47F4B9C}" srcId="{668A61F2-7970-4E72-A9BD-1E9795181610}" destId="{D2431D47-2D30-4B09-95FA-98BC7E8E5737}" srcOrd="0" destOrd="0" parTransId="{71EF1DF5-80A7-4EFE-BAA4-7D5217E2DF31}" sibTransId="{C3ED19DB-7F6D-46FD-9154-E3CD586C5A80}"/>
    <dgm:cxn modelId="{D79E36F3-661D-4F24-A2A6-D1D2424ADEA6}" type="presOf" srcId="{D2431D47-2D30-4B09-95FA-98BC7E8E5737}" destId="{480C73FF-136A-4BBE-A7EA-640FDA80A56C}" srcOrd="0" destOrd="0" presId="urn:microsoft.com/office/officeart/2018/2/layout/IconVerticalSolidList"/>
    <dgm:cxn modelId="{EF09FCFA-FFF4-45CE-A05D-04D59E8F68BC}" srcId="{668A61F2-7970-4E72-A9BD-1E9795181610}" destId="{1048468E-8A4F-40AB-B463-F734AF79BB4E}" srcOrd="1" destOrd="0" parTransId="{F217D408-60EE-45D6-B3B0-4E607C175CDC}" sibTransId="{72AA0D58-AEBF-42D3-A95C-A965BC6E8F55}"/>
    <dgm:cxn modelId="{D6BEE3A0-70EE-4FF8-BA07-30CA81C66A55}" type="presParOf" srcId="{65E211B0-688D-480E-B040-EECC9E40BE73}" destId="{5E03867D-D2F0-406C-8345-AF541E66458F}" srcOrd="0" destOrd="0" presId="urn:microsoft.com/office/officeart/2018/2/layout/IconVerticalSolidList"/>
    <dgm:cxn modelId="{FB7B90C1-B1F6-4665-9EB8-63D8CAFFF86A}" type="presParOf" srcId="{5E03867D-D2F0-406C-8345-AF541E66458F}" destId="{2F2417DA-26B4-4649-AFF3-BECA70FEACF7}" srcOrd="0" destOrd="0" presId="urn:microsoft.com/office/officeart/2018/2/layout/IconVerticalSolidList"/>
    <dgm:cxn modelId="{93F7755C-99B6-462E-82E9-BFD88574DEBE}" type="presParOf" srcId="{5E03867D-D2F0-406C-8345-AF541E66458F}" destId="{173A83FD-28A8-4194-9828-3EB943FDBBF9}" srcOrd="1" destOrd="0" presId="urn:microsoft.com/office/officeart/2018/2/layout/IconVerticalSolidList"/>
    <dgm:cxn modelId="{826C594E-B048-4D62-BF3E-0EF8BBBB8918}" type="presParOf" srcId="{5E03867D-D2F0-406C-8345-AF541E66458F}" destId="{243D7870-71DD-49FC-8150-55F3AD7DBA44}" srcOrd="2" destOrd="0" presId="urn:microsoft.com/office/officeart/2018/2/layout/IconVerticalSolidList"/>
    <dgm:cxn modelId="{782B51C8-2D1E-492B-BB70-DA472DC490C9}" type="presParOf" srcId="{5E03867D-D2F0-406C-8345-AF541E66458F}" destId="{480C73FF-136A-4BBE-A7EA-640FDA80A56C}" srcOrd="3" destOrd="0" presId="urn:microsoft.com/office/officeart/2018/2/layout/IconVerticalSolidList"/>
    <dgm:cxn modelId="{FE37329C-1DF1-466C-BE8C-FDA34F17E040}" type="presParOf" srcId="{65E211B0-688D-480E-B040-EECC9E40BE73}" destId="{33FCD11F-DE7C-4F15-BA48-F4CF0AD00119}" srcOrd="1" destOrd="0" presId="urn:microsoft.com/office/officeart/2018/2/layout/IconVerticalSolidList"/>
    <dgm:cxn modelId="{C23BF24E-1636-4341-B8AF-3D5F54BD8071}" type="presParOf" srcId="{65E211B0-688D-480E-B040-EECC9E40BE73}" destId="{E1F99DB7-0807-4828-A68B-9F7257C298A5}" srcOrd="2" destOrd="0" presId="urn:microsoft.com/office/officeart/2018/2/layout/IconVerticalSolidList"/>
    <dgm:cxn modelId="{E4CF2002-BA5B-4219-A6FD-5552D4AB6520}" type="presParOf" srcId="{E1F99DB7-0807-4828-A68B-9F7257C298A5}" destId="{B84F425E-B174-4598-A361-49F7DB476FBF}" srcOrd="0" destOrd="0" presId="urn:microsoft.com/office/officeart/2018/2/layout/IconVerticalSolidList"/>
    <dgm:cxn modelId="{4617C697-0F1C-4E06-973D-7A7EDC0DA241}" type="presParOf" srcId="{E1F99DB7-0807-4828-A68B-9F7257C298A5}" destId="{C38FE7AB-7372-4797-8414-21301272AFF9}" srcOrd="1" destOrd="0" presId="urn:microsoft.com/office/officeart/2018/2/layout/IconVerticalSolidList"/>
    <dgm:cxn modelId="{C956CDAF-86E3-48FE-AA1F-B815F249BDA6}" type="presParOf" srcId="{E1F99DB7-0807-4828-A68B-9F7257C298A5}" destId="{8275BA67-2EA8-46A5-92BD-BE066FC05071}" srcOrd="2" destOrd="0" presId="urn:microsoft.com/office/officeart/2018/2/layout/IconVerticalSolidList"/>
    <dgm:cxn modelId="{F8DC5D79-0069-4927-9046-7BA526628B49}" type="presParOf" srcId="{E1F99DB7-0807-4828-A68B-9F7257C298A5}" destId="{3DC793D0-B508-476A-80D2-EEAD0BE954DA}" srcOrd="3" destOrd="0" presId="urn:microsoft.com/office/officeart/2018/2/layout/IconVerticalSolidList"/>
    <dgm:cxn modelId="{F69C29C4-52DA-457B-AEB0-97E088602D4F}" type="presParOf" srcId="{65E211B0-688D-480E-B040-EECC9E40BE73}" destId="{5A2DAA69-D6D3-4437-8C2D-62BB019EECC4}" srcOrd="3" destOrd="0" presId="urn:microsoft.com/office/officeart/2018/2/layout/IconVerticalSolidList"/>
    <dgm:cxn modelId="{654798D7-6C81-40B7-9AA9-DCD5F96C1520}" type="presParOf" srcId="{65E211B0-688D-480E-B040-EECC9E40BE73}" destId="{D938C3B0-3DE5-444F-A0A7-17D8C3ADD850}" srcOrd="4" destOrd="0" presId="urn:microsoft.com/office/officeart/2018/2/layout/IconVerticalSolidList"/>
    <dgm:cxn modelId="{5B42B01B-840A-4BDD-8828-B86037DB1199}" type="presParOf" srcId="{D938C3B0-3DE5-444F-A0A7-17D8C3ADD850}" destId="{A1C9544C-A26F-4B33-8544-35C0AF39FA9D}" srcOrd="0" destOrd="0" presId="urn:microsoft.com/office/officeart/2018/2/layout/IconVerticalSolidList"/>
    <dgm:cxn modelId="{8E486736-CF13-48A2-9511-E0B50CFDBC64}" type="presParOf" srcId="{D938C3B0-3DE5-444F-A0A7-17D8C3ADD850}" destId="{1EC1F766-5E18-4DBB-8057-CA8171D06498}" srcOrd="1" destOrd="0" presId="urn:microsoft.com/office/officeart/2018/2/layout/IconVerticalSolidList"/>
    <dgm:cxn modelId="{AA6AB06F-8124-4FA5-8A05-5A8C029B281A}" type="presParOf" srcId="{D938C3B0-3DE5-444F-A0A7-17D8C3ADD850}" destId="{5D10B4E9-F07E-4FFF-B9AF-575282CFEDC1}" srcOrd="2" destOrd="0" presId="urn:microsoft.com/office/officeart/2018/2/layout/IconVerticalSolidList"/>
    <dgm:cxn modelId="{3A302DA5-5783-4C69-B441-A57296BEA9B8}" type="presParOf" srcId="{D938C3B0-3DE5-444F-A0A7-17D8C3ADD850}" destId="{A2006918-2608-4A1E-AF28-7A9F286BD0D8}"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6E9C84-887D-4699-A757-28701672E12F}">
      <dsp:nvSpPr>
        <dsp:cNvPr id="0" name=""/>
        <dsp:cNvSpPr/>
      </dsp:nvSpPr>
      <dsp:spPr>
        <a:xfrm>
          <a:off x="2197" y="934484"/>
          <a:ext cx="4934958" cy="296097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pl-PL" sz="2100" kern="1200"/>
            <a:t>Dostępność dotyczy wszystkich. </a:t>
          </a:r>
          <a:endParaRPr lang="en-US" sz="2100" kern="1200"/>
        </a:p>
      </dsp:txBody>
      <dsp:txXfrm>
        <a:off x="2197" y="934484"/>
        <a:ext cx="4934958" cy="2960975"/>
      </dsp:txXfrm>
    </dsp:sp>
    <dsp:sp modelId="{9A836B4F-EDAC-4229-B824-588EA9CBCFE8}">
      <dsp:nvSpPr>
        <dsp:cNvPr id="0" name=""/>
        <dsp:cNvSpPr/>
      </dsp:nvSpPr>
      <dsp:spPr>
        <a:xfrm>
          <a:off x="5430651" y="196653"/>
          <a:ext cx="5183532" cy="443663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pl-PL" sz="2100" kern="1200"/>
            <a:t>W szczególności:</a:t>
          </a:r>
          <a:endParaRPr lang="en-US" sz="2100" kern="1200"/>
        </a:p>
        <a:p>
          <a:pPr marL="171450" lvl="1" indent="-171450" algn="l" defTabSz="711200">
            <a:lnSpc>
              <a:spcPct val="90000"/>
            </a:lnSpc>
            <a:spcBef>
              <a:spcPct val="0"/>
            </a:spcBef>
            <a:spcAft>
              <a:spcPct val="15000"/>
            </a:spcAft>
            <a:buChar char="•"/>
          </a:pPr>
          <a:r>
            <a:rPr lang="pl-PL" sz="1600" kern="1200"/>
            <a:t>osób na wózkach inwalidzkich, poruszających się o kulach, o ograniczonej możliwości poruszania się, </a:t>
          </a:r>
          <a:endParaRPr lang="en-US" sz="1600" kern="1200"/>
        </a:p>
        <a:p>
          <a:pPr marL="171450" lvl="1" indent="-171450" algn="l" defTabSz="711200">
            <a:lnSpc>
              <a:spcPct val="90000"/>
            </a:lnSpc>
            <a:spcBef>
              <a:spcPct val="0"/>
            </a:spcBef>
            <a:spcAft>
              <a:spcPct val="15000"/>
            </a:spcAft>
            <a:buChar char="•"/>
          </a:pPr>
          <a:r>
            <a:rPr lang="pl-PL" sz="1600" kern="1200"/>
            <a:t>osób niewidomych i słabo widzących, </a:t>
          </a:r>
          <a:endParaRPr lang="en-US" sz="1600" kern="1200"/>
        </a:p>
        <a:p>
          <a:pPr marL="171450" lvl="1" indent="-171450" algn="l" defTabSz="711200">
            <a:lnSpc>
              <a:spcPct val="90000"/>
            </a:lnSpc>
            <a:spcBef>
              <a:spcPct val="0"/>
            </a:spcBef>
            <a:spcAft>
              <a:spcPct val="15000"/>
            </a:spcAft>
            <a:buChar char="•"/>
          </a:pPr>
          <a:r>
            <a:rPr lang="pl-PL" sz="1600" kern="1200"/>
            <a:t>osób głuchych i słabo słyszących, </a:t>
          </a:r>
          <a:endParaRPr lang="en-US" sz="1600" kern="1200"/>
        </a:p>
        <a:p>
          <a:pPr marL="171450" lvl="1" indent="-171450" algn="l" defTabSz="711200">
            <a:lnSpc>
              <a:spcPct val="90000"/>
            </a:lnSpc>
            <a:spcBef>
              <a:spcPct val="0"/>
            </a:spcBef>
            <a:spcAft>
              <a:spcPct val="15000"/>
            </a:spcAft>
            <a:buChar char="•"/>
          </a:pPr>
          <a:r>
            <a:rPr lang="pl-PL" sz="1600" kern="1200"/>
            <a:t>osób głuchoniewidomych, </a:t>
          </a:r>
          <a:endParaRPr lang="en-US" sz="1600" kern="1200"/>
        </a:p>
        <a:p>
          <a:pPr marL="171450" lvl="1" indent="-171450" algn="l" defTabSz="711200">
            <a:lnSpc>
              <a:spcPct val="90000"/>
            </a:lnSpc>
            <a:spcBef>
              <a:spcPct val="0"/>
            </a:spcBef>
            <a:spcAft>
              <a:spcPct val="15000"/>
            </a:spcAft>
            <a:buChar char="•"/>
          </a:pPr>
          <a:r>
            <a:rPr lang="pl-PL" sz="1600" kern="1200" dirty="0"/>
            <a:t>osób z niepełnosprawnościami psychicznymi i intelektualnymi, </a:t>
          </a:r>
          <a:endParaRPr lang="en-US" sz="1600" kern="1200" dirty="0"/>
        </a:p>
        <a:p>
          <a:pPr marL="171450" lvl="1" indent="-171450" algn="l" defTabSz="711200">
            <a:lnSpc>
              <a:spcPct val="90000"/>
            </a:lnSpc>
            <a:spcBef>
              <a:spcPct val="0"/>
            </a:spcBef>
            <a:spcAft>
              <a:spcPct val="15000"/>
            </a:spcAft>
            <a:buChar char="•"/>
          </a:pPr>
          <a:r>
            <a:rPr lang="pl-PL" sz="1600" kern="1200"/>
            <a:t>osób starszych i osłabionych chorobami, </a:t>
          </a:r>
          <a:endParaRPr lang="en-US" sz="1600" kern="1200"/>
        </a:p>
        <a:p>
          <a:pPr marL="171450" lvl="1" indent="-171450" algn="l" defTabSz="711200">
            <a:lnSpc>
              <a:spcPct val="90000"/>
            </a:lnSpc>
            <a:spcBef>
              <a:spcPct val="0"/>
            </a:spcBef>
            <a:spcAft>
              <a:spcPct val="15000"/>
            </a:spcAft>
            <a:buChar char="•"/>
          </a:pPr>
          <a:r>
            <a:rPr lang="pl-PL" sz="1600" kern="1200"/>
            <a:t>kobiet w ciąży, </a:t>
          </a:r>
          <a:endParaRPr lang="en-US" sz="1600" kern="1200"/>
        </a:p>
        <a:p>
          <a:pPr marL="171450" lvl="1" indent="-171450" algn="l" defTabSz="711200">
            <a:lnSpc>
              <a:spcPct val="90000"/>
            </a:lnSpc>
            <a:spcBef>
              <a:spcPct val="0"/>
            </a:spcBef>
            <a:spcAft>
              <a:spcPct val="15000"/>
            </a:spcAft>
            <a:buChar char="•"/>
          </a:pPr>
          <a:r>
            <a:rPr lang="pl-PL" sz="1600" kern="1200"/>
            <a:t>osób z małymi dziećmi, w tym z wózkami dziecięcymi, </a:t>
          </a:r>
          <a:endParaRPr lang="en-US" sz="1600" kern="1200"/>
        </a:p>
        <a:p>
          <a:pPr marL="171450" lvl="1" indent="-171450" algn="l" defTabSz="711200">
            <a:lnSpc>
              <a:spcPct val="90000"/>
            </a:lnSpc>
            <a:spcBef>
              <a:spcPct val="0"/>
            </a:spcBef>
            <a:spcAft>
              <a:spcPct val="15000"/>
            </a:spcAft>
            <a:buChar char="•"/>
          </a:pPr>
          <a:r>
            <a:rPr lang="pl-PL" sz="1600" kern="1200"/>
            <a:t>osób mających trudności w komunikowaniu się z otoczeniem (także z rozumieniem języka pisanego albo mówionego), </a:t>
          </a:r>
          <a:endParaRPr lang="en-US" sz="1600" kern="1200"/>
        </a:p>
        <a:p>
          <a:pPr marL="171450" lvl="1" indent="-171450" algn="l" defTabSz="711200">
            <a:lnSpc>
              <a:spcPct val="90000"/>
            </a:lnSpc>
            <a:spcBef>
              <a:spcPct val="0"/>
            </a:spcBef>
            <a:spcAft>
              <a:spcPct val="15000"/>
            </a:spcAft>
            <a:buChar char="•"/>
          </a:pPr>
          <a:r>
            <a:rPr lang="pl-PL" sz="1600" kern="1200"/>
            <a:t>osób o nietypowym wzroście (w tym również dzieci), </a:t>
          </a:r>
          <a:endParaRPr lang="en-US" sz="1600" kern="1200"/>
        </a:p>
        <a:p>
          <a:pPr marL="171450" lvl="1" indent="-171450" algn="l" defTabSz="711200">
            <a:lnSpc>
              <a:spcPct val="90000"/>
            </a:lnSpc>
            <a:spcBef>
              <a:spcPct val="0"/>
            </a:spcBef>
            <a:spcAft>
              <a:spcPct val="15000"/>
            </a:spcAft>
            <a:buChar char="•"/>
          </a:pPr>
          <a:r>
            <a:rPr lang="pl-PL" sz="1600" kern="1200"/>
            <a:t>osób z ciężkim lub nieporęcznym bagażem, towarem</a:t>
          </a:r>
          <a:endParaRPr lang="en-US" sz="1600" kern="1200"/>
        </a:p>
      </dsp:txBody>
      <dsp:txXfrm>
        <a:off x="5430651" y="196653"/>
        <a:ext cx="5183532" cy="4436636"/>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976994-9973-471F-8778-E32C400B3B89}">
      <dsp:nvSpPr>
        <dsp:cNvPr id="0" name=""/>
        <dsp:cNvSpPr/>
      </dsp:nvSpPr>
      <dsp:spPr>
        <a:xfrm>
          <a:off x="153285" y="2250"/>
          <a:ext cx="2393057" cy="143583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pl-PL" sz="1500" kern="1200"/>
            <a:t>wydłużenie czasu trwania egzaminów/zaliczeń;</a:t>
          </a:r>
          <a:endParaRPr lang="en-US" sz="1500" kern="1200"/>
        </a:p>
      </dsp:txBody>
      <dsp:txXfrm>
        <a:off x="153285" y="2250"/>
        <a:ext cx="2393057" cy="1435834"/>
      </dsp:txXfrm>
    </dsp:sp>
    <dsp:sp modelId="{375DB6FD-2BA1-4A4C-BEF7-2ADC8BA6F86C}">
      <dsp:nvSpPr>
        <dsp:cNvPr id="0" name=""/>
        <dsp:cNvSpPr/>
      </dsp:nvSpPr>
      <dsp:spPr>
        <a:xfrm>
          <a:off x="2785647" y="2250"/>
          <a:ext cx="2393057" cy="143583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pl-PL" sz="1500" kern="1200"/>
            <a:t>podwyższenie limitu nieobecności z możliwością zaliczenia indywidualnie;</a:t>
          </a:r>
          <a:endParaRPr lang="en-US" sz="1500" kern="1200"/>
        </a:p>
      </dsp:txBody>
      <dsp:txXfrm>
        <a:off x="2785647" y="2250"/>
        <a:ext cx="2393057" cy="1435834"/>
      </dsp:txXfrm>
    </dsp:sp>
    <dsp:sp modelId="{65DF73C2-939E-41E9-9914-EBAFF221C5B8}">
      <dsp:nvSpPr>
        <dsp:cNvPr id="0" name=""/>
        <dsp:cNvSpPr/>
      </dsp:nvSpPr>
      <dsp:spPr>
        <a:xfrm>
          <a:off x="5418010" y="2250"/>
          <a:ext cx="2393057" cy="143583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pl-PL" sz="1500" kern="1200"/>
            <a:t>rozłożenie sesji egzaminacyjnej w czasie;</a:t>
          </a:r>
          <a:endParaRPr lang="en-US" sz="1500" kern="1200"/>
        </a:p>
      </dsp:txBody>
      <dsp:txXfrm>
        <a:off x="5418010" y="2250"/>
        <a:ext cx="2393057" cy="1435834"/>
      </dsp:txXfrm>
    </dsp:sp>
    <dsp:sp modelId="{8A4849DB-0375-4C92-A14A-10284570764B}">
      <dsp:nvSpPr>
        <dsp:cNvPr id="0" name=""/>
        <dsp:cNvSpPr/>
      </dsp:nvSpPr>
      <dsp:spPr>
        <a:xfrm>
          <a:off x="8050373" y="2250"/>
          <a:ext cx="2393057" cy="143583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pl-PL" sz="1500" kern="1200"/>
            <a:t>dzielenie obszernych egzaminów/zaliczeń na części;</a:t>
          </a:r>
          <a:endParaRPr lang="en-US" sz="1500" kern="1200"/>
        </a:p>
      </dsp:txBody>
      <dsp:txXfrm>
        <a:off x="8050373" y="2250"/>
        <a:ext cx="2393057" cy="1435834"/>
      </dsp:txXfrm>
    </dsp:sp>
    <dsp:sp modelId="{1625DCBF-1B8B-49E3-8374-D1157CE0B5EC}">
      <dsp:nvSpPr>
        <dsp:cNvPr id="0" name=""/>
        <dsp:cNvSpPr/>
      </dsp:nvSpPr>
      <dsp:spPr>
        <a:xfrm>
          <a:off x="153285" y="1677390"/>
          <a:ext cx="2393057" cy="143583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pl-PL" sz="1500" kern="1200"/>
            <a:t>zamiana formy egzaminów/zaliczeń na ustną/pisemną;</a:t>
          </a:r>
          <a:endParaRPr lang="en-US" sz="1500" kern="1200"/>
        </a:p>
      </dsp:txBody>
      <dsp:txXfrm>
        <a:off x="153285" y="1677390"/>
        <a:ext cx="2393057" cy="1435834"/>
      </dsp:txXfrm>
    </dsp:sp>
    <dsp:sp modelId="{896B8B66-BB49-4FBB-AFC9-DD3E6264BE5E}">
      <dsp:nvSpPr>
        <dsp:cNvPr id="0" name=""/>
        <dsp:cNvSpPr/>
      </dsp:nvSpPr>
      <dsp:spPr>
        <a:xfrm>
          <a:off x="2785647" y="1677390"/>
          <a:ext cx="2393057" cy="143583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pl-PL" sz="1500" kern="1200"/>
            <a:t>dostosowanie materiałów dydaktycznych do formy elektronicznej; </a:t>
          </a:r>
          <a:endParaRPr lang="en-US" sz="1500" kern="1200"/>
        </a:p>
      </dsp:txBody>
      <dsp:txXfrm>
        <a:off x="2785647" y="1677390"/>
        <a:ext cx="2393057" cy="1435834"/>
      </dsp:txXfrm>
    </dsp:sp>
    <dsp:sp modelId="{BA3BC966-EE76-49CB-8EE2-499F97794C61}">
      <dsp:nvSpPr>
        <dsp:cNvPr id="0" name=""/>
        <dsp:cNvSpPr/>
      </dsp:nvSpPr>
      <dsp:spPr>
        <a:xfrm>
          <a:off x="5418010" y="1677390"/>
          <a:ext cx="2393057" cy="143583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pl-PL" sz="1500" kern="1200"/>
            <a:t>dostęp do materiałów dydaktycznych przed zajęciami;</a:t>
          </a:r>
          <a:endParaRPr lang="en-US" sz="1500" kern="1200"/>
        </a:p>
      </dsp:txBody>
      <dsp:txXfrm>
        <a:off x="5418010" y="1677390"/>
        <a:ext cx="2393057" cy="1435834"/>
      </dsp:txXfrm>
    </dsp:sp>
    <dsp:sp modelId="{350A5D53-8F7B-498C-B4AB-FB40359C1BC8}">
      <dsp:nvSpPr>
        <dsp:cNvPr id="0" name=""/>
        <dsp:cNvSpPr/>
      </dsp:nvSpPr>
      <dsp:spPr>
        <a:xfrm>
          <a:off x="8050373" y="1677390"/>
          <a:ext cx="2393057" cy="143583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pl-PL" sz="1500" b="1" kern="1200"/>
            <a:t>możliwość nagrywania treści zajęć </a:t>
          </a:r>
          <a:r>
            <a:rPr lang="pl-PL" sz="1500" kern="1200"/>
            <a:t>na własny użytek;</a:t>
          </a:r>
          <a:endParaRPr lang="en-US" sz="1500" kern="1200"/>
        </a:p>
      </dsp:txBody>
      <dsp:txXfrm>
        <a:off x="8050373" y="1677390"/>
        <a:ext cx="2393057" cy="1435834"/>
      </dsp:txXfrm>
    </dsp:sp>
    <dsp:sp modelId="{87D3A596-52B6-4576-88A9-8CDB258918C6}">
      <dsp:nvSpPr>
        <dsp:cNvPr id="0" name=""/>
        <dsp:cNvSpPr/>
      </dsp:nvSpPr>
      <dsp:spPr>
        <a:xfrm>
          <a:off x="1469466" y="3352530"/>
          <a:ext cx="2393057" cy="143583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pl-PL" sz="1500" kern="1200"/>
            <a:t>urlopy zdrowotne</a:t>
          </a:r>
          <a:endParaRPr lang="en-US" sz="1500" kern="1200"/>
        </a:p>
      </dsp:txBody>
      <dsp:txXfrm>
        <a:off x="1469466" y="3352530"/>
        <a:ext cx="2393057" cy="1435834"/>
      </dsp:txXfrm>
    </dsp:sp>
    <dsp:sp modelId="{3CC51FA2-902B-4E41-B16D-E0280A206970}">
      <dsp:nvSpPr>
        <dsp:cNvPr id="0" name=""/>
        <dsp:cNvSpPr/>
      </dsp:nvSpPr>
      <dsp:spPr>
        <a:xfrm>
          <a:off x="4101829" y="3352530"/>
          <a:ext cx="2393057" cy="143583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pl-PL" sz="1500" b="0" i="0" kern="1200"/>
            <a:t>możliwość modyfikacji harmonogramu zajęć i/lub zamiana grupy</a:t>
          </a:r>
          <a:endParaRPr lang="en-US" sz="1500" kern="1200"/>
        </a:p>
      </dsp:txBody>
      <dsp:txXfrm>
        <a:off x="4101829" y="3352530"/>
        <a:ext cx="2393057" cy="1435834"/>
      </dsp:txXfrm>
    </dsp:sp>
    <dsp:sp modelId="{940380EA-CE37-47A8-A560-34ECCAAE138C}">
      <dsp:nvSpPr>
        <dsp:cNvPr id="0" name=""/>
        <dsp:cNvSpPr/>
      </dsp:nvSpPr>
      <dsp:spPr>
        <a:xfrm>
          <a:off x="6734192" y="3352530"/>
          <a:ext cx="2393057" cy="143583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pl-PL" sz="1500" b="0" i="0" kern="1200"/>
            <a:t>zamiana referatów i prezentacji oraz aktywności werbalnej podczas zajęć na pisemną formę zaliczenia (np. test, esej).</a:t>
          </a:r>
          <a:endParaRPr lang="en-US" sz="1500" kern="1200"/>
        </a:p>
      </dsp:txBody>
      <dsp:txXfrm>
        <a:off x="6734192" y="3352530"/>
        <a:ext cx="2393057" cy="1435834"/>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9AF630-E4D3-4B37-933E-2319845A78CD}">
      <dsp:nvSpPr>
        <dsp:cNvPr id="0" name=""/>
        <dsp:cNvSpPr/>
      </dsp:nvSpPr>
      <dsp:spPr>
        <a:xfrm>
          <a:off x="0" y="1805"/>
          <a:ext cx="10515600" cy="91531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C86C229-4BA8-4978-8BED-3521C33DFB4E}">
      <dsp:nvSpPr>
        <dsp:cNvPr id="0" name=""/>
        <dsp:cNvSpPr/>
      </dsp:nvSpPr>
      <dsp:spPr>
        <a:xfrm>
          <a:off x="276881" y="207750"/>
          <a:ext cx="503420" cy="50342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5A2107D-8FF7-4055-B970-570D5AEAD0ED}">
      <dsp:nvSpPr>
        <dsp:cNvPr id="0" name=""/>
        <dsp:cNvSpPr/>
      </dsp:nvSpPr>
      <dsp:spPr>
        <a:xfrm>
          <a:off x="1057183" y="1805"/>
          <a:ext cx="9458416"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977900">
            <a:lnSpc>
              <a:spcPct val="100000"/>
            </a:lnSpc>
            <a:spcBef>
              <a:spcPct val="0"/>
            </a:spcBef>
            <a:spcAft>
              <a:spcPct val="35000"/>
            </a:spcAft>
            <a:buNone/>
          </a:pPr>
          <a:r>
            <a:rPr lang="pl-PL" sz="2200" b="1" kern="1200"/>
            <a:t>Obszary wsparcia asystenta dydaktycznego w Centrum Dostępności :</a:t>
          </a:r>
          <a:endParaRPr lang="en-US" sz="2200" kern="1200"/>
        </a:p>
      </dsp:txBody>
      <dsp:txXfrm>
        <a:off x="1057183" y="1805"/>
        <a:ext cx="9458416" cy="915310"/>
      </dsp:txXfrm>
    </dsp:sp>
    <dsp:sp modelId="{1AE46C65-EB88-4B43-B3CC-738B54C8790D}">
      <dsp:nvSpPr>
        <dsp:cNvPr id="0" name=""/>
        <dsp:cNvSpPr/>
      </dsp:nvSpPr>
      <dsp:spPr>
        <a:xfrm>
          <a:off x="0" y="1145944"/>
          <a:ext cx="10515600" cy="91531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87EBC09-1F34-453D-AA46-30740D1FD873}">
      <dsp:nvSpPr>
        <dsp:cNvPr id="0" name=""/>
        <dsp:cNvSpPr/>
      </dsp:nvSpPr>
      <dsp:spPr>
        <a:xfrm>
          <a:off x="276881" y="1351889"/>
          <a:ext cx="503420" cy="50342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DBCD7D0-9CBD-4ECC-B0FE-BFFD526E6E2E}">
      <dsp:nvSpPr>
        <dsp:cNvPr id="0" name=""/>
        <dsp:cNvSpPr/>
      </dsp:nvSpPr>
      <dsp:spPr>
        <a:xfrm>
          <a:off x="1057183" y="1145944"/>
          <a:ext cx="9458416"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977900">
            <a:lnSpc>
              <a:spcPct val="100000"/>
            </a:lnSpc>
            <a:spcBef>
              <a:spcPct val="0"/>
            </a:spcBef>
            <a:spcAft>
              <a:spcPct val="35000"/>
            </a:spcAft>
            <a:buNone/>
          </a:pPr>
          <a:r>
            <a:rPr lang="pl-PL" sz="2200" kern="1200"/>
            <a:t>wsparcie dydaktyczne: notowanie, laboratoria, egzaminy, pomoc w organizacji pracy, monitorowanie bieżącej sytuacji akademickiej; </a:t>
          </a:r>
          <a:endParaRPr lang="en-US" sz="2200" kern="1200"/>
        </a:p>
      </dsp:txBody>
      <dsp:txXfrm>
        <a:off x="1057183" y="1145944"/>
        <a:ext cx="9458416" cy="915310"/>
      </dsp:txXfrm>
    </dsp:sp>
    <dsp:sp modelId="{73FE9AC0-4A87-4187-A8D6-5B5F132CE9BD}">
      <dsp:nvSpPr>
        <dsp:cNvPr id="0" name=""/>
        <dsp:cNvSpPr/>
      </dsp:nvSpPr>
      <dsp:spPr>
        <a:xfrm>
          <a:off x="0" y="2290082"/>
          <a:ext cx="10515600" cy="91531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913DE34-6FF2-49FB-8320-FB4316AE0469}">
      <dsp:nvSpPr>
        <dsp:cNvPr id="0" name=""/>
        <dsp:cNvSpPr/>
      </dsp:nvSpPr>
      <dsp:spPr>
        <a:xfrm>
          <a:off x="276881" y="2496027"/>
          <a:ext cx="503420" cy="50342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082A201-C2CD-44B3-ADE6-B620073708B6}">
      <dsp:nvSpPr>
        <dsp:cNvPr id="0" name=""/>
        <dsp:cNvSpPr/>
      </dsp:nvSpPr>
      <dsp:spPr>
        <a:xfrm>
          <a:off x="1057183" y="2290082"/>
          <a:ext cx="9458416"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977900">
            <a:lnSpc>
              <a:spcPct val="100000"/>
            </a:lnSpc>
            <a:spcBef>
              <a:spcPct val="0"/>
            </a:spcBef>
            <a:spcAft>
              <a:spcPct val="35000"/>
            </a:spcAft>
            <a:buNone/>
          </a:pPr>
          <a:r>
            <a:rPr lang="pl-PL" sz="2200" kern="1200"/>
            <a:t>wsparcie techniczne i organizacyjne: technologie, wsparcie w pozyskiwaniu materiałów, instruktaż po budynkach ; </a:t>
          </a:r>
          <a:endParaRPr lang="en-US" sz="2200" kern="1200"/>
        </a:p>
      </dsp:txBody>
      <dsp:txXfrm>
        <a:off x="1057183" y="2290082"/>
        <a:ext cx="9458416" cy="915310"/>
      </dsp:txXfrm>
    </dsp:sp>
    <dsp:sp modelId="{19F252E0-431E-4A51-85DE-FEEC52612AB6}">
      <dsp:nvSpPr>
        <dsp:cNvPr id="0" name=""/>
        <dsp:cNvSpPr/>
      </dsp:nvSpPr>
      <dsp:spPr>
        <a:xfrm>
          <a:off x="0" y="3434221"/>
          <a:ext cx="10515600" cy="91531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FE8EF6F-23A3-4D00-AA3D-A6E2503D729D}">
      <dsp:nvSpPr>
        <dsp:cNvPr id="0" name=""/>
        <dsp:cNvSpPr/>
      </dsp:nvSpPr>
      <dsp:spPr>
        <a:xfrm>
          <a:off x="276881" y="3640166"/>
          <a:ext cx="503420" cy="50342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302D565-DE73-413D-B253-48A2876042A0}">
      <dsp:nvSpPr>
        <dsp:cNvPr id="0" name=""/>
        <dsp:cNvSpPr/>
      </dsp:nvSpPr>
      <dsp:spPr>
        <a:xfrm>
          <a:off x="1057183" y="3434221"/>
          <a:ext cx="9458416"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977900">
            <a:lnSpc>
              <a:spcPct val="100000"/>
            </a:lnSpc>
            <a:spcBef>
              <a:spcPct val="0"/>
            </a:spcBef>
            <a:spcAft>
              <a:spcPct val="35000"/>
            </a:spcAft>
            <a:buNone/>
          </a:pPr>
          <a:r>
            <a:rPr lang="pl-PL" sz="2200" kern="1200"/>
            <a:t>wsparcie w kontaktach społecznych: z wykładowcami, z administracją, z innymi studentami.</a:t>
          </a:r>
          <a:endParaRPr lang="en-US" sz="2200" kern="1200"/>
        </a:p>
      </dsp:txBody>
      <dsp:txXfrm>
        <a:off x="1057183" y="3434221"/>
        <a:ext cx="9458416" cy="915310"/>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6B02F5-E0F9-42C7-8F25-0EED724FAF6C}">
      <dsp:nvSpPr>
        <dsp:cNvPr id="0" name=""/>
        <dsp:cNvSpPr/>
      </dsp:nvSpPr>
      <dsp:spPr>
        <a:xfrm>
          <a:off x="2614981" y="709129"/>
          <a:ext cx="546965" cy="91440"/>
        </a:xfrm>
        <a:custGeom>
          <a:avLst/>
          <a:gdLst/>
          <a:ahLst/>
          <a:cxnLst/>
          <a:rect l="0" t="0" r="0" b="0"/>
          <a:pathLst>
            <a:path>
              <a:moveTo>
                <a:pt x="0" y="45720"/>
              </a:moveTo>
              <a:lnTo>
                <a:pt x="546965" y="45720"/>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874024" y="751961"/>
        <a:ext cx="28878" cy="5775"/>
      </dsp:txXfrm>
    </dsp:sp>
    <dsp:sp modelId="{5DA19FC5-288D-48B6-9DEE-B5AD702C0E35}">
      <dsp:nvSpPr>
        <dsp:cNvPr id="0" name=""/>
        <dsp:cNvSpPr/>
      </dsp:nvSpPr>
      <dsp:spPr>
        <a:xfrm>
          <a:off x="105624" y="1502"/>
          <a:ext cx="2511156" cy="1506693"/>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3049" tIns="129161" rIns="123049" bIns="129161" numCol="1" spcCol="1270" anchor="t" anchorCtr="0">
          <a:noAutofit/>
        </a:bodyPr>
        <a:lstStyle/>
        <a:p>
          <a:pPr marL="0" lvl="0" indent="0" algn="l" defTabSz="622300">
            <a:lnSpc>
              <a:spcPct val="90000"/>
            </a:lnSpc>
            <a:spcBef>
              <a:spcPct val="0"/>
            </a:spcBef>
            <a:spcAft>
              <a:spcPct val="35000"/>
            </a:spcAft>
            <a:buNone/>
          </a:pPr>
          <a:r>
            <a:rPr lang="pl-PL" sz="1400" b="1" kern="1200"/>
            <a:t>Koordynator dostępności (merytoryczny): </a:t>
          </a:r>
          <a:endParaRPr lang="en-US" sz="1400" kern="1200"/>
        </a:p>
        <a:p>
          <a:pPr marL="57150" lvl="1" indent="-57150" algn="l" defTabSz="488950">
            <a:lnSpc>
              <a:spcPct val="90000"/>
            </a:lnSpc>
            <a:spcBef>
              <a:spcPct val="0"/>
            </a:spcBef>
            <a:spcAft>
              <a:spcPct val="15000"/>
            </a:spcAft>
            <a:buChar char="•"/>
          </a:pPr>
          <a:r>
            <a:rPr lang="pl-PL" sz="1100" kern="1200"/>
            <a:t>Jest na każdym Wydziale, a nawet w każdym budynku Uniwersytetu</a:t>
          </a:r>
          <a:endParaRPr lang="en-US" sz="1100" kern="1200"/>
        </a:p>
      </dsp:txBody>
      <dsp:txXfrm>
        <a:off x="105624" y="1502"/>
        <a:ext cx="2511156" cy="1506693"/>
      </dsp:txXfrm>
    </dsp:sp>
    <dsp:sp modelId="{5D2B5EB7-17FF-4F79-BBB3-BCC96BD4267C}">
      <dsp:nvSpPr>
        <dsp:cNvPr id="0" name=""/>
        <dsp:cNvSpPr/>
      </dsp:nvSpPr>
      <dsp:spPr>
        <a:xfrm>
          <a:off x="1361202" y="1506396"/>
          <a:ext cx="3088722" cy="546965"/>
        </a:xfrm>
        <a:custGeom>
          <a:avLst/>
          <a:gdLst/>
          <a:ahLst/>
          <a:cxnLst/>
          <a:rect l="0" t="0" r="0" b="0"/>
          <a:pathLst>
            <a:path>
              <a:moveTo>
                <a:pt x="3088722" y="0"/>
              </a:moveTo>
              <a:lnTo>
                <a:pt x="3088722" y="290582"/>
              </a:lnTo>
              <a:lnTo>
                <a:pt x="0" y="290582"/>
              </a:lnTo>
              <a:lnTo>
                <a:pt x="0" y="546965"/>
              </a:lnTo>
            </a:path>
          </a:pathLst>
        </a:custGeom>
        <a:noFill/>
        <a:ln w="6350" cap="flat" cmpd="sng" algn="ctr">
          <a:solidFill>
            <a:schemeClr val="accent3">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827007" y="1776991"/>
        <a:ext cx="157112" cy="5775"/>
      </dsp:txXfrm>
    </dsp:sp>
    <dsp:sp modelId="{78939FA5-B406-42D4-B515-C4E2A3E2C92D}">
      <dsp:nvSpPr>
        <dsp:cNvPr id="0" name=""/>
        <dsp:cNvSpPr/>
      </dsp:nvSpPr>
      <dsp:spPr>
        <a:xfrm>
          <a:off x="3194346" y="1502"/>
          <a:ext cx="2511156" cy="1506693"/>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3049" tIns="129161" rIns="123049" bIns="129161" numCol="1" spcCol="1270" anchor="ctr" anchorCtr="0">
          <a:noAutofit/>
        </a:bodyPr>
        <a:lstStyle/>
        <a:p>
          <a:pPr marL="0" lvl="0" indent="0" algn="ctr" defTabSz="622300">
            <a:lnSpc>
              <a:spcPct val="90000"/>
            </a:lnSpc>
            <a:spcBef>
              <a:spcPct val="0"/>
            </a:spcBef>
            <a:spcAft>
              <a:spcPct val="35000"/>
            </a:spcAft>
            <a:buNone/>
          </a:pPr>
          <a:r>
            <a:rPr lang="pl-PL" sz="1400" kern="1200"/>
            <a:t>Rozeznaje, wraz z przedstawicielem COS, indywidualne potrzeby osoby studiującej</a:t>
          </a:r>
          <a:endParaRPr lang="en-US" sz="1400" kern="1200"/>
        </a:p>
      </dsp:txBody>
      <dsp:txXfrm>
        <a:off x="3194346" y="1502"/>
        <a:ext cx="2511156" cy="1506693"/>
      </dsp:txXfrm>
    </dsp:sp>
    <dsp:sp modelId="{093D74BC-F3E6-4930-BACD-F7A7D1F08FA9}">
      <dsp:nvSpPr>
        <dsp:cNvPr id="0" name=""/>
        <dsp:cNvSpPr/>
      </dsp:nvSpPr>
      <dsp:spPr>
        <a:xfrm>
          <a:off x="2614981" y="2793389"/>
          <a:ext cx="546965" cy="91440"/>
        </a:xfrm>
        <a:custGeom>
          <a:avLst/>
          <a:gdLst/>
          <a:ahLst/>
          <a:cxnLst/>
          <a:rect l="0" t="0" r="0" b="0"/>
          <a:pathLst>
            <a:path>
              <a:moveTo>
                <a:pt x="0" y="45720"/>
              </a:moveTo>
              <a:lnTo>
                <a:pt x="546965" y="45720"/>
              </a:lnTo>
            </a:path>
          </a:pathLst>
        </a:custGeom>
        <a:noFill/>
        <a:ln w="6350" cap="flat" cmpd="sng" algn="ctr">
          <a:solidFill>
            <a:schemeClr val="accent4">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874024" y="2836221"/>
        <a:ext cx="28878" cy="5775"/>
      </dsp:txXfrm>
    </dsp:sp>
    <dsp:sp modelId="{0AF51254-CE60-42CB-A5F4-519812D85AB5}">
      <dsp:nvSpPr>
        <dsp:cNvPr id="0" name=""/>
        <dsp:cNvSpPr/>
      </dsp:nvSpPr>
      <dsp:spPr>
        <a:xfrm>
          <a:off x="105624" y="2085762"/>
          <a:ext cx="2511156" cy="1506693"/>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3049" tIns="129161" rIns="123049" bIns="129161" numCol="1" spcCol="1270" anchor="ctr" anchorCtr="0">
          <a:noAutofit/>
        </a:bodyPr>
        <a:lstStyle/>
        <a:p>
          <a:pPr marL="0" lvl="0" indent="0" algn="ctr" defTabSz="622300">
            <a:lnSpc>
              <a:spcPct val="90000"/>
            </a:lnSpc>
            <a:spcBef>
              <a:spcPct val="0"/>
            </a:spcBef>
            <a:spcAft>
              <a:spcPct val="35000"/>
            </a:spcAft>
            <a:buNone/>
          </a:pPr>
          <a:r>
            <a:rPr lang="pl-PL" sz="1400" kern="1200"/>
            <a:t>Opiniuje, wraz z przedstawicielem COS, wniosek o IDS kierowany do Dziekana</a:t>
          </a:r>
          <a:endParaRPr lang="en-US" sz="1400" kern="1200"/>
        </a:p>
      </dsp:txBody>
      <dsp:txXfrm>
        <a:off x="105624" y="2085762"/>
        <a:ext cx="2511156" cy="1506693"/>
      </dsp:txXfrm>
    </dsp:sp>
    <dsp:sp modelId="{972E527B-F941-46AB-AE1E-412045633423}">
      <dsp:nvSpPr>
        <dsp:cNvPr id="0" name=""/>
        <dsp:cNvSpPr/>
      </dsp:nvSpPr>
      <dsp:spPr>
        <a:xfrm>
          <a:off x="1361202" y="3590656"/>
          <a:ext cx="3088722" cy="546965"/>
        </a:xfrm>
        <a:custGeom>
          <a:avLst/>
          <a:gdLst/>
          <a:ahLst/>
          <a:cxnLst/>
          <a:rect l="0" t="0" r="0" b="0"/>
          <a:pathLst>
            <a:path>
              <a:moveTo>
                <a:pt x="3088722" y="0"/>
              </a:moveTo>
              <a:lnTo>
                <a:pt x="3088722" y="290582"/>
              </a:lnTo>
              <a:lnTo>
                <a:pt x="0" y="290582"/>
              </a:lnTo>
              <a:lnTo>
                <a:pt x="0" y="546965"/>
              </a:lnTo>
            </a:path>
          </a:pathLst>
        </a:custGeom>
        <a:noFill/>
        <a:ln w="6350" cap="flat" cmpd="sng" algn="ctr">
          <a:solidFill>
            <a:schemeClr val="accent5">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827007" y="3861251"/>
        <a:ext cx="157112" cy="5775"/>
      </dsp:txXfrm>
    </dsp:sp>
    <dsp:sp modelId="{E6852095-E711-4C02-8988-4F4DFED46318}">
      <dsp:nvSpPr>
        <dsp:cNvPr id="0" name=""/>
        <dsp:cNvSpPr/>
      </dsp:nvSpPr>
      <dsp:spPr>
        <a:xfrm>
          <a:off x="3194346" y="2085762"/>
          <a:ext cx="2511156" cy="1506693"/>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3049" tIns="129161" rIns="123049" bIns="129161" numCol="1" spcCol="1270" anchor="ctr" anchorCtr="0">
          <a:noAutofit/>
        </a:bodyPr>
        <a:lstStyle/>
        <a:p>
          <a:pPr marL="0" lvl="0" indent="0" algn="ctr" defTabSz="622300">
            <a:lnSpc>
              <a:spcPct val="90000"/>
            </a:lnSpc>
            <a:spcBef>
              <a:spcPct val="0"/>
            </a:spcBef>
            <a:spcAft>
              <a:spcPct val="35000"/>
            </a:spcAft>
            <a:buNone/>
          </a:pPr>
          <a:r>
            <a:rPr lang="pl-PL" sz="1400" kern="1200"/>
            <a:t>Może zasięgnąć opinii nauczycieli akademickich w celu zaproponowania osobie ubiegającej się o IDS najbardziej adekwatnych do jej stanu zdrowia rozwiązań</a:t>
          </a:r>
          <a:endParaRPr lang="en-US" sz="1400" kern="1200"/>
        </a:p>
      </dsp:txBody>
      <dsp:txXfrm>
        <a:off x="3194346" y="2085762"/>
        <a:ext cx="2511156" cy="1506693"/>
      </dsp:txXfrm>
    </dsp:sp>
    <dsp:sp modelId="{E1FD4876-9ADC-47AE-B6BC-75F95E592993}">
      <dsp:nvSpPr>
        <dsp:cNvPr id="0" name=""/>
        <dsp:cNvSpPr/>
      </dsp:nvSpPr>
      <dsp:spPr>
        <a:xfrm>
          <a:off x="2614981" y="4877649"/>
          <a:ext cx="546965" cy="91440"/>
        </a:xfrm>
        <a:custGeom>
          <a:avLst/>
          <a:gdLst/>
          <a:ahLst/>
          <a:cxnLst/>
          <a:rect l="0" t="0" r="0" b="0"/>
          <a:pathLst>
            <a:path>
              <a:moveTo>
                <a:pt x="0" y="45720"/>
              </a:moveTo>
              <a:lnTo>
                <a:pt x="546965" y="45720"/>
              </a:lnTo>
            </a:path>
          </a:pathLst>
        </a:custGeom>
        <a:noFill/>
        <a:ln w="6350" cap="flat" cmpd="sng" algn="ctr">
          <a:solidFill>
            <a:schemeClr val="accent6">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874024" y="4920481"/>
        <a:ext cx="28878" cy="5775"/>
      </dsp:txXfrm>
    </dsp:sp>
    <dsp:sp modelId="{539A41FC-705C-4F1F-9720-173EDCCFAB45}">
      <dsp:nvSpPr>
        <dsp:cNvPr id="0" name=""/>
        <dsp:cNvSpPr/>
      </dsp:nvSpPr>
      <dsp:spPr>
        <a:xfrm>
          <a:off x="105624" y="4170022"/>
          <a:ext cx="2511156" cy="1506693"/>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3049" tIns="129161" rIns="123049" bIns="129161" numCol="1" spcCol="1270" anchor="ctr" anchorCtr="0">
          <a:noAutofit/>
        </a:bodyPr>
        <a:lstStyle/>
        <a:p>
          <a:pPr marL="0" lvl="0" indent="0" algn="ctr" defTabSz="622300">
            <a:lnSpc>
              <a:spcPct val="90000"/>
            </a:lnSpc>
            <a:spcBef>
              <a:spcPct val="0"/>
            </a:spcBef>
            <a:spcAft>
              <a:spcPct val="35000"/>
            </a:spcAft>
            <a:buNone/>
          </a:pPr>
          <a:r>
            <a:rPr lang="pl-PL" sz="1400" kern="1200"/>
            <a:t>Przekazuje wszystkim prowadzącym zajęcia dydaktyczne oraz dyrektorowi kierunku informacje o formach wsparcia IDS</a:t>
          </a:r>
          <a:endParaRPr lang="en-US" sz="1400" kern="1200"/>
        </a:p>
      </dsp:txBody>
      <dsp:txXfrm>
        <a:off x="105624" y="4170022"/>
        <a:ext cx="2511156" cy="1506693"/>
      </dsp:txXfrm>
    </dsp:sp>
    <dsp:sp modelId="{7D6B7515-E426-4E03-8746-065E2AAF3038}">
      <dsp:nvSpPr>
        <dsp:cNvPr id="0" name=""/>
        <dsp:cNvSpPr/>
      </dsp:nvSpPr>
      <dsp:spPr>
        <a:xfrm>
          <a:off x="3194346" y="4170022"/>
          <a:ext cx="2511156" cy="1506693"/>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3049" tIns="129161" rIns="123049" bIns="129161" numCol="1" spcCol="1270" anchor="ctr" anchorCtr="0">
          <a:noAutofit/>
        </a:bodyPr>
        <a:lstStyle/>
        <a:p>
          <a:pPr marL="0" lvl="0" indent="0" algn="ctr" defTabSz="622300">
            <a:lnSpc>
              <a:spcPct val="90000"/>
            </a:lnSpc>
            <a:spcBef>
              <a:spcPct val="0"/>
            </a:spcBef>
            <a:spcAft>
              <a:spcPct val="35000"/>
            </a:spcAft>
            <a:buNone/>
          </a:pPr>
          <a:r>
            <a:rPr lang="pl-PL" sz="1400" kern="1200"/>
            <a:t>Czuwa nad właściwą realizacją IDS</a:t>
          </a:r>
          <a:endParaRPr lang="en-US" sz="1400" kern="1200"/>
        </a:p>
      </dsp:txBody>
      <dsp:txXfrm>
        <a:off x="3194346" y="4170022"/>
        <a:ext cx="2511156" cy="1506693"/>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557E30-1EBA-437B-AABC-259FAFEA2FC3}">
      <dsp:nvSpPr>
        <dsp:cNvPr id="0" name=""/>
        <dsp:cNvSpPr/>
      </dsp:nvSpPr>
      <dsp:spPr>
        <a:xfrm>
          <a:off x="0" y="693"/>
          <a:ext cx="5811128"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BC2FF3A-5FFB-44CE-BA35-0D3D8A9D56F4}">
      <dsp:nvSpPr>
        <dsp:cNvPr id="0" name=""/>
        <dsp:cNvSpPr/>
      </dsp:nvSpPr>
      <dsp:spPr>
        <a:xfrm>
          <a:off x="0" y="693"/>
          <a:ext cx="5811128" cy="11353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pl-PL" sz="1700" kern="1200"/>
            <a:t>COS wraz z koordynatorem w zakresie merytorycznym opiniują wniosek studenta o IDS, przy czym opinia powinna uwzględniać: </a:t>
          </a:r>
          <a:endParaRPr lang="en-US" sz="1700" kern="1200"/>
        </a:p>
      </dsp:txBody>
      <dsp:txXfrm>
        <a:off x="0" y="693"/>
        <a:ext cx="5811128" cy="1135366"/>
      </dsp:txXfrm>
    </dsp:sp>
    <dsp:sp modelId="{833DE067-69C1-4D54-8015-7C706340300E}">
      <dsp:nvSpPr>
        <dsp:cNvPr id="0" name=""/>
        <dsp:cNvSpPr/>
      </dsp:nvSpPr>
      <dsp:spPr>
        <a:xfrm>
          <a:off x="0" y="1136059"/>
          <a:ext cx="5811128"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4B7D2B3-CDDA-4D08-BEDD-DA024D66C973}">
      <dsp:nvSpPr>
        <dsp:cNvPr id="0" name=""/>
        <dsp:cNvSpPr/>
      </dsp:nvSpPr>
      <dsp:spPr>
        <a:xfrm>
          <a:off x="0" y="1136059"/>
          <a:ext cx="5811128" cy="11353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pl-PL" sz="1700" kern="1200"/>
            <a:t>1) specjalne potrzeby i możliwości studenta związane ze stanem zdrowia;</a:t>
          </a:r>
          <a:endParaRPr lang="en-US" sz="1700" kern="1200"/>
        </a:p>
      </dsp:txBody>
      <dsp:txXfrm>
        <a:off x="0" y="1136059"/>
        <a:ext cx="5811128" cy="1135366"/>
      </dsp:txXfrm>
    </dsp:sp>
    <dsp:sp modelId="{A688D8CD-6BE8-4D9C-A3BE-ACB75B836071}">
      <dsp:nvSpPr>
        <dsp:cNvPr id="0" name=""/>
        <dsp:cNvSpPr/>
      </dsp:nvSpPr>
      <dsp:spPr>
        <a:xfrm>
          <a:off x="0" y="2271426"/>
          <a:ext cx="5811128"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B97B1B3-472C-47DA-9AEB-252A5BB38E52}">
      <dsp:nvSpPr>
        <dsp:cNvPr id="0" name=""/>
        <dsp:cNvSpPr/>
      </dsp:nvSpPr>
      <dsp:spPr>
        <a:xfrm>
          <a:off x="0" y="2271426"/>
          <a:ext cx="5811128" cy="11353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pl-PL" sz="1700" kern="1200"/>
            <a:t>2) specyfikę wymagań merytorycznych związanych z danymi studiami; </a:t>
          </a:r>
          <a:endParaRPr lang="en-US" sz="1700" kern="1200"/>
        </a:p>
      </dsp:txBody>
      <dsp:txXfrm>
        <a:off x="0" y="2271426"/>
        <a:ext cx="5811128" cy="1135366"/>
      </dsp:txXfrm>
    </dsp:sp>
    <dsp:sp modelId="{47D6F846-9215-42A0-8469-8F356BD14A7C}">
      <dsp:nvSpPr>
        <dsp:cNvPr id="0" name=""/>
        <dsp:cNvSpPr/>
      </dsp:nvSpPr>
      <dsp:spPr>
        <a:xfrm>
          <a:off x="0" y="3406792"/>
          <a:ext cx="5811128"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FA99CB9-1CE8-4DB0-B580-74C3F1D1B916}">
      <dsp:nvSpPr>
        <dsp:cNvPr id="0" name=""/>
        <dsp:cNvSpPr/>
      </dsp:nvSpPr>
      <dsp:spPr>
        <a:xfrm>
          <a:off x="0" y="3406792"/>
          <a:ext cx="5811128" cy="11353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pl-PL" sz="1700" kern="1200"/>
            <a:t>3) uzasadnione i racjonalne potrzeby studenta związane z właściwą realizacją procesu dydaktycznego; </a:t>
          </a:r>
          <a:endParaRPr lang="en-US" sz="1700" kern="1200"/>
        </a:p>
      </dsp:txBody>
      <dsp:txXfrm>
        <a:off x="0" y="3406792"/>
        <a:ext cx="5811128" cy="1135366"/>
      </dsp:txXfrm>
    </dsp:sp>
    <dsp:sp modelId="{F463C1F0-C3F5-42FD-B5CD-509AE26DF041}">
      <dsp:nvSpPr>
        <dsp:cNvPr id="0" name=""/>
        <dsp:cNvSpPr/>
      </dsp:nvSpPr>
      <dsp:spPr>
        <a:xfrm>
          <a:off x="0" y="4542159"/>
          <a:ext cx="5811128" cy="0"/>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EFB40F6-CDB9-4C36-8D10-7ADC2869F00E}">
      <dsp:nvSpPr>
        <dsp:cNvPr id="0" name=""/>
        <dsp:cNvSpPr/>
      </dsp:nvSpPr>
      <dsp:spPr>
        <a:xfrm>
          <a:off x="0" y="4542159"/>
          <a:ext cx="5811128" cy="11353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pl-PL" sz="1700" kern="1200"/>
            <a:t>4) związek pomiędzy trudnościami wynikającymi ze stanu zdrowia a trudnościami w wypełnianiu obowiązków związanych z realizacją procesu studiowania na ogólnie przyjętych zasadach</a:t>
          </a:r>
          <a:endParaRPr lang="en-US" sz="1700" kern="1200"/>
        </a:p>
      </dsp:txBody>
      <dsp:txXfrm>
        <a:off x="0" y="4542159"/>
        <a:ext cx="5811128" cy="1135366"/>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563705-4444-47C6-8905-290DD2135ED7}">
      <dsp:nvSpPr>
        <dsp:cNvPr id="0" name=""/>
        <dsp:cNvSpPr/>
      </dsp:nvSpPr>
      <dsp:spPr>
        <a:xfrm>
          <a:off x="134291" y="612"/>
          <a:ext cx="4332795" cy="275132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645B00C-AEBF-4022-87D5-516D149A6BD5}">
      <dsp:nvSpPr>
        <dsp:cNvPr id="0" name=""/>
        <dsp:cNvSpPr/>
      </dsp:nvSpPr>
      <dsp:spPr>
        <a:xfrm>
          <a:off x="615713" y="457963"/>
          <a:ext cx="4332795" cy="275132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pl-PL" sz="2100" kern="1200"/>
            <a:t>IDS przyznawane jest studentom na okres ważności dokumentu potwierdzającego uprawnienia do IDS (orzeczenia o stopniu niepełnosprawności lub innego równoważnego dokumentu albo zaświadczenia psychologa COS).</a:t>
          </a:r>
          <a:endParaRPr lang="en-US" sz="2100" kern="1200"/>
        </a:p>
      </dsp:txBody>
      <dsp:txXfrm>
        <a:off x="696297" y="538547"/>
        <a:ext cx="4171627" cy="2590157"/>
      </dsp:txXfrm>
    </dsp:sp>
    <dsp:sp modelId="{A0F64BCC-9C8B-4C42-BA56-F1454D3A95D9}">
      <dsp:nvSpPr>
        <dsp:cNvPr id="0" name=""/>
        <dsp:cNvSpPr/>
      </dsp:nvSpPr>
      <dsp:spPr>
        <a:xfrm>
          <a:off x="5429930" y="612"/>
          <a:ext cx="4332795" cy="275132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814E94F-EE0A-4609-84ED-E2BADB4A4515}">
      <dsp:nvSpPr>
        <dsp:cNvPr id="0" name=""/>
        <dsp:cNvSpPr/>
      </dsp:nvSpPr>
      <dsp:spPr>
        <a:xfrm>
          <a:off x="5911352" y="457963"/>
          <a:ext cx="4332795" cy="275132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pl-PL" sz="2100" kern="1200"/>
            <a:t>W przypadku gdy niepełnosprawność i inne trudności wynikające ze stanu zdrowia nie mają charakteru stałego, student korzystający z IDS zobowiązany jest do bieżącego uaktualniania stosownej dokumentacji</a:t>
          </a:r>
          <a:endParaRPr lang="en-US" sz="2100" kern="1200"/>
        </a:p>
      </dsp:txBody>
      <dsp:txXfrm>
        <a:off x="5991936" y="538547"/>
        <a:ext cx="4171627" cy="2590157"/>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1BE417-2E49-4CB3-AAA2-29C5BEEE3A0C}">
      <dsp:nvSpPr>
        <dsp:cNvPr id="0" name=""/>
        <dsp:cNvSpPr/>
      </dsp:nvSpPr>
      <dsp:spPr>
        <a:xfrm>
          <a:off x="0" y="0"/>
          <a:ext cx="5811128"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791FFF6-03A8-478D-867A-4F5AA8BA0B1B}">
      <dsp:nvSpPr>
        <dsp:cNvPr id="0" name=""/>
        <dsp:cNvSpPr/>
      </dsp:nvSpPr>
      <dsp:spPr>
        <a:xfrm>
          <a:off x="0" y="0"/>
          <a:ext cx="5811128" cy="14195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4780" tIns="144780" rIns="144780" bIns="144780" numCol="1" spcCol="1270" anchor="t" anchorCtr="0">
          <a:noAutofit/>
        </a:bodyPr>
        <a:lstStyle/>
        <a:p>
          <a:pPr marL="0" lvl="0" indent="0" algn="l" defTabSz="1689100">
            <a:lnSpc>
              <a:spcPct val="90000"/>
            </a:lnSpc>
            <a:spcBef>
              <a:spcPct val="0"/>
            </a:spcBef>
            <a:spcAft>
              <a:spcPct val="35000"/>
            </a:spcAft>
            <a:buNone/>
          </a:pPr>
          <a:r>
            <a:rPr lang="pl-PL" sz="3800" kern="1200"/>
            <a:t>Psycholog, psychoterapeuta i psychiatra</a:t>
          </a:r>
          <a:endParaRPr lang="en-US" sz="3800" kern="1200"/>
        </a:p>
      </dsp:txBody>
      <dsp:txXfrm>
        <a:off x="0" y="0"/>
        <a:ext cx="5811128" cy="1419554"/>
      </dsp:txXfrm>
    </dsp:sp>
    <dsp:sp modelId="{AFF11579-955C-4C87-B2A3-E43C28BD9845}">
      <dsp:nvSpPr>
        <dsp:cNvPr id="0" name=""/>
        <dsp:cNvSpPr/>
      </dsp:nvSpPr>
      <dsp:spPr>
        <a:xfrm>
          <a:off x="0" y="1419554"/>
          <a:ext cx="5811128"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38956A6-CB78-4993-B8DD-C9CDF3388C52}">
      <dsp:nvSpPr>
        <dsp:cNvPr id="0" name=""/>
        <dsp:cNvSpPr/>
      </dsp:nvSpPr>
      <dsp:spPr>
        <a:xfrm>
          <a:off x="0" y="1419554"/>
          <a:ext cx="5811128" cy="14195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4780" tIns="144780" rIns="144780" bIns="144780" numCol="1" spcCol="1270" anchor="t" anchorCtr="0">
          <a:noAutofit/>
        </a:bodyPr>
        <a:lstStyle/>
        <a:p>
          <a:pPr marL="0" lvl="0" indent="0" algn="l" defTabSz="1689100">
            <a:lnSpc>
              <a:spcPct val="90000"/>
            </a:lnSpc>
            <a:spcBef>
              <a:spcPct val="0"/>
            </a:spcBef>
            <a:spcAft>
              <a:spcPct val="35000"/>
            </a:spcAft>
            <a:buNone/>
          </a:pPr>
          <a:r>
            <a:rPr lang="pl-PL" sz="3800" kern="1200"/>
            <a:t>Specjalista ds. spektrum autyzmu</a:t>
          </a:r>
          <a:endParaRPr lang="en-US" sz="3800" kern="1200"/>
        </a:p>
      </dsp:txBody>
      <dsp:txXfrm>
        <a:off x="0" y="1419554"/>
        <a:ext cx="5811128" cy="1419554"/>
      </dsp:txXfrm>
    </dsp:sp>
    <dsp:sp modelId="{9D1F86ED-D5DF-455C-AB10-D55752449F8F}">
      <dsp:nvSpPr>
        <dsp:cNvPr id="0" name=""/>
        <dsp:cNvSpPr/>
      </dsp:nvSpPr>
      <dsp:spPr>
        <a:xfrm>
          <a:off x="0" y="2839109"/>
          <a:ext cx="5811128"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A1F39C5-A5B0-4EEA-8B24-3A6BDFB36229}">
      <dsp:nvSpPr>
        <dsp:cNvPr id="0" name=""/>
        <dsp:cNvSpPr/>
      </dsp:nvSpPr>
      <dsp:spPr>
        <a:xfrm>
          <a:off x="0" y="2839109"/>
          <a:ext cx="5811128" cy="14195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4780" tIns="144780" rIns="144780" bIns="144780" numCol="1" spcCol="1270" anchor="t" anchorCtr="0">
          <a:noAutofit/>
        </a:bodyPr>
        <a:lstStyle/>
        <a:p>
          <a:pPr marL="0" lvl="0" indent="0" algn="l" defTabSz="1689100">
            <a:lnSpc>
              <a:spcPct val="90000"/>
            </a:lnSpc>
            <a:spcBef>
              <a:spcPct val="0"/>
            </a:spcBef>
            <a:spcAft>
              <a:spcPct val="35000"/>
            </a:spcAft>
            <a:buNone/>
          </a:pPr>
          <a:r>
            <a:rPr lang="pl-PL" sz="3800" kern="1200"/>
            <a:t>Mediator</a:t>
          </a:r>
          <a:endParaRPr lang="en-US" sz="3800" kern="1200"/>
        </a:p>
      </dsp:txBody>
      <dsp:txXfrm>
        <a:off x="0" y="2839109"/>
        <a:ext cx="5811128" cy="1419554"/>
      </dsp:txXfrm>
    </dsp:sp>
    <dsp:sp modelId="{6C7258DA-E879-42A1-B645-0CEE6816BC07}">
      <dsp:nvSpPr>
        <dsp:cNvPr id="0" name=""/>
        <dsp:cNvSpPr/>
      </dsp:nvSpPr>
      <dsp:spPr>
        <a:xfrm>
          <a:off x="0" y="4258664"/>
          <a:ext cx="5811128"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7119D0A-826E-4376-86D6-7E9ECC07562B}">
      <dsp:nvSpPr>
        <dsp:cNvPr id="0" name=""/>
        <dsp:cNvSpPr/>
      </dsp:nvSpPr>
      <dsp:spPr>
        <a:xfrm>
          <a:off x="0" y="4258664"/>
          <a:ext cx="5811128" cy="14195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4780" tIns="144780" rIns="144780" bIns="144780" numCol="1" spcCol="1270" anchor="t" anchorCtr="0">
          <a:noAutofit/>
        </a:bodyPr>
        <a:lstStyle/>
        <a:p>
          <a:pPr marL="0" lvl="0" indent="0" algn="l" defTabSz="1689100">
            <a:lnSpc>
              <a:spcPct val="90000"/>
            </a:lnSpc>
            <a:spcBef>
              <a:spcPct val="0"/>
            </a:spcBef>
            <a:spcAft>
              <a:spcPct val="35000"/>
            </a:spcAft>
            <a:buNone/>
          </a:pPr>
          <a:r>
            <a:rPr lang="pl-PL" sz="3800" kern="1200"/>
            <a:t>Neurodydaktyk</a:t>
          </a:r>
          <a:endParaRPr lang="en-US" sz="3800" kern="1200"/>
        </a:p>
      </dsp:txBody>
      <dsp:txXfrm>
        <a:off x="0" y="4258664"/>
        <a:ext cx="5811128" cy="1419554"/>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0C508C-6267-44D0-AD53-EE523780E923}">
      <dsp:nvSpPr>
        <dsp:cNvPr id="0" name=""/>
        <dsp:cNvSpPr/>
      </dsp:nvSpPr>
      <dsp:spPr>
        <a:xfrm>
          <a:off x="0" y="85967"/>
          <a:ext cx="7559504" cy="1984027"/>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pl-PL" sz="2800" kern="1200"/>
            <a:t>Student powinien pozostać studentem, a nie osobą z niepełnosprawnością</a:t>
          </a:r>
          <a:endParaRPr lang="en-US" sz="2800" kern="1200"/>
        </a:p>
      </dsp:txBody>
      <dsp:txXfrm>
        <a:off x="96852" y="182819"/>
        <a:ext cx="7365800" cy="1790323"/>
      </dsp:txXfrm>
    </dsp:sp>
    <dsp:sp modelId="{018F07FF-1705-46A3-87A4-33D8DD57B11B}">
      <dsp:nvSpPr>
        <dsp:cNvPr id="0" name=""/>
        <dsp:cNvSpPr/>
      </dsp:nvSpPr>
      <dsp:spPr>
        <a:xfrm>
          <a:off x="0" y="2150634"/>
          <a:ext cx="7559504" cy="1984027"/>
        </a:xfrm>
        <a:prstGeom prst="roundRect">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pl-PL" sz="2800" kern="1200"/>
            <a:t>Motywowanie i skupianie się na zainteresowaniach naukowych, planach edukacyjnych i postępach studenta a nie na jego trudności </a:t>
          </a:r>
          <a:endParaRPr lang="en-US" sz="2800" kern="1200"/>
        </a:p>
      </dsp:txBody>
      <dsp:txXfrm>
        <a:off x="96852" y="2247486"/>
        <a:ext cx="7365800" cy="1790323"/>
      </dsp:txXfrm>
    </dsp:sp>
    <dsp:sp modelId="{09179766-3F47-47B5-9274-F75463AD2A84}">
      <dsp:nvSpPr>
        <dsp:cNvPr id="0" name=""/>
        <dsp:cNvSpPr/>
      </dsp:nvSpPr>
      <dsp:spPr>
        <a:xfrm>
          <a:off x="0" y="4215302"/>
          <a:ext cx="7559504" cy="1984027"/>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pl-PL" sz="2800" kern="1200"/>
            <a:t>Otrzymanych od studenta informacji o charakterze osobistym, poufnym, nie należy przekazywać innym osobom</a:t>
          </a:r>
          <a:endParaRPr lang="en-US" sz="2800" kern="1200"/>
        </a:p>
      </dsp:txBody>
      <dsp:txXfrm>
        <a:off x="96852" y="4312154"/>
        <a:ext cx="7365800" cy="179032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D08C09-542D-4D0B-945B-7CD9CCAED990}">
      <dsp:nvSpPr>
        <dsp:cNvPr id="0" name=""/>
        <dsp:cNvSpPr/>
      </dsp:nvSpPr>
      <dsp:spPr>
        <a:xfrm>
          <a:off x="0" y="18790"/>
          <a:ext cx="10515600" cy="2113678"/>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pl-PL" sz="3000" kern="1200"/>
            <a:t>Według Światowej Organizacji Zdrowia (WHO): </a:t>
          </a:r>
          <a:endParaRPr lang="en-US" sz="3000" kern="1200"/>
        </a:p>
      </dsp:txBody>
      <dsp:txXfrm>
        <a:off x="103181" y="121971"/>
        <a:ext cx="10309238" cy="1907316"/>
      </dsp:txXfrm>
    </dsp:sp>
    <dsp:sp modelId="{A3ACE9BE-2FCB-4994-BB94-B5355F07D0BF}">
      <dsp:nvSpPr>
        <dsp:cNvPr id="0" name=""/>
        <dsp:cNvSpPr/>
      </dsp:nvSpPr>
      <dsp:spPr>
        <a:xfrm>
          <a:off x="0" y="2218869"/>
          <a:ext cx="10515600" cy="2113678"/>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pl-PL" sz="3000" kern="1200"/>
            <a:t>osoba niepełnosprawna to taka, która nie może samodzielnie, częściowo lub całkowicie zapewnić sobie możliwości normalnego życia indywidualnego i społecznego na skutek wrodzonego lub nabytego upośledzenia sprawności fizycznej lub psychicznej</a:t>
          </a:r>
          <a:endParaRPr lang="en-US" sz="3000" kern="1200"/>
        </a:p>
      </dsp:txBody>
      <dsp:txXfrm>
        <a:off x="103181" y="2322050"/>
        <a:ext cx="10309238" cy="190731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07F772-B334-475A-985E-829C39ED1A90}">
      <dsp:nvSpPr>
        <dsp:cNvPr id="0" name=""/>
        <dsp:cNvSpPr/>
      </dsp:nvSpPr>
      <dsp:spPr>
        <a:xfrm>
          <a:off x="0" y="0"/>
          <a:ext cx="1051560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08C7B5E-802A-4E90-BA6F-C5B3478B15B8}">
      <dsp:nvSpPr>
        <dsp:cNvPr id="0" name=""/>
        <dsp:cNvSpPr/>
      </dsp:nvSpPr>
      <dsp:spPr>
        <a:xfrm>
          <a:off x="0" y="0"/>
          <a:ext cx="2103120" cy="43513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pl-PL" sz="1900" kern="1200"/>
            <a:t>W nowej edycji klasyfikacji zostały również uwzględnione nowe nazwy na różne odmiany zaburzeń neurorozwojowych: </a:t>
          </a:r>
          <a:endParaRPr lang="en-US" sz="1900" kern="1200"/>
        </a:p>
      </dsp:txBody>
      <dsp:txXfrm>
        <a:off x="0" y="0"/>
        <a:ext cx="2103120" cy="4351338"/>
      </dsp:txXfrm>
    </dsp:sp>
    <dsp:sp modelId="{63DCD10D-3680-46A2-8111-AE2B644AECA4}">
      <dsp:nvSpPr>
        <dsp:cNvPr id="0" name=""/>
        <dsp:cNvSpPr/>
      </dsp:nvSpPr>
      <dsp:spPr>
        <a:xfrm>
          <a:off x="2260854" y="34260"/>
          <a:ext cx="8254746" cy="6852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pl-PL" sz="1900" kern="1200"/>
            <a:t>„zaburzenia rozwoju intelektualnego”, </a:t>
          </a:r>
          <a:endParaRPr lang="en-US" sz="1900" kern="1200"/>
        </a:p>
      </dsp:txBody>
      <dsp:txXfrm>
        <a:off x="2260854" y="34260"/>
        <a:ext cx="8254746" cy="685208"/>
      </dsp:txXfrm>
    </dsp:sp>
    <dsp:sp modelId="{78E91F59-4206-4AC9-B093-90946CBBAB43}">
      <dsp:nvSpPr>
        <dsp:cNvPr id="0" name=""/>
        <dsp:cNvSpPr/>
      </dsp:nvSpPr>
      <dsp:spPr>
        <a:xfrm>
          <a:off x="2103120" y="719468"/>
          <a:ext cx="8412480" cy="0"/>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EA8F8E4-BE97-4F39-A5B6-D83E5581E171}">
      <dsp:nvSpPr>
        <dsp:cNvPr id="0" name=""/>
        <dsp:cNvSpPr/>
      </dsp:nvSpPr>
      <dsp:spPr>
        <a:xfrm>
          <a:off x="2260854" y="753729"/>
          <a:ext cx="8254746" cy="6852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pl-PL" sz="1900" kern="1200"/>
            <a:t>„rozwojowe zaburzenia mowy lub języka”, </a:t>
          </a:r>
          <a:endParaRPr lang="en-US" sz="1900" kern="1200"/>
        </a:p>
      </dsp:txBody>
      <dsp:txXfrm>
        <a:off x="2260854" y="753729"/>
        <a:ext cx="8254746" cy="685208"/>
      </dsp:txXfrm>
    </dsp:sp>
    <dsp:sp modelId="{76C83879-92BB-4E07-900F-6F3F2DE168DE}">
      <dsp:nvSpPr>
        <dsp:cNvPr id="0" name=""/>
        <dsp:cNvSpPr/>
      </dsp:nvSpPr>
      <dsp:spPr>
        <a:xfrm>
          <a:off x="2103120" y="1438937"/>
          <a:ext cx="8412480" cy="0"/>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99201BA-0B15-484D-954B-89C1176F5EF2}">
      <dsp:nvSpPr>
        <dsp:cNvPr id="0" name=""/>
        <dsp:cNvSpPr/>
      </dsp:nvSpPr>
      <dsp:spPr>
        <a:xfrm>
          <a:off x="2260854" y="1473197"/>
          <a:ext cx="8254746" cy="6852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pl-PL" sz="1900" kern="1200"/>
            <a:t>„rozwojowe zaburzenia uczenia się”, </a:t>
          </a:r>
          <a:endParaRPr lang="en-US" sz="1900" kern="1200"/>
        </a:p>
      </dsp:txBody>
      <dsp:txXfrm>
        <a:off x="2260854" y="1473197"/>
        <a:ext cx="8254746" cy="685208"/>
      </dsp:txXfrm>
    </dsp:sp>
    <dsp:sp modelId="{2E9DB4F0-EE75-484C-968F-00362FAF4428}">
      <dsp:nvSpPr>
        <dsp:cNvPr id="0" name=""/>
        <dsp:cNvSpPr/>
      </dsp:nvSpPr>
      <dsp:spPr>
        <a:xfrm>
          <a:off x="2103120" y="2158406"/>
          <a:ext cx="8412480" cy="0"/>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69BA2F3-E700-4DDA-A68A-A786BFA0E0EA}">
      <dsp:nvSpPr>
        <dsp:cNvPr id="0" name=""/>
        <dsp:cNvSpPr/>
      </dsp:nvSpPr>
      <dsp:spPr>
        <a:xfrm>
          <a:off x="2260854" y="2192666"/>
          <a:ext cx="8254746" cy="6852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pl-PL" sz="1900" kern="1200"/>
            <a:t>„rozwojowe zaburzenia koordynacji ruchowej”, </a:t>
          </a:r>
          <a:endParaRPr lang="en-US" sz="1900" kern="1200"/>
        </a:p>
      </dsp:txBody>
      <dsp:txXfrm>
        <a:off x="2260854" y="2192666"/>
        <a:ext cx="8254746" cy="685208"/>
      </dsp:txXfrm>
    </dsp:sp>
    <dsp:sp modelId="{DE38DBBC-28B9-4727-B72F-F0F69CED18A3}">
      <dsp:nvSpPr>
        <dsp:cNvPr id="0" name=""/>
        <dsp:cNvSpPr/>
      </dsp:nvSpPr>
      <dsp:spPr>
        <a:xfrm>
          <a:off x="2103120" y="2877874"/>
          <a:ext cx="8412480" cy="0"/>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1CBF30B-AF69-4BA8-A07A-2848F835F0B0}">
      <dsp:nvSpPr>
        <dsp:cNvPr id="0" name=""/>
        <dsp:cNvSpPr/>
      </dsp:nvSpPr>
      <dsp:spPr>
        <a:xfrm>
          <a:off x="2260854" y="2912135"/>
          <a:ext cx="8254746" cy="6852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pl-PL" sz="1900" kern="1200"/>
            <a:t>„zaburzenia z deficytem uwagi i nadaktywnością” (w tym ADHD u dzieci i ADHD u dorosłych) , </a:t>
          </a:r>
          <a:endParaRPr lang="en-US" sz="1900" kern="1200"/>
        </a:p>
      </dsp:txBody>
      <dsp:txXfrm>
        <a:off x="2260854" y="2912135"/>
        <a:ext cx="8254746" cy="685208"/>
      </dsp:txXfrm>
    </dsp:sp>
    <dsp:sp modelId="{C05CB47E-0470-4C41-A907-57D1B6F5D046}">
      <dsp:nvSpPr>
        <dsp:cNvPr id="0" name=""/>
        <dsp:cNvSpPr/>
      </dsp:nvSpPr>
      <dsp:spPr>
        <a:xfrm>
          <a:off x="2103120" y="3597343"/>
          <a:ext cx="8412480" cy="0"/>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CF9E545-6DD5-4CCB-981B-346CD9B3D03E}">
      <dsp:nvSpPr>
        <dsp:cNvPr id="0" name=""/>
        <dsp:cNvSpPr/>
      </dsp:nvSpPr>
      <dsp:spPr>
        <a:xfrm>
          <a:off x="2260854" y="3631603"/>
          <a:ext cx="8254746" cy="6852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pl-PL" sz="1900" kern="1200"/>
            <a:t>„stereotypie ruchowe”</a:t>
          </a:r>
          <a:endParaRPr lang="en-US" sz="1900" kern="1200"/>
        </a:p>
      </dsp:txBody>
      <dsp:txXfrm>
        <a:off x="2260854" y="3631603"/>
        <a:ext cx="8254746" cy="685208"/>
      </dsp:txXfrm>
    </dsp:sp>
    <dsp:sp modelId="{FE909A98-7308-4C30-9C8B-71862F687F89}">
      <dsp:nvSpPr>
        <dsp:cNvPr id="0" name=""/>
        <dsp:cNvSpPr/>
      </dsp:nvSpPr>
      <dsp:spPr>
        <a:xfrm>
          <a:off x="2103120" y="4316812"/>
          <a:ext cx="8412480" cy="0"/>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4499FA-6AA9-437E-B3F4-B0693790D713}">
      <dsp:nvSpPr>
        <dsp:cNvPr id="0" name=""/>
        <dsp:cNvSpPr/>
      </dsp:nvSpPr>
      <dsp:spPr>
        <a:xfrm>
          <a:off x="0" y="2772"/>
          <a:ext cx="5811128"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79543B1-7C71-477F-8D8C-B9F7E765F9C7}">
      <dsp:nvSpPr>
        <dsp:cNvPr id="0" name=""/>
        <dsp:cNvSpPr/>
      </dsp:nvSpPr>
      <dsp:spPr>
        <a:xfrm>
          <a:off x="0" y="2772"/>
          <a:ext cx="5811128" cy="9454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pl-PL" sz="2500" kern="1200" dirty="0"/>
            <a:t>osamotnienie, niepokój, </a:t>
          </a:r>
          <a:endParaRPr lang="en-US" sz="2500" kern="1200" dirty="0"/>
        </a:p>
      </dsp:txBody>
      <dsp:txXfrm>
        <a:off x="0" y="2772"/>
        <a:ext cx="5811128" cy="945445"/>
      </dsp:txXfrm>
    </dsp:sp>
    <dsp:sp modelId="{F60441B9-C70C-4079-9015-5D2E40DF6598}">
      <dsp:nvSpPr>
        <dsp:cNvPr id="0" name=""/>
        <dsp:cNvSpPr/>
      </dsp:nvSpPr>
      <dsp:spPr>
        <a:xfrm>
          <a:off x="0" y="948218"/>
          <a:ext cx="5811128" cy="0"/>
        </a:xfrm>
        <a:prstGeom prst="line">
          <a:avLst/>
        </a:prstGeom>
        <a:solidFill>
          <a:schemeClr val="accent5">
            <a:hueOff val="-1351709"/>
            <a:satOff val="-3484"/>
            <a:lumOff val="-2353"/>
            <a:alphaOff val="0"/>
          </a:schemeClr>
        </a:solidFill>
        <a:ln w="12700" cap="flat" cmpd="sng" algn="ctr">
          <a:solidFill>
            <a:schemeClr val="accent5">
              <a:hueOff val="-1351709"/>
              <a:satOff val="-3484"/>
              <a:lumOff val="-235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5BF1208-E6A7-4906-ABC1-DFD3A2307027}">
      <dsp:nvSpPr>
        <dsp:cNvPr id="0" name=""/>
        <dsp:cNvSpPr/>
      </dsp:nvSpPr>
      <dsp:spPr>
        <a:xfrm>
          <a:off x="0" y="948218"/>
          <a:ext cx="5811128" cy="9454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pl-PL" sz="2500" kern="1200"/>
            <a:t>brak samodzielności, stres, nadwrażliwość,</a:t>
          </a:r>
          <a:endParaRPr lang="en-US" sz="2500" kern="1200"/>
        </a:p>
      </dsp:txBody>
      <dsp:txXfrm>
        <a:off x="0" y="948218"/>
        <a:ext cx="5811128" cy="945445"/>
      </dsp:txXfrm>
    </dsp:sp>
    <dsp:sp modelId="{47178635-D37C-4FB7-B97E-9D7B60B61E61}">
      <dsp:nvSpPr>
        <dsp:cNvPr id="0" name=""/>
        <dsp:cNvSpPr/>
      </dsp:nvSpPr>
      <dsp:spPr>
        <a:xfrm>
          <a:off x="0" y="1893663"/>
          <a:ext cx="5811128" cy="0"/>
        </a:xfrm>
        <a:prstGeom prst="line">
          <a:avLst/>
        </a:prstGeom>
        <a:solidFill>
          <a:schemeClr val="accent5">
            <a:hueOff val="-2703417"/>
            <a:satOff val="-6968"/>
            <a:lumOff val="-4706"/>
            <a:alphaOff val="0"/>
          </a:schemeClr>
        </a:solidFill>
        <a:ln w="12700" cap="flat" cmpd="sng" algn="ctr">
          <a:solidFill>
            <a:schemeClr val="accent5">
              <a:hueOff val="-2703417"/>
              <a:satOff val="-6968"/>
              <a:lumOff val="-470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2EFE6C9-CEF8-4418-9672-9B552FD58BF4}">
      <dsp:nvSpPr>
        <dsp:cNvPr id="0" name=""/>
        <dsp:cNvSpPr/>
      </dsp:nvSpPr>
      <dsp:spPr>
        <a:xfrm>
          <a:off x="0" y="1893663"/>
          <a:ext cx="5811128" cy="9454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pl-PL" sz="2500" kern="1200"/>
            <a:t>postawa roszczeniowa, zachowania buntownicze, autoagresja,</a:t>
          </a:r>
          <a:endParaRPr lang="en-US" sz="2500" kern="1200"/>
        </a:p>
      </dsp:txBody>
      <dsp:txXfrm>
        <a:off x="0" y="1893663"/>
        <a:ext cx="5811128" cy="945445"/>
      </dsp:txXfrm>
    </dsp:sp>
    <dsp:sp modelId="{06BB33F2-B906-446C-BADA-5714C77415D7}">
      <dsp:nvSpPr>
        <dsp:cNvPr id="0" name=""/>
        <dsp:cNvSpPr/>
      </dsp:nvSpPr>
      <dsp:spPr>
        <a:xfrm>
          <a:off x="0" y="2839109"/>
          <a:ext cx="5811128" cy="0"/>
        </a:xfrm>
        <a:prstGeom prst="line">
          <a:avLst/>
        </a:prstGeom>
        <a:solidFill>
          <a:schemeClr val="accent5">
            <a:hueOff val="-4055126"/>
            <a:satOff val="-10451"/>
            <a:lumOff val="-7059"/>
            <a:alphaOff val="0"/>
          </a:schemeClr>
        </a:solidFill>
        <a:ln w="12700" cap="flat" cmpd="sng" algn="ctr">
          <a:solidFill>
            <a:schemeClr val="accent5">
              <a:hueOff val="-4055126"/>
              <a:satOff val="-10451"/>
              <a:lumOff val="-705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839C35D-773E-4A1F-ADB7-852D5F512AD9}">
      <dsp:nvSpPr>
        <dsp:cNvPr id="0" name=""/>
        <dsp:cNvSpPr/>
      </dsp:nvSpPr>
      <dsp:spPr>
        <a:xfrm>
          <a:off x="0" y="2839109"/>
          <a:ext cx="5811128" cy="9454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pl-PL" sz="2500" kern="1200"/>
            <a:t>nieumiejętność organizowania przestrzeni i czasu potrzebnego na wykonanie zadania, </a:t>
          </a:r>
          <a:endParaRPr lang="en-US" sz="2500" kern="1200"/>
        </a:p>
      </dsp:txBody>
      <dsp:txXfrm>
        <a:off x="0" y="2839109"/>
        <a:ext cx="5811128" cy="945445"/>
      </dsp:txXfrm>
    </dsp:sp>
    <dsp:sp modelId="{BE6F9D94-497C-4E37-A74A-1EC17FD7F4D1}">
      <dsp:nvSpPr>
        <dsp:cNvPr id="0" name=""/>
        <dsp:cNvSpPr/>
      </dsp:nvSpPr>
      <dsp:spPr>
        <a:xfrm>
          <a:off x="0" y="3784555"/>
          <a:ext cx="5811128" cy="0"/>
        </a:xfrm>
        <a:prstGeom prst="line">
          <a:avLst/>
        </a:prstGeom>
        <a:solidFill>
          <a:schemeClr val="accent5">
            <a:hueOff val="-5406834"/>
            <a:satOff val="-13935"/>
            <a:lumOff val="-9412"/>
            <a:alphaOff val="0"/>
          </a:schemeClr>
        </a:solidFill>
        <a:ln w="12700" cap="flat" cmpd="sng" algn="ctr">
          <a:solidFill>
            <a:schemeClr val="accent5">
              <a:hueOff val="-5406834"/>
              <a:satOff val="-13935"/>
              <a:lumOff val="-941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FA41377-A5D8-4C07-8CDC-656F83A8241A}">
      <dsp:nvSpPr>
        <dsp:cNvPr id="0" name=""/>
        <dsp:cNvSpPr/>
      </dsp:nvSpPr>
      <dsp:spPr>
        <a:xfrm>
          <a:off x="0" y="3784555"/>
          <a:ext cx="5811128" cy="9454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pl-PL" sz="2500" kern="1200"/>
            <a:t>wyższy poziom zmęczenia, </a:t>
          </a:r>
          <a:endParaRPr lang="en-US" sz="2500" kern="1200"/>
        </a:p>
      </dsp:txBody>
      <dsp:txXfrm>
        <a:off x="0" y="3784555"/>
        <a:ext cx="5811128" cy="945445"/>
      </dsp:txXfrm>
    </dsp:sp>
    <dsp:sp modelId="{D677E012-8507-48F4-BD72-7CFDE03E467C}">
      <dsp:nvSpPr>
        <dsp:cNvPr id="0" name=""/>
        <dsp:cNvSpPr/>
      </dsp:nvSpPr>
      <dsp:spPr>
        <a:xfrm>
          <a:off x="0" y="4730000"/>
          <a:ext cx="5811128" cy="0"/>
        </a:xfrm>
        <a:prstGeom prst="line">
          <a:avLst/>
        </a:prstGeom>
        <a:solidFill>
          <a:schemeClr val="accent5">
            <a:hueOff val="-6758543"/>
            <a:satOff val="-17419"/>
            <a:lumOff val="-11765"/>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776B821-7C6A-4E85-B435-09CBC328C0A9}">
      <dsp:nvSpPr>
        <dsp:cNvPr id="0" name=""/>
        <dsp:cNvSpPr/>
      </dsp:nvSpPr>
      <dsp:spPr>
        <a:xfrm>
          <a:off x="0" y="4730000"/>
          <a:ext cx="5811128" cy="9454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pl-PL" sz="2500" kern="1200" dirty="0"/>
            <a:t>niski poziom koncentracji </a:t>
          </a:r>
          <a:endParaRPr lang="en-US" sz="2500" kern="1200" dirty="0"/>
        </a:p>
      </dsp:txBody>
      <dsp:txXfrm>
        <a:off x="0" y="4730000"/>
        <a:ext cx="5811128" cy="94544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0C57C4-873D-46C8-8B7C-D404E6A09304}">
      <dsp:nvSpPr>
        <dsp:cNvPr id="0" name=""/>
        <dsp:cNvSpPr/>
      </dsp:nvSpPr>
      <dsp:spPr>
        <a:xfrm>
          <a:off x="0" y="195209"/>
          <a:ext cx="6713552" cy="907335"/>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pl-PL" sz="1100" kern="1200"/>
            <a:t>Często przyjmuje się zdecentralizowany model wdrażania dostępności, dlatego wszystkie jednostki organizacyjne Uniwersytetu są zobowiązane do zapewniania dostępności osobom ze szczególnymi potrzebami, w tym osobom z niepełnosprawnościami - poprzez stosowanie projektowania uniwersalnego lub racjonalnych usprawnień.</a:t>
          </a:r>
          <a:endParaRPr lang="en-US" sz="1100" kern="1200"/>
        </a:p>
      </dsp:txBody>
      <dsp:txXfrm>
        <a:off x="44292" y="239501"/>
        <a:ext cx="6624968" cy="818751"/>
      </dsp:txXfrm>
    </dsp:sp>
    <dsp:sp modelId="{982BBC2B-3C91-45B1-8786-27951A1FE85E}">
      <dsp:nvSpPr>
        <dsp:cNvPr id="0" name=""/>
        <dsp:cNvSpPr/>
      </dsp:nvSpPr>
      <dsp:spPr>
        <a:xfrm>
          <a:off x="0" y="1134225"/>
          <a:ext cx="6713552" cy="907335"/>
        </a:xfrm>
        <a:prstGeom prst="roundRect">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pl-PL" sz="1100" kern="1200"/>
            <a:t>Dodatkowo za wdrażanie dostępności odpowiedzialna jest każda osoba zatrudniona na Uniwersytecie w zakresie powierzonych zadań́. </a:t>
          </a:r>
        </a:p>
        <a:p>
          <a:pPr marL="0" lvl="0" indent="0" algn="l" defTabSz="488950">
            <a:lnSpc>
              <a:spcPct val="90000"/>
            </a:lnSpc>
            <a:spcBef>
              <a:spcPct val="0"/>
            </a:spcBef>
            <a:spcAft>
              <a:spcPct val="35000"/>
            </a:spcAft>
            <a:buNone/>
          </a:pPr>
          <a:endParaRPr lang="pl-PL" sz="1100" kern="1200"/>
        </a:p>
        <a:p>
          <a:pPr marL="0" lvl="0" indent="0" algn="l" defTabSz="488950">
            <a:lnSpc>
              <a:spcPct val="90000"/>
            </a:lnSpc>
            <a:spcBef>
              <a:spcPct val="0"/>
            </a:spcBef>
            <a:spcAft>
              <a:spcPct val="35000"/>
            </a:spcAft>
            <a:buNone/>
          </a:pPr>
          <a:r>
            <a:rPr lang="pl-PL" sz="1100" kern="1200"/>
            <a:t>Wszystkie jednostki organizacyjne Uniwersytetu  są zobowiązane do podejmowania działań mających na celu:</a:t>
          </a:r>
          <a:endParaRPr lang="en-US" sz="1100" kern="1200"/>
        </a:p>
      </dsp:txBody>
      <dsp:txXfrm>
        <a:off x="44292" y="1178517"/>
        <a:ext cx="6624968" cy="818751"/>
      </dsp:txXfrm>
    </dsp:sp>
    <dsp:sp modelId="{FFCFAB3C-4686-4A6C-AF0D-0F73116E68AA}">
      <dsp:nvSpPr>
        <dsp:cNvPr id="0" name=""/>
        <dsp:cNvSpPr/>
      </dsp:nvSpPr>
      <dsp:spPr>
        <a:xfrm>
          <a:off x="0" y="2073240"/>
          <a:ext cx="6713552" cy="907335"/>
        </a:xfrm>
        <a:prstGeom prst="roundRect">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pl-PL" sz="1100" kern="1200"/>
            <a:t>1) uwzględnianie potrzeb osób ze szczególnymi potrzebami w planowanej i prowadzonej działalności;</a:t>
          </a:r>
          <a:endParaRPr lang="en-US" sz="1100" kern="1200"/>
        </a:p>
      </dsp:txBody>
      <dsp:txXfrm>
        <a:off x="44292" y="2117532"/>
        <a:ext cx="6624968" cy="818751"/>
      </dsp:txXfrm>
    </dsp:sp>
    <dsp:sp modelId="{7D58B9E9-4B1B-4387-8D19-4392D77E61A6}">
      <dsp:nvSpPr>
        <dsp:cNvPr id="0" name=""/>
        <dsp:cNvSpPr/>
      </dsp:nvSpPr>
      <dsp:spPr>
        <a:xfrm>
          <a:off x="0" y="3012255"/>
          <a:ext cx="6713552" cy="907335"/>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pl-PL" sz="1100" kern="1200"/>
            <a:t>2) usuwanie barier oraz zapobieganie ich powstawaniu w obrębie prowadzonej działalności i powierzonych kompetencji </a:t>
          </a:r>
          <a:endParaRPr lang="en-US" sz="1100" kern="1200"/>
        </a:p>
      </dsp:txBody>
      <dsp:txXfrm>
        <a:off x="44292" y="3056547"/>
        <a:ext cx="6624968" cy="81875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22BBCB-C148-4931-9A01-AD34899C5AB3}">
      <dsp:nvSpPr>
        <dsp:cNvPr id="0" name=""/>
        <dsp:cNvSpPr/>
      </dsp:nvSpPr>
      <dsp:spPr>
        <a:xfrm>
          <a:off x="0" y="525"/>
          <a:ext cx="6714066" cy="149346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07634AA-0D30-4BE0-A81C-F49914DB0E9D}">
      <dsp:nvSpPr>
        <dsp:cNvPr id="0" name=""/>
        <dsp:cNvSpPr/>
      </dsp:nvSpPr>
      <dsp:spPr>
        <a:xfrm>
          <a:off x="451773" y="336555"/>
          <a:ext cx="821407" cy="82140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6CACB29-F4D2-48DA-AF53-5E9E5A4538BF}">
      <dsp:nvSpPr>
        <dsp:cNvPr id="0" name=""/>
        <dsp:cNvSpPr/>
      </dsp:nvSpPr>
      <dsp:spPr>
        <a:xfrm>
          <a:off x="1724955" y="525"/>
          <a:ext cx="4568478" cy="20068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2391" tIns="212391" rIns="212391" bIns="212391" numCol="1" spcCol="1270" anchor="ctr" anchorCtr="0">
          <a:noAutofit/>
        </a:bodyPr>
        <a:lstStyle/>
        <a:p>
          <a:pPr marL="0" lvl="0" indent="0" algn="l" defTabSz="622300">
            <a:lnSpc>
              <a:spcPct val="90000"/>
            </a:lnSpc>
            <a:spcBef>
              <a:spcPct val="0"/>
            </a:spcBef>
            <a:spcAft>
              <a:spcPct val="35000"/>
            </a:spcAft>
            <a:buNone/>
          </a:pPr>
          <a:r>
            <a:rPr lang="pl-PL" sz="1400" kern="1200" dirty="0"/>
            <a:t>Wydziały winny na wszystkich kierunkach dokładać najwyższej staranności, aby wychodzić naprzeciw potrzebom wszystkich studentów, bez względu na poziom sprawności motorycznej, stan zdrowia, czy jakiekolwiek inne okoliczności wymagające zastosowania adaptacji.</a:t>
          </a:r>
          <a:endParaRPr lang="en-US" sz="1400" kern="1200" dirty="0"/>
        </a:p>
      </dsp:txBody>
      <dsp:txXfrm>
        <a:off x="1724955" y="525"/>
        <a:ext cx="4568478" cy="2006847"/>
      </dsp:txXfrm>
    </dsp:sp>
    <dsp:sp modelId="{15958A53-FCB3-4294-9B66-53CF95EF4BE5}">
      <dsp:nvSpPr>
        <dsp:cNvPr id="0" name=""/>
        <dsp:cNvSpPr/>
      </dsp:nvSpPr>
      <dsp:spPr>
        <a:xfrm>
          <a:off x="0" y="2294064"/>
          <a:ext cx="6714066" cy="149346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9B14D40-9093-4D24-9E07-DF31729DDBC2}">
      <dsp:nvSpPr>
        <dsp:cNvPr id="0" name=""/>
        <dsp:cNvSpPr/>
      </dsp:nvSpPr>
      <dsp:spPr>
        <a:xfrm>
          <a:off x="451773" y="2630094"/>
          <a:ext cx="821407" cy="82140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D80E729-EFEC-40B7-973E-3485B967FAD1}">
      <dsp:nvSpPr>
        <dsp:cNvPr id="0" name=""/>
        <dsp:cNvSpPr/>
      </dsp:nvSpPr>
      <dsp:spPr>
        <a:xfrm>
          <a:off x="1724955" y="2294064"/>
          <a:ext cx="4568478" cy="20068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2391" tIns="212391" rIns="212391" bIns="212391" numCol="1" spcCol="1270" anchor="ctr" anchorCtr="0">
          <a:noAutofit/>
        </a:bodyPr>
        <a:lstStyle/>
        <a:p>
          <a:pPr marL="0" lvl="0" indent="0" algn="l" defTabSz="622300">
            <a:lnSpc>
              <a:spcPct val="90000"/>
            </a:lnSpc>
            <a:spcBef>
              <a:spcPct val="0"/>
            </a:spcBef>
            <a:spcAft>
              <a:spcPct val="35000"/>
            </a:spcAft>
            <a:buNone/>
          </a:pPr>
          <a:r>
            <a:rPr lang="pl-PL" sz="1400" kern="1200" dirty="0"/>
            <a:t>W szczególności zaś pracownicy odpowiedzialni za proces dydaktyczny (np. prowadzący zajęcia, referenci administracyjni, zarządcy budynków itp.), zobowiązani są tak go zorganizować, aby nie tylko </a:t>
          </a:r>
          <a:r>
            <a:rPr lang="pl-PL" sz="1400" b="1" kern="1200" dirty="0"/>
            <a:t>nie tworzyć </a:t>
          </a:r>
          <a:r>
            <a:rPr lang="pl-PL" sz="1400" kern="1200" dirty="0"/>
            <a:t>barier, lecz w szczególności tak aby bariery te </a:t>
          </a:r>
          <a:r>
            <a:rPr lang="pl-PL" sz="1400" b="1" kern="1200" dirty="0"/>
            <a:t>antycypować i eliminować </a:t>
          </a:r>
          <a:r>
            <a:rPr lang="pl-PL" sz="1400" kern="1200" dirty="0"/>
            <a:t>np. wybierając do miejsca prowadzenia konkretnych zajęć takie sale, które umożliwią pełny udział w nich wszystkich zainteresowanych, a wobec stwierdzonych trudności  lub barier– niezwłoczną korektę w tym obszarze. </a:t>
          </a:r>
          <a:endParaRPr lang="en-US" sz="1400" kern="1200" dirty="0"/>
        </a:p>
      </dsp:txBody>
      <dsp:txXfrm>
        <a:off x="1724955" y="2294064"/>
        <a:ext cx="4568478" cy="200684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625726-DA89-4E81-A20D-C8DF30E6D891}">
      <dsp:nvSpPr>
        <dsp:cNvPr id="0" name=""/>
        <dsp:cNvSpPr/>
      </dsp:nvSpPr>
      <dsp:spPr>
        <a:xfrm>
          <a:off x="0" y="3934"/>
          <a:ext cx="10515600" cy="837226"/>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FC5A69C-0980-41D2-A4C2-66C8C3246546}">
      <dsp:nvSpPr>
        <dsp:cNvPr id="0" name=""/>
        <dsp:cNvSpPr/>
      </dsp:nvSpPr>
      <dsp:spPr>
        <a:xfrm>
          <a:off x="253261" y="192310"/>
          <a:ext cx="460924" cy="46047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FE79C48-AF3A-49CB-83FC-83B366A8F083}">
      <dsp:nvSpPr>
        <dsp:cNvPr id="0" name=""/>
        <dsp:cNvSpPr/>
      </dsp:nvSpPr>
      <dsp:spPr>
        <a:xfrm>
          <a:off x="967447" y="3934"/>
          <a:ext cx="9504446" cy="9157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913" tIns="96913" rIns="96913" bIns="96913" numCol="1" spcCol="1270" anchor="ctr" anchorCtr="0">
          <a:noAutofit/>
        </a:bodyPr>
        <a:lstStyle/>
        <a:p>
          <a:pPr marL="0" lvl="0" indent="0" algn="l" defTabSz="622300">
            <a:lnSpc>
              <a:spcPct val="90000"/>
            </a:lnSpc>
            <a:spcBef>
              <a:spcPct val="0"/>
            </a:spcBef>
            <a:spcAft>
              <a:spcPct val="35000"/>
            </a:spcAft>
            <a:buNone/>
          </a:pPr>
          <a:r>
            <a:rPr lang="pl-PL" sz="1400" kern="1200"/>
            <a:t>W przypadku niemożności, w szczególności ze względów technicznych lub prawnych, zapewnienia dostępności osobom ze szczególnymi potrzebami w zakresie, o którym mowa w art. 6 pkt 1 i 3 ustawy o zapewnieniu dostępności osobom ze szczególnymi potrzebami, zobowiązana jest do zapewnienia </a:t>
          </a:r>
          <a:r>
            <a:rPr lang="pl-PL" sz="1400" b="1" kern="1200"/>
            <a:t>dostępu alternatywnego</a:t>
          </a:r>
          <a:r>
            <a:rPr lang="pl-PL" sz="1400" kern="1200"/>
            <a:t>. Dostęp alternatywny polega w szczególności na: </a:t>
          </a:r>
          <a:endParaRPr lang="en-US" sz="1400" kern="1200"/>
        </a:p>
      </dsp:txBody>
      <dsp:txXfrm>
        <a:off x="967447" y="3934"/>
        <a:ext cx="9504446" cy="915716"/>
      </dsp:txXfrm>
    </dsp:sp>
    <dsp:sp modelId="{27C63241-C627-495E-B412-C4FA8DBFF10D}">
      <dsp:nvSpPr>
        <dsp:cNvPr id="0" name=""/>
        <dsp:cNvSpPr/>
      </dsp:nvSpPr>
      <dsp:spPr>
        <a:xfrm>
          <a:off x="0" y="1148580"/>
          <a:ext cx="10515600" cy="837226"/>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B2604DE-F389-4A54-9E25-A10EEDCC5FD2}">
      <dsp:nvSpPr>
        <dsp:cNvPr id="0" name=""/>
        <dsp:cNvSpPr/>
      </dsp:nvSpPr>
      <dsp:spPr>
        <a:xfrm>
          <a:off x="253261" y="1336956"/>
          <a:ext cx="460924" cy="46047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E4A2508-6038-4F2E-9C39-464FBF74BD8C}">
      <dsp:nvSpPr>
        <dsp:cNvPr id="0" name=""/>
        <dsp:cNvSpPr/>
      </dsp:nvSpPr>
      <dsp:spPr>
        <a:xfrm>
          <a:off x="967447" y="1148580"/>
          <a:ext cx="9504446" cy="9157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913" tIns="96913" rIns="96913" bIns="96913" numCol="1" spcCol="1270" anchor="ctr" anchorCtr="0">
          <a:noAutofit/>
        </a:bodyPr>
        <a:lstStyle/>
        <a:p>
          <a:pPr marL="0" lvl="0" indent="0" algn="l" defTabSz="622300">
            <a:lnSpc>
              <a:spcPct val="90000"/>
            </a:lnSpc>
            <a:spcBef>
              <a:spcPct val="0"/>
            </a:spcBef>
            <a:spcAft>
              <a:spcPct val="35000"/>
            </a:spcAft>
            <a:buNone/>
          </a:pPr>
          <a:r>
            <a:rPr lang="pl-PL" sz="1400" kern="1200"/>
            <a:t>a) zapewnieniu osobie ze szczególnymi potrzebami wsparcia innej osoby np. przy obsłudze podnośnika;</a:t>
          </a:r>
          <a:endParaRPr lang="en-US" sz="1400" kern="1200"/>
        </a:p>
      </dsp:txBody>
      <dsp:txXfrm>
        <a:off x="967447" y="1148580"/>
        <a:ext cx="9504446" cy="915716"/>
      </dsp:txXfrm>
    </dsp:sp>
    <dsp:sp modelId="{709CA4FF-B411-4EE1-A4F0-665657F7D121}">
      <dsp:nvSpPr>
        <dsp:cNvPr id="0" name=""/>
        <dsp:cNvSpPr/>
      </dsp:nvSpPr>
      <dsp:spPr>
        <a:xfrm>
          <a:off x="0" y="2293226"/>
          <a:ext cx="10515600" cy="837226"/>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02040FB-58B7-4C26-9691-DA5981CC526D}">
      <dsp:nvSpPr>
        <dsp:cNvPr id="0" name=""/>
        <dsp:cNvSpPr/>
      </dsp:nvSpPr>
      <dsp:spPr>
        <a:xfrm>
          <a:off x="253261" y="2481602"/>
          <a:ext cx="460924" cy="46047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F9A82E9-77B5-49D7-B492-D24D3617CCBD}">
      <dsp:nvSpPr>
        <dsp:cNvPr id="0" name=""/>
        <dsp:cNvSpPr/>
      </dsp:nvSpPr>
      <dsp:spPr>
        <a:xfrm>
          <a:off x="967447" y="2293226"/>
          <a:ext cx="9504446" cy="9157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913" tIns="96913" rIns="96913" bIns="96913" numCol="1" spcCol="1270" anchor="ctr" anchorCtr="0">
          <a:noAutofit/>
        </a:bodyPr>
        <a:lstStyle/>
        <a:p>
          <a:pPr marL="0" lvl="0" indent="0" algn="l" defTabSz="622300">
            <a:lnSpc>
              <a:spcPct val="90000"/>
            </a:lnSpc>
            <a:spcBef>
              <a:spcPct val="0"/>
            </a:spcBef>
            <a:spcAft>
              <a:spcPct val="35000"/>
            </a:spcAft>
            <a:buNone/>
          </a:pPr>
          <a:r>
            <a:rPr lang="pl-PL" sz="1400" kern="1200"/>
            <a:t>b) zapewnieniu wsparcia technicznego osobie ze szczególnymi potrzebami, w tym z wykorzystaniem nowoczesnych technologii;</a:t>
          </a:r>
          <a:endParaRPr lang="en-US" sz="1400" kern="1200"/>
        </a:p>
      </dsp:txBody>
      <dsp:txXfrm>
        <a:off x="967447" y="2293226"/>
        <a:ext cx="9504446" cy="915716"/>
      </dsp:txXfrm>
    </dsp:sp>
    <dsp:sp modelId="{63CDF8A0-3E25-483D-AFB6-93B972B8EEF0}">
      <dsp:nvSpPr>
        <dsp:cNvPr id="0" name=""/>
        <dsp:cNvSpPr/>
      </dsp:nvSpPr>
      <dsp:spPr>
        <a:xfrm>
          <a:off x="0" y="3437872"/>
          <a:ext cx="10515600" cy="837226"/>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1DF1BEB-CAFC-4120-86A4-93331A1D39D6}">
      <dsp:nvSpPr>
        <dsp:cNvPr id="0" name=""/>
        <dsp:cNvSpPr/>
      </dsp:nvSpPr>
      <dsp:spPr>
        <a:xfrm>
          <a:off x="253261" y="3626248"/>
          <a:ext cx="460924" cy="460474"/>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B055176-E687-4CF8-9D93-719D98AA1CA9}">
      <dsp:nvSpPr>
        <dsp:cNvPr id="0" name=""/>
        <dsp:cNvSpPr/>
      </dsp:nvSpPr>
      <dsp:spPr>
        <a:xfrm>
          <a:off x="967447" y="3437872"/>
          <a:ext cx="9504446" cy="9157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913" tIns="96913" rIns="96913" bIns="96913" numCol="1" spcCol="1270" anchor="ctr" anchorCtr="0">
          <a:noAutofit/>
        </a:bodyPr>
        <a:lstStyle/>
        <a:p>
          <a:pPr marL="0" lvl="0" indent="0" algn="l" defTabSz="622300">
            <a:lnSpc>
              <a:spcPct val="90000"/>
            </a:lnSpc>
            <a:spcBef>
              <a:spcPct val="0"/>
            </a:spcBef>
            <a:spcAft>
              <a:spcPct val="35000"/>
            </a:spcAft>
            <a:buNone/>
          </a:pPr>
          <a:r>
            <a:rPr lang="pl-PL" sz="1400" kern="1200"/>
            <a:t>c) wprowadzeniu takiej organizacji podmiotu publicznego, która umożliwi realizację potrzeb osób ze szczególnymi potrzebami, w niezbędnym zakresie dla tych osób. </a:t>
          </a:r>
          <a:endParaRPr lang="en-US" sz="1400" kern="1200"/>
        </a:p>
      </dsp:txBody>
      <dsp:txXfrm>
        <a:off x="967447" y="3437872"/>
        <a:ext cx="9504446" cy="91571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0372A5-8568-421D-B8E3-2946FCA65F19}">
      <dsp:nvSpPr>
        <dsp:cNvPr id="0" name=""/>
        <dsp:cNvSpPr/>
      </dsp:nvSpPr>
      <dsp:spPr>
        <a:xfrm>
          <a:off x="2942379" y="0"/>
          <a:ext cx="4711957" cy="4711957"/>
        </a:xfrm>
        <a:prstGeom prst="quadArrow">
          <a:avLst>
            <a:gd name="adj1" fmla="val 2000"/>
            <a:gd name="adj2" fmla="val 4000"/>
            <a:gd name="adj3" fmla="val 5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7DF38CB-DAB8-413B-A436-A01EC07EE0E7}">
      <dsp:nvSpPr>
        <dsp:cNvPr id="0" name=""/>
        <dsp:cNvSpPr/>
      </dsp:nvSpPr>
      <dsp:spPr>
        <a:xfrm>
          <a:off x="3248656" y="306277"/>
          <a:ext cx="1884782" cy="188478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pl-PL" sz="900" kern="1200"/>
            <a:t>możliwość skorzystania z usługi tłumacza PJN zatrudnionego w Centrum Dostępności w zakresie tłumaczenia zajęć dydaktycznych, egzaminów oraz konferencji na polski język migowy,</a:t>
          </a:r>
          <a:endParaRPr lang="en-US" sz="900" kern="1200"/>
        </a:p>
      </dsp:txBody>
      <dsp:txXfrm>
        <a:off x="3340663" y="398284"/>
        <a:ext cx="1700768" cy="1700768"/>
      </dsp:txXfrm>
    </dsp:sp>
    <dsp:sp modelId="{B0DAFAE1-AF72-41AE-8F59-68B9EA4C60A0}">
      <dsp:nvSpPr>
        <dsp:cNvPr id="0" name=""/>
        <dsp:cNvSpPr/>
      </dsp:nvSpPr>
      <dsp:spPr>
        <a:xfrm>
          <a:off x="5463276" y="306277"/>
          <a:ext cx="1884782" cy="188478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pl-PL" sz="900" kern="1200"/>
            <a:t>zapewnienie stanowisk komputerowych w pracowni komputerowej,</a:t>
          </a:r>
          <a:endParaRPr lang="en-US" sz="900" kern="1200"/>
        </a:p>
      </dsp:txBody>
      <dsp:txXfrm>
        <a:off x="5555283" y="398284"/>
        <a:ext cx="1700768" cy="1700768"/>
      </dsp:txXfrm>
    </dsp:sp>
    <dsp:sp modelId="{E72229F3-ACA3-406F-8883-A185EED989CA}">
      <dsp:nvSpPr>
        <dsp:cNvPr id="0" name=""/>
        <dsp:cNvSpPr/>
      </dsp:nvSpPr>
      <dsp:spPr>
        <a:xfrm>
          <a:off x="3248656" y="2520896"/>
          <a:ext cx="1884782" cy="188478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pl-PL" sz="900" kern="1200"/>
            <a:t>możliwość wypożyczenia specjalistycznego sprzętu i oprogramowania za pośrednictwem Centrum Dostępności</a:t>
          </a:r>
          <a:endParaRPr lang="en-US" sz="900" kern="1200"/>
        </a:p>
      </dsp:txBody>
      <dsp:txXfrm>
        <a:off x="3340663" y="2612903"/>
        <a:ext cx="1700768" cy="1700768"/>
      </dsp:txXfrm>
    </dsp:sp>
    <dsp:sp modelId="{863CF431-3A5E-4F72-B1D0-3821FAD3479C}">
      <dsp:nvSpPr>
        <dsp:cNvPr id="0" name=""/>
        <dsp:cNvSpPr/>
      </dsp:nvSpPr>
      <dsp:spPr>
        <a:xfrm>
          <a:off x="5463276" y="2520896"/>
          <a:ext cx="1884782" cy="188478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pl-PL" sz="900" kern="1200"/>
            <a:t>wprowadzenie systemu zdalnych egzaminów dla osób ze znacznym stopniem niepełnosprawności bądź znajdujących się w trudnej sytuacji zdrowotnej (np. osób z zaburzeniami lękowymi, przebywającymi w szpitalu itp.), które ze względu na stan zdrowia nie mogą się pojawić na egzaminach na uczelni</a:t>
          </a:r>
          <a:endParaRPr lang="en-US" sz="900" kern="1200"/>
        </a:p>
      </dsp:txBody>
      <dsp:txXfrm>
        <a:off x="5555283" y="2612903"/>
        <a:ext cx="1700768" cy="170076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2417DA-26B4-4649-AFF3-BECA70FEACF7}">
      <dsp:nvSpPr>
        <dsp:cNvPr id="0" name=""/>
        <dsp:cNvSpPr/>
      </dsp:nvSpPr>
      <dsp:spPr>
        <a:xfrm>
          <a:off x="0" y="531"/>
          <a:ext cx="10515600" cy="1244702"/>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73A83FD-28A8-4194-9828-3EB943FDBBF9}">
      <dsp:nvSpPr>
        <dsp:cNvPr id="0" name=""/>
        <dsp:cNvSpPr/>
      </dsp:nvSpPr>
      <dsp:spPr>
        <a:xfrm>
          <a:off x="376522" y="280590"/>
          <a:ext cx="684586" cy="68458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80C73FF-136A-4BBE-A7EA-640FDA80A56C}">
      <dsp:nvSpPr>
        <dsp:cNvPr id="0" name=""/>
        <dsp:cNvSpPr/>
      </dsp:nvSpPr>
      <dsp:spPr>
        <a:xfrm>
          <a:off x="1437631" y="531"/>
          <a:ext cx="9077968" cy="12447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731" tIns="131731" rIns="131731" bIns="131731" numCol="1" spcCol="1270" anchor="ctr" anchorCtr="0">
          <a:noAutofit/>
        </a:bodyPr>
        <a:lstStyle/>
        <a:p>
          <a:pPr marL="0" lvl="0" indent="0" algn="l" defTabSz="1022350">
            <a:lnSpc>
              <a:spcPct val="90000"/>
            </a:lnSpc>
            <a:spcBef>
              <a:spcPct val="0"/>
            </a:spcBef>
            <a:spcAft>
              <a:spcPct val="35000"/>
            </a:spcAft>
            <a:buNone/>
          </a:pPr>
          <a:r>
            <a:rPr lang="pl-PL" sz="2300" b="0" i="0" kern="1200"/>
            <a:t>odnosi się do sytuacji, w której osoba z niepełnosprawnością napotyka na przeszkody lub ograniczenia w dostępie do usług, produktów, miejsc publicznych lub innych obszarów życia codziennego. </a:t>
          </a:r>
          <a:endParaRPr lang="en-US" sz="2300" kern="1200"/>
        </a:p>
      </dsp:txBody>
      <dsp:txXfrm>
        <a:off x="1437631" y="531"/>
        <a:ext cx="9077968" cy="1244702"/>
      </dsp:txXfrm>
    </dsp:sp>
    <dsp:sp modelId="{B84F425E-B174-4598-A361-49F7DB476FBF}">
      <dsp:nvSpPr>
        <dsp:cNvPr id="0" name=""/>
        <dsp:cNvSpPr/>
      </dsp:nvSpPr>
      <dsp:spPr>
        <a:xfrm>
          <a:off x="0" y="1556410"/>
          <a:ext cx="10515600" cy="1244702"/>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38FE7AB-7372-4797-8414-21301272AFF9}">
      <dsp:nvSpPr>
        <dsp:cNvPr id="0" name=""/>
        <dsp:cNvSpPr/>
      </dsp:nvSpPr>
      <dsp:spPr>
        <a:xfrm>
          <a:off x="376522" y="1836468"/>
          <a:ext cx="684586" cy="68458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DC793D0-B508-476A-80D2-EEAD0BE954DA}">
      <dsp:nvSpPr>
        <dsp:cNvPr id="0" name=""/>
        <dsp:cNvSpPr/>
      </dsp:nvSpPr>
      <dsp:spPr>
        <a:xfrm>
          <a:off x="1437631" y="1556410"/>
          <a:ext cx="9077968" cy="12447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731" tIns="131731" rIns="131731" bIns="131731" numCol="1" spcCol="1270" anchor="ctr" anchorCtr="0">
          <a:noAutofit/>
        </a:bodyPr>
        <a:lstStyle/>
        <a:p>
          <a:pPr marL="0" lvl="0" indent="0" algn="l" defTabSz="1022350">
            <a:lnSpc>
              <a:spcPct val="90000"/>
            </a:lnSpc>
            <a:spcBef>
              <a:spcPct val="0"/>
            </a:spcBef>
            <a:spcAft>
              <a:spcPct val="35000"/>
            </a:spcAft>
            <a:buNone/>
          </a:pPr>
          <a:r>
            <a:rPr lang="pl-PL" sz="2300" kern="1200"/>
            <a:t>S</a:t>
          </a:r>
          <a:r>
            <a:rPr lang="pl-PL" sz="2300" b="0" i="0" kern="1200"/>
            <a:t>karga może zostać zgłoszona przez osobę z niepełnosprawnością lub przez organizacje reprezentujące ich prawa i interesy. </a:t>
          </a:r>
          <a:endParaRPr lang="en-US" sz="2300" kern="1200"/>
        </a:p>
      </dsp:txBody>
      <dsp:txXfrm>
        <a:off x="1437631" y="1556410"/>
        <a:ext cx="9077968" cy="1244702"/>
      </dsp:txXfrm>
    </dsp:sp>
    <dsp:sp modelId="{A1C9544C-A26F-4B33-8544-35C0AF39FA9D}">
      <dsp:nvSpPr>
        <dsp:cNvPr id="0" name=""/>
        <dsp:cNvSpPr/>
      </dsp:nvSpPr>
      <dsp:spPr>
        <a:xfrm>
          <a:off x="0" y="3112289"/>
          <a:ext cx="10515600" cy="1244702"/>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EC1F766-5E18-4DBB-8057-CA8171D06498}">
      <dsp:nvSpPr>
        <dsp:cNvPr id="0" name=""/>
        <dsp:cNvSpPr/>
      </dsp:nvSpPr>
      <dsp:spPr>
        <a:xfrm>
          <a:off x="376522" y="3392347"/>
          <a:ext cx="684586" cy="68458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2006918-2608-4A1E-AF28-7A9F286BD0D8}">
      <dsp:nvSpPr>
        <dsp:cNvPr id="0" name=""/>
        <dsp:cNvSpPr/>
      </dsp:nvSpPr>
      <dsp:spPr>
        <a:xfrm>
          <a:off x="1437631" y="3112289"/>
          <a:ext cx="9077968" cy="12447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731" tIns="131731" rIns="131731" bIns="131731" numCol="1" spcCol="1270" anchor="ctr" anchorCtr="0">
          <a:noAutofit/>
        </a:bodyPr>
        <a:lstStyle/>
        <a:p>
          <a:pPr marL="0" lvl="0" indent="0" algn="l" defTabSz="1022350">
            <a:lnSpc>
              <a:spcPct val="90000"/>
            </a:lnSpc>
            <a:spcBef>
              <a:spcPct val="0"/>
            </a:spcBef>
            <a:spcAft>
              <a:spcPct val="35000"/>
            </a:spcAft>
            <a:buNone/>
          </a:pPr>
          <a:r>
            <a:rPr lang="pl-PL" sz="2300" b="0" i="0" kern="1200"/>
            <a:t>W skardze na brak dostępności ważne jest precyzyjne opisanie sytuacji, w której osoba z niepełnosprawnością spotkała się z trudnościami lub ograniczeniami</a:t>
          </a:r>
          <a:endParaRPr lang="en-US" sz="2300" kern="1200"/>
        </a:p>
      </dsp:txBody>
      <dsp:txXfrm>
        <a:off x="1437631" y="3112289"/>
        <a:ext cx="9077968" cy="1244702"/>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2.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7.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8.xml><?xml version="1.0" encoding="utf-8"?>
<dgm:layoutDef xmlns:dgm="http://schemas.openxmlformats.org/drawingml/2006/diagram" xmlns:a="http://schemas.openxmlformats.org/drawingml/2006/main" uniqueId="urn:microsoft.com/office/officeart/2005/8/layout/matrix2">
  <dgm:title val=""/>
  <dgm:desc val=""/>
  <dgm:catLst>
    <dgm:cat type="matrix" pri="3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l" for="ch" forName="rect1" refType="w" fact="0.065"/>
          <dgm:constr type="t" for="ch" forName="rect1" refType="h" fact="0.065"/>
          <dgm:constr type="w" for="ch" forName="rect2" refType="w" fact="0.4"/>
          <dgm:constr type="h" for="ch" forName="rect2" refType="h" fact="0.4"/>
          <dgm:constr type="r" for="ch" forName="rect2" refType="w" fact="0.935"/>
          <dgm:constr type="t" for="ch" forName="rect2" refType="h" fact="0.065"/>
          <dgm:constr type="w" for="ch" forName="rect3" refType="w" fact="0.4"/>
          <dgm:constr type="h" for="ch" forName="rect3" refType="w" fact="0.4"/>
          <dgm:constr type="l" for="ch" forName="rect3" refType="w" fact="0.065"/>
          <dgm:constr type="b" for="ch" forName="rect3" refType="h" fact="0.935"/>
          <dgm:constr type="w" for="ch" forName="rect4" refType="w" fact="0.4"/>
          <dgm:constr type="h" for="ch" forName="rect4" refType="h" fact="0.4"/>
          <dgm:constr type="r" for="ch" forName="rect4" refType="w" fact="0.935"/>
          <dgm:constr type="b" for="ch" forName="rect4" refType="h" fact="0.935"/>
        </dgm:constrLst>
      </dgm:if>
      <dgm:else name="Name2">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r" for="ch" forName="rect1" refType="w" fact="0.935"/>
          <dgm:constr type="t" for="ch" forName="rect1" refType="h" fact="0.065"/>
          <dgm:constr type="w" for="ch" forName="rect2" refType="w" fact="0.4"/>
          <dgm:constr type="h" for="ch" forName="rect2" refType="h" fact="0.4"/>
          <dgm:constr type="l" for="ch" forName="rect2" refType="w" fact="0.065"/>
          <dgm:constr type="t" for="ch" forName="rect2" refType="h" fact="0.065"/>
          <dgm:constr type="w" for="ch" forName="rect3" refType="w" fact="0.4"/>
          <dgm:constr type="h" for="ch" forName="rect3" refType="w" fact="0.4"/>
          <dgm:constr type="r" for="ch" forName="rect3" refType="w" fact="0.935"/>
          <dgm:constr type="b" for="ch" forName="rect3" refType="h" fact="0.935"/>
          <dgm:constr type="w" for="ch" forName="rect4" refType="w" fact="0.4"/>
          <dgm:constr type="h" for="ch" forName="rect4" refType="h" fact="0.4"/>
          <dgm:constr type="l" for="ch" forName="rect4" refType="w" fact="0.065"/>
          <dgm:constr type="b" for="ch" forName="rect4" refType="h" fact="0.935"/>
        </dgm:constrLst>
      </dgm:else>
    </dgm:choose>
    <dgm:ruleLst/>
    <dgm:choose name="Name3">
      <dgm:if name="Name4" axis="ch" ptType="node" func="cnt" op="gte" val="1">
        <dgm:layoutNode name="axisShape" styleLbl="bgShp">
          <dgm:alg type="sp"/>
          <dgm:shape xmlns:r="http://schemas.openxmlformats.org/officeDocument/2006/relationships" type="quadArrow" r:blip="">
            <dgm:adjLst>
              <dgm:adj idx="1" val="0.02"/>
              <dgm:adj idx="2" val="0.04"/>
              <dgm:adj idx="3" val="0.05"/>
            </dgm:adjLst>
          </dgm:shape>
          <dgm:presOf/>
          <dgm:constrLst/>
          <dgm:ruleLst/>
        </dgm:layoutNode>
        <dgm:layoutNode name="rect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9.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5E041A9-97F6-6BB0-A289-85A74BA88D85}"/>
              </a:ext>
            </a:extLst>
          </p:cNvPr>
          <p:cNvSpPr>
            <a:spLocks noGrp="1"/>
          </p:cNvSpPr>
          <p:nvPr>
            <p:ph type="ctrTitle"/>
          </p:nvPr>
        </p:nvSpPr>
        <p:spPr>
          <a:xfrm>
            <a:off x="1524000" y="1122363"/>
            <a:ext cx="9144000" cy="2387600"/>
          </a:xfrm>
        </p:spPr>
        <p:txBody>
          <a:bodyPr anchor="b"/>
          <a:lstStyle>
            <a:lvl1pPr algn="ctr">
              <a:defRPr sz="6000"/>
            </a:lvl1pPr>
          </a:lstStyle>
          <a:p>
            <a:r>
              <a:rPr lang="pl-PL"/>
              <a:t>Kliknij, aby edytować styl</a:t>
            </a:r>
          </a:p>
        </p:txBody>
      </p:sp>
      <p:sp>
        <p:nvSpPr>
          <p:cNvPr id="3" name="Podtytuł 2">
            <a:extLst>
              <a:ext uri="{FF2B5EF4-FFF2-40B4-BE49-F238E27FC236}">
                <a16:creationId xmlns:a16="http://schemas.microsoft.com/office/drawing/2014/main" id="{FB739683-2537-741F-97FE-987D771915B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a:t>Kliknij, aby edytować styl wzorca podtytułu</a:t>
            </a:r>
          </a:p>
        </p:txBody>
      </p:sp>
      <p:sp>
        <p:nvSpPr>
          <p:cNvPr id="4" name="Symbol zastępczy daty 3">
            <a:extLst>
              <a:ext uri="{FF2B5EF4-FFF2-40B4-BE49-F238E27FC236}">
                <a16:creationId xmlns:a16="http://schemas.microsoft.com/office/drawing/2014/main" id="{0CBFBC4F-F3FF-E0C8-C710-23FB49D480E5}"/>
              </a:ext>
            </a:extLst>
          </p:cNvPr>
          <p:cNvSpPr>
            <a:spLocks noGrp="1"/>
          </p:cNvSpPr>
          <p:nvPr>
            <p:ph type="dt" sz="half" idx="10"/>
          </p:nvPr>
        </p:nvSpPr>
        <p:spPr/>
        <p:txBody>
          <a:bodyPr/>
          <a:lstStyle/>
          <a:p>
            <a:fld id="{DCFEDC06-979E-4E54-9FBB-05F3035936F0}" type="datetimeFigureOut">
              <a:rPr lang="pl-PL" smtClean="0"/>
              <a:t>30.11.2023</a:t>
            </a:fld>
            <a:endParaRPr lang="pl-PL"/>
          </a:p>
        </p:txBody>
      </p:sp>
      <p:sp>
        <p:nvSpPr>
          <p:cNvPr id="5" name="Symbol zastępczy stopki 4">
            <a:extLst>
              <a:ext uri="{FF2B5EF4-FFF2-40B4-BE49-F238E27FC236}">
                <a16:creationId xmlns:a16="http://schemas.microsoft.com/office/drawing/2014/main" id="{004FEF01-E33A-50F1-6CDD-3FF8C667120E}"/>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503B2325-27E5-ACB5-D353-1827436D9682}"/>
              </a:ext>
            </a:extLst>
          </p:cNvPr>
          <p:cNvSpPr>
            <a:spLocks noGrp="1"/>
          </p:cNvSpPr>
          <p:nvPr>
            <p:ph type="sldNum" sz="quarter" idx="12"/>
          </p:nvPr>
        </p:nvSpPr>
        <p:spPr/>
        <p:txBody>
          <a:bodyPr/>
          <a:lstStyle/>
          <a:p>
            <a:fld id="{0248C2E2-293A-45B1-B92C-5DEC463A06DF}" type="slidenum">
              <a:rPr lang="pl-PL" smtClean="0"/>
              <a:t>‹#›</a:t>
            </a:fld>
            <a:endParaRPr lang="pl-PL"/>
          </a:p>
        </p:txBody>
      </p:sp>
    </p:spTree>
    <p:extLst>
      <p:ext uri="{BB962C8B-B14F-4D97-AF65-F5344CB8AC3E}">
        <p14:creationId xmlns:p14="http://schemas.microsoft.com/office/powerpoint/2010/main" val="3415309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8D83032-051D-6651-F864-5D0143CFBF0A}"/>
              </a:ext>
            </a:extLst>
          </p:cNvPr>
          <p:cNvSpPr>
            <a:spLocks noGrp="1"/>
          </p:cNvSpPr>
          <p:nvPr>
            <p:ph type="title"/>
          </p:nvPr>
        </p:nvSpPr>
        <p:spPr/>
        <p:txBody>
          <a:bodyPr/>
          <a:lstStyle/>
          <a:p>
            <a:r>
              <a:rPr lang="pl-PL"/>
              <a:t>Kliknij, aby edytować styl</a:t>
            </a:r>
          </a:p>
        </p:txBody>
      </p:sp>
      <p:sp>
        <p:nvSpPr>
          <p:cNvPr id="3" name="Symbol zastępczy tytułu pionowego 2">
            <a:extLst>
              <a:ext uri="{FF2B5EF4-FFF2-40B4-BE49-F238E27FC236}">
                <a16:creationId xmlns:a16="http://schemas.microsoft.com/office/drawing/2014/main" id="{228FC2C2-331D-0346-2CF1-600E2F365FA7}"/>
              </a:ext>
            </a:extLst>
          </p:cNvPr>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599B8088-F364-4838-385C-E54C87D8225D}"/>
              </a:ext>
            </a:extLst>
          </p:cNvPr>
          <p:cNvSpPr>
            <a:spLocks noGrp="1"/>
          </p:cNvSpPr>
          <p:nvPr>
            <p:ph type="dt" sz="half" idx="10"/>
          </p:nvPr>
        </p:nvSpPr>
        <p:spPr/>
        <p:txBody>
          <a:bodyPr/>
          <a:lstStyle/>
          <a:p>
            <a:fld id="{DCFEDC06-979E-4E54-9FBB-05F3035936F0}" type="datetimeFigureOut">
              <a:rPr lang="pl-PL" smtClean="0"/>
              <a:t>30.11.2023</a:t>
            </a:fld>
            <a:endParaRPr lang="pl-PL"/>
          </a:p>
        </p:txBody>
      </p:sp>
      <p:sp>
        <p:nvSpPr>
          <p:cNvPr id="5" name="Symbol zastępczy stopki 4">
            <a:extLst>
              <a:ext uri="{FF2B5EF4-FFF2-40B4-BE49-F238E27FC236}">
                <a16:creationId xmlns:a16="http://schemas.microsoft.com/office/drawing/2014/main" id="{F977A99D-55BC-8FD3-20AE-A27C0C9B4CA2}"/>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52195724-2C03-CC67-D7F4-4B92FC01E8CE}"/>
              </a:ext>
            </a:extLst>
          </p:cNvPr>
          <p:cNvSpPr>
            <a:spLocks noGrp="1"/>
          </p:cNvSpPr>
          <p:nvPr>
            <p:ph type="sldNum" sz="quarter" idx="12"/>
          </p:nvPr>
        </p:nvSpPr>
        <p:spPr/>
        <p:txBody>
          <a:bodyPr/>
          <a:lstStyle/>
          <a:p>
            <a:fld id="{0248C2E2-293A-45B1-B92C-5DEC463A06DF}" type="slidenum">
              <a:rPr lang="pl-PL" smtClean="0"/>
              <a:t>‹#›</a:t>
            </a:fld>
            <a:endParaRPr lang="pl-PL"/>
          </a:p>
        </p:txBody>
      </p:sp>
    </p:spTree>
    <p:extLst>
      <p:ext uri="{BB962C8B-B14F-4D97-AF65-F5344CB8AC3E}">
        <p14:creationId xmlns:p14="http://schemas.microsoft.com/office/powerpoint/2010/main" val="39407706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a:extLst>
              <a:ext uri="{FF2B5EF4-FFF2-40B4-BE49-F238E27FC236}">
                <a16:creationId xmlns:a16="http://schemas.microsoft.com/office/drawing/2014/main" id="{3D503116-E67C-5B2D-4A90-55053C6A328C}"/>
              </a:ext>
            </a:extLst>
          </p:cNvPr>
          <p:cNvSpPr>
            <a:spLocks noGrp="1"/>
          </p:cNvSpPr>
          <p:nvPr>
            <p:ph type="title" orient="vert"/>
          </p:nvPr>
        </p:nvSpPr>
        <p:spPr>
          <a:xfrm>
            <a:off x="8724900" y="365125"/>
            <a:ext cx="2628900" cy="5811838"/>
          </a:xfrm>
        </p:spPr>
        <p:txBody>
          <a:bodyPr vert="eaVert"/>
          <a:lstStyle/>
          <a:p>
            <a:r>
              <a:rPr lang="pl-PL"/>
              <a:t>Kliknij, aby edytować styl</a:t>
            </a:r>
          </a:p>
        </p:txBody>
      </p:sp>
      <p:sp>
        <p:nvSpPr>
          <p:cNvPr id="3" name="Symbol zastępczy tytułu pionowego 2">
            <a:extLst>
              <a:ext uri="{FF2B5EF4-FFF2-40B4-BE49-F238E27FC236}">
                <a16:creationId xmlns:a16="http://schemas.microsoft.com/office/drawing/2014/main" id="{9C9B4A55-92B2-653C-5F0C-8497AF6AC50E}"/>
              </a:ext>
            </a:extLst>
          </p:cNvPr>
          <p:cNvSpPr>
            <a:spLocks noGrp="1"/>
          </p:cNvSpPr>
          <p:nvPr>
            <p:ph type="body" orient="vert" idx="1"/>
          </p:nvPr>
        </p:nvSpPr>
        <p:spPr>
          <a:xfrm>
            <a:off x="838200" y="365125"/>
            <a:ext cx="7734300" cy="5811838"/>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AD0CCB5C-6881-629B-CA31-20209E659E48}"/>
              </a:ext>
            </a:extLst>
          </p:cNvPr>
          <p:cNvSpPr>
            <a:spLocks noGrp="1"/>
          </p:cNvSpPr>
          <p:nvPr>
            <p:ph type="dt" sz="half" idx="10"/>
          </p:nvPr>
        </p:nvSpPr>
        <p:spPr/>
        <p:txBody>
          <a:bodyPr/>
          <a:lstStyle/>
          <a:p>
            <a:fld id="{DCFEDC06-979E-4E54-9FBB-05F3035936F0}" type="datetimeFigureOut">
              <a:rPr lang="pl-PL" smtClean="0"/>
              <a:t>30.11.2023</a:t>
            </a:fld>
            <a:endParaRPr lang="pl-PL"/>
          </a:p>
        </p:txBody>
      </p:sp>
      <p:sp>
        <p:nvSpPr>
          <p:cNvPr id="5" name="Symbol zastępczy stopki 4">
            <a:extLst>
              <a:ext uri="{FF2B5EF4-FFF2-40B4-BE49-F238E27FC236}">
                <a16:creationId xmlns:a16="http://schemas.microsoft.com/office/drawing/2014/main" id="{881B6DE4-6BF4-86EA-B8C6-43079D25EDBE}"/>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6B53FEFF-302C-E279-808F-5E556AC4AFAE}"/>
              </a:ext>
            </a:extLst>
          </p:cNvPr>
          <p:cNvSpPr>
            <a:spLocks noGrp="1"/>
          </p:cNvSpPr>
          <p:nvPr>
            <p:ph type="sldNum" sz="quarter" idx="12"/>
          </p:nvPr>
        </p:nvSpPr>
        <p:spPr/>
        <p:txBody>
          <a:bodyPr/>
          <a:lstStyle/>
          <a:p>
            <a:fld id="{0248C2E2-293A-45B1-B92C-5DEC463A06DF}" type="slidenum">
              <a:rPr lang="pl-PL" smtClean="0"/>
              <a:t>‹#›</a:t>
            </a:fld>
            <a:endParaRPr lang="pl-PL"/>
          </a:p>
        </p:txBody>
      </p:sp>
    </p:spTree>
    <p:extLst>
      <p:ext uri="{BB962C8B-B14F-4D97-AF65-F5344CB8AC3E}">
        <p14:creationId xmlns:p14="http://schemas.microsoft.com/office/powerpoint/2010/main" val="21376943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11320E9-9469-A023-A5E6-6E9AEC838375}"/>
              </a:ext>
            </a:extLst>
          </p:cNvPr>
          <p:cNvSpPr>
            <a:spLocks noGrp="1"/>
          </p:cNvSpPr>
          <p:nvPr>
            <p:ph type="title"/>
          </p:nvPr>
        </p:nvSpPr>
        <p:spPr/>
        <p:txBody>
          <a:bodyPr/>
          <a:lstStyle/>
          <a:p>
            <a:r>
              <a:rPr lang="pl-PL"/>
              <a:t>Kliknij, aby edytować styl</a:t>
            </a:r>
          </a:p>
        </p:txBody>
      </p:sp>
      <p:sp>
        <p:nvSpPr>
          <p:cNvPr id="3" name="Symbol zastępczy zawartości 2">
            <a:extLst>
              <a:ext uri="{FF2B5EF4-FFF2-40B4-BE49-F238E27FC236}">
                <a16:creationId xmlns:a16="http://schemas.microsoft.com/office/drawing/2014/main" id="{8BDAAEB1-1A16-796B-0326-DE6ABD0E339D}"/>
              </a:ext>
            </a:extLst>
          </p:cNvPr>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5B074E30-9573-2F95-8B6B-E94643B22F0F}"/>
              </a:ext>
            </a:extLst>
          </p:cNvPr>
          <p:cNvSpPr>
            <a:spLocks noGrp="1"/>
          </p:cNvSpPr>
          <p:nvPr>
            <p:ph type="dt" sz="half" idx="10"/>
          </p:nvPr>
        </p:nvSpPr>
        <p:spPr/>
        <p:txBody>
          <a:bodyPr/>
          <a:lstStyle/>
          <a:p>
            <a:fld id="{DCFEDC06-979E-4E54-9FBB-05F3035936F0}" type="datetimeFigureOut">
              <a:rPr lang="pl-PL" smtClean="0"/>
              <a:t>30.11.2023</a:t>
            </a:fld>
            <a:endParaRPr lang="pl-PL"/>
          </a:p>
        </p:txBody>
      </p:sp>
      <p:sp>
        <p:nvSpPr>
          <p:cNvPr id="5" name="Symbol zastępczy stopki 4">
            <a:extLst>
              <a:ext uri="{FF2B5EF4-FFF2-40B4-BE49-F238E27FC236}">
                <a16:creationId xmlns:a16="http://schemas.microsoft.com/office/drawing/2014/main" id="{324584C5-1686-9C0F-BD58-72164DE96EC7}"/>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DC5EE71B-3D90-B2FA-ECE1-B7C2B5126FE5}"/>
              </a:ext>
            </a:extLst>
          </p:cNvPr>
          <p:cNvSpPr>
            <a:spLocks noGrp="1"/>
          </p:cNvSpPr>
          <p:nvPr>
            <p:ph type="sldNum" sz="quarter" idx="12"/>
          </p:nvPr>
        </p:nvSpPr>
        <p:spPr/>
        <p:txBody>
          <a:bodyPr/>
          <a:lstStyle/>
          <a:p>
            <a:fld id="{0248C2E2-293A-45B1-B92C-5DEC463A06DF}" type="slidenum">
              <a:rPr lang="pl-PL" smtClean="0"/>
              <a:t>‹#›</a:t>
            </a:fld>
            <a:endParaRPr lang="pl-PL"/>
          </a:p>
        </p:txBody>
      </p:sp>
    </p:spTree>
    <p:extLst>
      <p:ext uri="{BB962C8B-B14F-4D97-AF65-F5344CB8AC3E}">
        <p14:creationId xmlns:p14="http://schemas.microsoft.com/office/powerpoint/2010/main" val="3632531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2806F57-EF93-B268-0901-7E70308AFC5E}"/>
              </a:ext>
            </a:extLst>
          </p:cNvPr>
          <p:cNvSpPr>
            <a:spLocks noGrp="1"/>
          </p:cNvSpPr>
          <p:nvPr>
            <p:ph type="title"/>
          </p:nvPr>
        </p:nvSpPr>
        <p:spPr>
          <a:xfrm>
            <a:off x="831850" y="1709738"/>
            <a:ext cx="10515600" cy="2852737"/>
          </a:xfrm>
        </p:spPr>
        <p:txBody>
          <a:bodyPr anchor="b"/>
          <a:lstStyle>
            <a:lvl1pPr>
              <a:defRPr sz="6000"/>
            </a:lvl1pPr>
          </a:lstStyle>
          <a:p>
            <a:r>
              <a:rPr lang="pl-PL"/>
              <a:t>Kliknij, aby edytować styl</a:t>
            </a:r>
          </a:p>
        </p:txBody>
      </p:sp>
      <p:sp>
        <p:nvSpPr>
          <p:cNvPr id="3" name="Symbol zastępczy tekstu 2">
            <a:extLst>
              <a:ext uri="{FF2B5EF4-FFF2-40B4-BE49-F238E27FC236}">
                <a16:creationId xmlns:a16="http://schemas.microsoft.com/office/drawing/2014/main" id="{0D10CA13-8B59-1D35-5789-EFAF95F0DA0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a:t>Kliknij, aby edytować style wzorca tekstu</a:t>
            </a:r>
          </a:p>
        </p:txBody>
      </p:sp>
      <p:sp>
        <p:nvSpPr>
          <p:cNvPr id="4" name="Symbol zastępczy daty 3">
            <a:extLst>
              <a:ext uri="{FF2B5EF4-FFF2-40B4-BE49-F238E27FC236}">
                <a16:creationId xmlns:a16="http://schemas.microsoft.com/office/drawing/2014/main" id="{C9878E1E-BB6B-AC94-95FB-D0EEF2807119}"/>
              </a:ext>
            </a:extLst>
          </p:cNvPr>
          <p:cNvSpPr>
            <a:spLocks noGrp="1"/>
          </p:cNvSpPr>
          <p:nvPr>
            <p:ph type="dt" sz="half" idx="10"/>
          </p:nvPr>
        </p:nvSpPr>
        <p:spPr/>
        <p:txBody>
          <a:bodyPr/>
          <a:lstStyle/>
          <a:p>
            <a:fld id="{DCFEDC06-979E-4E54-9FBB-05F3035936F0}" type="datetimeFigureOut">
              <a:rPr lang="pl-PL" smtClean="0"/>
              <a:t>30.11.2023</a:t>
            </a:fld>
            <a:endParaRPr lang="pl-PL"/>
          </a:p>
        </p:txBody>
      </p:sp>
      <p:sp>
        <p:nvSpPr>
          <p:cNvPr id="5" name="Symbol zastępczy stopki 4">
            <a:extLst>
              <a:ext uri="{FF2B5EF4-FFF2-40B4-BE49-F238E27FC236}">
                <a16:creationId xmlns:a16="http://schemas.microsoft.com/office/drawing/2014/main" id="{818220A8-29F3-C9B1-13C0-EFEDD930A37E}"/>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C07DFFF8-6AC7-A664-94F8-F8AA3D8FBBE2}"/>
              </a:ext>
            </a:extLst>
          </p:cNvPr>
          <p:cNvSpPr>
            <a:spLocks noGrp="1"/>
          </p:cNvSpPr>
          <p:nvPr>
            <p:ph type="sldNum" sz="quarter" idx="12"/>
          </p:nvPr>
        </p:nvSpPr>
        <p:spPr/>
        <p:txBody>
          <a:bodyPr/>
          <a:lstStyle/>
          <a:p>
            <a:fld id="{0248C2E2-293A-45B1-B92C-5DEC463A06DF}" type="slidenum">
              <a:rPr lang="pl-PL" smtClean="0"/>
              <a:t>‹#›</a:t>
            </a:fld>
            <a:endParaRPr lang="pl-PL"/>
          </a:p>
        </p:txBody>
      </p:sp>
    </p:spTree>
    <p:extLst>
      <p:ext uri="{BB962C8B-B14F-4D97-AF65-F5344CB8AC3E}">
        <p14:creationId xmlns:p14="http://schemas.microsoft.com/office/powerpoint/2010/main" val="19276553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2043FBD-23D4-F038-47FF-2AF50E341ED6}"/>
              </a:ext>
            </a:extLst>
          </p:cNvPr>
          <p:cNvSpPr>
            <a:spLocks noGrp="1"/>
          </p:cNvSpPr>
          <p:nvPr>
            <p:ph type="title"/>
          </p:nvPr>
        </p:nvSpPr>
        <p:spPr/>
        <p:txBody>
          <a:bodyPr/>
          <a:lstStyle/>
          <a:p>
            <a:r>
              <a:rPr lang="pl-PL"/>
              <a:t>Kliknij, aby edytować styl</a:t>
            </a:r>
          </a:p>
        </p:txBody>
      </p:sp>
      <p:sp>
        <p:nvSpPr>
          <p:cNvPr id="3" name="Symbol zastępczy zawartości 2">
            <a:extLst>
              <a:ext uri="{FF2B5EF4-FFF2-40B4-BE49-F238E27FC236}">
                <a16:creationId xmlns:a16="http://schemas.microsoft.com/office/drawing/2014/main" id="{4AAADD29-9C44-84FF-D964-085A4277BAFF}"/>
              </a:ext>
            </a:extLst>
          </p:cNvPr>
          <p:cNvSpPr>
            <a:spLocks noGrp="1"/>
          </p:cNvSpPr>
          <p:nvPr>
            <p:ph sz="half" idx="1"/>
          </p:nvPr>
        </p:nvSpPr>
        <p:spPr>
          <a:xfrm>
            <a:off x="838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a:extLst>
              <a:ext uri="{FF2B5EF4-FFF2-40B4-BE49-F238E27FC236}">
                <a16:creationId xmlns:a16="http://schemas.microsoft.com/office/drawing/2014/main" id="{B853FCB3-2D72-F90C-DC28-33C7DD5B95D0}"/>
              </a:ext>
            </a:extLst>
          </p:cNvPr>
          <p:cNvSpPr>
            <a:spLocks noGrp="1"/>
          </p:cNvSpPr>
          <p:nvPr>
            <p:ph sz="half" idx="2"/>
          </p:nvPr>
        </p:nvSpPr>
        <p:spPr>
          <a:xfrm>
            <a:off x="6172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daty 4">
            <a:extLst>
              <a:ext uri="{FF2B5EF4-FFF2-40B4-BE49-F238E27FC236}">
                <a16:creationId xmlns:a16="http://schemas.microsoft.com/office/drawing/2014/main" id="{498DE521-DECF-792F-A901-1F8D0A093F9F}"/>
              </a:ext>
            </a:extLst>
          </p:cNvPr>
          <p:cNvSpPr>
            <a:spLocks noGrp="1"/>
          </p:cNvSpPr>
          <p:nvPr>
            <p:ph type="dt" sz="half" idx="10"/>
          </p:nvPr>
        </p:nvSpPr>
        <p:spPr/>
        <p:txBody>
          <a:bodyPr/>
          <a:lstStyle/>
          <a:p>
            <a:fld id="{DCFEDC06-979E-4E54-9FBB-05F3035936F0}" type="datetimeFigureOut">
              <a:rPr lang="pl-PL" smtClean="0"/>
              <a:t>30.11.2023</a:t>
            </a:fld>
            <a:endParaRPr lang="pl-PL"/>
          </a:p>
        </p:txBody>
      </p:sp>
      <p:sp>
        <p:nvSpPr>
          <p:cNvPr id="6" name="Symbol zastępczy stopki 5">
            <a:extLst>
              <a:ext uri="{FF2B5EF4-FFF2-40B4-BE49-F238E27FC236}">
                <a16:creationId xmlns:a16="http://schemas.microsoft.com/office/drawing/2014/main" id="{649D2C68-AF15-BC11-3277-9F322633D369}"/>
              </a:ext>
            </a:extLst>
          </p:cNvPr>
          <p:cNvSpPr>
            <a:spLocks noGrp="1"/>
          </p:cNvSpPr>
          <p:nvPr>
            <p:ph type="ftr" sz="quarter" idx="11"/>
          </p:nvPr>
        </p:nvSpPr>
        <p:spPr/>
        <p:txBody>
          <a:bodyPr/>
          <a:lstStyle/>
          <a:p>
            <a:endParaRPr lang="pl-PL"/>
          </a:p>
        </p:txBody>
      </p:sp>
      <p:sp>
        <p:nvSpPr>
          <p:cNvPr id="7" name="Symbol zastępczy numeru slajdu 6">
            <a:extLst>
              <a:ext uri="{FF2B5EF4-FFF2-40B4-BE49-F238E27FC236}">
                <a16:creationId xmlns:a16="http://schemas.microsoft.com/office/drawing/2014/main" id="{516099AD-5139-9279-8B57-BE2E4EECF2D9}"/>
              </a:ext>
            </a:extLst>
          </p:cNvPr>
          <p:cNvSpPr>
            <a:spLocks noGrp="1"/>
          </p:cNvSpPr>
          <p:nvPr>
            <p:ph type="sldNum" sz="quarter" idx="12"/>
          </p:nvPr>
        </p:nvSpPr>
        <p:spPr/>
        <p:txBody>
          <a:bodyPr/>
          <a:lstStyle/>
          <a:p>
            <a:fld id="{0248C2E2-293A-45B1-B92C-5DEC463A06DF}" type="slidenum">
              <a:rPr lang="pl-PL" smtClean="0"/>
              <a:t>‹#›</a:t>
            </a:fld>
            <a:endParaRPr lang="pl-PL"/>
          </a:p>
        </p:txBody>
      </p:sp>
    </p:spTree>
    <p:extLst>
      <p:ext uri="{BB962C8B-B14F-4D97-AF65-F5344CB8AC3E}">
        <p14:creationId xmlns:p14="http://schemas.microsoft.com/office/powerpoint/2010/main" val="4226929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27D0E72-B4D2-235B-63BF-2018ACB77D50}"/>
              </a:ext>
            </a:extLst>
          </p:cNvPr>
          <p:cNvSpPr>
            <a:spLocks noGrp="1"/>
          </p:cNvSpPr>
          <p:nvPr>
            <p:ph type="title"/>
          </p:nvPr>
        </p:nvSpPr>
        <p:spPr>
          <a:xfrm>
            <a:off x="839788" y="365125"/>
            <a:ext cx="10515600" cy="1325563"/>
          </a:xfrm>
        </p:spPr>
        <p:txBody>
          <a:bodyPr/>
          <a:lstStyle/>
          <a:p>
            <a:r>
              <a:rPr lang="pl-PL"/>
              <a:t>Kliknij, aby edytować styl</a:t>
            </a:r>
          </a:p>
        </p:txBody>
      </p:sp>
      <p:sp>
        <p:nvSpPr>
          <p:cNvPr id="3" name="Symbol zastępczy tekstu 2">
            <a:extLst>
              <a:ext uri="{FF2B5EF4-FFF2-40B4-BE49-F238E27FC236}">
                <a16:creationId xmlns:a16="http://schemas.microsoft.com/office/drawing/2014/main" id="{AFC954FA-4246-3081-9312-E653C7CCC0F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ymbol zastępczy zawartości 3">
            <a:extLst>
              <a:ext uri="{FF2B5EF4-FFF2-40B4-BE49-F238E27FC236}">
                <a16:creationId xmlns:a16="http://schemas.microsoft.com/office/drawing/2014/main" id="{FD366B22-ECF9-8A32-C01F-F3C82F173034}"/>
              </a:ext>
            </a:extLst>
          </p:cNvPr>
          <p:cNvSpPr>
            <a:spLocks noGrp="1"/>
          </p:cNvSpPr>
          <p:nvPr>
            <p:ph sz="half" idx="2"/>
          </p:nvPr>
        </p:nvSpPr>
        <p:spPr>
          <a:xfrm>
            <a:off x="839788" y="2505075"/>
            <a:ext cx="5157787"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a:extLst>
              <a:ext uri="{FF2B5EF4-FFF2-40B4-BE49-F238E27FC236}">
                <a16:creationId xmlns:a16="http://schemas.microsoft.com/office/drawing/2014/main" id="{D7427925-2BB9-9076-CCAD-2813C0A7C73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ymbol zastępczy zawartości 5">
            <a:extLst>
              <a:ext uri="{FF2B5EF4-FFF2-40B4-BE49-F238E27FC236}">
                <a16:creationId xmlns:a16="http://schemas.microsoft.com/office/drawing/2014/main" id="{82DD2D42-EC32-CB47-EF0E-BC5DB655E5D3}"/>
              </a:ext>
            </a:extLst>
          </p:cNvPr>
          <p:cNvSpPr>
            <a:spLocks noGrp="1"/>
          </p:cNvSpPr>
          <p:nvPr>
            <p:ph sz="quarter" idx="4"/>
          </p:nvPr>
        </p:nvSpPr>
        <p:spPr>
          <a:xfrm>
            <a:off x="6172200" y="2505075"/>
            <a:ext cx="5183188"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Symbol zastępczy daty 6">
            <a:extLst>
              <a:ext uri="{FF2B5EF4-FFF2-40B4-BE49-F238E27FC236}">
                <a16:creationId xmlns:a16="http://schemas.microsoft.com/office/drawing/2014/main" id="{8583A570-4249-0FE4-B7F7-A79FBB29F52A}"/>
              </a:ext>
            </a:extLst>
          </p:cNvPr>
          <p:cNvSpPr>
            <a:spLocks noGrp="1"/>
          </p:cNvSpPr>
          <p:nvPr>
            <p:ph type="dt" sz="half" idx="10"/>
          </p:nvPr>
        </p:nvSpPr>
        <p:spPr/>
        <p:txBody>
          <a:bodyPr/>
          <a:lstStyle/>
          <a:p>
            <a:fld id="{DCFEDC06-979E-4E54-9FBB-05F3035936F0}" type="datetimeFigureOut">
              <a:rPr lang="pl-PL" smtClean="0"/>
              <a:t>30.11.2023</a:t>
            </a:fld>
            <a:endParaRPr lang="pl-PL"/>
          </a:p>
        </p:txBody>
      </p:sp>
      <p:sp>
        <p:nvSpPr>
          <p:cNvPr id="8" name="Symbol zastępczy stopki 7">
            <a:extLst>
              <a:ext uri="{FF2B5EF4-FFF2-40B4-BE49-F238E27FC236}">
                <a16:creationId xmlns:a16="http://schemas.microsoft.com/office/drawing/2014/main" id="{AD07EBB8-AC2C-8AAA-748C-139DD0ACF86A}"/>
              </a:ext>
            </a:extLst>
          </p:cNvPr>
          <p:cNvSpPr>
            <a:spLocks noGrp="1"/>
          </p:cNvSpPr>
          <p:nvPr>
            <p:ph type="ftr" sz="quarter" idx="11"/>
          </p:nvPr>
        </p:nvSpPr>
        <p:spPr/>
        <p:txBody>
          <a:bodyPr/>
          <a:lstStyle/>
          <a:p>
            <a:endParaRPr lang="pl-PL"/>
          </a:p>
        </p:txBody>
      </p:sp>
      <p:sp>
        <p:nvSpPr>
          <p:cNvPr id="9" name="Symbol zastępczy numeru slajdu 8">
            <a:extLst>
              <a:ext uri="{FF2B5EF4-FFF2-40B4-BE49-F238E27FC236}">
                <a16:creationId xmlns:a16="http://schemas.microsoft.com/office/drawing/2014/main" id="{BD102C18-358B-75BE-B8F1-8E1C0D08EF3E}"/>
              </a:ext>
            </a:extLst>
          </p:cNvPr>
          <p:cNvSpPr>
            <a:spLocks noGrp="1"/>
          </p:cNvSpPr>
          <p:nvPr>
            <p:ph type="sldNum" sz="quarter" idx="12"/>
          </p:nvPr>
        </p:nvSpPr>
        <p:spPr/>
        <p:txBody>
          <a:bodyPr/>
          <a:lstStyle/>
          <a:p>
            <a:fld id="{0248C2E2-293A-45B1-B92C-5DEC463A06DF}" type="slidenum">
              <a:rPr lang="pl-PL" smtClean="0"/>
              <a:t>‹#›</a:t>
            </a:fld>
            <a:endParaRPr lang="pl-PL"/>
          </a:p>
        </p:txBody>
      </p:sp>
    </p:spTree>
    <p:extLst>
      <p:ext uri="{BB962C8B-B14F-4D97-AF65-F5344CB8AC3E}">
        <p14:creationId xmlns:p14="http://schemas.microsoft.com/office/powerpoint/2010/main" val="19979917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D05AA7B-E868-EB44-ADD4-B58C3418E181}"/>
              </a:ext>
            </a:extLst>
          </p:cNvPr>
          <p:cNvSpPr>
            <a:spLocks noGrp="1"/>
          </p:cNvSpPr>
          <p:nvPr>
            <p:ph type="title"/>
          </p:nvPr>
        </p:nvSpPr>
        <p:spPr/>
        <p:txBody>
          <a:bodyPr/>
          <a:lstStyle/>
          <a:p>
            <a:r>
              <a:rPr lang="pl-PL"/>
              <a:t>Kliknij, aby edytować styl</a:t>
            </a:r>
          </a:p>
        </p:txBody>
      </p:sp>
      <p:sp>
        <p:nvSpPr>
          <p:cNvPr id="3" name="Symbol zastępczy daty 2">
            <a:extLst>
              <a:ext uri="{FF2B5EF4-FFF2-40B4-BE49-F238E27FC236}">
                <a16:creationId xmlns:a16="http://schemas.microsoft.com/office/drawing/2014/main" id="{8FFE0E4F-269A-92B2-DBDB-844583DDBDFA}"/>
              </a:ext>
            </a:extLst>
          </p:cNvPr>
          <p:cNvSpPr>
            <a:spLocks noGrp="1"/>
          </p:cNvSpPr>
          <p:nvPr>
            <p:ph type="dt" sz="half" idx="10"/>
          </p:nvPr>
        </p:nvSpPr>
        <p:spPr/>
        <p:txBody>
          <a:bodyPr/>
          <a:lstStyle/>
          <a:p>
            <a:fld id="{DCFEDC06-979E-4E54-9FBB-05F3035936F0}" type="datetimeFigureOut">
              <a:rPr lang="pl-PL" smtClean="0"/>
              <a:t>30.11.2023</a:t>
            </a:fld>
            <a:endParaRPr lang="pl-PL"/>
          </a:p>
        </p:txBody>
      </p:sp>
      <p:sp>
        <p:nvSpPr>
          <p:cNvPr id="4" name="Symbol zastępczy stopki 3">
            <a:extLst>
              <a:ext uri="{FF2B5EF4-FFF2-40B4-BE49-F238E27FC236}">
                <a16:creationId xmlns:a16="http://schemas.microsoft.com/office/drawing/2014/main" id="{DFEE446D-D719-41B2-9F4F-108CB9EB171A}"/>
              </a:ext>
            </a:extLst>
          </p:cNvPr>
          <p:cNvSpPr>
            <a:spLocks noGrp="1"/>
          </p:cNvSpPr>
          <p:nvPr>
            <p:ph type="ftr" sz="quarter" idx="11"/>
          </p:nvPr>
        </p:nvSpPr>
        <p:spPr/>
        <p:txBody>
          <a:bodyPr/>
          <a:lstStyle/>
          <a:p>
            <a:endParaRPr lang="pl-PL"/>
          </a:p>
        </p:txBody>
      </p:sp>
      <p:sp>
        <p:nvSpPr>
          <p:cNvPr id="5" name="Symbol zastępczy numeru slajdu 4">
            <a:extLst>
              <a:ext uri="{FF2B5EF4-FFF2-40B4-BE49-F238E27FC236}">
                <a16:creationId xmlns:a16="http://schemas.microsoft.com/office/drawing/2014/main" id="{B457A0CC-DE21-8A76-3E87-23ECB251AACF}"/>
              </a:ext>
            </a:extLst>
          </p:cNvPr>
          <p:cNvSpPr>
            <a:spLocks noGrp="1"/>
          </p:cNvSpPr>
          <p:nvPr>
            <p:ph type="sldNum" sz="quarter" idx="12"/>
          </p:nvPr>
        </p:nvSpPr>
        <p:spPr/>
        <p:txBody>
          <a:bodyPr/>
          <a:lstStyle/>
          <a:p>
            <a:fld id="{0248C2E2-293A-45B1-B92C-5DEC463A06DF}" type="slidenum">
              <a:rPr lang="pl-PL" smtClean="0"/>
              <a:t>‹#›</a:t>
            </a:fld>
            <a:endParaRPr lang="pl-PL"/>
          </a:p>
        </p:txBody>
      </p:sp>
    </p:spTree>
    <p:extLst>
      <p:ext uri="{BB962C8B-B14F-4D97-AF65-F5344CB8AC3E}">
        <p14:creationId xmlns:p14="http://schemas.microsoft.com/office/powerpoint/2010/main" val="9794437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a:extLst>
              <a:ext uri="{FF2B5EF4-FFF2-40B4-BE49-F238E27FC236}">
                <a16:creationId xmlns:a16="http://schemas.microsoft.com/office/drawing/2014/main" id="{9EAE09D1-844C-44A7-3538-21A6B418E7FA}"/>
              </a:ext>
            </a:extLst>
          </p:cNvPr>
          <p:cNvSpPr>
            <a:spLocks noGrp="1"/>
          </p:cNvSpPr>
          <p:nvPr>
            <p:ph type="dt" sz="half" idx="10"/>
          </p:nvPr>
        </p:nvSpPr>
        <p:spPr/>
        <p:txBody>
          <a:bodyPr/>
          <a:lstStyle/>
          <a:p>
            <a:fld id="{DCFEDC06-979E-4E54-9FBB-05F3035936F0}" type="datetimeFigureOut">
              <a:rPr lang="pl-PL" smtClean="0"/>
              <a:t>30.11.2023</a:t>
            </a:fld>
            <a:endParaRPr lang="pl-PL"/>
          </a:p>
        </p:txBody>
      </p:sp>
      <p:sp>
        <p:nvSpPr>
          <p:cNvPr id="3" name="Symbol zastępczy stopki 2">
            <a:extLst>
              <a:ext uri="{FF2B5EF4-FFF2-40B4-BE49-F238E27FC236}">
                <a16:creationId xmlns:a16="http://schemas.microsoft.com/office/drawing/2014/main" id="{2B82C885-1944-72DE-F938-4A521F31A18C}"/>
              </a:ext>
            </a:extLst>
          </p:cNvPr>
          <p:cNvSpPr>
            <a:spLocks noGrp="1"/>
          </p:cNvSpPr>
          <p:nvPr>
            <p:ph type="ftr" sz="quarter" idx="11"/>
          </p:nvPr>
        </p:nvSpPr>
        <p:spPr/>
        <p:txBody>
          <a:bodyPr/>
          <a:lstStyle/>
          <a:p>
            <a:endParaRPr lang="pl-PL"/>
          </a:p>
        </p:txBody>
      </p:sp>
      <p:sp>
        <p:nvSpPr>
          <p:cNvPr id="4" name="Symbol zastępczy numeru slajdu 3">
            <a:extLst>
              <a:ext uri="{FF2B5EF4-FFF2-40B4-BE49-F238E27FC236}">
                <a16:creationId xmlns:a16="http://schemas.microsoft.com/office/drawing/2014/main" id="{3F64D381-847C-448A-D0A8-522B472F5AE9}"/>
              </a:ext>
            </a:extLst>
          </p:cNvPr>
          <p:cNvSpPr>
            <a:spLocks noGrp="1"/>
          </p:cNvSpPr>
          <p:nvPr>
            <p:ph type="sldNum" sz="quarter" idx="12"/>
          </p:nvPr>
        </p:nvSpPr>
        <p:spPr/>
        <p:txBody>
          <a:bodyPr/>
          <a:lstStyle/>
          <a:p>
            <a:fld id="{0248C2E2-293A-45B1-B92C-5DEC463A06DF}" type="slidenum">
              <a:rPr lang="pl-PL" smtClean="0"/>
              <a:t>‹#›</a:t>
            </a:fld>
            <a:endParaRPr lang="pl-PL"/>
          </a:p>
        </p:txBody>
      </p:sp>
    </p:spTree>
    <p:extLst>
      <p:ext uri="{BB962C8B-B14F-4D97-AF65-F5344CB8AC3E}">
        <p14:creationId xmlns:p14="http://schemas.microsoft.com/office/powerpoint/2010/main" val="10657028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83B04CF-14C9-2D93-7C30-469BF4B61A43}"/>
              </a:ext>
            </a:extLst>
          </p:cNvPr>
          <p:cNvSpPr>
            <a:spLocks noGrp="1"/>
          </p:cNvSpPr>
          <p:nvPr>
            <p:ph type="title"/>
          </p:nvPr>
        </p:nvSpPr>
        <p:spPr>
          <a:xfrm>
            <a:off x="839788" y="457200"/>
            <a:ext cx="3932237" cy="1600200"/>
          </a:xfrm>
        </p:spPr>
        <p:txBody>
          <a:bodyPr anchor="b"/>
          <a:lstStyle>
            <a:lvl1pPr>
              <a:defRPr sz="3200"/>
            </a:lvl1pPr>
          </a:lstStyle>
          <a:p>
            <a:r>
              <a:rPr lang="pl-PL"/>
              <a:t>Kliknij, aby edytować styl</a:t>
            </a:r>
          </a:p>
        </p:txBody>
      </p:sp>
      <p:sp>
        <p:nvSpPr>
          <p:cNvPr id="3" name="Symbol zastępczy zawartości 2">
            <a:extLst>
              <a:ext uri="{FF2B5EF4-FFF2-40B4-BE49-F238E27FC236}">
                <a16:creationId xmlns:a16="http://schemas.microsoft.com/office/drawing/2014/main" id="{1DF41CD4-71D8-5D27-9CC8-7BCECD723EC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a:extLst>
              <a:ext uri="{FF2B5EF4-FFF2-40B4-BE49-F238E27FC236}">
                <a16:creationId xmlns:a16="http://schemas.microsoft.com/office/drawing/2014/main" id="{8B6BCBD4-DBF0-7E66-7CB8-7E6B050C694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ymbol zastępczy daty 4">
            <a:extLst>
              <a:ext uri="{FF2B5EF4-FFF2-40B4-BE49-F238E27FC236}">
                <a16:creationId xmlns:a16="http://schemas.microsoft.com/office/drawing/2014/main" id="{7525AA70-A1F5-7684-3FDF-5CDB4CCA4CF3}"/>
              </a:ext>
            </a:extLst>
          </p:cNvPr>
          <p:cNvSpPr>
            <a:spLocks noGrp="1"/>
          </p:cNvSpPr>
          <p:nvPr>
            <p:ph type="dt" sz="half" idx="10"/>
          </p:nvPr>
        </p:nvSpPr>
        <p:spPr/>
        <p:txBody>
          <a:bodyPr/>
          <a:lstStyle/>
          <a:p>
            <a:fld id="{DCFEDC06-979E-4E54-9FBB-05F3035936F0}" type="datetimeFigureOut">
              <a:rPr lang="pl-PL" smtClean="0"/>
              <a:t>30.11.2023</a:t>
            </a:fld>
            <a:endParaRPr lang="pl-PL"/>
          </a:p>
        </p:txBody>
      </p:sp>
      <p:sp>
        <p:nvSpPr>
          <p:cNvPr id="6" name="Symbol zastępczy stopki 5">
            <a:extLst>
              <a:ext uri="{FF2B5EF4-FFF2-40B4-BE49-F238E27FC236}">
                <a16:creationId xmlns:a16="http://schemas.microsoft.com/office/drawing/2014/main" id="{82007831-C5B0-7AAB-2D00-6A2FA3F8240C}"/>
              </a:ext>
            </a:extLst>
          </p:cNvPr>
          <p:cNvSpPr>
            <a:spLocks noGrp="1"/>
          </p:cNvSpPr>
          <p:nvPr>
            <p:ph type="ftr" sz="quarter" idx="11"/>
          </p:nvPr>
        </p:nvSpPr>
        <p:spPr/>
        <p:txBody>
          <a:bodyPr/>
          <a:lstStyle/>
          <a:p>
            <a:endParaRPr lang="pl-PL"/>
          </a:p>
        </p:txBody>
      </p:sp>
      <p:sp>
        <p:nvSpPr>
          <p:cNvPr id="7" name="Symbol zastępczy numeru slajdu 6">
            <a:extLst>
              <a:ext uri="{FF2B5EF4-FFF2-40B4-BE49-F238E27FC236}">
                <a16:creationId xmlns:a16="http://schemas.microsoft.com/office/drawing/2014/main" id="{12724CA0-E73A-5BBD-0583-627F31E314C1}"/>
              </a:ext>
            </a:extLst>
          </p:cNvPr>
          <p:cNvSpPr>
            <a:spLocks noGrp="1"/>
          </p:cNvSpPr>
          <p:nvPr>
            <p:ph type="sldNum" sz="quarter" idx="12"/>
          </p:nvPr>
        </p:nvSpPr>
        <p:spPr/>
        <p:txBody>
          <a:bodyPr/>
          <a:lstStyle/>
          <a:p>
            <a:fld id="{0248C2E2-293A-45B1-B92C-5DEC463A06DF}" type="slidenum">
              <a:rPr lang="pl-PL" smtClean="0"/>
              <a:t>‹#›</a:t>
            </a:fld>
            <a:endParaRPr lang="pl-PL"/>
          </a:p>
        </p:txBody>
      </p:sp>
    </p:spTree>
    <p:extLst>
      <p:ext uri="{BB962C8B-B14F-4D97-AF65-F5344CB8AC3E}">
        <p14:creationId xmlns:p14="http://schemas.microsoft.com/office/powerpoint/2010/main" val="4418603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F4F84ED-2C03-3E05-D455-18F3F5049263}"/>
              </a:ext>
            </a:extLst>
          </p:cNvPr>
          <p:cNvSpPr>
            <a:spLocks noGrp="1"/>
          </p:cNvSpPr>
          <p:nvPr>
            <p:ph type="title"/>
          </p:nvPr>
        </p:nvSpPr>
        <p:spPr>
          <a:xfrm>
            <a:off x="839788" y="457200"/>
            <a:ext cx="3932237" cy="1600200"/>
          </a:xfrm>
        </p:spPr>
        <p:txBody>
          <a:bodyPr anchor="b"/>
          <a:lstStyle>
            <a:lvl1pPr>
              <a:defRPr sz="3200"/>
            </a:lvl1pPr>
          </a:lstStyle>
          <a:p>
            <a:r>
              <a:rPr lang="pl-PL"/>
              <a:t>Kliknij, aby edytować styl</a:t>
            </a:r>
          </a:p>
        </p:txBody>
      </p:sp>
      <p:sp>
        <p:nvSpPr>
          <p:cNvPr id="3" name="Symbol zastępczy obrazu 2">
            <a:extLst>
              <a:ext uri="{FF2B5EF4-FFF2-40B4-BE49-F238E27FC236}">
                <a16:creationId xmlns:a16="http://schemas.microsoft.com/office/drawing/2014/main" id="{5F2C9C0C-6052-729E-83C8-2FE3AE75179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a:extLst>
              <a:ext uri="{FF2B5EF4-FFF2-40B4-BE49-F238E27FC236}">
                <a16:creationId xmlns:a16="http://schemas.microsoft.com/office/drawing/2014/main" id="{561F16E3-C81F-C5EA-4EB5-64C51A10AE0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ymbol zastępczy daty 4">
            <a:extLst>
              <a:ext uri="{FF2B5EF4-FFF2-40B4-BE49-F238E27FC236}">
                <a16:creationId xmlns:a16="http://schemas.microsoft.com/office/drawing/2014/main" id="{E7A25EA7-1342-1701-ED0E-82436555883E}"/>
              </a:ext>
            </a:extLst>
          </p:cNvPr>
          <p:cNvSpPr>
            <a:spLocks noGrp="1"/>
          </p:cNvSpPr>
          <p:nvPr>
            <p:ph type="dt" sz="half" idx="10"/>
          </p:nvPr>
        </p:nvSpPr>
        <p:spPr/>
        <p:txBody>
          <a:bodyPr/>
          <a:lstStyle/>
          <a:p>
            <a:fld id="{DCFEDC06-979E-4E54-9FBB-05F3035936F0}" type="datetimeFigureOut">
              <a:rPr lang="pl-PL" smtClean="0"/>
              <a:t>30.11.2023</a:t>
            </a:fld>
            <a:endParaRPr lang="pl-PL"/>
          </a:p>
        </p:txBody>
      </p:sp>
      <p:sp>
        <p:nvSpPr>
          <p:cNvPr id="6" name="Symbol zastępczy stopki 5">
            <a:extLst>
              <a:ext uri="{FF2B5EF4-FFF2-40B4-BE49-F238E27FC236}">
                <a16:creationId xmlns:a16="http://schemas.microsoft.com/office/drawing/2014/main" id="{2E380CFE-05E6-0CF0-CC65-39C52DC85EC7}"/>
              </a:ext>
            </a:extLst>
          </p:cNvPr>
          <p:cNvSpPr>
            <a:spLocks noGrp="1"/>
          </p:cNvSpPr>
          <p:nvPr>
            <p:ph type="ftr" sz="quarter" idx="11"/>
          </p:nvPr>
        </p:nvSpPr>
        <p:spPr/>
        <p:txBody>
          <a:bodyPr/>
          <a:lstStyle/>
          <a:p>
            <a:endParaRPr lang="pl-PL"/>
          </a:p>
        </p:txBody>
      </p:sp>
      <p:sp>
        <p:nvSpPr>
          <p:cNvPr id="7" name="Symbol zastępczy numeru slajdu 6">
            <a:extLst>
              <a:ext uri="{FF2B5EF4-FFF2-40B4-BE49-F238E27FC236}">
                <a16:creationId xmlns:a16="http://schemas.microsoft.com/office/drawing/2014/main" id="{39F89F81-9B86-9983-ACDF-4E0FC771B9BD}"/>
              </a:ext>
            </a:extLst>
          </p:cNvPr>
          <p:cNvSpPr>
            <a:spLocks noGrp="1"/>
          </p:cNvSpPr>
          <p:nvPr>
            <p:ph type="sldNum" sz="quarter" idx="12"/>
          </p:nvPr>
        </p:nvSpPr>
        <p:spPr/>
        <p:txBody>
          <a:bodyPr/>
          <a:lstStyle/>
          <a:p>
            <a:fld id="{0248C2E2-293A-45B1-B92C-5DEC463A06DF}" type="slidenum">
              <a:rPr lang="pl-PL" smtClean="0"/>
              <a:t>‹#›</a:t>
            </a:fld>
            <a:endParaRPr lang="pl-PL"/>
          </a:p>
        </p:txBody>
      </p:sp>
    </p:spTree>
    <p:extLst>
      <p:ext uri="{BB962C8B-B14F-4D97-AF65-F5344CB8AC3E}">
        <p14:creationId xmlns:p14="http://schemas.microsoft.com/office/powerpoint/2010/main" val="2705382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a:extLst>
              <a:ext uri="{FF2B5EF4-FFF2-40B4-BE49-F238E27FC236}">
                <a16:creationId xmlns:a16="http://schemas.microsoft.com/office/drawing/2014/main" id="{DAE514D7-008B-5658-DCF5-C0CAF500D0B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l-PL"/>
              <a:t>Kliknij, aby edytować styl</a:t>
            </a:r>
          </a:p>
        </p:txBody>
      </p:sp>
      <p:sp>
        <p:nvSpPr>
          <p:cNvPr id="3" name="Symbol zastępczy tekstu 2">
            <a:extLst>
              <a:ext uri="{FF2B5EF4-FFF2-40B4-BE49-F238E27FC236}">
                <a16:creationId xmlns:a16="http://schemas.microsoft.com/office/drawing/2014/main" id="{5714A467-76B4-3DFA-A47D-C602F2C3B72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BF5130BB-258E-E470-4AAD-4412D184D3F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FEDC06-979E-4E54-9FBB-05F3035936F0}" type="datetimeFigureOut">
              <a:rPr lang="pl-PL" smtClean="0"/>
              <a:t>30.11.2023</a:t>
            </a:fld>
            <a:endParaRPr lang="pl-PL"/>
          </a:p>
        </p:txBody>
      </p:sp>
      <p:sp>
        <p:nvSpPr>
          <p:cNvPr id="5" name="Symbol zastępczy stopki 4">
            <a:extLst>
              <a:ext uri="{FF2B5EF4-FFF2-40B4-BE49-F238E27FC236}">
                <a16:creationId xmlns:a16="http://schemas.microsoft.com/office/drawing/2014/main" id="{CF68E8C7-C5F3-AE85-3540-0AC3781F903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a:extLst>
              <a:ext uri="{FF2B5EF4-FFF2-40B4-BE49-F238E27FC236}">
                <a16:creationId xmlns:a16="http://schemas.microsoft.com/office/drawing/2014/main" id="{2CAC4637-ECB4-E43B-B383-3746766BA5B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48C2E2-293A-45B1-B92C-5DEC463A06DF}" type="slidenum">
              <a:rPr lang="pl-PL" smtClean="0"/>
              <a:t>‹#›</a:t>
            </a:fld>
            <a:endParaRPr lang="pl-PL"/>
          </a:p>
        </p:txBody>
      </p:sp>
    </p:spTree>
    <p:extLst>
      <p:ext uri="{BB962C8B-B14F-4D97-AF65-F5344CB8AC3E}">
        <p14:creationId xmlns:p14="http://schemas.microsoft.com/office/powerpoint/2010/main" val="30421337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9.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33.xml.rels><?xml version="1.0" encoding="UTF-8" standalone="yes"?>
<Relationships xmlns="http://schemas.openxmlformats.org/package/2006/relationships"><Relationship Id="rId3" Type="http://schemas.openxmlformats.org/officeDocument/2006/relationships/image" Target="../media/image45.sv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39.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s://jasnopis.pl/aplikacja" TargetMode="External"/><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43.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C8D5AC5A-6A0E-A3FF-9683-E17343E10A38}"/>
              </a:ext>
            </a:extLst>
          </p:cNvPr>
          <p:cNvPicPr>
            <a:picLocks noChangeAspect="1"/>
          </p:cNvPicPr>
          <p:nvPr/>
        </p:nvPicPr>
        <p:blipFill rotWithShape="1">
          <a:blip r:embed="rId2">
            <a:alphaModFix amt="50000"/>
          </a:blip>
          <a:srcRect t="2407" b="17806"/>
          <a:stretch/>
        </p:blipFill>
        <p:spPr>
          <a:xfrm>
            <a:off x="20" y="1"/>
            <a:ext cx="12191980" cy="6857999"/>
          </a:xfrm>
          <a:prstGeom prst="rect">
            <a:avLst/>
          </a:prstGeom>
        </p:spPr>
      </p:pic>
      <p:sp>
        <p:nvSpPr>
          <p:cNvPr id="2" name="Tytuł 1">
            <a:extLst>
              <a:ext uri="{FF2B5EF4-FFF2-40B4-BE49-F238E27FC236}">
                <a16:creationId xmlns:a16="http://schemas.microsoft.com/office/drawing/2014/main" id="{755D72D0-E94B-1CD6-CD29-4F19FB6B85AC}"/>
              </a:ext>
            </a:extLst>
          </p:cNvPr>
          <p:cNvSpPr>
            <a:spLocks noGrp="1"/>
          </p:cNvSpPr>
          <p:nvPr>
            <p:ph type="ctrTitle"/>
          </p:nvPr>
        </p:nvSpPr>
        <p:spPr>
          <a:xfrm>
            <a:off x="1524000" y="1122362"/>
            <a:ext cx="9144000" cy="2900518"/>
          </a:xfrm>
        </p:spPr>
        <p:txBody>
          <a:bodyPr>
            <a:normAutofit/>
          </a:bodyPr>
          <a:lstStyle/>
          <a:p>
            <a:r>
              <a:rPr lang="pl-PL" dirty="0">
                <a:solidFill>
                  <a:srgbClr val="FFFFFF"/>
                </a:solidFill>
              </a:rPr>
              <a:t>Dostępność uczelni </a:t>
            </a:r>
            <a:br>
              <a:rPr lang="pl-PL" dirty="0">
                <a:solidFill>
                  <a:srgbClr val="FFFFFF"/>
                </a:solidFill>
              </a:rPr>
            </a:br>
            <a:r>
              <a:rPr lang="pl-PL" dirty="0">
                <a:solidFill>
                  <a:srgbClr val="FFFFFF"/>
                </a:solidFill>
              </a:rPr>
              <a:t>i kształcenia dla osób </a:t>
            </a:r>
            <a:br>
              <a:rPr lang="pl-PL" dirty="0">
                <a:solidFill>
                  <a:srgbClr val="FFFFFF"/>
                </a:solidFill>
              </a:rPr>
            </a:br>
            <a:r>
              <a:rPr lang="pl-PL" dirty="0">
                <a:solidFill>
                  <a:srgbClr val="FFFFFF"/>
                </a:solidFill>
              </a:rPr>
              <a:t>z niepełnosprawnością</a:t>
            </a:r>
          </a:p>
        </p:txBody>
      </p:sp>
      <p:sp>
        <p:nvSpPr>
          <p:cNvPr id="3" name="Podtytuł 2">
            <a:extLst>
              <a:ext uri="{FF2B5EF4-FFF2-40B4-BE49-F238E27FC236}">
                <a16:creationId xmlns:a16="http://schemas.microsoft.com/office/drawing/2014/main" id="{AB3C8E8D-552A-E1B2-65C5-E2C9066830EE}"/>
              </a:ext>
            </a:extLst>
          </p:cNvPr>
          <p:cNvSpPr>
            <a:spLocks noGrp="1"/>
          </p:cNvSpPr>
          <p:nvPr>
            <p:ph type="subTitle" idx="1"/>
          </p:nvPr>
        </p:nvSpPr>
        <p:spPr>
          <a:xfrm>
            <a:off x="1524000" y="4159404"/>
            <a:ext cx="9144000" cy="1098395"/>
          </a:xfrm>
        </p:spPr>
        <p:txBody>
          <a:bodyPr>
            <a:normAutofit/>
          </a:bodyPr>
          <a:lstStyle/>
          <a:p>
            <a:r>
              <a:rPr lang="pl-PL">
                <a:solidFill>
                  <a:srgbClr val="FFFFFF"/>
                </a:solidFill>
              </a:rPr>
              <a:t>Dr hab.Agnieszka Ziółkowska, prof.UŚ</a:t>
            </a:r>
          </a:p>
        </p:txBody>
      </p:sp>
    </p:spTree>
    <p:extLst>
      <p:ext uri="{BB962C8B-B14F-4D97-AF65-F5344CB8AC3E}">
        <p14:creationId xmlns:p14="http://schemas.microsoft.com/office/powerpoint/2010/main" val="3962656233"/>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par>
                                <p:cTn id="8" presetID="10" presetClass="entr" presetSubtype="0" fill="hold" grpId="0" nodeType="withEffect">
                                  <p:stCondLst>
                                    <p:cond delay="1500"/>
                                  </p:stCondLst>
                                  <p:iterate>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7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B210AC1D-4063-4C6E-9528-FA9C4C0C18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02F8C595-E68C-4306-AED8-DC7826A0A5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416414" cy="6858000"/>
          </a:xfrm>
          <a:prstGeom prst="rect">
            <a:avLst/>
          </a:prstGeom>
          <a:ln>
            <a:noFill/>
          </a:ln>
          <a:effectLst>
            <a:outerShdw blurRad="889000" dist="406400" dir="21540000" sx="90000" sy="90000" algn="t"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9A63E826-07F5-52CC-7FD4-DF210A42BBDB}"/>
              </a:ext>
            </a:extLst>
          </p:cNvPr>
          <p:cNvSpPr>
            <a:spLocks noGrp="1"/>
          </p:cNvSpPr>
          <p:nvPr>
            <p:ph type="title"/>
          </p:nvPr>
        </p:nvSpPr>
        <p:spPr>
          <a:xfrm>
            <a:off x="6803409" y="762001"/>
            <a:ext cx="4156512" cy="1708244"/>
          </a:xfrm>
        </p:spPr>
        <p:txBody>
          <a:bodyPr anchor="ctr">
            <a:normAutofit/>
          </a:bodyPr>
          <a:lstStyle/>
          <a:p>
            <a:r>
              <a:rPr lang="pl-PL" sz="2800"/>
              <a:t>Międzynarodowa Statystyczna Klasyfikacja Chorób i Problemów Zdrowotnych</a:t>
            </a:r>
          </a:p>
        </p:txBody>
      </p:sp>
      <p:pic>
        <p:nvPicPr>
          <p:cNvPr id="5" name="Picture 4" descr="Kalendarz na stole">
            <a:extLst>
              <a:ext uri="{FF2B5EF4-FFF2-40B4-BE49-F238E27FC236}">
                <a16:creationId xmlns:a16="http://schemas.microsoft.com/office/drawing/2014/main" id="{D0B0E99C-6701-BE21-9691-9BBA1121F02C}"/>
              </a:ext>
            </a:extLst>
          </p:cNvPr>
          <p:cNvPicPr>
            <a:picLocks noChangeAspect="1"/>
          </p:cNvPicPr>
          <p:nvPr/>
        </p:nvPicPr>
        <p:blipFill rotWithShape="1">
          <a:blip r:embed="rId2"/>
          <a:srcRect l="3249" r="37416" b="-2"/>
          <a:stretch/>
        </p:blipFill>
        <p:spPr>
          <a:xfrm>
            <a:off x="-1" y="-2"/>
            <a:ext cx="6096001" cy="6858002"/>
          </a:xfrm>
          <a:prstGeom prst="rect">
            <a:avLst/>
          </a:prstGeom>
        </p:spPr>
      </p:pic>
      <p:sp>
        <p:nvSpPr>
          <p:cNvPr id="3" name="Symbol zastępczy zawartości 2">
            <a:extLst>
              <a:ext uri="{FF2B5EF4-FFF2-40B4-BE49-F238E27FC236}">
                <a16:creationId xmlns:a16="http://schemas.microsoft.com/office/drawing/2014/main" id="{0C79570A-1309-593F-BE11-66617AB97ED7}"/>
              </a:ext>
            </a:extLst>
          </p:cNvPr>
          <p:cNvSpPr>
            <a:spLocks noGrp="1"/>
          </p:cNvSpPr>
          <p:nvPr>
            <p:ph idx="1"/>
          </p:nvPr>
        </p:nvSpPr>
        <p:spPr>
          <a:xfrm>
            <a:off x="6803409" y="2470245"/>
            <a:ext cx="4156512" cy="3769835"/>
          </a:xfrm>
        </p:spPr>
        <p:txBody>
          <a:bodyPr anchor="ctr">
            <a:normAutofit/>
          </a:bodyPr>
          <a:lstStyle/>
          <a:p>
            <a:r>
              <a:rPr lang="pl-PL" sz="1900"/>
              <a:t>Nowa edycja Międzynarodowej Statystycznej Klasyfikacji Chorób i Problemów Zdrowotnych obowiązuje od 1 stycznia 2022r. na arenie międzynarodowej, w Polsce natomiast zacznie w pełni obowiązywać na przestrzeni najbliższych pięciu lat.</a:t>
            </a:r>
          </a:p>
          <a:p>
            <a:r>
              <a:rPr lang="pl-PL" sz="1900"/>
              <a:t> ICD-11 przynosi spore zmiany zarówno w sposobie nazywania i opisywania, jak i rozumienia wielu problemów zdrowotnych – w tym trudności psychicznych.</a:t>
            </a:r>
          </a:p>
        </p:txBody>
      </p:sp>
    </p:spTree>
    <p:extLst>
      <p:ext uri="{BB962C8B-B14F-4D97-AF65-F5344CB8AC3E}">
        <p14:creationId xmlns:p14="http://schemas.microsoft.com/office/powerpoint/2010/main" val="5556608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5" name="Picture 4" descr="Wykrzyknik na żółtym tle">
            <a:extLst>
              <a:ext uri="{FF2B5EF4-FFF2-40B4-BE49-F238E27FC236}">
                <a16:creationId xmlns:a16="http://schemas.microsoft.com/office/drawing/2014/main" id="{8FF0A446-F79C-3860-4B8D-370AE30EB70A}"/>
              </a:ext>
            </a:extLst>
          </p:cNvPr>
          <p:cNvPicPr>
            <a:picLocks noChangeAspect="1"/>
          </p:cNvPicPr>
          <p:nvPr/>
        </p:nvPicPr>
        <p:blipFill rotWithShape="1">
          <a:blip r:embed="rId2">
            <a:duotone>
              <a:prstClr val="black"/>
              <a:schemeClr val="tx2">
                <a:tint val="45000"/>
                <a:satMod val="400000"/>
              </a:schemeClr>
            </a:duotone>
            <a:alphaModFix amt="25000"/>
          </a:blip>
          <a:srcRect t="25000"/>
          <a:stretch/>
        </p:blipFill>
        <p:spPr>
          <a:xfrm>
            <a:off x="20" y="10"/>
            <a:ext cx="12191980" cy="6857990"/>
          </a:xfrm>
          <a:prstGeom prst="rect">
            <a:avLst/>
          </a:prstGeom>
        </p:spPr>
      </p:pic>
      <p:sp>
        <p:nvSpPr>
          <p:cNvPr id="2" name="Tytuł 1">
            <a:extLst>
              <a:ext uri="{FF2B5EF4-FFF2-40B4-BE49-F238E27FC236}">
                <a16:creationId xmlns:a16="http://schemas.microsoft.com/office/drawing/2014/main" id="{84D99CAA-65EF-27E0-9492-7EC875CF11A6}"/>
              </a:ext>
            </a:extLst>
          </p:cNvPr>
          <p:cNvSpPr>
            <a:spLocks noGrp="1"/>
          </p:cNvSpPr>
          <p:nvPr>
            <p:ph type="title"/>
          </p:nvPr>
        </p:nvSpPr>
        <p:spPr>
          <a:xfrm>
            <a:off x="838200" y="365125"/>
            <a:ext cx="10515600" cy="1325563"/>
          </a:xfrm>
        </p:spPr>
        <p:txBody>
          <a:bodyPr>
            <a:normAutofit/>
          </a:bodyPr>
          <a:lstStyle/>
          <a:p>
            <a:r>
              <a:rPr lang="pl-PL" dirty="0"/>
              <a:t>Co nowego?</a:t>
            </a:r>
          </a:p>
        </p:txBody>
      </p:sp>
      <p:sp>
        <p:nvSpPr>
          <p:cNvPr id="3" name="Symbol zastępczy zawartości 2">
            <a:extLst>
              <a:ext uri="{FF2B5EF4-FFF2-40B4-BE49-F238E27FC236}">
                <a16:creationId xmlns:a16="http://schemas.microsoft.com/office/drawing/2014/main" id="{386A9AEF-645D-5C5D-A54A-D58A00DA06C3}"/>
              </a:ext>
            </a:extLst>
          </p:cNvPr>
          <p:cNvSpPr>
            <a:spLocks noGrp="1"/>
          </p:cNvSpPr>
          <p:nvPr>
            <p:ph idx="1"/>
          </p:nvPr>
        </p:nvSpPr>
        <p:spPr>
          <a:xfrm>
            <a:off x="838200" y="1825625"/>
            <a:ext cx="10515600" cy="4351338"/>
          </a:xfrm>
        </p:spPr>
        <p:txBody>
          <a:bodyPr>
            <a:normAutofit/>
          </a:bodyPr>
          <a:lstStyle/>
          <a:p>
            <a:r>
              <a:rPr lang="pl-PL" dirty="0"/>
              <a:t>“Znika” Zespół Aspergera. Faktycznie, ta nazwa nie będzie już używana – w ICD-11 nie znajdziemy już ZA ani (jak wcześniej) rozpoznania Zespołu </a:t>
            </a:r>
            <a:r>
              <a:rPr lang="pl-PL" dirty="0" err="1"/>
              <a:t>Retta</a:t>
            </a:r>
            <a:r>
              <a:rPr lang="pl-PL" dirty="0"/>
              <a:t>, autyzmu dziecięcego lub autyzmu atypowego. W zamian, w ICD11 uwzględniono nową kategorię pod nazwą “zaburzeń ze spektrum autyzmu”.</a:t>
            </a:r>
          </a:p>
        </p:txBody>
      </p:sp>
    </p:spTree>
    <p:extLst>
      <p:ext uri="{BB962C8B-B14F-4D97-AF65-F5344CB8AC3E}">
        <p14:creationId xmlns:p14="http://schemas.microsoft.com/office/powerpoint/2010/main" val="1953379190"/>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A1CB779-B2E2-BDC9-32F8-3ED3804DFA8E}"/>
              </a:ext>
            </a:extLst>
          </p:cNvPr>
          <p:cNvPicPr>
            <a:picLocks noChangeAspect="1"/>
          </p:cNvPicPr>
          <p:nvPr/>
        </p:nvPicPr>
        <p:blipFill rotWithShape="1">
          <a:blip r:embed="rId2">
            <a:duotone>
              <a:prstClr val="black"/>
              <a:schemeClr val="tx2">
                <a:tint val="45000"/>
                <a:satMod val="400000"/>
              </a:schemeClr>
            </a:duotone>
            <a:alphaModFix amt="25000"/>
          </a:blip>
          <a:srcRect t="15413"/>
          <a:stretch/>
        </p:blipFill>
        <p:spPr>
          <a:xfrm>
            <a:off x="20" y="10"/>
            <a:ext cx="12191980" cy="6857990"/>
          </a:xfrm>
          <a:prstGeom prst="rect">
            <a:avLst/>
          </a:prstGeom>
        </p:spPr>
      </p:pic>
      <p:sp>
        <p:nvSpPr>
          <p:cNvPr id="2" name="Tytuł 1">
            <a:extLst>
              <a:ext uri="{FF2B5EF4-FFF2-40B4-BE49-F238E27FC236}">
                <a16:creationId xmlns:a16="http://schemas.microsoft.com/office/drawing/2014/main" id="{CC6DF06F-47ED-FFC1-AA35-C6BBFF42A0A7}"/>
              </a:ext>
            </a:extLst>
          </p:cNvPr>
          <p:cNvSpPr>
            <a:spLocks noGrp="1"/>
          </p:cNvSpPr>
          <p:nvPr>
            <p:ph type="title"/>
          </p:nvPr>
        </p:nvSpPr>
        <p:spPr>
          <a:xfrm>
            <a:off x="838200" y="365125"/>
            <a:ext cx="10515600" cy="1325563"/>
          </a:xfrm>
        </p:spPr>
        <p:txBody>
          <a:bodyPr>
            <a:normAutofit/>
          </a:bodyPr>
          <a:lstStyle/>
          <a:p>
            <a:endParaRPr lang="pl-PL"/>
          </a:p>
        </p:txBody>
      </p:sp>
      <p:graphicFrame>
        <p:nvGraphicFramePr>
          <p:cNvPr id="5" name="Symbol zastępczy zawartości 2">
            <a:extLst>
              <a:ext uri="{FF2B5EF4-FFF2-40B4-BE49-F238E27FC236}">
                <a16:creationId xmlns:a16="http://schemas.microsoft.com/office/drawing/2014/main" id="{3D04C088-025F-3CB4-BBD6-BF5D1E831B53}"/>
              </a:ext>
            </a:extLst>
          </p:cNvPr>
          <p:cNvGraphicFramePr>
            <a:graphicFrameLocks noGrp="1"/>
          </p:cNvGraphicFramePr>
          <p:nvPr>
            <p:ph idx="1"/>
            <p:extLst>
              <p:ext uri="{D42A27DB-BD31-4B8C-83A1-F6EECF244321}">
                <p14:modId xmlns:p14="http://schemas.microsoft.com/office/powerpoint/2010/main" val="3649315710"/>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74446128"/>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B831B6F-405A-4B47-B9BB-5CA88F2858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33FAC0B1-233C-B934-7A17-931866A72435}"/>
              </a:ext>
            </a:extLst>
          </p:cNvPr>
          <p:cNvSpPr>
            <a:spLocks noGrp="1"/>
          </p:cNvSpPr>
          <p:nvPr>
            <p:ph type="title"/>
          </p:nvPr>
        </p:nvSpPr>
        <p:spPr>
          <a:xfrm>
            <a:off x="6739128" y="638089"/>
            <a:ext cx="4818888" cy="1476801"/>
          </a:xfrm>
        </p:spPr>
        <p:txBody>
          <a:bodyPr anchor="b">
            <a:normAutofit/>
          </a:bodyPr>
          <a:lstStyle/>
          <a:p>
            <a:r>
              <a:rPr lang="pl-PL" sz="5000"/>
              <a:t>Diagnozowane trudności</a:t>
            </a:r>
          </a:p>
        </p:txBody>
      </p:sp>
      <p:pic>
        <p:nvPicPr>
          <p:cNvPr id="7" name="Graphic 6" descr="Odcisk palca">
            <a:extLst>
              <a:ext uri="{FF2B5EF4-FFF2-40B4-BE49-F238E27FC236}">
                <a16:creationId xmlns:a16="http://schemas.microsoft.com/office/drawing/2014/main" id="{A5BF9834-4C02-09EB-1AFC-FEC8D7B8EBF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30936" y="699516"/>
            <a:ext cx="5458968" cy="5458968"/>
          </a:xfrm>
          <a:prstGeom prst="rect">
            <a:avLst/>
          </a:prstGeom>
        </p:spPr>
      </p:pic>
      <p:sp>
        <p:nvSpPr>
          <p:cNvPr id="12" name="sketch line">
            <a:extLst>
              <a:ext uri="{FF2B5EF4-FFF2-40B4-BE49-F238E27FC236}">
                <a16:creationId xmlns:a16="http://schemas.microsoft.com/office/drawing/2014/main" id="{953EE71A-6488-4203-A7C4-77102FD0DC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3912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ymbol zastępczy zawartości 2">
            <a:extLst>
              <a:ext uri="{FF2B5EF4-FFF2-40B4-BE49-F238E27FC236}">
                <a16:creationId xmlns:a16="http://schemas.microsoft.com/office/drawing/2014/main" id="{F8072286-0421-8CFA-1F51-5B3F6CEED2AB}"/>
              </a:ext>
            </a:extLst>
          </p:cNvPr>
          <p:cNvSpPr>
            <a:spLocks noGrp="1"/>
          </p:cNvSpPr>
          <p:nvPr>
            <p:ph idx="1"/>
          </p:nvPr>
        </p:nvSpPr>
        <p:spPr>
          <a:xfrm>
            <a:off x="6739128" y="2664886"/>
            <a:ext cx="4818888" cy="3550789"/>
          </a:xfrm>
        </p:spPr>
        <p:txBody>
          <a:bodyPr anchor="t">
            <a:normAutofit/>
          </a:bodyPr>
          <a:lstStyle/>
          <a:p>
            <a:r>
              <a:rPr lang="pl-PL" sz="1900" dirty="0"/>
              <a:t>brak akceptacji ze strony innych studentów; </a:t>
            </a:r>
          </a:p>
          <a:p>
            <a:r>
              <a:rPr lang="pl-PL" sz="1900" dirty="0"/>
              <a:t>obniżenie poziomu kompetencji społecznych studenta, wynikające m.in. z braku kontaktów społecznych, w następstwie pobytu poza Uczelnią;</a:t>
            </a:r>
          </a:p>
          <a:p>
            <a:r>
              <a:rPr lang="pl-PL" sz="1900" dirty="0"/>
              <a:t>nieumiejętność porozumiewania się w grupie społecznej;</a:t>
            </a:r>
          </a:p>
          <a:p>
            <a:r>
              <a:rPr lang="pl-PL" sz="1900" dirty="0" err="1"/>
              <a:t>autoizolacja</a:t>
            </a:r>
            <a:r>
              <a:rPr lang="pl-PL" sz="1900" dirty="0"/>
              <a:t>;</a:t>
            </a:r>
          </a:p>
          <a:p>
            <a:r>
              <a:rPr lang="pl-PL" sz="1900" dirty="0"/>
              <a:t> silna chęć znalezienia przyjaciół, prowadząca do występowania </a:t>
            </a:r>
            <a:r>
              <a:rPr lang="pl-PL" sz="1900" dirty="0" err="1"/>
              <a:t>zachowań</a:t>
            </a:r>
            <a:r>
              <a:rPr lang="pl-PL" sz="1900" dirty="0"/>
              <a:t> trudnych</a:t>
            </a:r>
          </a:p>
        </p:txBody>
      </p:sp>
    </p:spTree>
    <p:extLst>
      <p:ext uri="{BB962C8B-B14F-4D97-AF65-F5344CB8AC3E}">
        <p14:creationId xmlns:p14="http://schemas.microsoft.com/office/powerpoint/2010/main" val="30859554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05CBC3C-2E5A-4839-8B9B-2E5A6ADF0F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B5B423A-57CC-4C58-AA26-8E2E862B03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5217023" cy="3994777"/>
          </a:xfrm>
          <a:custGeom>
            <a:avLst/>
            <a:gdLst>
              <a:gd name="connsiteX0" fmla="*/ 1945461 w 5217023"/>
              <a:gd name="connsiteY0" fmla="*/ 3787398 h 3994777"/>
              <a:gd name="connsiteX1" fmla="*/ 1942113 w 5217023"/>
              <a:gd name="connsiteY1" fmla="*/ 3790053 h 3994777"/>
              <a:gd name="connsiteX2" fmla="*/ 1946982 w 5217023"/>
              <a:gd name="connsiteY2" fmla="*/ 3787990 h 3994777"/>
              <a:gd name="connsiteX3" fmla="*/ 1945461 w 5217023"/>
              <a:gd name="connsiteY3" fmla="*/ 3787398 h 3994777"/>
              <a:gd name="connsiteX4" fmla="*/ 0 w 5217023"/>
              <a:gd name="connsiteY4" fmla="*/ 0 h 3994777"/>
              <a:gd name="connsiteX5" fmla="*/ 5030958 w 5217023"/>
              <a:gd name="connsiteY5" fmla="*/ 0 h 3994777"/>
              <a:gd name="connsiteX6" fmla="*/ 5046198 w 5217023"/>
              <a:gd name="connsiteY6" fmla="*/ 153449 h 3994777"/>
              <a:gd name="connsiteX7" fmla="*/ 5055729 w 5217023"/>
              <a:gd name="connsiteY7" fmla="*/ 415828 h 3994777"/>
              <a:gd name="connsiteX8" fmla="*/ 4735242 w 5217023"/>
              <a:gd name="connsiteY8" fmla="*/ 1867130 h 3994777"/>
              <a:gd name="connsiteX9" fmla="*/ 3907395 w 5217023"/>
              <a:gd name="connsiteY9" fmla="*/ 2938441 h 3994777"/>
              <a:gd name="connsiteX10" fmla="*/ 3946497 w 5217023"/>
              <a:gd name="connsiteY10" fmla="*/ 2908567 h 3994777"/>
              <a:gd name="connsiteX11" fmla="*/ 4585421 w 5217023"/>
              <a:gd name="connsiteY11" fmla="*/ 2188401 h 3994777"/>
              <a:gd name="connsiteX12" fmla="*/ 5142585 w 5217023"/>
              <a:gd name="connsiteY12" fmla="*/ 276891 h 3994777"/>
              <a:gd name="connsiteX13" fmla="*/ 5121833 w 5217023"/>
              <a:gd name="connsiteY13" fmla="*/ 30208 h 3994777"/>
              <a:gd name="connsiteX14" fmla="*/ 5116229 w 5217023"/>
              <a:gd name="connsiteY14" fmla="*/ 0 h 3994777"/>
              <a:gd name="connsiteX15" fmla="*/ 5184724 w 5217023"/>
              <a:gd name="connsiteY15" fmla="*/ 0 h 3994777"/>
              <a:gd name="connsiteX16" fmla="*/ 5196265 w 5217023"/>
              <a:gd name="connsiteY16" fmla="*/ 66113 h 3994777"/>
              <a:gd name="connsiteX17" fmla="*/ 5058603 w 5217023"/>
              <a:gd name="connsiteY17" fmla="*/ 1368242 h 3994777"/>
              <a:gd name="connsiteX18" fmla="*/ 4096624 w 5217023"/>
              <a:gd name="connsiteY18" fmla="*/ 2870829 h 3994777"/>
              <a:gd name="connsiteX19" fmla="*/ 3833203 w 5217023"/>
              <a:gd name="connsiteY19" fmla="*/ 3092190 h 3994777"/>
              <a:gd name="connsiteX20" fmla="*/ 3536509 w 5217023"/>
              <a:gd name="connsiteY20" fmla="*/ 3297128 h 3994777"/>
              <a:gd name="connsiteX21" fmla="*/ 3148966 w 5217023"/>
              <a:gd name="connsiteY21" fmla="*/ 3485478 h 3994777"/>
              <a:gd name="connsiteX22" fmla="*/ 1860557 w 5217023"/>
              <a:gd name="connsiteY22" fmla="*/ 3880910 h 3994777"/>
              <a:gd name="connsiteX23" fmla="*/ 573715 w 5217023"/>
              <a:gd name="connsiteY23" fmla="*/ 3983764 h 3994777"/>
              <a:gd name="connsiteX24" fmla="*/ 108410 w 5217023"/>
              <a:gd name="connsiteY24" fmla="*/ 3908816 h 3994777"/>
              <a:gd name="connsiteX25" fmla="*/ 0 w 5217023"/>
              <a:gd name="connsiteY25" fmla="*/ 3876793 h 3994777"/>
              <a:gd name="connsiteX26" fmla="*/ 0 w 5217023"/>
              <a:gd name="connsiteY26" fmla="*/ 3802912 h 3994777"/>
              <a:gd name="connsiteX27" fmla="*/ 36975 w 5217023"/>
              <a:gd name="connsiteY27" fmla="*/ 3815954 h 3994777"/>
              <a:gd name="connsiteX28" fmla="*/ 561628 w 5217023"/>
              <a:gd name="connsiteY28" fmla="*/ 3912655 h 3994777"/>
              <a:gd name="connsiteX29" fmla="*/ 1683086 w 5217023"/>
              <a:gd name="connsiteY29" fmla="*/ 3844334 h 3994777"/>
              <a:gd name="connsiteX30" fmla="*/ 1806023 w 5217023"/>
              <a:gd name="connsiteY30" fmla="*/ 3820992 h 3994777"/>
              <a:gd name="connsiteX31" fmla="*/ 1921817 w 5217023"/>
              <a:gd name="connsiteY31" fmla="*/ 3795747 h 3994777"/>
              <a:gd name="connsiteX32" fmla="*/ 1243689 w 5217023"/>
              <a:gd name="connsiteY32" fmla="*/ 3846539 h 3994777"/>
              <a:gd name="connsiteX33" fmla="*/ 62875 w 5217023"/>
              <a:gd name="connsiteY33" fmla="*/ 3668143 h 3994777"/>
              <a:gd name="connsiteX34" fmla="*/ 0 w 5217023"/>
              <a:gd name="connsiteY34" fmla="*/ 3644185 h 3994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217023" h="3994777">
                <a:moveTo>
                  <a:pt x="1945461" y="3787398"/>
                </a:moveTo>
                <a:lnTo>
                  <a:pt x="1942113" y="3790053"/>
                </a:lnTo>
                <a:lnTo>
                  <a:pt x="1946982" y="3787990"/>
                </a:lnTo>
                <a:cubicBezTo>
                  <a:pt x="1946982" y="3787990"/>
                  <a:pt x="1946379" y="3787019"/>
                  <a:pt x="1945461" y="3787398"/>
                </a:cubicBezTo>
                <a:close/>
                <a:moveTo>
                  <a:pt x="0" y="0"/>
                </a:moveTo>
                <a:lnTo>
                  <a:pt x="5030958" y="0"/>
                </a:lnTo>
                <a:lnTo>
                  <a:pt x="5046198" y="153449"/>
                </a:lnTo>
                <a:cubicBezTo>
                  <a:pt x="5052189" y="240558"/>
                  <a:pt x="5055458" y="328007"/>
                  <a:pt x="5055729" y="415828"/>
                </a:cubicBezTo>
                <a:cubicBezTo>
                  <a:pt x="5057604" y="923672"/>
                  <a:pt x="4959210" y="1409054"/>
                  <a:pt x="4735242" y="1867130"/>
                </a:cubicBezTo>
                <a:cubicBezTo>
                  <a:pt x="4533284" y="2280198"/>
                  <a:pt x="4248921" y="2629330"/>
                  <a:pt x="3907395" y="2938441"/>
                </a:cubicBezTo>
                <a:cubicBezTo>
                  <a:pt x="3922498" y="2931535"/>
                  <a:pt x="3935859" y="2921330"/>
                  <a:pt x="3946497" y="2908567"/>
                </a:cubicBezTo>
                <a:cubicBezTo>
                  <a:pt x="4193494" y="2700987"/>
                  <a:pt x="4408756" y="2458364"/>
                  <a:pt x="4585421" y="2188401"/>
                </a:cubicBezTo>
                <a:cubicBezTo>
                  <a:pt x="4967641" y="1608533"/>
                  <a:pt x="5169304" y="975361"/>
                  <a:pt x="5142585" y="276891"/>
                </a:cubicBezTo>
                <a:cubicBezTo>
                  <a:pt x="5139764" y="194215"/>
                  <a:pt x="5132824" y="111888"/>
                  <a:pt x="5121833" y="30208"/>
                </a:cubicBezTo>
                <a:lnTo>
                  <a:pt x="5116229" y="0"/>
                </a:lnTo>
                <a:lnTo>
                  <a:pt x="5184724" y="0"/>
                </a:lnTo>
                <a:lnTo>
                  <a:pt x="5196265" y="66113"/>
                </a:lnTo>
                <a:cubicBezTo>
                  <a:pt x="5249921" y="496647"/>
                  <a:pt x="5197997" y="931171"/>
                  <a:pt x="5058603" y="1368242"/>
                </a:cubicBezTo>
                <a:cubicBezTo>
                  <a:pt x="4872414" y="1953929"/>
                  <a:pt x="4544298" y="2451351"/>
                  <a:pt x="4096624" y="2870829"/>
                </a:cubicBezTo>
                <a:cubicBezTo>
                  <a:pt x="4012832" y="2949426"/>
                  <a:pt x="3924415" y="3022439"/>
                  <a:pt x="3833203" y="3092190"/>
                </a:cubicBezTo>
                <a:cubicBezTo>
                  <a:pt x="3741992" y="3161943"/>
                  <a:pt x="3648667" y="3225510"/>
                  <a:pt x="3536509" y="3297128"/>
                </a:cubicBezTo>
                <a:cubicBezTo>
                  <a:pt x="3427215" y="3372735"/>
                  <a:pt x="3288598" y="3430233"/>
                  <a:pt x="3148966" y="3485478"/>
                </a:cubicBezTo>
                <a:cubicBezTo>
                  <a:pt x="2729930" y="3651299"/>
                  <a:pt x="2302194" y="3788890"/>
                  <a:pt x="1860557" y="3880910"/>
                </a:cubicBezTo>
                <a:cubicBezTo>
                  <a:pt x="1435974" y="3969444"/>
                  <a:pt x="1008052" y="4017957"/>
                  <a:pt x="573715" y="3983764"/>
                </a:cubicBezTo>
                <a:cubicBezTo>
                  <a:pt x="415134" y="3971300"/>
                  <a:pt x="259585" y="3947743"/>
                  <a:pt x="108410" y="3908816"/>
                </a:cubicBezTo>
                <a:lnTo>
                  <a:pt x="0" y="3876793"/>
                </a:lnTo>
                <a:lnTo>
                  <a:pt x="0" y="3802912"/>
                </a:lnTo>
                <a:lnTo>
                  <a:pt x="36975" y="3815954"/>
                </a:lnTo>
                <a:cubicBezTo>
                  <a:pt x="206404" y="3867475"/>
                  <a:pt x="382020" y="3897326"/>
                  <a:pt x="561628" y="3912655"/>
                </a:cubicBezTo>
                <a:cubicBezTo>
                  <a:pt x="938583" y="3944832"/>
                  <a:pt x="1311814" y="3910697"/>
                  <a:pt x="1683086" y="3844334"/>
                </a:cubicBezTo>
                <a:cubicBezTo>
                  <a:pt x="1724123" y="3837151"/>
                  <a:pt x="1765097" y="3829374"/>
                  <a:pt x="1806023" y="3820992"/>
                </a:cubicBezTo>
                <a:cubicBezTo>
                  <a:pt x="1844740" y="3813079"/>
                  <a:pt x="1883218" y="3804161"/>
                  <a:pt x="1921817" y="3795747"/>
                </a:cubicBezTo>
                <a:cubicBezTo>
                  <a:pt x="1697011" y="3826435"/>
                  <a:pt x="1470551" y="3843387"/>
                  <a:pt x="1243689" y="3846539"/>
                </a:cubicBezTo>
                <a:cubicBezTo>
                  <a:pt x="839058" y="3849054"/>
                  <a:pt x="443424" y="3800206"/>
                  <a:pt x="62875" y="3668143"/>
                </a:cubicBezTo>
                <a:lnTo>
                  <a:pt x="0" y="364418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ytuł 1">
            <a:extLst>
              <a:ext uri="{FF2B5EF4-FFF2-40B4-BE49-F238E27FC236}">
                <a16:creationId xmlns:a16="http://schemas.microsoft.com/office/drawing/2014/main" id="{BF21A190-6024-F213-CCF3-79DA5DA22DEF}"/>
              </a:ext>
            </a:extLst>
          </p:cNvPr>
          <p:cNvSpPr>
            <a:spLocks noGrp="1"/>
          </p:cNvSpPr>
          <p:nvPr>
            <p:ph type="title"/>
          </p:nvPr>
        </p:nvSpPr>
        <p:spPr>
          <a:xfrm>
            <a:off x="838200" y="673770"/>
            <a:ext cx="3220329" cy="2027227"/>
          </a:xfrm>
        </p:spPr>
        <p:txBody>
          <a:bodyPr anchor="t">
            <a:normAutofit/>
          </a:bodyPr>
          <a:lstStyle/>
          <a:p>
            <a:r>
              <a:rPr lang="pl-PL" sz="5400">
                <a:solidFill>
                  <a:srgbClr val="FFFFFF"/>
                </a:solidFill>
              </a:rPr>
              <a:t>Pozostałe trudności </a:t>
            </a:r>
          </a:p>
        </p:txBody>
      </p:sp>
      <p:graphicFrame>
        <p:nvGraphicFramePr>
          <p:cNvPr id="5" name="Symbol zastępczy zawartości 2">
            <a:extLst>
              <a:ext uri="{FF2B5EF4-FFF2-40B4-BE49-F238E27FC236}">
                <a16:creationId xmlns:a16="http://schemas.microsoft.com/office/drawing/2014/main" id="{8E19DA6C-EE5A-686A-634F-87D0B9C08B9B}"/>
              </a:ext>
            </a:extLst>
          </p:cNvPr>
          <p:cNvGraphicFramePr>
            <a:graphicFrameLocks noGrp="1"/>
          </p:cNvGraphicFramePr>
          <p:nvPr>
            <p:ph idx="1"/>
            <p:extLst>
              <p:ext uri="{D42A27DB-BD31-4B8C-83A1-F6EECF244321}">
                <p14:modId xmlns:p14="http://schemas.microsoft.com/office/powerpoint/2010/main" val="341809902"/>
              </p:ext>
            </p:extLst>
          </p:nvPr>
        </p:nvGraphicFramePr>
        <p:xfrm>
          <a:off x="5542672" y="541606"/>
          <a:ext cx="5811128" cy="56782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524668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C0763A76-9F1C-4FC5-82B7-DD475DA46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1" name="Rectangle 10">
            <a:extLst>
              <a:ext uri="{FF2B5EF4-FFF2-40B4-BE49-F238E27FC236}">
                <a16:creationId xmlns:a16="http://schemas.microsoft.com/office/drawing/2014/main" id="{E81BF4F6-F2CF-4984-9D14-D6966D92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8522446" cy="2285999"/>
          </a:xfrm>
          <a:prstGeom prst="rect">
            <a:avLst/>
          </a:prstGeom>
          <a:ln>
            <a:noFill/>
          </a:ln>
          <a:effectLst>
            <a:outerShdw blurRad="596900" dist="304800" dir="7140000" sx="90000" sy="9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2DD7DAA0-2BEA-E1EB-13F9-5897A5D37C99}"/>
              </a:ext>
            </a:extLst>
          </p:cNvPr>
          <p:cNvSpPr>
            <a:spLocks noGrp="1"/>
          </p:cNvSpPr>
          <p:nvPr>
            <p:ph type="title"/>
          </p:nvPr>
        </p:nvSpPr>
        <p:spPr>
          <a:xfrm>
            <a:off x="761803" y="350196"/>
            <a:ext cx="4646904" cy="1624520"/>
          </a:xfrm>
        </p:spPr>
        <p:txBody>
          <a:bodyPr anchor="ctr">
            <a:normAutofit/>
          </a:bodyPr>
          <a:lstStyle/>
          <a:p>
            <a:r>
              <a:rPr lang="pl-PL" sz="4000">
                <a:latin typeface="Times New Roman" panose="02020603050405020304" pitchFamily="18" charset="0"/>
                <a:cs typeface="Times New Roman" panose="02020603050405020304" pitchFamily="18" charset="0"/>
              </a:rPr>
              <a:t>Strategie rozwoju</a:t>
            </a:r>
          </a:p>
        </p:txBody>
      </p:sp>
      <p:sp>
        <p:nvSpPr>
          <p:cNvPr id="3" name="Symbol zastępczy zawartości 2">
            <a:extLst>
              <a:ext uri="{FF2B5EF4-FFF2-40B4-BE49-F238E27FC236}">
                <a16:creationId xmlns:a16="http://schemas.microsoft.com/office/drawing/2014/main" id="{8F85743A-1522-B457-8C92-94DD3836F566}"/>
              </a:ext>
            </a:extLst>
          </p:cNvPr>
          <p:cNvSpPr>
            <a:spLocks noGrp="1"/>
          </p:cNvSpPr>
          <p:nvPr>
            <p:ph idx="1"/>
          </p:nvPr>
        </p:nvSpPr>
        <p:spPr>
          <a:xfrm>
            <a:off x="761802" y="2743200"/>
            <a:ext cx="4646905" cy="3613149"/>
          </a:xfrm>
        </p:spPr>
        <p:txBody>
          <a:bodyPr anchor="ctr">
            <a:normAutofit/>
          </a:bodyPr>
          <a:lstStyle/>
          <a:p>
            <a:r>
              <a:rPr lang="pl-PL" sz="2000">
                <a:latin typeface="Times New Roman" panose="02020603050405020304" pitchFamily="18" charset="0"/>
                <a:cs typeface="Times New Roman" panose="02020603050405020304" pitchFamily="18" charset="0"/>
              </a:rPr>
              <a:t>Wśród </a:t>
            </a:r>
            <a:r>
              <a:rPr lang="pl-PL" sz="2000" kern="0">
                <a:effectLst/>
                <a:latin typeface="Times New Roman" panose="02020603050405020304" pitchFamily="18" charset="0"/>
                <a:ea typeface="Calibri" panose="020F0502020204030204" pitchFamily="34" charset="0"/>
                <a:cs typeface="Times New Roman" panose="02020603050405020304" pitchFamily="18" charset="0"/>
              </a:rPr>
              <a:t>wartości akademickich wskazuje się </a:t>
            </a:r>
            <a:r>
              <a:rPr lang="pl-PL" sz="2000" b="1" kern="0">
                <a:effectLst/>
                <a:latin typeface="Times New Roman" panose="02020603050405020304" pitchFamily="18" charset="0"/>
                <a:ea typeface="Calibri" panose="020F0502020204030204" pitchFamily="34" charset="0"/>
                <a:cs typeface="Times New Roman" panose="02020603050405020304" pitchFamily="18" charset="0"/>
              </a:rPr>
              <a:t>dostępność</a:t>
            </a:r>
            <a:r>
              <a:rPr lang="pl-PL" sz="2000" kern="0">
                <a:effectLst/>
                <a:latin typeface="Times New Roman" panose="02020603050405020304" pitchFamily="18" charset="0"/>
                <a:ea typeface="Calibri" panose="020F0502020204030204" pitchFamily="34" charset="0"/>
                <a:cs typeface="Times New Roman" panose="02020603050405020304" pitchFamily="18" charset="0"/>
              </a:rPr>
              <a:t>, rozumianą jako: „dążenie do zapewnienia takich warunków środowiska fizycznego, przestrzeni cyfrowej oraz organizacji procesów i metod działania, aby niepełnosprawność i inne szczególne potrzeby nie stanowiły powodu wykluczenia kogokolwiek z nauki, pracy i innych dziedzin życia”</a:t>
            </a:r>
            <a:endParaRPr lang="pl-PL" sz="2000">
              <a:latin typeface="Times New Roman" panose="02020603050405020304" pitchFamily="18" charset="0"/>
              <a:cs typeface="Times New Roman" panose="02020603050405020304" pitchFamily="18" charset="0"/>
            </a:endParaRPr>
          </a:p>
        </p:txBody>
      </p:sp>
      <p:pic>
        <p:nvPicPr>
          <p:cNvPr id="5" name="Picture 4" descr="Części układanki">
            <a:extLst>
              <a:ext uri="{FF2B5EF4-FFF2-40B4-BE49-F238E27FC236}">
                <a16:creationId xmlns:a16="http://schemas.microsoft.com/office/drawing/2014/main" id="{1242D2FA-4799-3656-5EC8-1C8B319255AB}"/>
              </a:ext>
            </a:extLst>
          </p:cNvPr>
          <p:cNvPicPr>
            <a:picLocks noChangeAspect="1"/>
          </p:cNvPicPr>
          <p:nvPr/>
        </p:nvPicPr>
        <p:blipFill rotWithShape="1">
          <a:blip r:embed="rId2"/>
          <a:srcRect l="24220" r="16603"/>
          <a:stretch/>
        </p:blipFill>
        <p:spPr>
          <a:xfrm>
            <a:off x="6096000" y="1"/>
            <a:ext cx="6102825" cy="6858000"/>
          </a:xfrm>
          <a:prstGeom prst="rect">
            <a:avLst/>
          </a:prstGeom>
        </p:spPr>
      </p:pic>
    </p:spTree>
    <p:extLst>
      <p:ext uri="{BB962C8B-B14F-4D97-AF65-F5344CB8AC3E}">
        <p14:creationId xmlns:p14="http://schemas.microsoft.com/office/powerpoint/2010/main" val="34053413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B65C0385-5E30-4D2E-AF9F-4639659D34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Wykrzyknik na żółtym tle">
            <a:extLst>
              <a:ext uri="{FF2B5EF4-FFF2-40B4-BE49-F238E27FC236}">
                <a16:creationId xmlns:a16="http://schemas.microsoft.com/office/drawing/2014/main" id="{4D14912B-7D77-AA9E-A455-4FED3E93C921}"/>
              </a:ext>
            </a:extLst>
          </p:cNvPr>
          <p:cNvPicPr>
            <a:picLocks noChangeAspect="1"/>
          </p:cNvPicPr>
          <p:nvPr/>
        </p:nvPicPr>
        <p:blipFill rotWithShape="1">
          <a:blip r:embed="rId2"/>
          <a:srcRect l="11784" r="1" b="1"/>
          <a:stretch/>
        </p:blipFill>
        <p:spPr>
          <a:xfrm>
            <a:off x="20" y="1666568"/>
            <a:ext cx="6106195" cy="5191432"/>
          </a:xfrm>
          <a:prstGeom prst="rect">
            <a:avLst/>
          </a:prstGeom>
        </p:spPr>
      </p:pic>
      <p:sp useBgFill="1">
        <p:nvSpPr>
          <p:cNvPr id="11" name="Rectangle 10">
            <a:extLst>
              <a:ext uri="{FF2B5EF4-FFF2-40B4-BE49-F238E27FC236}">
                <a16:creationId xmlns:a16="http://schemas.microsoft.com/office/drawing/2014/main" id="{E335820B-3A29-42C5-AA8D-10ECA43CD9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1729117"/>
          </a:xfrm>
          <a:prstGeom prst="rect">
            <a:avLst/>
          </a:prstGeom>
          <a:ln>
            <a:noFill/>
          </a:ln>
          <a:effectLst>
            <a:outerShdw blurRad="368300" dist="101600" dir="5460000" sx="90000" sy="90000" algn="t"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D3E5102D-B8F4-0864-0C5A-D56B4B8ACBB5}"/>
              </a:ext>
            </a:extLst>
          </p:cNvPr>
          <p:cNvSpPr>
            <a:spLocks noGrp="1"/>
          </p:cNvSpPr>
          <p:nvPr>
            <p:ph type="title"/>
          </p:nvPr>
        </p:nvSpPr>
        <p:spPr>
          <a:xfrm>
            <a:off x="761801" y="352766"/>
            <a:ext cx="10591999" cy="1023584"/>
          </a:xfrm>
        </p:spPr>
        <p:txBody>
          <a:bodyPr>
            <a:normAutofit/>
          </a:bodyPr>
          <a:lstStyle/>
          <a:p>
            <a:r>
              <a:rPr lang="pl-PL" sz="4000">
                <a:latin typeface="Times New Roman" panose="02020603050405020304" pitchFamily="18" charset="0"/>
                <a:cs typeface="Times New Roman" panose="02020603050405020304" pitchFamily="18" charset="0"/>
              </a:rPr>
              <a:t>Akt uzupełniający</a:t>
            </a:r>
          </a:p>
        </p:txBody>
      </p:sp>
      <p:sp>
        <p:nvSpPr>
          <p:cNvPr id="3" name="Symbol zastępczy zawartości 2">
            <a:extLst>
              <a:ext uri="{FF2B5EF4-FFF2-40B4-BE49-F238E27FC236}">
                <a16:creationId xmlns:a16="http://schemas.microsoft.com/office/drawing/2014/main" id="{44406661-E750-340A-9DAB-C582273BC975}"/>
              </a:ext>
            </a:extLst>
          </p:cNvPr>
          <p:cNvSpPr>
            <a:spLocks noGrp="1"/>
          </p:cNvSpPr>
          <p:nvPr>
            <p:ph idx="1"/>
          </p:nvPr>
        </p:nvSpPr>
        <p:spPr>
          <a:xfrm>
            <a:off x="6803408" y="2249766"/>
            <a:ext cx="4550391" cy="4070303"/>
          </a:xfrm>
        </p:spPr>
        <p:txBody>
          <a:bodyPr anchor="ctr">
            <a:normAutofit/>
          </a:bodyPr>
          <a:lstStyle/>
          <a:p>
            <a:r>
              <a:rPr lang="pl-PL" sz="2000" kern="0">
                <a:effectLst/>
                <a:latin typeface="Times New Roman" panose="02020603050405020304" pitchFamily="18" charset="0"/>
                <a:ea typeface="Calibri" panose="020F0502020204030204" pitchFamily="34" charset="0"/>
                <a:cs typeface="Times New Roman" panose="02020603050405020304" pitchFamily="18" charset="0"/>
              </a:rPr>
              <a:t>Polityka dostępności, której </a:t>
            </a:r>
            <a:r>
              <a:rPr lang="pl-PL" sz="2000" kern="0">
                <a:latin typeface="Times New Roman" panose="02020603050405020304" pitchFamily="18" charset="0"/>
                <a:ea typeface="Calibri" panose="020F0502020204030204" pitchFamily="34" charset="0"/>
                <a:cs typeface="Times New Roman" panose="02020603050405020304" pitchFamily="18" charset="0"/>
              </a:rPr>
              <a:t>c</a:t>
            </a:r>
            <a:r>
              <a:rPr lang="pl-PL" sz="2000" kern="0">
                <a:effectLst/>
                <a:latin typeface="Times New Roman" panose="02020603050405020304" pitchFamily="18" charset="0"/>
                <a:ea typeface="Calibri" panose="020F0502020204030204" pitchFamily="34" charset="0"/>
                <a:cs typeface="Times New Roman" panose="02020603050405020304" pitchFamily="18" charset="0"/>
              </a:rPr>
              <a:t>elem polityki jest m.in. zapewnienie dostępności architektonicznej, cyfrowej oraz informacyjno- komunikacyjnej w Uniwersytecie</a:t>
            </a:r>
            <a:endParaRPr lang="pl-PL" sz="20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696766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28">
            <a:extLst>
              <a:ext uri="{FF2B5EF4-FFF2-40B4-BE49-F238E27FC236}">
                <a16:creationId xmlns:a16="http://schemas.microsoft.com/office/drawing/2014/main" id="{A6D37EE4-EA1B-46EE-A54B-5233C63C96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6EBCBDCB-26B3-9C43-8972-7EE46EB37B2D}"/>
              </a:ext>
            </a:extLst>
          </p:cNvPr>
          <p:cNvSpPr>
            <a:spLocks noGrp="1"/>
          </p:cNvSpPr>
          <p:nvPr>
            <p:ph type="title"/>
          </p:nvPr>
        </p:nvSpPr>
        <p:spPr>
          <a:xfrm>
            <a:off x="572493" y="238539"/>
            <a:ext cx="11047013" cy="1434415"/>
          </a:xfrm>
        </p:spPr>
        <p:txBody>
          <a:bodyPr anchor="b">
            <a:normAutofit/>
          </a:bodyPr>
          <a:lstStyle/>
          <a:p>
            <a:r>
              <a:rPr lang="pl-PL" sz="5400"/>
              <a:t>Rozwiązania uczelniane</a:t>
            </a:r>
          </a:p>
        </p:txBody>
      </p:sp>
      <p:sp>
        <p:nvSpPr>
          <p:cNvPr id="34" name="sketch line">
            <a:extLst>
              <a:ext uri="{FF2B5EF4-FFF2-40B4-BE49-F238E27FC236}">
                <a16:creationId xmlns:a16="http://schemas.microsoft.com/office/drawing/2014/main" id="{927D5270-6648-4CC1-8F78-48BE299CAC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767709"/>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Symbol zastępczy zawartości 2">
            <a:extLst>
              <a:ext uri="{FF2B5EF4-FFF2-40B4-BE49-F238E27FC236}">
                <a16:creationId xmlns:a16="http://schemas.microsoft.com/office/drawing/2014/main" id="{2AB82A1F-BEEA-9662-EB66-1C68A96428E7}"/>
              </a:ext>
            </a:extLst>
          </p:cNvPr>
          <p:cNvGraphicFramePr>
            <a:graphicFrameLocks noGrp="1"/>
          </p:cNvGraphicFramePr>
          <p:nvPr>
            <p:ph idx="1"/>
            <p:extLst>
              <p:ext uri="{D42A27DB-BD31-4B8C-83A1-F6EECF244321}">
                <p14:modId xmlns:p14="http://schemas.microsoft.com/office/powerpoint/2010/main" val="4101797822"/>
              </p:ext>
            </p:extLst>
          </p:nvPr>
        </p:nvGraphicFramePr>
        <p:xfrm>
          <a:off x="4905955" y="2071316"/>
          <a:ext cx="6713552" cy="4114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5989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89670B2-8380-E789-023B-78027D162F75}"/>
              </a:ext>
            </a:extLst>
          </p:cNvPr>
          <p:cNvSpPr>
            <a:spLocks noGrp="1"/>
          </p:cNvSpPr>
          <p:nvPr>
            <p:ph type="title"/>
          </p:nvPr>
        </p:nvSpPr>
        <p:spPr>
          <a:xfrm>
            <a:off x="6531430" y="741392"/>
            <a:ext cx="4784270" cy="655330"/>
          </a:xfrm>
        </p:spPr>
        <p:txBody>
          <a:bodyPr anchor="b">
            <a:normAutofit/>
          </a:bodyPr>
          <a:lstStyle/>
          <a:p>
            <a:r>
              <a:rPr lang="pl-PL" sz="3200" dirty="0"/>
              <a:t>Centrum Dostępności </a:t>
            </a:r>
          </a:p>
        </p:txBody>
      </p:sp>
      <p:pic>
        <p:nvPicPr>
          <p:cNvPr id="5" name="Picture 4" descr="Closeup uchwytów drzwi w szklanych drzwiach budowlanych">
            <a:extLst>
              <a:ext uri="{FF2B5EF4-FFF2-40B4-BE49-F238E27FC236}">
                <a16:creationId xmlns:a16="http://schemas.microsoft.com/office/drawing/2014/main" id="{816EFFC8-34E0-8CF1-9783-82C96E172DC9}"/>
              </a:ext>
            </a:extLst>
          </p:cNvPr>
          <p:cNvPicPr>
            <a:picLocks noChangeAspect="1"/>
          </p:cNvPicPr>
          <p:nvPr/>
        </p:nvPicPr>
        <p:blipFill rotWithShape="1">
          <a:blip r:embed="rId2"/>
          <a:srcRect l="29698" r="10968" b="-1"/>
          <a:stretch/>
        </p:blipFill>
        <p:spPr>
          <a:xfrm>
            <a:off x="-2025425" y="-108145"/>
            <a:ext cx="6095980" cy="6857990"/>
          </a:xfrm>
          <a:prstGeom prst="rect">
            <a:avLst/>
          </a:prstGeom>
        </p:spPr>
      </p:pic>
      <p:grpSp>
        <p:nvGrpSpPr>
          <p:cNvPr id="9" name="Group 8">
            <a:extLst>
              <a:ext uri="{FF2B5EF4-FFF2-40B4-BE49-F238E27FC236}">
                <a16:creationId xmlns:a16="http://schemas.microsoft.com/office/drawing/2014/main" id="{5EFBDE31-BB3E-6CFC-23CD-B5976DA3843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3362" cy="6858000"/>
            <a:chOff x="12068638" y="0"/>
            <a:chExt cx="123362" cy="6858000"/>
          </a:xfrm>
        </p:grpSpPr>
        <p:sp>
          <p:nvSpPr>
            <p:cNvPr id="10" name="Rectangle 9">
              <a:extLst>
                <a:ext uri="{FF2B5EF4-FFF2-40B4-BE49-F238E27FC236}">
                  <a16:creationId xmlns:a16="http://schemas.microsoft.com/office/drawing/2014/main" id="{180A60EC-72BB-121F-556A-E2837FD99A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91A2FAE-D41C-FF5D-B0A0-7808248EDC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4139706"/>
              <a:ext cx="123362" cy="2718294"/>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Symbol zastępczy zawartości 2">
            <a:extLst>
              <a:ext uri="{FF2B5EF4-FFF2-40B4-BE49-F238E27FC236}">
                <a16:creationId xmlns:a16="http://schemas.microsoft.com/office/drawing/2014/main" id="{970CC81F-6C02-4D88-3207-8D7ECB019331}"/>
              </a:ext>
            </a:extLst>
          </p:cNvPr>
          <p:cNvSpPr>
            <a:spLocks noGrp="1"/>
          </p:cNvSpPr>
          <p:nvPr>
            <p:ph idx="1"/>
          </p:nvPr>
        </p:nvSpPr>
        <p:spPr>
          <a:xfrm>
            <a:off x="4149969" y="2357594"/>
            <a:ext cx="7165729" cy="3623714"/>
          </a:xfrm>
        </p:spPr>
        <p:txBody>
          <a:bodyPr anchor="t">
            <a:noAutofit/>
          </a:bodyPr>
          <a:lstStyle/>
          <a:p>
            <a:r>
              <a:rPr lang="pl-PL" sz="1800" b="1" dirty="0">
                <a:effectLst/>
                <a:latin typeface="Times New Roman" panose="02020603050405020304" pitchFamily="18" charset="0"/>
                <a:ea typeface="Times New Roman" panose="02020603050405020304" pitchFamily="18" charset="0"/>
                <a:cs typeface="Times New Roman" panose="02020603050405020304" pitchFamily="18" charset="0"/>
              </a:rPr>
              <a:t>Można także powołać Centrum Dostępności</a:t>
            </a:r>
            <a:r>
              <a:rPr lang="pl-PL" sz="1800" dirty="0">
                <a:effectLst/>
                <a:latin typeface="Times New Roman" panose="02020603050405020304" pitchFamily="18" charset="0"/>
                <a:ea typeface="Times New Roman" panose="02020603050405020304" pitchFamily="18" charset="0"/>
                <a:cs typeface="Times New Roman" panose="02020603050405020304" pitchFamily="18" charset="0"/>
              </a:rPr>
              <a:t>, którego celem działania jest wyrównywanie szans w nauce i pracy osób z niepełnosprawnościami oraz poszerzanie dostępności dla osób ze szczególnymi potrzebami </a:t>
            </a:r>
          </a:p>
          <a:p>
            <a:r>
              <a:rPr lang="pl-PL" sz="1800" dirty="0">
                <a:effectLst/>
                <a:latin typeface="Times New Roman" panose="02020603050405020304" pitchFamily="18" charset="0"/>
                <a:ea typeface="Times New Roman" panose="02020603050405020304" pitchFamily="18" charset="0"/>
                <a:cs typeface="Times New Roman" panose="02020603050405020304" pitchFamily="18" charset="0"/>
              </a:rPr>
              <a:t>Centrum zajmuje się m.in. </a:t>
            </a:r>
          </a:p>
          <a:p>
            <a:pPr marL="0" indent="0">
              <a:buNone/>
            </a:pPr>
            <a:r>
              <a:rPr lang="pl-PL" sz="1800" dirty="0">
                <a:latin typeface="Times New Roman" panose="02020603050405020304" pitchFamily="18" charset="0"/>
                <a:ea typeface="Times New Roman" panose="02020603050405020304" pitchFamily="18" charset="0"/>
                <a:cs typeface="Times New Roman" panose="02020603050405020304" pitchFamily="18" charset="0"/>
              </a:rPr>
              <a:t>-</a:t>
            </a:r>
            <a:r>
              <a:rPr lang="pl-PL" sz="1800" dirty="0">
                <a:latin typeface="Times New Roman" panose="02020603050405020304" pitchFamily="18" charset="0"/>
                <a:cs typeface="Times New Roman" panose="02020603050405020304" pitchFamily="18" charset="0"/>
              </a:rPr>
              <a:t> bieżącym wsparciem w obszarze dostępności dla osób studiujących i pracujących na Uniwersytecie</a:t>
            </a:r>
            <a:endParaRPr lang="pl-PL"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indent="0">
              <a:buNone/>
            </a:pPr>
            <a:r>
              <a:rPr lang="pl-PL" sz="1800" dirty="0">
                <a:effectLst/>
                <a:latin typeface="Times New Roman" panose="02020603050405020304" pitchFamily="18" charset="0"/>
                <a:ea typeface="Times New Roman" panose="02020603050405020304" pitchFamily="18" charset="0"/>
                <a:cs typeface="Times New Roman" panose="02020603050405020304" pitchFamily="18" charset="0"/>
              </a:rPr>
              <a:t>-gromadzeniem wiedzy i badań oraz wypracowywanie na ich podstawie rozwiązań zmierzających do poszerzania dostępności architektonicznej, cyfrowej i informacyjno-komunikacyjnej </a:t>
            </a:r>
          </a:p>
          <a:p>
            <a:pPr marL="0" indent="0">
              <a:buNone/>
            </a:pPr>
            <a:r>
              <a:rPr lang="pl-PL" sz="1800" dirty="0">
                <a:latin typeface="Times New Roman" panose="02020603050405020304" pitchFamily="18" charset="0"/>
                <a:cs typeface="Times New Roman" panose="02020603050405020304" pitchFamily="18" charset="0"/>
              </a:rPr>
              <a:t>-wdrażaniem standardów zwiększania dostępności życia akademickiego dla osób z niepełnosprawnościami określonymi w art. 24 Konwencji z dnia 13 grudnia 2006 r. o prawach osób niepełnosprawnych, a także w zgodzie z wymogami ustawy z dnia 19 lipca 2019 r. o zapewnianiu dostępności osobom ze szczególnymi potrzebami</a:t>
            </a:r>
          </a:p>
        </p:txBody>
      </p:sp>
    </p:spTree>
    <p:extLst>
      <p:ext uri="{BB962C8B-B14F-4D97-AF65-F5344CB8AC3E}">
        <p14:creationId xmlns:p14="http://schemas.microsoft.com/office/powerpoint/2010/main" val="14112165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5" name="Rectangle 44">
            <a:extLst>
              <a:ext uri="{FF2B5EF4-FFF2-40B4-BE49-F238E27FC236}">
                <a16:creationId xmlns:a16="http://schemas.microsoft.com/office/drawing/2014/main" id="{39F23E05-E5C5-497C-A842-7BD21B2076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4681858B-287A-B482-C3B5-B850771D47B8}"/>
              </a:ext>
            </a:extLst>
          </p:cNvPr>
          <p:cNvSpPr>
            <a:spLocks noGrp="1"/>
          </p:cNvSpPr>
          <p:nvPr>
            <p:ph type="title"/>
          </p:nvPr>
        </p:nvSpPr>
        <p:spPr>
          <a:xfrm>
            <a:off x="838200" y="365126"/>
            <a:ext cx="10515600" cy="1306440"/>
          </a:xfrm>
        </p:spPr>
        <p:txBody>
          <a:bodyPr>
            <a:normAutofit/>
          </a:bodyPr>
          <a:lstStyle/>
          <a:p>
            <a:r>
              <a:rPr lang="pl-PL" sz="4000"/>
              <a:t>Obowiązki wynikające z dostosowania </a:t>
            </a:r>
          </a:p>
        </p:txBody>
      </p:sp>
      <p:pic>
        <p:nvPicPr>
          <p:cNvPr id="41" name="Picture 40">
            <a:extLst>
              <a:ext uri="{FF2B5EF4-FFF2-40B4-BE49-F238E27FC236}">
                <a16:creationId xmlns:a16="http://schemas.microsoft.com/office/drawing/2014/main" id="{F9188784-95C2-37B2-75B7-4FC9E8554631}"/>
              </a:ext>
            </a:extLst>
          </p:cNvPr>
          <p:cNvPicPr>
            <a:picLocks noChangeAspect="1"/>
          </p:cNvPicPr>
          <p:nvPr/>
        </p:nvPicPr>
        <p:blipFill rotWithShape="1">
          <a:blip r:embed="rId2"/>
          <a:srcRect l="9292" r="30477" b="1"/>
          <a:stretch/>
        </p:blipFill>
        <p:spPr>
          <a:xfrm>
            <a:off x="7989296" y="1843285"/>
            <a:ext cx="3364502" cy="3728611"/>
          </a:xfrm>
          <a:prstGeom prst="rect">
            <a:avLst/>
          </a:prstGeom>
        </p:spPr>
      </p:pic>
      <p:graphicFrame>
        <p:nvGraphicFramePr>
          <p:cNvPr id="40" name="Symbol zastępczy zawartości 2">
            <a:extLst>
              <a:ext uri="{FF2B5EF4-FFF2-40B4-BE49-F238E27FC236}">
                <a16:creationId xmlns:a16="http://schemas.microsoft.com/office/drawing/2014/main" id="{5D8C3A4A-0529-CF9A-A34C-FC8878ED26B4}"/>
              </a:ext>
            </a:extLst>
          </p:cNvPr>
          <p:cNvGraphicFramePr>
            <a:graphicFrameLocks noGrp="1"/>
          </p:cNvGraphicFramePr>
          <p:nvPr>
            <p:ph idx="1"/>
            <p:extLst>
              <p:ext uri="{D42A27DB-BD31-4B8C-83A1-F6EECF244321}">
                <p14:modId xmlns:p14="http://schemas.microsoft.com/office/powerpoint/2010/main" val="356644339"/>
              </p:ext>
            </p:extLst>
          </p:nvPr>
        </p:nvGraphicFramePr>
        <p:xfrm>
          <a:off x="838200" y="1825625"/>
          <a:ext cx="6714066" cy="43014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204275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9F7D5CDA-D291-4307-BF55-1381FED296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F890C431-275B-057E-5FD6-E16A781F38F6}"/>
              </a:ext>
            </a:extLst>
          </p:cNvPr>
          <p:cNvSpPr>
            <a:spLocks noGrp="1"/>
          </p:cNvSpPr>
          <p:nvPr>
            <p:ph type="title"/>
          </p:nvPr>
        </p:nvSpPr>
        <p:spPr>
          <a:xfrm>
            <a:off x="761800" y="762001"/>
            <a:ext cx="5334197" cy="1708242"/>
          </a:xfrm>
        </p:spPr>
        <p:txBody>
          <a:bodyPr anchor="ctr">
            <a:normAutofit/>
          </a:bodyPr>
          <a:lstStyle/>
          <a:p>
            <a:r>
              <a:rPr lang="pl-PL" sz="4000"/>
              <a:t>Dostępność czyli co?</a:t>
            </a:r>
          </a:p>
        </p:txBody>
      </p:sp>
      <p:sp>
        <p:nvSpPr>
          <p:cNvPr id="3" name="Symbol zastępczy zawartości 2">
            <a:extLst>
              <a:ext uri="{FF2B5EF4-FFF2-40B4-BE49-F238E27FC236}">
                <a16:creationId xmlns:a16="http://schemas.microsoft.com/office/drawing/2014/main" id="{AFAF6C96-730F-D8B4-1CAC-D616B9AF4A79}"/>
              </a:ext>
            </a:extLst>
          </p:cNvPr>
          <p:cNvSpPr>
            <a:spLocks noGrp="1"/>
          </p:cNvSpPr>
          <p:nvPr>
            <p:ph idx="1"/>
          </p:nvPr>
        </p:nvSpPr>
        <p:spPr>
          <a:xfrm>
            <a:off x="761800" y="2470244"/>
            <a:ext cx="5334197" cy="3769835"/>
          </a:xfrm>
        </p:spPr>
        <p:txBody>
          <a:bodyPr anchor="ctr">
            <a:normAutofit/>
          </a:bodyPr>
          <a:lstStyle/>
          <a:p>
            <a:pPr marL="0" indent="0">
              <a:buNone/>
            </a:pPr>
            <a:r>
              <a:rPr lang="pl-PL" sz="2000" b="1">
                <a:latin typeface="Times New Roman" panose="02020603050405020304" pitchFamily="18" charset="0"/>
                <a:cs typeface="Times New Roman" panose="02020603050405020304" pitchFamily="18" charset="0"/>
              </a:rPr>
              <a:t>D</a:t>
            </a:r>
            <a:r>
              <a:rPr lang="pl-PL" sz="2000" b="1" i="0">
                <a:effectLst/>
                <a:latin typeface="Times New Roman" panose="02020603050405020304" pitchFamily="18" charset="0"/>
                <a:cs typeface="Times New Roman" panose="02020603050405020304" pitchFamily="18" charset="0"/>
              </a:rPr>
              <a:t>ostępność </a:t>
            </a:r>
            <a:r>
              <a:rPr lang="pl-PL" sz="2000" i="0">
                <a:effectLst/>
                <a:latin typeface="Times New Roman" panose="02020603050405020304" pitchFamily="18" charset="0"/>
                <a:cs typeface="Times New Roman" panose="02020603050405020304" pitchFamily="18" charset="0"/>
              </a:rPr>
              <a:t>to cecha, dzięki której jak najwięcej osób może korzystać z danych produktów, usług i przestrzeni i </a:t>
            </a:r>
            <a:r>
              <a:rPr lang="pl-PL" sz="2000" b="0" i="0">
                <a:effectLst/>
                <a:latin typeface="Times New Roman" panose="02020603050405020304" pitchFamily="18" charset="0"/>
                <a:cs typeface="Times New Roman" panose="02020603050405020304" pitchFamily="18" charset="0"/>
              </a:rPr>
              <a:t>oznacza:</a:t>
            </a:r>
          </a:p>
          <a:p>
            <a:r>
              <a:rPr lang="pl-PL" sz="2000" b="0" i="0">
                <a:effectLst/>
                <a:latin typeface="Times New Roman" panose="02020603050405020304" pitchFamily="18" charset="0"/>
                <a:cs typeface="Times New Roman" panose="02020603050405020304" pitchFamily="18" charset="0"/>
              </a:rPr>
              <a:t> dostępność architektoniczną, </a:t>
            </a:r>
          </a:p>
          <a:p>
            <a:r>
              <a:rPr lang="pl-PL" sz="2000" b="0" i="0">
                <a:effectLst/>
                <a:latin typeface="Times New Roman" panose="02020603050405020304" pitchFamily="18" charset="0"/>
                <a:cs typeface="Times New Roman" panose="02020603050405020304" pitchFamily="18" charset="0"/>
              </a:rPr>
              <a:t>cyfrową </a:t>
            </a:r>
          </a:p>
          <a:p>
            <a:r>
              <a:rPr lang="pl-PL" sz="2000" b="0" i="0">
                <a:effectLst/>
                <a:latin typeface="Times New Roman" panose="02020603050405020304" pitchFamily="18" charset="0"/>
                <a:cs typeface="Times New Roman" panose="02020603050405020304" pitchFamily="18" charset="0"/>
              </a:rPr>
              <a:t>oraz informacyjno-komunikacyjną, </a:t>
            </a:r>
            <a:endParaRPr lang="pl-PL" sz="2000">
              <a:latin typeface="Times New Roman" panose="02020603050405020304" pitchFamily="18" charset="0"/>
              <a:cs typeface="Times New Roman" panose="02020603050405020304" pitchFamily="18" charset="0"/>
            </a:endParaRPr>
          </a:p>
        </p:txBody>
      </p:sp>
      <p:pic>
        <p:nvPicPr>
          <p:cNvPr id="5" name="Picture 4" descr="Closeup uchwytów drzwi w szklanych drzwiach budowlanych">
            <a:extLst>
              <a:ext uri="{FF2B5EF4-FFF2-40B4-BE49-F238E27FC236}">
                <a16:creationId xmlns:a16="http://schemas.microsoft.com/office/drawing/2014/main" id="{52B21DFD-8B7C-1B3C-79C2-0223D43B7736}"/>
              </a:ext>
            </a:extLst>
          </p:cNvPr>
          <p:cNvPicPr>
            <a:picLocks noChangeAspect="1"/>
          </p:cNvPicPr>
          <p:nvPr/>
        </p:nvPicPr>
        <p:blipFill rotWithShape="1">
          <a:blip r:embed="rId2"/>
          <a:srcRect l="33447" r="14717" b="-1"/>
          <a:stretch/>
        </p:blipFill>
        <p:spPr>
          <a:xfrm>
            <a:off x="6857797" y="-10886"/>
            <a:ext cx="5334204" cy="6868886"/>
          </a:xfrm>
          <a:prstGeom prst="rect">
            <a:avLst/>
          </a:prstGeom>
          <a:effectLst>
            <a:outerShdw blurRad="127000" dist="50800" dir="10800000" sx="99000" sy="99000" algn="r" rotWithShape="0">
              <a:prstClr val="black">
                <a:alpha val="40000"/>
              </a:prstClr>
            </a:outerShdw>
          </a:effectLst>
        </p:spPr>
      </p:pic>
    </p:spTree>
    <p:extLst>
      <p:ext uri="{BB962C8B-B14F-4D97-AF65-F5344CB8AC3E}">
        <p14:creationId xmlns:p14="http://schemas.microsoft.com/office/powerpoint/2010/main" val="28399239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4" name="Rectangle 43">
            <a:extLst>
              <a:ext uri="{FF2B5EF4-FFF2-40B4-BE49-F238E27FC236}">
                <a16:creationId xmlns:a16="http://schemas.microsoft.com/office/drawing/2014/main" id="{53B021B3-DE93-4AB7-8A18-CF5F1CED8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20286943-2378-3B0F-5022-5C842EDBCD79}"/>
              </a:ext>
            </a:extLst>
          </p:cNvPr>
          <p:cNvSpPr>
            <a:spLocks noGrp="1"/>
          </p:cNvSpPr>
          <p:nvPr>
            <p:ph type="title"/>
          </p:nvPr>
        </p:nvSpPr>
        <p:spPr>
          <a:xfrm>
            <a:off x="841248" y="256032"/>
            <a:ext cx="10506456" cy="1014984"/>
          </a:xfrm>
        </p:spPr>
        <p:txBody>
          <a:bodyPr anchor="b">
            <a:normAutofit/>
          </a:bodyPr>
          <a:lstStyle/>
          <a:p>
            <a:endParaRPr lang="pl-PL"/>
          </a:p>
        </p:txBody>
      </p:sp>
      <p:sp>
        <p:nvSpPr>
          <p:cNvPr id="46" name="Rectangle 45">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5953" y="1634502"/>
            <a:ext cx="10451592"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48" name="Rectangle 47">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41248" y="1538176"/>
            <a:ext cx="1873457" cy="1098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aphicFrame>
        <p:nvGraphicFramePr>
          <p:cNvPr id="47" name="Symbol zastępczy zawartości 2">
            <a:extLst>
              <a:ext uri="{FF2B5EF4-FFF2-40B4-BE49-F238E27FC236}">
                <a16:creationId xmlns:a16="http://schemas.microsoft.com/office/drawing/2014/main" id="{437A205B-B3A5-0015-1D69-2B7A1AA7B84A}"/>
              </a:ext>
            </a:extLst>
          </p:cNvPr>
          <p:cNvGraphicFramePr>
            <a:graphicFrameLocks noGrp="1"/>
          </p:cNvGraphicFramePr>
          <p:nvPr>
            <p:ph idx="1"/>
            <p:extLst>
              <p:ext uri="{D42A27DB-BD31-4B8C-83A1-F6EECF244321}">
                <p14:modId xmlns:p14="http://schemas.microsoft.com/office/powerpoint/2010/main" val="1794348412"/>
              </p:ext>
            </p:extLst>
          </p:nvPr>
        </p:nvGraphicFramePr>
        <p:xfrm>
          <a:off x="838200" y="1926266"/>
          <a:ext cx="10515600" cy="43575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595893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4" name="Slide Background">
            <a:extLst>
              <a:ext uri="{FF2B5EF4-FFF2-40B4-BE49-F238E27FC236}">
                <a16:creationId xmlns:a16="http://schemas.microsoft.com/office/drawing/2014/main" id="{9F7D5CDA-D291-4307-BF55-1381FED296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 name="Picture 39">
            <a:extLst>
              <a:ext uri="{FF2B5EF4-FFF2-40B4-BE49-F238E27FC236}">
                <a16:creationId xmlns:a16="http://schemas.microsoft.com/office/drawing/2014/main" id="{7CCB1717-7EC3-1A1A-C0CC-871A40A3F28E}"/>
              </a:ext>
            </a:extLst>
          </p:cNvPr>
          <p:cNvPicPr>
            <a:picLocks noChangeAspect="1"/>
          </p:cNvPicPr>
          <p:nvPr/>
        </p:nvPicPr>
        <p:blipFill rotWithShape="1">
          <a:blip r:embed="rId2"/>
          <a:srcRect l="21168" r="28889"/>
          <a:stretch/>
        </p:blipFill>
        <p:spPr>
          <a:xfrm>
            <a:off x="6103027" y="10"/>
            <a:ext cx="6088971" cy="6857990"/>
          </a:xfrm>
          <a:prstGeom prst="rect">
            <a:avLst/>
          </a:prstGeom>
        </p:spPr>
      </p:pic>
      <p:sp useBgFill="1">
        <p:nvSpPr>
          <p:cNvPr id="46" name="Rectangle 45">
            <a:extLst>
              <a:ext uri="{FF2B5EF4-FFF2-40B4-BE49-F238E27FC236}">
                <a16:creationId xmlns:a16="http://schemas.microsoft.com/office/drawing/2014/main" id="{59B296B9-C5A5-4E4F-9B60-C907B5F146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103025" cy="6858000"/>
          </a:xfrm>
          <a:prstGeom prst="rect">
            <a:avLst/>
          </a:prstGeom>
          <a:ln>
            <a:noFill/>
          </a:ln>
          <a:effectLst>
            <a:outerShdw blurRad="889000" dist="406400" dir="21540000" sx="90000" sy="90000" algn="t"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48" name="Rectangle 47">
            <a:extLst>
              <a:ext uri="{FF2B5EF4-FFF2-40B4-BE49-F238E27FC236}">
                <a16:creationId xmlns:a16="http://schemas.microsoft.com/office/drawing/2014/main" id="{D0300FD3-5AF1-6305-15FA-9078072672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103025" cy="2285995"/>
          </a:xfrm>
          <a:prstGeom prst="rect">
            <a:avLst/>
          </a:prstGeom>
          <a:ln>
            <a:noFill/>
          </a:ln>
          <a:effectLst>
            <a:outerShdw blurRad="254000" dist="127000" dir="5460000" sx="92000" sy="92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8EBAD6CA-D6C0-F4C0-671E-5F56AAEB787D}"/>
              </a:ext>
            </a:extLst>
          </p:cNvPr>
          <p:cNvSpPr>
            <a:spLocks noGrp="1"/>
          </p:cNvSpPr>
          <p:nvPr>
            <p:ph type="title"/>
          </p:nvPr>
        </p:nvSpPr>
        <p:spPr>
          <a:xfrm>
            <a:off x="761801" y="328512"/>
            <a:ext cx="4778387" cy="1628970"/>
          </a:xfrm>
        </p:spPr>
        <p:txBody>
          <a:bodyPr anchor="ctr">
            <a:normAutofit/>
          </a:bodyPr>
          <a:lstStyle/>
          <a:p>
            <a:r>
              <a:rPr lang="pl-PL" sz="3400" b="1" kern="0">
                <a:latin typeface="Times New Roman" panose="02020603050405020304" pitchFamily="18" charset="0"/>
                <a:ea typeface="Times New Roman" panose="02020603050405020304" pitchFamily="18" charset="0"/>
                <a:cs typeface="Times New Roman" panose="02020603050405020304" pitchFamily="18" charset="0"/>
              </a:rPr>
              <a:t>U</a:t>
            </a:r>
            <a:r>
              <a:rPr lang="pl-PL" sz="3400" b="1" kern="0">
                <a:effectLst/>
                <a:latin typeface="Times New Roman" panose="02020603050405020304" pitchFamily="18" charset="0"/>
                <a:ea typeface="Times New Roman" panose="02020603050405020304" pitchFamily="18" charset="0"/>
                <a:cs typeface="Times New Roman" panose="02020603050405020304" pitchFamily="18" charset="0"/>
              </a:rPr>
              <a:t>dogodnienia w zakresie infrastruktury i wyposażenia</a:t>
            </a:r>
            <a:endParaRPr lang="pl-PL" sz="3400">
              <a:latin typeface="Times New Roman" panose="02020603050405020304" pitchFamily="18" charset="0"/>
              <a:cs typeface="Times New Roman" panose="02020603050405020304" pitchFamily="18" charset="0"/>
            </a:endParaRPr>
          </a:p>
        </p:txBody>
      </p:sp>
      <p:sp>
        <p:nvSpPr>
          <p:cNvPr id="3" name="Symbol zastępczy zawartości 2">
            <a:extLst>
              <a:ext uri="{FF2B5EF4-FFF2-40B4-BE49-F238E27FC236}">
                <a16:creationId xmlns:a16="http://schemas.microsoft.com/office/drawing/2014/main" id="{0A7008CA-A596-030D-291C-9058DABC1AB1}"/>
              </a:ext>
            </a:extLst>
          </p:cNvPr>
          <p:cNvSpPr>
            <a:spLocks noGrp="1"/>
          </p:cNvSpPr>
          <p:nvPr>
            <p:ph idx="1"/>
          </p:nvPr>
        </p:nvSpPr>
        <p:spPr>
          <a:xfrm>
            <a:off x="643170" y="2202427"/>
            <a:ext cx="4778387" cy="4056640"/>
          </a:xfrm>
        </p:spPr>
        <p:txBody>
          <a:bodyPr anchor="ctr">
            <a:normAutofit/>
          </a:bodyPr>
          <a:lstStyle/>
          <a:p>
            <a:r>
              <a:rPr lang="pl-PL" sz="1200" b="1" dirty="0">
                <a:effectLst/>
                <a:latin typeface="Times New Roman" panose="02020603050405020304" pitchFamily="18" charset="0"/>
                <a:ea typeface="Times New Roman" panose="02020603050405020304" pitchFamily="18" charset="0"/>
                <a:cs typeface="Times New Roman" panose="02020603050405020304" pitchFamily="18" charset="0"/>
              </a:rPr>
              <a:t>Dla osób z niepełnosprawnością ruchu</a:t>
            </a:r>
            <a:r>
              <a:rPr lang="pl-PL" sz="1200" dirty="0">
                <a:effectLst/>
                <a:latin typeface="Times New Roman" panose="02020603050405020304" pitchFamily="18" charset="0"/>
                <a:ea typeface="Times New Roman" panose="02020603050405020304" pitchFamily="18" charset="0"/>
                <a:cs typeface="Times New Roman" panose="02020603050405020304" pitchFamily="18" charset="0"/>
              </a:rPr>
              <a:t> –zapewnienie wolnych od barier poziome i pionowe przestrzeni komunikacyjnych oraz zastosowanie rozwiązań architektonicznych, środków technicznych oraz urządzeń, które umożliwiają dostęp do wszystkich pomieszczeń, z wyłączeniem technicznych. </a:t>
            </a:r>
          </a:p>
          <a:p>
            <a:r>
              <a:rPr lang="pl-PL" sz="1200" dirty="0">
                <a:effectLst/>
                <a:latin typeface="Times New Roman" panose="02020603050405020304" pitchFamily="18" charset="0"/>
                <a:ea typeface="Times New Roman" panose="02020603050405020304" pitchFamily="18" charset="0"/>
                <a:cs typeface="Times New Roman" panose="02020603050405020304" pitchFamily="18" charset="0"/>
              </a:rPr>
              <a:t>Zapewnienie dostępności szlaków komunikacyjnych m.in. poprzez szerokie korytarze, windę, podnośnik oraz przystosowane toalety. </a:t>
            </a:r>
          </a:p>
          <a:p>
            <a:endParaRPr lang="pl-PL" sz="1200" dirty="0">
              <a:latin typeface="Times New Roman" panose="02020603050405020304" pitchFamily="18" charset="0"/>
              <a:cs typeface="Times New Roman" panose="02020603050405020304" pitchFamily="18" charset="0"/>
            </a:endParaRPr>
          </a:p>
          <a:p>
            <a:r>
              <a:rPr lang="pl-PL" sz="1200" b="1" dirty="0">
                <a:effectLst/>
                <a:latin typeface="Times New Roman" panose="02020603050405020304" pitchFamily="18" charset="0"/>
                <a:ea typeface="Times New Roman" panose="02020603050405020304" pitchFamily="18" charset="0"/>
                <a:cs typeface="Times New Roman" panose="02020603050405020304" pitchFamily="18" charset="0"/>
              </a:rPr>
              <a:t>Dostosowania dla osób niewidomych i słabowidzących – </a:t>
            </a:r>
            <a:r>
              <a:rPr lang="pl-PL" sz="1200" dirty="0">
                <a:effectLst/>
                <a:latin typeface="Times New Roman" panose="02020603050405020304" pitchFamily="18" charset="0"/>
                <a:ea typeface="Times New Roman" panose="02020603050405020304" pitchFamily="18" charset="0"/>
                <a:cs typeface="Times New Roman" panose="02020603050405020304" pitchFamily="18" charset="0"/>
              </a:rPr>
              <a:t>zastosowanie sygnalizacji dźwiękowej w windach, oraz opisów brajlowskich. </a:t>
            </a:r>
          </a:p>
          <a:p>
            <a:r>
              <a:rPr lang="pl-PL" sz="1200" b="1" kern="0" dirty="0">
                <a:effectLst/>
                <a:latin typeface="Times New Roman" panose="02020603050405020304" pitchFamily="18" charset="0"/>
                <a:ea typeface="Times New Roman" panose="02020603050405020304" pitchFamily="18" charset="0"/>
                <a:cs typeface="Times New Roman" panose="02020603050405020304" pitchFamily="18" charset="0"/>
              </a:rPr>
              <a:t>Dostosowania dla osób głuchych lub/i słabo słyszących</a:t>
            </a:r>
            <a:r>
              <a:rPr lang="pl-PL" sz="1200" kern="0" dirty="0">
                <a:effectLst/>
                <a:latin typeface="Times New Roman" panose="02020603050405020304" pitchFamily="18" charset="0"/>
                <a:ea typeface="Times New Roman" panose="02020603050405020304" pitchFamily="18" charset="0"/>
                <a:cs typeface="Times New Roman" panose="02020603050405020304" pitchFamily="18" charset="0"/>
              </a:rPr>
              <a:t> –wyposażenie auli  w urządzenia wspomagające słyszenie (tj. pętle indukcyjną </a:t>
            </a:r>
            <a:r>
              <a:rPr lang="pl-PL" sz="1200" dirty="0">
                <a:latin typeface="Times New Roman" panose="02020603050405020304" pitchFamily="18" charset="0"/>
                <a:cs typeface="Times New Roman" panose="02020603050405020304" pitchFamily="18" charset="0"/>
              </a:rPr>
              <a:t>certyfikowaną przez Polską Fundacje Osób Słabosłyszących</a:t>
            </a:r>
            <a:r>
              <a:rPr lang="pl-PL" sz="1200" kern="0" dirty="0">
                <a:effectLst/>
                <a:latin typeface="Times New Roman" panose="02020603050405020304" pitchFamily="18" charset="0"/>
                <a:ea typeface="Times New Roman" panose="02020603050405020304" pitchFamily="18" charset="0"/>
                <a:cs typeface="Times New Roman" panose="02020603050405020304" pitchFamily="18" charset="0"/>
              </a:rPr>
              <a:t>). Umieszczenie w budynku komunikatów i oznaczeń tekstowych (np. w budynku jest system DS. na którym wyświetlane być mogą komunikaty). Zapewnienie odpowiedniego oświetlenie, co umożliwia czytanie z ruchu ust. Możliwość komunikacji w języku migowym.</a:t>
            </a:r>
            <a:r>
              <a:rPr lang="pl-PL" sz="1200" dirty="0"/>
              <a:t> </a:t>
            </a:r>
            <a:endParaRPr lang="pl-PL" sz="1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081804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B65C0385-5E30-4D2E-AF9F-4639659D34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Magazyn od zewnątrz">
            <a:extLst>
              <a:ext uri="{FF2B5EF4-FFF2-40B4-BE49-F238E27FC236}">
                <a16:creationId xmlns:a16="http://schemas.microsoft.com/office/drawing/2014/main" id="{ED7AA97C-7944-1A7D-30F6-0413D7151283}"/>
              </a:ext>
            </a:extLst>
          </p:cNvPr>
          <p:cNvPicPr>
            <a:picLocks noChangeAspect="1"/>
          </p:cNvPicPr>
          <p:nvPr/>
        </p:nvPicPr>
        <p:blipFill rotWithShape="1">
          <a:blip r:embed="rId2"/>
          <a:srcRect l="5319" r="16465" b="2"/>
          <a:stretch/>
        </p:blipFill>
        <p:spPr>
          <a:xfrm>
            <a:off x="20" y="1666568"/>
            <a:ext cx="6106195" cy="5191432"/>
          </a:xfrm>
          <a:prstGeom prst="rect">
            <a:avLst/>
          </a:prstGeom>
        </p:spPr>
      </p:pic>
      <p:sp useBgFill="1">
        <p:nvSpPr>
          <p:cNvPr id="11" name="Rectangle 10">
            <a:extLst>
              <a:ext uri="{FF2B5EF4-FFF2-40B4-BE49-F238E27FC236}">
                <a16:creationId xmlns:a16="http://schemas.microsoft.com/office/drawing/2014/main" id="{E335820B-3A29-42C5-AA8D-10ECA43CD9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1729117"/>
          </a:xfrm>
          <a:prstGeom prst="rect">
            <a:avLst/>
          </a:prstGeom>
          <a:ln>
            <a:noFill/>
          </a:ln>
          <a:effectLst>
            <a:outerShdw blurRad="368300" dist="101600" dir="5460000" sx="90000" sy="90000" algn="t"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CEC1E6D6-2BD9-C1D3-3F96-D6D0AB40ABDD}"/>
              </a:ext>
            </a:extLst>
          </p:cNvPr>
          <p:cNvSpPr>
            <a:spLocks noGrp="1"/>
          </p:cNvSpPr>
          <p:nvPr>
            <p:ph type="title"/>
          </p:nvPr>
        </p:nvSpPr>
        <p:spPr>
          <a:xfrm>
            <a:off x="761801" y="352766"/>
            <a:ext cx="10591999" cy="1023584"/>
          </a:xfrm>
        </p:spPr>
        <p:txBody>
          <a:bodyPr>
            <a:normAutofit/>
          </a:bodyPr>
          <a:lstStyle/>
          <a:p>
            <a:r>
              <a:rPr lang="pl-PL" sz="4000" dirty="0"/>
              <a:t>Inne udogodnienia architektoniczne</a:t>
            </a:r>
          </a:p>
        </p:txBody>
      </p:sp>
      <p:sp>
        <p:nvSpPr>
          <p:cNvPr id="3" name="Symbol zastępczy zawartości 2">
            <a:extLst>
              <a:ext uri="{FF2B5EF4-FFF2-40B4-BE49-F238E27FC236}">
                <a16:creationId xmlns:a16="http://schemas.microsoft.com/office/drawing/2014/main" id="{EE733E58-935F-02BC-4B3A-CD44E4D8C70A}"/>
              </a:ext>
            </a:extLst>
          </p:cNvPr>
          <p:cNvSpPr>
            <a:spLocks noGrp="1"/>
          </p:cNvSpPr>
          <p:nvPr>
            <p:ph idx="1"/>
          </p:nvPr>
        </p:nvSpPr>
        <p:spPr>
          <a:xfrm>
            <a:off x="6803408" y="2249766"/>
            <a:ext cx="4550391" cy="4070303"/>
          </a:xfrm>
        </p:spPr>
        <p:txBody>
          <a:bodyPr anchor="ctr">
            <a:normAutofit/>
          </a:bodyPr>
          <a:lstStyle/>
          <a:p>
            <a:pPr marL="342900" marR="76835" lvl="0" indent="-342900">
              <a:buSzPts val="1200"/>
              <a:buFont typeface="Trebuchet MS" panose="020B0603020202020204" pitchFamily="34" charset="0"/>
              <a:buChar char="·"/>
              <a:tabLst>
                <a:tab pos="521970" algn="l"/>
              </a:tabLst>
            </a:pPr>
            <a:r>
              <a:rPr lang="pl-PL" sz="1700" b="1">
                <a:effectLst/>
                <a:latin typeface="Times New Roman" panose="02020603050405020304" pitchFamily="18" charset="0"/>
                <a:ea typeface="Trebuchet MS" panose="020B0603020202020204" pitchFamily="34" charset="0"/>
                <a:cs typeface="Trebuchet MS" panose="020B0603020202020204" pitchFamily="34" charset="0"/>
              </a:rPr>
              <a:t>Drzwi</a:t>
            </a:r>
            <a:r>
              <a:rPr lang="pl-PL" sz="1700" b="1" spc="5">
                <a:effectLst/>
                <a:latin typeface="Times New Roman" panose="02020603050405020304" pitchFamily="18" charset="0"/>
                <a:ea typeface="Trebuchet MS" panose="020B0603020202020204" pitchFamily="34" charset="0"/>
                <a:cs typeface="Trebuchet MS" panose="020B0603020202020204" pitchFamily="34" charset="0"/>
              </a:rPr>
              <a:t> </a:t>
            </a:r>
            <a:r>
              <a:rPr lang="pl-PL" sz="1700" b="1">
                <a:effectLst/>
                <a:latin typeface="Times New Roman" panose="02020603050405020304" pitchFamily="18" charset="0"/>
                <a:ea typeface="Trebuchet MS" panose="020B0603020202020204" pitchFamily="34" charset="0"/>
                <a:cs typeface="Trebuchet MS" panose="020B0603020202020204" pitchFamily="34" charset="0"/>
              </a:rPr>
              <a:t>do</a:t>
            </a:r>
            <a:r>
              <a:rPr lang="pl-PL" sz="1700" b="1" spc="5">
                <a:effectLst/>
                <a:latin typeface="Times New Roman" panose="02020603050405020304" pitchFamily="18" charset="0"/>
                <a:ea typeface="Trebuchet MS" panose="020B0603020202020204" pitchFamily="34" charset="0"/>
                <a:cs typeface="Trebuchet MS" panose="020B0603020202020204" pitchFamily="34" charset="0"/>
              </a:rPr>
              <a:t> </a:t>
            </a:r>
            <a:r>
              <a:rPr lang="pl-PL" sz="1700" b="1">
                <a:effectLst/>
                <a:latin typeface="Times New Roman" panose="02020603050405020304" pitchFamily="18" charset="0"/>
                <a:ea typeface="Trebuchet MS" panose="020B0603020202020204" pitchFamily="34" charset="0"/>
                <a:cs typeface="Trebuchet MS" panose="020B0603020202020204" pitchFamily="34" charset="0"/>
              </a:rPr>
              <a:t>pomieszczeń</a:t>
            </a:r>
            <a:r>
              <a:rPr lang="pl-PL" sz="1700" b="1" spc="5">
                <a:effectLst/>
                <a:latin typeface="Times New Roman" panose="02020603050405020304" pitchFamily="18" charset="0"/>
                <a:ea typeface="Trebuchet MS" panose="020B0603020202020204" pitchFamily="34" charset="0"/>
                <a:cs typeface="Trebuchet MS" panose="020B0603020202020204" pitchFamily="34" charset="0"/>
              </a:rPr>
              <a:t> </a:t>
            </a:r>
            <a:r>
              <a:rPr lang="pl-PL" sz="1700">
                <a:effectLst/>
                <a:latin typeface="Times New Roman" panose="02020603050405020304" pitchFamily="18" charset="0"/>
                <a:ea typeface="Trebuchet MS" panose="020B0603020202020204" pitchFamily="34" charset="0"/>
                <a:cs typeface="Trebuchet MS" panose="020B0603020202020204" pitchFamily="34" charset="0"/>
              </a:rPr>
              <a:t>—</a:t>
            </a:r>
            <a:r>
              <a:rPr lang="pl-PL" sz="1700" spc="5">
                <a:effectLst/>
                <a:latin typeface="Times New Roman" panose="02020603050405020304" pitchFamily="18" charset="0"/>
                <a:ea typeface="Trebuchet MS" panose="020B0603020202020204" pitchFamily="34" charset="0"/>
                <a:cs typeface="Trebuchet MS" panose="020B0603020202020204" pitchFamily="34" charset="0"/>
              </a:rPr>
              <a:t> </a:t>
            </a:r>
            <a:r>
              <a:rPr lang="pl-PL" sz="1700">
                <a:effectLst/>
                <a:latin typeface="Times New Roman" panose="02020603050405020304" pitchFamily="18" charset="0"/>
                <a:ea typeface="Trebuchet MS" panose="020B0603020202020204" pitchFamily="34" charset="0"/>
                <a:cs typeface="Trebuchet MS" panose="020B0603020202020204" pitchFamily="34" charset="0"/>
              </a:rPr>
              <a:t>ergonomia</a:t>
            </a:r>
            <a:r>
              <a:rPr lang="pl-PL" sz="1700" spc="5">
                <a:effectLst/>
                <a:latin typeface="Times New Roman" panose="02020603050405020304" pitchFamily="18" charset="0"/>
                <a:ea typeface="Trebuchet MS" panose="020B0603020202020204" pitchFamily="34" charset="0"/>
                <a:cs typeface="Trebuchet MS" panose="020B0603020202020204" pitchFamily="34" charset="0"/>
              </a:rPr>
              <a:t> </a:t>
            </a:r>
            <a:r>
              <a:rPr lang="pl-PL" sz="1700">
                <a:effectLst/>
                <a:latin typeface="Times New Roman" panose="02020603050405020304" pitchFamily="18" charset="0"/>
                <a:ea typeface="Trebuchet MS" panose="020B0603020202020204" pitchFamily="34" charset="0"/>
                <a:cs typeface="Trebuchet MS" panose="020B0603020202020204" pitchFamily="34" charset="0"/>
              </a:rPr>
              <a:t>drzwi</a:t>
            </a:r>
            <a:r>
              <a:rPr lang="pl-PL" sz="1700" spc="5">
                <a:effectLst/>
                <a:latin typeface="Times New Roman" panose="02020603050405020304" pitchFamily="18" charset="0"/>
                <a:ea typeface="Trebuchet MS" panose="020B0603020202020204" pitchFamily="34" charset="0"/>
                <a:cs typeface="Trebuchet MS" panose="020B0603020202020204" pitchFamily="34" charset="0"/>
              </a:rPr>
              <a:t> </a:t>
            </a:r>
            <a:r>
              <a:rPr lang="pl-PL" sz="1700">
                <a:effectLst/>
                <a:latin typeface="Times New Roman" panose="02020603050405020304" pitchFamily="18" charset="0"/>
                <a:ea typeface="Trebuchet MS" panose="020B0603020202020204" pitchFamily="34" charset="0"/>
                <a:cs typeface="Trebuchet MS" panose="020B0603020202020204" pitchFamily="34" charset="0"/>
              </a:rPr>
              <a:t>na</a:t>
            </a:r>
            <a:r>
              <a:rPr lang="pl-PL" sz="1700" spc="5">
                <a:effectLst/>
                <a:latin typeface="Times New Roman" panose="02020603050405020304" pitchFamily="18" charset="0"/>
                <a:ea typeface="Trebuchet MS" panose="020B0603020202020204" pitchFamily="34" charset="0"/>
                <a:cs typeface="Trebuchet MS" panose="020B0603020202020204" pitchFamily="34" charset="0"/>
              </a:rPr>
              <a:t> </a:t>
            </a:r>
            <a:r>
              <a:rPr lang="pl-PL" sz="1700">
                <a:effectLst/>
                <a:latin typeface="Times New Roman" panose="02020603050405020304" pitchFamily="18" charset="0"/>
                <a:ea typeface="Trebuchet MS" panose="020B0603020202020204" pitchFamily="34" charset="0"/>
                <a:cs typeface="Trebuchet MS" panose="020B0603020202020204" pitchFamily="34" charset="0"/>
              </a:rPr>
              <a:t>uczelni</a:t>
            </a:r>
            <a:r>
              <a:rPr lang="pl-PL" sz="1700" spc="5">
                <a:effectLst/>
                <a:latin typeface="Times New Roman" panose="02020603050405020304" pitchFamily="18" charset="0"/>
                <a:ea typeface="Trebuchet MS" panose="020B0603020202020204" pitchFamily="34" charset="0"/>
                <a:cs typeface="Trebuchet MS" panose="020B0603020202020204" pitchFamily="34" charset="0"/>
              </a:rPr>
              <a:t> </a:t>
            </a:r>
            <a:r>
              <a:rPr lang="pl-PL" sz="1700">
                <a:effectLst/>
                <a:latin typeface="Times New Roman" panose="02020603050405020304" pitchFamily="18" charset="0"/>
                <a:ea typeface="Trebuchet MS" panose="020B0603020202020204" pitchFamily="34" charset="0"/>
                <a:cs typeface="Trebuchet MS" panose="020B0603020202020204" pitchFamily="34" charset="0"/>
              </a:rPr>
              <a:t>jest</a:t>
            </a:r>
            <a:r>
              <a:rPr lang="pl-PL" sz="1700" spc="5">
                <a:effectLst/>
                <a:latin typeface="Times New Roman" panose="02020603050405020304" pitchFamily="18" charset="0"/>
                <a:ea typeface="Trebuchet MS" panose="020B0603020202020204" pitchFamily="34" charset="0"/>
                <a:cs typeface="Trebuchet MS" panose="020B0603020202020204" pitchFamily="34" charset="0"/>
              </a:rPr>
              <a:t> </a:t>
            </a:r>
            <a:r>
              <a:rPr lang="pl-PL" sz="1700">
                <a:effectLst/>
                <a:latin typeface="Times New Roman" panose="02020603050405020304" pitchFamily="18" charset="0"/>
                <a:ea typeface="Trebuchet MS" panose="020B0603020202020204" pitchFamily="34" charset="0"/>
                <a:cs typeface="Trebuchet MS" panose="020B0603020202020204" pitchFamily="34" charset="0"/>
              </a:rPr>
              <a:t>dwojaka.</a:t>
            </a:r>
            <a:r>
              <a:rPr lang="pl-PL" sz="1700" spc="5">
                <a:effectLst/>
                <a:latin typeface="Times New Roman" panose="02020603050405020304" pitchFamily="18" charset="0"/>
                <a:ea typeface="Trebuchet MS" panose="020B0603020202020204" pitchFamily="34" charset="0"/>
                <a:cs typeface="Trebuchet MS" panose="020B0603020202020204" pitchFamily="34" charset="0"/>
              </a:rPr>
              <a:t> </a:t>
            </a:r>
            <a:r>
              <a:rPr lang="pl-PL" sz="1700">
                <a:effectLst/>
                <a:latin typeface="Times New Roman" panose="02020603050405020304" pitchFamily="18" charset="0"/>
                <a:ea typeface="Trebuchet MS" panose="020B0603020202020204" pitchFamily="34" charset="0"/>
                <a:cs typeface="Trebuchet MS" panose="020B0603020202020204" pitchFamily="34" charset="0"/>
              </a:rPr>
              <a:t>Na</a:t>
            </a:r>
            <a:r>
              <a:rPr lang="pl-PL" sz="1700" spc="5">
                <a:effectLst/>
                <a:latin typeface="Times New Roman" panose="02020603050405020304" pitchFamily="18" charset="0"/>
                <a:ea typeface="Trebuchet MS" panose="020B0603020202020204" pitchFamily="34" charset="0"/>
                <a:cs typeface="Trebuchet MS" panose="020B0603020202020204" pitchFamily="34" charset="0"/>
              </a:rPr>
              <a:t> </a:t>
            </a:r>
            <a:r>
              <a:rPr lang="pl-PL" sz="1700">
                <a:effectLst/>
                <a:latin typeface="Times New Roman" panose="02020603050405020304" pitchFamily="18" charset="0"/>
                <a:ea typeface="Trebuchet MS" panose="020B0603020202020204" pitchFamily="34" charset="0"/>
                <a:cs typeface="Trebuchet MS" panose="020B0603020202020204" pitchFamily="34" charset="0"/>
              </a:rPr>
              <a:t>pochwałę</a:t>
            </a:r>
            <a:r>
              <a:rPr lang="pl-PL" sz="1700" spc="5">
                <a:effectLst/>
                <a:latin typeface="Times New Roman" panose="02020603050405020304" pitchFamily="18" charset="0"/>
                <a:ea typeface="Trebuchet MS" panose="020B0603020202020204" pitchFamily="34" charset="0"/>
                <a:cs typeface="Trebuchet MS" panose="020B0603020202020204" pitchFamily="34" charset="0"/>
              </a:rPr>
              <a:t> </a:t>
            </a:r>
            <a:r>
              <a:rPr lang="pl-PL" sz="1700">
                <a:effectLst/>
                <a:latin typeface="Times New Roman" panose="02020603050405020304" pitchFamily="18" charset="0"/>
                <a:ea typeface="Trebuchet MS" panose="020B0603020202020204" pitchFamily="34" charset="0"/>
                <a:cs typeface="Trebuchet MS" panose="020B0603020202020204" pitchFamily="34" charset="0"/>
              </a:rPr>
              <a:t>zasługują</a:t>
            </a:r>
            <a:r>
              <a:rPr lang="pl-PL" sz="1700" spc="5">
                <a:effectLst/>
                <a:latin typeface="Times New Roman" panose="02020603050405020304" pitchFamily="18" charset="0"/>
                <a:ea typeface="Trebuchet MS" panose="020B0603020202020204" pitchFamily="34" charset="0"/>
                <a:cs typeface="Trebuchet MS" panose="020B0603020202020204" pitchFamily="34" charset="0"/>
              </a:rPr>
              <a:t> </a:t>
            </a:r>
            <a:r>
              <a:rPr lang="pl-PL" sz="1700">
                <a:effectLst/>
                <a:latin typeface="Times New Roman" panose="02020603050405020304" pitchFamily="18" charset="0"/>
                <a:ea typeface="Trebuchet MS" panose="020B0603020202020204" pitchFamily="34" charset="0"/>
                <a:cs typeface="Trebuchet MS" panose="020B0603020202020204" pitchFamily="34" charset="0"/>
              </a:rPr>
              <a:t>szerokie,</a:t>
            </a:r>
            <a:r>
              <a:rPr lang="pl-PL" sz="1700" spc="5">
                <a:effectLst/>
                <a:latin typeface="Times New Roman" panose="02020603050405020304" pitchFamily="18" charset="0"/>
                <a:ea typeface="Trebuchet MS" panose="020B0603020202020204" pitchFamily="34" charset="0"/>
                <a:cs typeface="Trebuchet MS" panose="020B0603020202020204" pitchFamily="34" charset="0"/>
              </a:rPr>
              <a:t> </a:t>
            </a:r>
            <a:r>
              <a:rPr lang="pl-PL" sz="1700">
                <a:effectLst/>
                <a:latin typeface="Times New Roman" panose="02020603050405020304" pitchFamily="18" charset="0"/>
                <a:ea typeface="Trebuchet MS" panose="020B0603020202020204" pitchFamily="34" charset="0"/>
                <a:cs typeface="Trebuchet MS" panose="020B0603020202020204" pitchFamily="34" charset="0"/>
              </a:rPr>
              <a:t>komfortowe</a:t>
            </a:r>
            <a:r>
              <a:rPr lang="pl-PL" sz="1700" spc="5">
                <a:effectLst/>
                <a:latin typeface="Times New Roman" panose="02020603050405020304" pitchFamily="18" charset="0"/>
                <a:ea typeface="Trebuchet MS" panose="020B0603020202020204" pitchFamily="34" charset="0"/>
                <a:cs typeface="Trebuchet MS" panose="020B0603020202020204" pitchFamily="34" charset="0"/>
              </a:rPr>
              <a:t> </a:t>
            </a:r>
            <a:r>
              <a:rPr lang="pl-PL" sz="1700">
                <a:effectLst/>
                <a:latin typeface="Times New Roman" panose="02020603050405020304" pitchFamily="18" charset="0"/>
                <a:ea typeface="Trebuchet MS" panose="020B0603020202020204" pitchFamily="34" charset="0"/>
                <a:cs typeface="Trebuchet MS" panose="020B0603020202020204" pitchFamily="34" charset="0"/>
              </a:rPr>
              <a:t>wejścia</a:t>
            </a:r>
            <a:r>
              <a:rPr lang="pl-PL" sz="1700" spc="5">
                <a:effectLst/>
                <a:latin typeface="Times New Roman" panose="02020603050405020304" pitchFamily="18" charset="0"/>
                <a:ea typeface="Trebuchet MS" panose="020B0603020202020204" pitchFamily="34" charset="0"/>
                <a:cs typeface="Trebuchet MS" panose="020B0603020202020204" pitchFamily="34" charset="0"/>
              </a:rPr>
              <a:t> </a:t>
            </a:r>
            <a:r>
              <a:rPr lang="pl-PL" sz="1700">
                <a:effectLst/>
                <a:latin typeface="Times New Roman" panose="02020603050405020304" pitchFamily="18" charset="0"/>
                <a:ea typeface="Trebuchet MS" panose="020B0603020202020204" pitchFamily="34" charset="0"/>
                <a:cs typeface="Trebuchet MS" panose="020B0603020202020204" pitchFamily="34" charset="0"/>
              </a:rPr>
              <a:t>do</a:t>
            </a:r>
            <a:r>
              <a:rPr lang="pl-PL" sz="1700" spc="5">
                <a:effectLst/>
                <a:latin typeface="Times New Roman" panose="02020603050405020304" pitchFamily="18" charset="0"/>
                <a:ea typeface="Trebuchet MS" panose="020B0603020202020204" pitchFamily="34" charset="0"/>
                <a:cs typeface="Trebuchet MS" panose="020B0603020202020204" pitchFamily="34" charset="0"/>
              </a:rPr>
              <a:t> </a:t>
            </a:r>
            <a:r>
              <a:rPr lang="pl-PL" sz="1700">
                <a:effectLst/>
                <a:latin typeface="Times New Roman" panose="02020603050405020304" pitchFamily="18" charset="0"/>
                <a:ea typeface="Trebuchet MS" panose="020B0603020202020204" pitchFamily="34" charset="0"/>
                <a:cs typeface="Trebuchet MS" panose="020B0603020202020204" pitchFamily="34" charset="0"/>
              </a:rPr>
              <a:t>aul,</a:t>
            </a:r>
            <a:r>
              <a:rPr lang="pl-PL" sz="1700" spc="5">
                <a:effectLst/>
                <a:latin typeface="Times New Roman" panose="02020603050405020304" pitchFamily="18" charset="0"/>
                <a:ea typeface="Trebuchet MS" panose="020B0603020202020204" pitchFamily="34" charset="0"/>
                <a:cs typeface="Trebuchet MS" panose="020B0603020202020204" pitchFamily="34" charset="0"/>
              </a:rPr>
              <a:t> </a:t>
            </a:r>
            <a:r>
              <a:rPr lang="pl-PL" sz="1700">
                <a:effectLst/>
                <a:latin typeface="Times New Roman" panose="02020603050405020304" pitchFamily="18" charset="0"/>
                <a:ea typeface="Trebuchet MS" panose="020B0603020202020204" pitchFamily="34" charset="0"/>
                <a:cs typeface="Trebuchet MS" panose="020B0603020202020204" pitchFamily="34" charset="0"/>
              </a:rPr>
              <a:t>rozmieszczone</a:t>
            </a:r>
            <a:r>
              <a:rPr lang="pl-PL" sz="1700" spc="5">
                <a:effectLst/>
                <a:latin typeface="Times New Roman" panose="02020603050405020304" pitchFamily="18" charset="0"/>
                <a:ea typeface="Trebuchet MS" panose="020B0603020202020204" pitchFamily="34" charset="0"/>
                <a:cs typeface="Trebuchet MS" panose="020B0603020202020204" pitchFamily="34" charset="0"/>
              </a:rPr>
              <a:t> </a:t>
            </a:r>
            <a:r>
              <a:rPr lang="pl-PL" sz="1700">
                <a:effectLst/>
                <a:latin typeface="Times New Roman" panose="02020603050405020304" pitchFamily="18" charset="0"/>
                <a:ea typeface="Trebuchet MS" panose="020B0603020202020204" pitchFamily="34" charset="0"/>
                <a:cs typeface="Trebuchet MS" panose="020B0603020202020204" pitchFamily="34" charset="0"/>
              </a:rPr>
              <a:t>po</a:t>
            </a:r>
            <a:r>
              <a:rPr lang="pl-PL" sz="1700" spc="5">
                <a:effectLst/>
                <a:latin typeface="Times New Roman" panose="02020603050405020304" pitchFamily="18" charset="0"/>
                <a:ea typeface="Trebuchet MS" panose="020B0603020202020204" pitchFamily="34" charset="0"/>
                <a:cs typeface="Trebuchet MS" panose="020B0603020202020204" pitchFamily="34" charset="0"/>
              </a:rPr>
              <a:t> </a:t>
            </a:r>
            <a:r>
              <a:rPr lang="pl-PL" sz="1700">
                <a:effectLst/>
                <a:latin typeface="Times New Roman" panose="02020603050405020304" pitchFamily="18" charset="0"/>
                <a:ea typeface="Trebuchet MS" panose="020B0603020202020204" pitchFamily="34" charset="0"/>
                <a:cs typeface="Trebuchet MS" panose="020B0603020202020204" pitchFamily="34" charset="0"/>
              </a:rPr>
              <a:t>dwa</a:t>
            </a:r>
            <a:r>
              <a:rPr lang="pl-PL" sz="1700" spc="5">
                <a:effectLst/>
                <a:latin typeface="Times New Roman" panose="02020603050405020304" pitchFamily="18" charset="0"/>
                <a:ea typeface="Trebuchet MS" panose="020B0603020202020204" pitchFamily="34" charset="0"/>
                <a:cs typeface="Trebuchet MS" panose="020B0603020202020204" pitchFamily="34" charset="0"/>
              </a:rPr>
              <a:t> </a:t>
            </a:r>
            <a:r>
              <a:rPr lang="pl-PL" sz="1700">
                <a:effectLst/>
                <a:latin typeface="Times New Roman" panose="02020603050405020304" pitchFamily="18" charset="0"/>
                <a:ea typeface="Trebuchet MS" panose="020B0603020202020204" pitchFamily="34" charset="0"/>
                <a:cs typeface="Trebuchet MS" panose="020B0603020202020204" pitchFamily="34" charset="0"/>
              </a:rPr>
              <a:t>na</a:t>
            </a:r>
            <a:r>
              <a:rPr lang="pl-PL" sz="1700" spc="5">
                <a:effectLst/>
                <a:latin typeface="Times New Roman" panose="02020603050405020304" pitchFamily="18" charset="0"/>
                <a:ea typeface="Trebuchet MS" panose="020B0603020202020204" pitchFamily="34" charset="0"/>
                <a:cs typeface="Trebuchet MS" panose="020B0603020202020204" pitchFamily="34" charset="0"/>
              </a:rPr>
              <a:t> </a:t>
            </a:r>
            <a:r>
              <a:rPr lang="pl-PL" sz="1700">
                <a:effectLst/>
                <a:latin typeface="Times New Roman" panose="02020603050405020304" pitchFamily="18" charset="0"/>
                <a:ea typeface="Trebuchet MS" panose="020B0603020202020204" pitchFamily="34" charset="0"/>
                <a:cs typeface="Trebuchet MS" panose="020B0603020202020204" pitchFamily="34" charset="0"/>
              </a:rPr>
              <a:t>różnych</a:t>
            </a:r>
            <a:r>
              <a:rPr lang="pl-PL" sz="1700" spc="5">
                <a:effectLst/>
                <a:latin typeface="Times New Roman" panose="02020603050405020304" pitchFamily="18" charset="0"/>
                <a:ea typeface="Trebuchet MS" panose="020B0603020202020204" pitchFamily="34" charset="0"/>
                <a:cs typeface="Trebuchet MS" panose="020B0603020202020204" pitchFamily="34" charset="0"/>
              </a:rPr>
              <a:t> </a:t>
            </a:r>
            <a:r>
              <a:rPr lang="pl-PL" sz="1700">
                <a:effectLst/>
                <a:latin typeface="Times New Roman" panose="02020603050405020304" pitchFamily="18" charset="0"/>
                <a:ea typeface="Trebuchet MS" panose="020B0603020202020204" pitchFamily="34" charset="0"/>
                <a:cs typeface="Trebuchet MS" panose="020B0603020202020204" pitchFamily="34" charset="0"/>
              </a:rPr>
              <a:t>poziomach tego pomieszczenia.</a:t>
            </a:r>
            <a:r>
              <a:rPr lang="pl-PL" sz="1700" spc="5">
                <a:effectLst/>
                <a:latin typeface="Times New Roman" panose="02020603050405020304" pitchFamily="18" charset="0"/>
                <a:ea typeface="Trebuchet MS" panose="020B0603020202020204" pitchFamily="34" charset="0"/>
                <a:cs typeface="Trebuchet MS" panose="020B0603020202020204" pitchFamily="34" charset="0"/>
              </a:rPr>
              <a:t> </a:t>
            </a:r>
            <a:r>
              <a:rPr lang="pl-PL" sz="1700">
                <a:effectLst/>
                <a:latin typeface="Times New Roman" panose="02020603050405020304" pitchFamily="18" charset="0"/>
                <a:ea typeface="Trebuchet MS" panose="020B0603020202020204" pitchFamily="34" charset="0"/>
                <a:cs typeface="Trebuchet MS" panose="020B0603020202020204" pitchFamily="34" charset="0"/>
              </a:rPr>
              <a:t>Takie rozwiązanie umożliwia swobodny przepływ wielu</a:t>
            </a:r>
            <a:r>
              <a:rPr lang="pl-PL" sz="1700" spc="-285">
                <a:effectLst/>
                <a:latin typeface="Times New Roman" panose="02020603050405020304" pitchFamily="18" charset="0"/>
                <a:ea typeface="Trebuchet MS" panose="020B0603020202020204" pitchFamily="34" charset="0"/>
                <a:cs typeface="Trebuchet MS" panose="020B0603020202020204" pitchFamily="34" charset="0"/>
              </a:rPr>
              <a:t> </a:t>
            </a:r>
            <a:r>
              <a:rPr lang="pl-PL" sz="1700">
                <a:effectLst/>
                <a:latin typeface="Times New Roman" panose="02020603050405020304" pitchFamily="18" charset="0"/>
                <a:ea typeface="Trebuchet MS" panose="020B0603020202020204" pitchFamily="34" charset="0"/>
                <a:cs typeface="Trebuchet MS" panose="020B0603020202020204" pitchFamily="34" charset="0"/>
              </a:rPr>
              <a:t>osób jednocześnie, a dla studentów poruszających się na wózku inwalidzkim to bardzo</a:t>
            </a:r>
            <a:r>
              <a:rPr lang="pl-PL" sz="1700" spc="5">
                <a:effectLst/>
                <a:latin typeface="Times New Roman" panose="02020603050405020304" pitchFamily="18" charset="0"/>
                <a:ea typeface="Trebuchet MS" panose="020B0603020202020204" pitchFamily="34" charset="0"/>
                <a:cs typeface="Trebuchet MS" panose="020B0603020202020204" pitchFamily="34" charset="0"/>
              </a:rPr>
              <a:t> </a:t>
            </a:r>
            <a:r>
              <a:rPr lang="pl-PL" sz="1700">
                <a:effectLst/>
                <a:latin typeface="Times New Roman" panose="02020603050405020304" pitchFamily="18" charset="0"/>
                <a:ea typeface="Trebuchet MS" panose="020B0603020202020204" pitchFamily="34" charset="0"/>
                <a:cs typeface="Trebuchet MS" panose="020B0603020202020204" pitchFamily="34" charset="0"/>
              </a:rPr>
              <a:t>duże udogodnienie. </a:t>
            </a:r>
          </a:p>
          <a:p>
            <a:pPr marL="342900" marR="76835" lvl="0" indent="-342900">
              <a:buSzPts val="1200"/>
              <a:buFont typeface="Trebuchet MS" panose="020B0603020202020204" pitchFamily="34" charset="0"/>
              <a:buChar char="·"/>
              <a:tabLst>
                <a:tab pos="521970" algn="l"/>
              </a:tabLst>
            </a:pPr>
            <a:r>
              <a:rPr lang="pl-PL" sz="1700" b="1">
                <a:effectLst/>
                <a:latin typeface="Times New Roman" panose="02020603050405020304" pitchFamily="18" charset="0"/>
                <a:ea typeface="Trebuchet MS" panose="020B0603020202020204" pitchFamily="34" charset="0"/>
                <a:cs typeface="Trebuchet MS" panose="020B0603020202020204" pitchFamily="34" charset="0"/>
              </a:rPr>
              <a:t>Podłogi</a:t>
            </a:r>
            <a:r>
              <a:rPr lang="pl-PL" sz="1700" b="1" spc="5">
                <a:effectLst/>
                <a:latin typeface="Times New Roman" panose="02020603050405020304" pitchFamily="18" charset="0"/>
                <a:ea typeface="Trebuchet MS" panose="020B0603020202020204" pitchFamily="34" charset="0"/>
                <a:cs typeface="Trebuchet MS" panose="020B0603020202020204" pitchFamily="34" charset="0"/>
              </a:rPr>
              <a:t> </a:t>
            </a:r>
            <a:r>
              <a:rPr lang="pl-PL" sz="1700" b="1">
                <a:effectLst/>
                <a:latin typeface="Times New Roman" panose="02020603050405020304" pitchFamily="18" charset="0"/>
                <a:ea typeface="Trebuchet MS" panose="020B0603020202020204" pitchFamily="34" charset="0"/>
                <a:cs typeface="Trebuchet MS" panose="020B0603020202020204" pitchFamily="34" charset="0"/>
              </a:rPr>
              <a:t>w</a:t>
            </a:r>
            <a:r>
              <a:rPr lang="pl-PL" sz="1700" b="1" spc="5">
                <a:effectLst/>
                <a:latin typeface="Times New Roman" panose="02020603050405020304" pitchFamily="18" charset="0"/>
                <a:ea typeface="Trebuchet MS" panose="020B0603020202020204" pitchFamily="34" charset="0"/>
                <a:cs typeface="Trebuchet MS" panose="020B0603020202020204" pitchFamily="34" charset="0"/>
              </a:rPr>
              <a:t> </a:t>
            </a:r>
            <a:r>
              <a:rPr lang="pl-PL" sz="1700" b="1">
                <a:effectLst/>
                <a:latin typeface="Times New Roman" panose="02020603050405020304" pitchFamily="18" charset="0"/>
                <a:ea typeface="Trebuchet MS" panose="020B0603020202020204" pitchFamily="34" charset="0"/>
                <a:cs typeface="Trebuchet MS" panose="020B0603020202020204" pitchFamily="34" charset="0"/>
              </a:rPr>
              <a:t>aulach</a:t>
            </a:r>
            <a:r>
              <a:rPr lang="pl-PL" sz="1700" b="1" spc="5">
                <a:effectLst/>
                <a:latin typeface="Times New Roman" panose="02020603050405020304" pitchFamily="18" charset="0"/>
                <a:ea typeface="Trebuchet MS" panose="020B0603020202020204" pitchFamily="34" charset="0"/>
                <a:cs typeface="Trebuchet MS" panose="020B0603020202020204" pitchFamily="34" charset="0"/>
              </a:rPr>
              <a:t> </a:t>
            </a:r>
            <a:r>
              <a:rPr lang="pl-PL" sz="1700">
                <a:effectLst/>
                <a:latin typeface="Times New Roman" panose="02020603050405020304" pitchFamily="18" charset="0"/>
                <a:ea typeface="Trebuchet MS" panose="020B0603020202020204" pitchFamily="34" charset="0"/>
                <a:cs typeface="Trebuchet MS" panose="020B0603020202020204" pitchFamily="34" charset="0"/>
              </a:rPr>
              <a:t>—</a:t>
            </a:r>
            <a:r>
              <a:rPr lang="pl-PL" sz="1700" spc="5">
                <a:effectLst/>
                <a:latin typeface="Times New Roman" panose="02020603050405020304" pitchFamily="18" charset="0"/>
                <a:ea typeface="Trebuchet MS" panose="020B0603020202020204" pitchFamily="34" charset="0"/>
                <a:cs typeface="Trebuchet MS" panose="020B0603020202020204" pitchFamily="34" charset="0"/>
              </a:rPr>
              <a:t> </a:t>
            </a:r>
            <a:r>
              <a:rPr lang="pl-PL" sz="1700">
                <a:effectLst/>
                <a:latin typeface="Times New Roman" panose="02020603050405020304" pitchFamily="18" charset="0"/>
                <a:ea typeface="Trebuchet MS" panose="020B0603020202020204" pitchFamily="34" charset="0"/>
                <a:cs typeface="Trebuchet MS" panose="020B0603020202020204" pitchFamily="34" charset="0"/>
              </a:rPr>
              <a:t>aule</a:t>
            </a:r>
            <a:r>
              <a:rPr lang="pl-PL" sz="1700" spc="5">
                <a:effectLst/>
                <a:latin typeface="Times New Roman" panose="02020603050405020304" pitchFamily="18" charset="0"/>
                <a:ea typeface="Trebuchet MS" panose="020B0603020202020204" pitchFamily="34" charset="0"/>
                <a:cs typeface="Trebuchet MS" panose="020B0603020202020204" pitchFamily="34" charset="0"/>
              </a:rPr>
              <a:t> </a:t>
            </a:r>
            <a:r>
              <a:rPr lang="pl-PL" sz="1700">
                <a:effectLst/>
                <a:latin typeface="Times New Roman" panose="02020603050405020304" pitchFamily="18" charset="0"/>
                <a:ea typeface="Trebuchet MS" panose="020B0603020202020204" pitchFamily="34" charset="0"/>
                <a:cs typeface="Trebuchet MS" panose="020B0603020202020204" pitchFamily="34" charset="0"/>
              </a:rPr>
              <a:t>wyłożone</a:t>
            </a:r>
            <a:r>
              <a:rPr lang="pl-PL" sz="1700" spc="5">
                <a:effectLst/>
                <a:latin typeface="Times New Roman" panose="02020603050405020304" pitchFamily="18" charset="0"/>
                <a:ea typeface="Trebuchet MS" panose="020B0603020202020204" pitchFamily="34" charset="0"/>
                <a:cs typeface="Trebuchet MS" panose="020B0603020202020204" pitchFamily="34" charset="0"/>
              </a:rPr>
              <a:t> </a:t>
            </a:r>
            <a:r>
              <a:rPr lang="pl-PL" sz="1700">
                <a:effectLst/>
                <a:latin typeface="Times New Roman" panose="02020603050405020304" pitchFamily="18" charset="0"/>
                <a:ea typeface="Trebuchet MS" panose="020B0603020202020204" pitchFamily="34" charset="0"/>
                <a:cs typeface="Trebuchet MS" panose="020B0603020202020204" pitchFamily="34" charset="0"/>
              </a:rPr>
              <a:t>są</a:t>
            </a:r>
            <a:r>
              <a:rPr lang="pl-PL" sz="1700" spc="5">
                <a:effectLst/>
                <a:latin typeface="Times New Roman" panose="02020603050405020304" pitchFamily="18" charset="0"/>
                <a:ea typeface="Trebuchet MS" panose="020B0603020202020204" pitchFamily="34" charset="0"/>
                <a:cs typeface="Trebuchet MS" panose="020B0603020202020204" pitchFamily="34" charset="0"/>
              </a:rPr>
              <a:t> </a:t>
            </a:r>
            <a:r>
              <a:rPr lang="pl-PL" sz="1700">
                <a:effectLst/>
                <a:latin typeface="Times New Roman" panose="02020603050405020304" pitchFamily="18" charset="0"/>
                <a:ea typeface="Trebuchet MS" panose="020B0603020202020204" pitchFamily="34" charset="0"/>
                <a:cs typeface="Trebuchet MS" panose="020B0603020202020204" pitchFamily="34" charset="0"/>
              </a:rPr>
              <a:t>gumolitem,</a:t>
            </a:r>
            <a:r>
              <a:rPr lang="pl-PL" sz="1700" spc="5">
                <a:effectLst/>
                <a:latin typeface="Times New Roman" panose="02020603050405020304" pitchFamily="18" charset="0"/>
                <a:ea typeface="Trebuchet MS" panose="020B0603020202020204" pitchFamily="34" charset="0"/>
                <a:cs typeface="Trebuchet MS" panose="020B0603020202020204" pitchFamily="34" charset="0"/>
              </a:rPr>
              <a:t> </a:t>
            </a:r>
            <a:r>
              <a:rPr lang="pl-PL" sz="1700">
                <a:effectLst/>
                <a:latin typeface="Times New Roman" panose="02020603050405020304" pitchFamily="18" charset="0"/>
                <a:ea typeface="Trebuchet MS" panose="020B0603020202020204" pitchFamily="34" charset="0"/>
                <a:cs typeface="Trebuchet MS" panose="020B0603020202020204" pitchFamily="34" charset="0"/>
              </a:rPr>
              <a:t>który</a:t>
            </a:r>
            <a:r>
              <a:rPr lang="pl-PL" sz="1700" spc="5">
                <a:effectLst/>
                <a:latin typeface="Times New Roman" panose="02020603050405020304" pitchFamily="18" charset="0"/>
                <a:ea typeface="Trebuchet MS" panose="020B0603020202020204" pitchFamily="34" charset="0"/>
                <a:cs typeface="Trebuchet MS" panose="020B0603020202020204" pitchFamily="34" charset="0"/>
              </a:rPr>
              <a:t> </a:t>
            </a:r>
            <a:r>
              <a:rPr lang="pl-PL" sz="1700">
                <a:effectLst/>
                <a:latin typeface="Times New Roman" panose="02020603050405020304" pitchFamily="18" charset="0"/>
                <a:ea typeface="Trebuchet MS" panose="020B0603020202020204" pitchFamily="34" charset="0"/>
                <a:cs typeface="Trebuchet MS" panose="020B0603020202020204" pitchFamily="34" charset="0"/>
              </a:rPr>
              <a:t>zapewnia</a:t>
            </a:r>
            <a:r>
              <a:rPr lang="pl-PL" sz="1700" spc="5">
                <a:effectLst/>
                <a:latin typeface="Times New Roman" panose="02020603050405020304" pitchFamily="18" charset="0"/>
                <a:ea typeface="Trebuchet MS" panose="020B0603020202020204" pitchFamily="34" charset="0"/>
                <a:cs typeface="Trebuchet MS" panose="020B0603020202020204" pitchFamily="34" charset="0"/>
              </a:rPr>
              <a:t> </a:t>
            </a:r>
            <a:r>
              <a:rPr lang="pl-PL" sz="1700">
                <a:effectLst/>
                <a:latin typeface="Times New Roman" panose="02020603050405020304" pitchFamily="18" charset="0"/>
                <a:ea typeface="Trebuchet MS" panose="020B0603020202020204" pitchFamily="34" charset="0"/>
                <a:cs typeface="Trebuchet MS" panose="020B0603020202020204" pitchFamily="34" charset="0"/>
              </a:rPr>
              <a:t>antypoślizgową</a:t>
            </a:r>
            <a:r>
              <a:rPr lang="pl-PL" sz="1700" spc="5">
                <a:effectLst/>
                <a:latin typeface="Times New Roman" panose="02020603050405020304" pitchFamily="18" charset="0"/>
                <a:ea typeface="Trebuchet MS" panose="020B0603020202020204" pitchFamily="34" charset="0"/>
                <a:cs typeface="Trebuchet MS" panose="020B0603020202020204" pitchFamily="34" charset="0"/>
              </a:rPr>
              <a:t> </a:t>
            </a:r>
            <a:r>
              <a:rPr lang="pl-PL" sz="1700">
                <a:effectLst/>
                <a:latin typeface="Times New Roman" panose="02020603050405020304" pitchFamily="18" charset="0"/>
                <a:ea typeface="Trebuchet MS" panose="020B0603020202020204" pitchFamily="34" charset="0"/>
                <a:cs typeface="Trebuchet MS" panose="020B0603020202020204" pitchFamily="34" charset="0"/>
              </a:rPr>
              <a:t>powierzchnię, dodatkowo łatwą w aspekcie utrzymania czystości. W momencie, gdy</a:t>
            </a:r>
            <a:r>
              <a:rPr lang="pl-PL" sz="1700" spc="5">
                <a:effectLst/>
                <a:latin typeface="Times New Roman" panose="02020603050405020304" pitchFamily="18" charset="0"/>
                <a:ea typeface="Trebuchet MS" panose="020B0603020202020204" pitchFamily="34" charset="0"/>
                <a:cs typeface="Trebuchet MS" panose="020B0603020202020204" pitchFamily="34" charset="0"/>
              </a:rPr>
              <a:t> </a:t>
            </a:r>
            <a:r>
              <a:rPr lang="pl-PL" sz="1700">
                <a:effectLst/>
                <a:latin typeface="Times New Roman" panose="02020603050405020304" pitchFamily="18" charset="0"/>
                <a:ea typeface="Trebuchet MS" panose="020B0603020202020204" pitchFamily="34" charset="0"/>
                <a:cs typeface="Trebuchet MS" panose="020B0603020202020204" pitchFamily="34" charset="0"/>
              </a:rPr>
              <a:t>student posługujący się wózkiem inwalidzkim przebywa na sali nie ma problemów z</a:t>
            </a:r>
            <a:r>
              <a:rPr lang="pl-PL" sz="1700" spc="5">
                <a:effectLst/>
                <a:latin typeface="Times New Roman" panose="02020603050405020304" pitchFamily="18" charset="0"/>
                <a:ea typeface="Trebuchet MS" panose="020B0603020202020204" pitchFamily="34" charset="0"/>
                <a:cs typeface="Trebuchet MS" panose="020B0603020202020204" pitchFamily="34" charset="0"/>
              </a:rPr>
              <a:t> </a:t>
            </a:r>
            <a:r>
              <a:rPr lang="pl-PL" sz="1700">
                <a:effectLst/>
                <a:latin typeface="Times New Roman" panose="02020603050405020304" pitchFamily="18" charset="0"/>
                <a:ea typeface="Trebuchet MS" panose="020B0603020202020204" pitchFamily="34" charset="0"/>
                <a:cs typeface="Trebuchet MS" panose="020B0603020202020204" pitchFamily="34" charset="0"/>
              </a:rPr>
              <a:t>nieodpowiednim podłożem.</a:t>
            </a:r>
          </a:p>
          <a:p>
            <a:endParaRPr lang="pl-PL" sz="1700"/>
          </a:p>
        </p:txBody>
      </p:sp>
    </p:spTree>
    <p:extLst>
      <p:ext uri="{BB962C8B-B14F-4D97-AF65-F5344CB8AC3E}">
        <p14:creationId xmlns:p14="http://schemas.microsoft.com/office/powerpoint/2010/main" val="8626053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B2BE0E54-3DF5-ECD7-B41E-13DBA10839A5}"/>
              </a:ext>
            </a:extLst>
          </p:cNvPr>
          <p:cNvPicPr>
            <a:picLocks noChangeAspect="1"/>
          </p:cNvPicPr>
          <p:nvPr/>
        </p:nvPicPr>
        <p:blipFill rotWithShape="1">
          <a:blip r:embed="rId2"/>
          <a:srcRect r="20689"/>
          <a:stretch/>
        </p:blipFill>
        <p:spPr>
          <a:xfrm>
            <a:off x="5830528" y="10"/>
            <a:ext cx="6361469" cy="6857990"/>
          </a:xfrm>
          <a:prstGeom prst="rect">
            <a:avLst/>
          </a:prstGeom>
        </p:spPr>
      </p:pic>
      <p:sp>
        <p:nvSpPr>
          <p:cNvPr id="11" name="Rectangle 10">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ytuł 1">
            <a:extLst>
              <a:ext uri="{FF2B5EF4-FFF2-40B4-BE49-F238E27FC236}">
                <a16:creationId xmlns:a16="http://schemas.microsoft.com/office/drawing/2014/main" id="{DCD545DD-6E1F-0629-4F0A-5661124222E1}"/>
              </a:ext>
            </a:extLst>
          </p:cNvPr>
          <p:cNvSpPr>
            <a:spLocks noGrp="1"/>
          </p:cNvSpPr>
          <p:nvPr>
            <p:ph type="title"/>
          </p:nvPr>
        </p:nvSpPr>
        <p:spPr>
          <a:xfrm>
            <a:off x="838200" y="365125"/>
            <a:ext cx="3822189" cy="1899912"/>
          </a:xfrm>
        </p:spPr>
        <p:txBody>
          <a:bodyPr>
            <a:normAutofit/>
          </a:bodyPr>
          <a:lstStyle/>
          <a:p>
            <a:r>
              <a:rPr lang="pl-PL" sz="3400"/>
              <a:t>Dostępność narzędzi wspierających naukę</a:t>
            </a:r>
          </a:p>
        </p:txBody>
      </p:sp>
      <p:sp>
        <p:nvSpPr>
          <p:cNvPr id="3" name="Symbol zastępczy zawartości 2">
            <a:extLst>
              <a:ext uri="{FF2B5EF4-FFF2-40B4-BE49-F238E27FC236}">
                <a16:creationId xmlns:a16="http://schemas.microsoft.com/office/drawing/2014/main" id="{070B79FC-E483-6AF3-1FEF-C1B22D02838A}"/>
              </a:ext>
            </a:extLst>
          </p:cNvPr>
          <p:cNvSpPr>
            <a:spLocks noGrp="1"/>
          </p:cNvSpPr>
          <p:nvPr>
            <p:ph idx="1"/>
          </p:nvPr>
        </p:nvSpPr>
        <p:spPr>
          <a:xfrm>
            <a:off x="838200" y="1897626"/>
            <a:ext cx="4785852" cy="4279337"/>
          </a:xfrm>
        </p:spPr>
        <p:txBody>
          <a:bodyPr>
            <a:normAutofit/>
          </a:bodyPr>
          <a:lstStyle/>
          <a:p>
            <a:pPr marL="0" indent="0">
              <a:buNone/>
            </a:pPr>
            <a:r>
              <a:rPr lang="pl-PL" sz="1400" dirty="0"/>
              <a:t>Komputery wyposażone w: </a:t>
            </a:r>
          </a:p>
          <a:p>
            <a:r>
              <a:rPr lang="pl-PL" sz="1400" dirty="0"/>
              <a:t>1. Syntezy mowy - mechaniczna zamiana tekstu napisanego za pomocą znaków na komunikat w postaci dźwiękowej </a:t>
            </a:r>
          </a:p>
          <a:p>
            <a:r>
              <a:rPr lang="pl-PL" sz="1400" dirty="0"/>
              <a:t>2. Czytniki ekranu - program odczytujący całą zawartość ekranu komputera</a:t>
            </a:r>
          </a:p>
          <a:p>
            <a:r>
              <a:rPr lang="pl-PL" sz="1400" dirty="0"/>
              <a:t> 3. Linijki brajlowskie – po podłączeniu do komputera pokazuje w alfabecie Brajla treści, które znajdują się na ekranie monitora </a:t>
            </a:r>
          </a:p>
          <a:p>
            <a:r>
              <a:rPr lang="pl-PL" sz="1400" dirty="0"/>
              <a:t>4. Odpowiednio dostosowane urządzenia peryferyjne np. klawiatura z większymi klawiszami, klawiatura dotykowa na której możliwe jest pisanie ustami, myszy nagłowne, pozwalające na obsługę komputera wyłącznie za pomocą ruchów głowy czy też urządzenia śledzące ruch gałek ocznych, które przeznaczone są dla osób całkowicie sparaliżowanych </a:t>
            </a:r>
          </a:p>
          <a:p>
            <a:r>
              <a:rPr lang="pl-PL" sz="1400" dirty="0"/>
              <a:t>5. System, umożliwiający interakcje z komputerem wyłącznie za pomocą głosu </a:t>
            </a:r>
          </a:p>
        </p:txBody>
      </p:sp>
    </p:spTree>
    <p:extLst>
      <p:ext uri="{BB962C8B-B14F-4D97-AF65-F5344CB8AC3E}">
        <p14:creationId xmlns:p14="http://schemas.microsoft.com/office/powerpoint/2010/main" val="5933677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B65C0385-5E30-4D2E-AF9F-4639659D34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Białe żarówki z żółtą, która się wyróżnia">
            <a:extLst>
              <a:ext uri="{FF2B5EF4-FFF2-40B4-BE49-F238E27FC236}">
                <a16:creationId xmlns:a16="http://schemas.microsoft.com/office/drawing/2014/main" id="{42F9A823-4F7F-ED4F-FE6F-A458FB79DC4B}"/>
              </a:ext>
            </a:extLst>
          </p:cNvPr>
          <p:cNvPicPr>
            <a:picLocks noChangeAspect="1"/>
          </p:cNvPicPr>
          <p:nvPr/>
        </p:nvPicPr>
        <p:blipFill rotWithShape="1">
          <a:blip r:embed="rId2"/>
          <a:srcRect l="2809" r="18681" b="2"/>
          <a:stretch/>
        </p:blipFill>
        <p:spPr>
          <a:xfrm>
            <a:off x="-10194" y="1666568"/>
            <a:ext cx="4926324" cy="5191432"/>
          </a:xfrm>
          <a:prstGeom prst="rect">
            <a:avLst/>
          </a:prstGeom>
        </p:spPr>
      </p:pic>
      <p:sp useBgFill="1">
        <p:nvSpPr>
          <p:cNvPr id="11" name="Rectangle 10">
            <a:extLst>
              <a:ext uri="{FF2B5EF4-FFF2-40B4-BE49-F238E27FC236}">
                <a16:creationId xmlns:a16="http://schemas.microsoft.com/office/drawing/2014/main" id="{E335820B-3A29-42C5-AA8D-10ECA43CD9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1729117"/>
          </a:xfrm>
          <a:prstGeom prst="rect">
            <a:avLst/>
          </a:prstGeom>
          <a:ln>
            <a:noFill/>
          </a:ln>
          <a:effectLst>
            <a:outerShdw blurRad="368300" dist="101600" dir="5460000" sx="90000" sy="90000" algn="t"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02057DB4-6089-5F19-73A1-3B68123C4EAF}"/>
              </a:ext>
            </a:extLst>
          </p:cNvPr>
          <p:cNvSpPr>
            <a:spLocks noGrp="1"/>
          </p:cNvSpPr>
          <p:nvPr>
            <p:ph type="title"/>
          </p:nvPr>
        </p:nvSpPr>
        <p:spPr>
          <a:xfrm>
            <a:off x="761801" y="352766"/>
            <a:ext cx="10591999" cy="1023584"/>
          </a:xfrm>
        </p:spPr>
        <p:txBody>
          <a:bodyPr>
            <a:normAutofit/>
          </a:bodyPr>
          <a:lstStyle/>
          <a:p>
            <a:r>
              <a:rPr lang="pl-PL" sz="4000"/>
              <a:t>Dostępność dotycząca kształcenia</a:t>
            </a:r>
          </a:p>
        </p:txBody>
      </p:sp>
      <p:sp>
        <p:nvSpPr>
          <p:cNvPr id="3" name="Symbol zastępczy zawartości 2">
            <a:extLst>
              <a:ext uri="{FF2B5EF4-FFF2-40B4-BE49-F238E27FC236}">
                <a16:creationId xmlns:a16="http://schemas.microsoft.com/office/drawing/2014/main" id="{B1B53E9D-0C73-A5F9-747B-A5DADA8382C3}"/>
              </a:ext>
            </a:extLst>
          </p:cNvPr>
          <p:cNvSpPr>
            <a:spLocks noGrp="1"/>
          </p:cNvSpPr>
          <p:nvPr>
            <p:ph idx="1"/>
          </p:nvPr>
        </p:nvSpPr>
        <p:spPr>
          <a:xfrm>
            <a:off x="5594556" y="1995948"/>
            <a:ext cx="5759244" cy="4324121"/>
          </a:xfrm>
        </p:spPr>
        <p:txBody>
          <a:bodyPr anchor="ctr">
            <a:normAutofit/>
          </a:bodyPr>
          <a:lstStyle/>
          <a:p>
            <a:r>
              <a:rPr lang="pl-PL" sz="1800" dirty="0"/>
              <a:t>Asystent studenta ze specjalnymi potrzebami kształcenia - indywidualne wsparcie. </a:t>
            </a:r>
          </a:p>
          <a:p>
            <a:r>
              <a:rPr lang="pl-PL" sz="1800" dirty="0"/>
              <a:t>Dostępność dziekanatu uczelni. </a:t>
            </a:r>
          </a:p>
          <a:p>
            <a:r>
              <a:rPr lang="pl-PL" sz="1800" dirty="0"/>
              <a:t>Wykłady on-line. </a:t>
            </a:r>
          </a:p>
          <a:p>
            <a:r>
              <a:rPr lang="pl-PL" sz="1800" dirty="0"/>
              <a:t>Multimedialne narzędzia i treści edukacyjne – poprzez platformy edukacyjne.</a:t>
            </a:r>
          </a:p>
          <a:p>
            <a:r>
              <a:rPr lang="pl-PL" sz="1800" dirty="0"/>
              <a:t> Odpowiednie przygotowanie nauczycieli oraz kadry zarządzającej uczelni a także stworzenie odpowiadającego na potrzeby edukacji włączającej systemu ich wspomagania tak, aby umożliwić efektywne kształcenie dla wszystkich. </a:t>
            </a:r>
          </a:p>
        </p:txBody>
      </p:sp>
    </p:spTree>
    <p:extLst>
      <p:ext uri="{BB962C8B-B14F-4D97-AF65-F5344CB8AC3E}">
        <p14:creationId xmlns:p14="http://schemas.microsoft.com/office/powerpoint/2010/main" val="9546024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9F7D5CDA-D291-4307-BF55-1381FED296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EB0341A5-196D-DD4F-623B-AC4E4C07C03A}"/>
              </a:ext>
            </a:extLst>
          </p:cNvPr>
          <p:cNvSpPr>
            <a:spLocks noGrp="1"/>
          </p:cNvSpPr>
          <p:nvPr>
            <p:ph type="title"/>
          </p:nvPr>
        </p:nvSpPr>
        <p:spPr>
          <a:xfrm>
            <a:off x="761800" y="762001"/>
            <a:ext cx="5334197" cy="1708242"/>
          </a:xfrm>
        </p:spPr>
        <p:txBody>
          <a:bodyPr anchor="ctr">
            <a:normAutofit/>
          </a:bodyPr>
          <a:lstStyle/>
          <a:p>
            <a:r>
              <a:rPr lang="pl-PL" sz="2800" b="1">
                <a:latin typeface="Times New Roman" panose="02020603050405020304" pitchFamily="18" charset="0"/>
                <a:ea typeface="Times New Roman" panose="02020603050405020304" pitchFamily="18" charset="0"/>
                <a:cs typeface="Times New Roman" panose="02020603050405020304" pitchFamily="18" charset="0"/>
              </a:rPr>
              <a:t>D</a:t>
            </a:r>
            <a:r>
              <a:rPr lang="pl-PL" sz="2800" b="1">
                <a:effectLst/>
                <a:latin typeface="Times New Roman" panose="02020603050405020304" pitchFamily="18" charset="0"/>
                <a:ea typeface="Times New Roman" panose="02020603050405020304" pitchFamily="18" charset="0"/>
                <a:cs typeface="Times New Roman" panose="02020603050405020304" pitchFamily="18" charset="0"/>
              </a:rPr>
              <a:t>ostosowania wspólne, tj. przydatne dla osób o różnym rodzaju szczególnych potrzeb, w tym niepełnosprawności</a:t>
            </a:r>
            <a:endParaRPr lang="pl-PL" sz="2800">
              <a:latin typeface="Times New Roman" panose="02020603050405020304" pitchFamily="18" charset="0"/>
              <a:cs typeface="Times New Roman" panose="02020603050405020304" pitchFamily="18" charset="0"/>
            </a:endParaRPr>
          </a:p>
        </p:txBody>
      </p:sp>
      <p:sp>
        <p:nvSpPr>
          <p:cNvPr id="3" name="Symbol zastępczy zawartości 2">
            <a:extLst>
              <a:ext uri="{FF2B5EF4-FFF2-40B4-BE49-F238E27FC236}">
                <a16:creationId xmlns:a16="http://schemas.microsoft.com/office/drawing/2014/main" id="{9EF847DD-13E7-F63D-B7B4-777E6A88AEE8}"/>
              </a:ext>
            </a:extLst>
          </p:cNvPr>
          <p:cNvSpPr>
            <a:spLocks noGrp="1"/>
          </p:cNvSpPr>
          <p:nvPr>
            <p:ph idx="1"/>
          </p:nvPr>
        </p:nvSpPr>
        <p:spPr>
          <a:xfrm>
            <a:off x="761800" y="2470244"/>
            <a:ext cx="5334197" cy="3769835"/>
          </a:xfrm>
        </p:spPr>
        <p:txBody>
          <a:bodyPr anchor="ctr">
            <a:normAutofit/>
          </a:bodyPr>
          <a:lstStyle/>
          <a:p>
            <a:pPr marL="342900" lvl="0" indent="-342900">
              <a:buFont typeface="Symbol" panose="05050102010706020507" pitchFamily="18" charset="2"/>
              <a:buChar char=""/>
            </a:pPr>
            <a:r>
              <a:rPr lang="pl-PL" sz="1400">
                <a:effectLst/>
                <a:latin typeface="Times New Roman" panose="02020603050405020304" pitchFamily="18" charset="0"/>
                <a:ea typeface="Times New Roman" panose="02020603050405020304" pitchFamily="18" charset="0"/>
                <a:cs typeface="Times New Roman" panose="02020603050405020304" pitchFamily="18" charset="0"/>
              </a:rPr>
              <a:t>parking zewnętrzny, gdzie znajdują się dwa oznakowane miejsca parkingowe dla osób z niepełnosprawnościami;</a:t>
            </a:r>
          </a:p>
          <a:p>
            <a:pPr marL="342900" lvl="0" indent="-342900">
              <a:buFont typeface="Symbol" panose="05050102010706020507" pitchFamily="18" charset="2"/>
              <a:buChar char=""/>
            </a:pPr>
            <a:r>
              <a:rPr lang="pl-PL" sz="1400">
                <a:effectLst/>
                <a:latin typeface="Times New Roman" panose="02020603050405020304" pitchFamily="18" charset="0"/>
                <a:ea typeface="Times New Roman" panose="02020603050405020304" pitchFamily="18" charset="0"/>
                <a:cs typeface="Times New Roman" panose="02020603050405020304" pitchFamily="18" charset="0"/>
              </a:rPr>
              <a:t>miejsca do odpoczynku, poręcze przy schodach oraz krzesła i ławki, z podłokietnikami;</a:t>
            </a:r>
          </a:p>
          <a:p>
            <a:pPr marL="342900" lvl="0" indent="-342900">
              <a:spcAft>
                <a:spcPts val="600"/>
              </a:spcAft>
              <a:buFont typeface="Symbol" panose="05050102010706020507" pitchFamily="18" charset="2"/>
              <a:buChar char=""/>
            </a:pPr>
            <a:r>
              <a:rPr lang="pl-PL" sz="1400">
                <a:effectLst/>
                <a:latin typeface="Times New Roman" panose="02020603050405020304" pitchFamily="18" charset="0"/>
                <a:ea typeface="Times New Roman" panose="02020603050405020304" pitchFamily="18" charset="0"/>
                <a:cs typeface="Times New Roman" panose="02020603050405020304" pitchFamily="18" charset="0"/>
              </a:rPr>
              <a:t>zapewnienie informacji na temat rozkładu pomieszczeń;</a:t>
            </a:r>
          </a:p>
          <a:p>
            <a:pPr marL="342900" indent="-342900">
              <a:spcAft>
                <a:spcPts val="600"/>
              </a:spcAft>
              <a:buFont typeface="Symbol" panose="05050102010706020507" pitchFamily="18" charset="2"/>
              <a:buChar char=""/>
            </a:pPr>
            <a:r>
              <a:rPr lang="pl-PL" sz="1400">
                <a:effectLst/>
                <a:latin typeface="Times New Roman" panose="02020603050405020304" pitchFamily="18" charset="0"/>
                <a:ea typeface="Times New Roman" panose="02020603050405020304" pitchFamily="18" charset="0"/>
                <a:cs typeface="Times New Roman" panose="02020603050405020304" pitchFamily="18" charset="0"/>
              </a:rPr>
              <a:t>w salach zajęciowych nie wyznaczać specjalnych miejsc dla studentów z niepełnosprawnościami, aby uniknąć stygmatyzacji;</a:t>
            </a:r>
          </a:p>
          <a:p>
            <a:pPr marL="342900" indent="-342900">
              <a:spcAft>
                <a:spcPts val="600"/>
              </a:spcAft>
              <a:buFont typeface="Symbol" panose="05050102010706020507" pitchFamily="18" charset="2"/>
              <a:buChar char=""/>
            </a:pPr>
            <a:r>
              <a:rPr lang="pl-PL" sz="1400">
                <a:effectLst/>
                <a:latin typeface="Times New Roman" panose="02020603050405020304" pitchFamily="18" charset="0"/>
                <a:ea typeface="Times New Roman" panose="02020603050405020304" pitchFamily="18" charset="0"/>
                <a:cs typeface="Times New Roman" panose="02020603050405020304" pitchFamily="18" charset="0"/>
              </a:rPr>
              <a:t>dostępna apteczka, oraz automatyczny defibrylator zewnętrzny AED ;</a:t>
            </a:r>
          </a:p>
          <a:p>
            <a:pPr marL="342900" lvl="0" indent="-342900">
              <a:spcAft>
                <a:spcPts val="600"/>
              </a:spcAft>
              <a:buFont typeface="Symbol" panose="05050102010706020507" pitchFamily="18" charset="2"/>
              <a:buChar char=""/>
            </a:pPr>
            <a:r>
              <a:rPr lang="pl-PL" sz="1400">
                <a:effectLst/>
                <a:latin typeface="Times New Roman" panose="02020603050405020304" pitchFamily="18" charset="0"/>
                <a:ea typeface="Times New Roman" panose="02020603050405020304" pitchFamily="18" charset="0"/>
                <a:cs typeface="Times New Roman" panose="02020603050405020304" pitchFamily="18" charset="0"/>
              </a:rPr>
              <a:t>zapewnienie wstępu osobie korzystającej z psa asystującego; </a:t>
            </a:r>
          </a:p>
          <a:p>
            <a:pPr marL="0" indent="0">
              <a:buNone/>
            </a:pPr>
            <a:r>
              <a:rPr lang="pl-PL" sz="1400" kern="0">
                <a:latin typeface="Times New Roman" panose="02020603050405020304" pitchFamily="18" charset="0"/>
                <a:ea typeface="Times New Roman" panose="02020603050405020304" pitchFamily="18" charset="0"/>
                <a:cs typeface="Times New Roman" panose="02020603050405020304" pitchFamily="18" charset="0"/>
              </a:rPr>
              <a:t>-    </a:t>
            </a:r>
            <a:r>
              <a:rPr lang="pl-PL" sz="1400" kern="0">
                <a:effectLst/>
                <a:latin typeface="Times New Roman" panose="02020603050405020304" pitchFamily="18" charset="0"/>
                <a:ea typeface="Times New Roman" panose="02020603050405020304" pitchFamily="18" charset="0"/>
                <a:cs typeface="Times New Roman" panose="02020603050405020304" pitchFamily="18" charset="0"/>
              </a:rPr>
              <a:t>zapewnienie osobom ze szczególnymi potrzebami możliwość ewakuacji (w</a:t>
            </a:r>
            <a:r>
              <a:rPr lang="pl-PL" sz="1400">
                <a:latin typeface="Times New Roman" panose="02020603050405020304" pitchFamily="18" charset="0"/>
                <a:cs typeface="Times New Roman" panose="02020603050405020304" pitchFamily="18" charset="0"/>
              </a:rPr>
              <a:t> przypadku wystąpienia zagrożenia w obiekcie osoby niepełnosprawne są ewakuowane w pierwszej kolejności). </a:t>
            </a:r>
          </a:p>
        </p:txBody>
      </p:sp>
      <p:pic>
        <p:nvPicPr>
          <p:cNvPr id="5" name="Picture 4" descr="Zbliżenie gry w klasy na chodniku">
            <a:extLst>
              <a:ext uri="{FF2B5EF4-FFF2-40B4-BE49-F238E27FC236}">
                <a16:creationId xmlns:a16="http://schemas.microsoft.com/office/drawing/2014/main" id="{AB68F0DE-232E-2C60-73CA-2429B6F9A78A}"/>
              </a:ext>
            </a:extLst>
          </p:cNvPr>
          <p:cNvPicPr>
            <a:picLocks noChangeAspect="1"/>
          </p:cNvPicPr>
          <p:nvPr/>
        </p:nvPicPr>
        <p:blipFill rotWithShape="1">
          <a:blip r:embed="rId2"/>
          <a:srcRect l="24799" r="23364" b="-1"/>
          <a:stretch/>
        </p:blipFill>
        <p:spPr>
          <a:xfrm>
            <a:off x="6857797" y="-10886"/>
            <a:ext cx="5334204" cy="6868886"/>
          </a:xfrm>
          <a:prstGeom prst="rect">
            <a:avLst/>
          </a:prstGeom>
          <a:effectLst>
            <a:outerShdw blurRad="127000" dist="50800" dir="10800000" sx="99000" sy="99000" algn="r" rotWithShape="0">
              <a:prstClr val="black">
                <a:alpha val="40000"/>
              </a:prstClr>
            </a:outerShdw>
          </a:effectLst>
        </p:spPr>
      </p:pic>
    </p:spTree>
    <p:extLst>
      <p:ext uri="{BB962C8B-B14F-4D97-AF65-F5344CB8AC3E}">
        <p14:creationId xmlns:p14="http://schemas.microsoft.com/office/powerpoint/2010/main" val="38500617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AFAF368-4868-71BD-4E6B-09A821CB3F54}"/>
              </a:ext>
            </a:extLst>
          </p:cNvPr>
          <p:cNvSpPr>
            <a:spLocks noGrp="1"/>
          </p:cNvSpPr>
          <p:nvPr>
            <p:ph type="title"/>
          </p:nvPr>
        </p:nvSpPr>
        <p:spPr/>
        <p:txBody>
          <a:bodyPr>
            <a:normAutofit/>
          </a:bodyPr>
          <a:lstStyle/>
          <a:p>
            <a:r>
              <a:rPr lang="pl-PL" sz="2800" b="1" kern="0">
                <a:effectLst/>
                <a:latin typeface="Times New Roman" panose="02020603050405020304" pitchFamily="18" charset="0"/>
                <a:ea typeface="Times New Roman" panose="02020603050405020304" pitchFamily="18" charset="0"/>
                <a:cs typeface="Times New Roman" panose="02020603050405020304" pitchFamily="18" charset="0"/>
              </a:rPr>
              <a:t>Udogodnienia związane z procesem kształcenia</a:t>
            </a:r>
            <a:endParaRPr lang="pl-PL" sz="2800" dirty="0">
              <a:latin typeface="Times New Roman" panose="02020603050405020304" pitchFamily="18" charset="0"/>
              <a:cs typeface="Times New Roman" panose="02020603050405020304" pitchFamily="18" charset="0"/>
            </a:endParaRPr>
          </a:p>
        </p:txBody>
      </p:sp>
      <p:graphicFrame>
        <p:nvGraphicFramePr>
          <p:cNvPr id="11" name="Symbol zastępczy zawartości 2">
            <a:extLst>
              <a:ext uri="{FF2B5EF4-FFF2-40B4-BE49-F238E27FC236}">
                <a16:creationId xmlns:a16="http://schemas.microsoft.com/office/drawing/2014/main" id="{A1BBBC3C-7674-2BB5-F758-53E917546B71}"/>
              </a:ext>
            </a:extLst>
          </p:cNvPr>
          <p:cNvGraphicFramePr>
            <a:graphicFrameLocks noGrp="1"/>
          </p:cNvGraphicFramePr>
          <p:nvPr>
            <p:ph idx="1"/>
            <p:extLst>
              <p:ext uri="{D42A27DB-BD31-4B8C-83A1-F6EECF244321}">
                <p14:modId xmlns:p14="http://schemas.microsoft.com/office/powerpoint/2010/main" val="85532657"/>
              </p:ext>
            </p:extLst>
          </p:nvPr>
        </p:nvGraphicFramePr>
        <p:xfrm>
          <a:off x="757084" y="1465006"/>
          <a:ext cx="10596716" cy="47119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071610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9F7D5CDA-D291-4307-BF55-1381FED296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F036D905-AD27-6936-3C56-FD0604F25DD6}"/>
              </a:ext>
            </a:extLst>
          </p:cNvPr>
          <p:cNvSpPr>
            <a:spLocks noGrp="1"/>
          </p:cNvSpPr>
          <p:nvPr>
            <p:ph type="title"/>
          </p:nvPr>
        </p:nvSpPr>
        <p:spPr>
          <a:xfrm>
            <a:off x="761800" y="762001"/>
            <a:ext cx="5334197" cy="1708242"/>
          </a:xfrm>
        </p:spPr>
        <p:txBody>
          <a:bodyPr anchor="ctr">
            <a:normAutofit/>
          </a:bodyPr>
          <a:lstStyle/>
          <a:p>
            <a:r>
              <a:rPr lang="pl-PL" sz="4000">
                <a:latin typeface="Times New Roman" panose="02020603050405020304" pitchFamily="18" charset="0"/>
                <a:cs typeface="Times New Roman" panose="02020603050405020304" pitchFamily="18" charset="0"/>
              </a:rPr>
              <a:t>Społeczna kontrola dostępności </a:t>
            </a:r>
          </a:p>
        </p:txBody>
      </p:sp>
      <p:sp>
        <p:nvSpPr>
          <p:cNvPr id="3" name="Symbol zastępczy zawartości 2">
            <a:extLst>
              <a:ext uri="{FF2B5EF4-FFF2-40B4-BE49-F238E27FC236}">
                <a16:creationId xmlns:a16="http://schemas.microsoft.com/office/drawing/2014/main" id="{2E7F9D7E-484E-DBFA-FD92-109677B2ECF5}"/>
              </a:ext>
            </a:extLst>
          </p:cNvPr>
          <p:cNvSpPr>
            <a:spLocks noGrp="1"/>
          </p:cNvSpPr>
          <p:nvPr>
            <p:ph idx="1"/>
          </p:nvPr>
        </p:nvSpPr>
        <p:spPr>
          <a:xfrm>
            <a:off x="761800" y="2470244"/>
            <a:ext cx="5334197" cy="3769835"/>
          </a:xfrm>
        </p:spPr>
        <p:txBody>
          <a:bodyPr anchor="ctr">
            <a:normAutofit/>
          </a:bodyPr>
          <a:lstStyle/>
          <a:p>
            <a:r>
              <a:rPr lang="pl-PL" sz="1400">
                <a:latin typeface="Times New Roman" panose="02020603050405020304" pitchFamily="18" charset="0"/>
                <a:cs typeface="Times New Roman" panose="02020603050405020304" pitchFamily="18" charset="0"/>
              </a:rPr>
              <a:t>Ankiety </a:t>
            </a:r>
            <a:r>
              <a:rPr lang="pl-PL" sz="1400" b="1" kern="0">
                <a:effectLst/>
                <a:latin typeface="Times New Roman" panose="02020603050405020304" pitchFamily="18" charset="0"/>
                <a:ea typeface="Times New Roman" panose="02020603050405020304" pitchFamily="18" charset="0"/>
                <a:cs typeface="Times New Roman" panose="02020603050405020304" pitchFamily="18" charset="0"/>
              </a:rPr>
              <a:t>studentów – </a:t>
            </a:r>
            <a:r>
              <a:rPr lang="pl-PL" sz="1400" kern="0">
                <a:effectLst/>
                <a:latin typeface="Times New Roman" panose="02020603050405020304" pitchFamily="18" charset="0"/>
                <a:ea typeface="Times New Roman" panose="02020603050405020304" pitchFamily="18" charset="0"/>
                <a:cs typeface="Times New Roman" panose="02020603050405020304" pitchFamily="18" charset="0"/>
              </a:rPr>
              <a:t>Studenci jednostki cyklicznie oceniają infrastrukturę, wykorzystywaną w procesie dydaktycznym</a:t>
            </a:r>
          </a:p>
          <a:p>
            <a:endParaRPr lang="pl-PL" sz="1400" kern="0">
              <a:latin typeface="Times New Roman" panose="02020603050405020304" pitchFamily="18" charset="0"/>
              <a:cs typeface="Times New Roman" panose="02020603050405020304" pitchFamily="18" charset="0"/>
            </a:endParaRPr>
          </a:p>
          <a:p>
            <a:r>
              <a:rPr lang="pl-PL" sz="1400" b="1" kern="0">
                <a:latin typeface="Times New Roman" panose="02020603050405020304" pitchFamily="18" charset="0"/>
                <a:cs typeface="Times New Roman" panose="02020603050405020304" pitchFamily="18" charset="0"/>
              </a:rPr>
              <a:t>Projekty studenckie </a:t>
            </a:r>
          </a:p>
          <a:p>
            <a:endParaRPr lang="pl-PL" sz="1400" kern="0">
              <a:latin typeface="Times New Roman" panose="02020603050405020304" pitchFamily="18" charset="0"/>
              <a:cs typeface="Times New Roman" panose="02020603050405020304" pitchFamily="18" charset="0"/>
            </a:endParaRPr>
          </a:p>
          <a:p>
            <a:r>
              <a:rPr lang="pl-PL" sz="1400" b="1" kern="0">
                <a:effectLst/>
                <a:latin typeface="Times New Roman" panose="02020603050405020304" pitchFamily="18" charset="0"/>
                <a:ea typeface="Times New Roman" panose="02020603050405020304" pitchFamily="18" charset="0"/>
                <a:cs typeface="Times New Roman" panose="02020603050405020304" pitchFamily="18" charset="0"/>
              </a:rPr>
              <a:t>Zgłoszenie bariery</a:t>
            </a:r>
            <a:r>
              <a:rPr lang="pl-PL" sz="1400" kern="0">
                <a:effectLst/>
                <a:latin typeface="Times New Roman" panose="02020603050405020304" pitchFamily="18" charset="0"/>
                <a:ea typeface="Times New Roman" panose="02020603050405020304" pitchFamily="18" charset="0"/>
                <a:cs typeface="Times New Roman" panose="02020603050405020304" pitchFamily="18" charset="0"/>
              </a:rPr>
              <a:t> - Każda osoba, w tym również student ma prawo poinformować o barierach w dostępności np. architektonicznej</a:t>
            </a:r>
          </a:p>
          <a:p>
            <a:endParaRPr lang="pl-PL" sz="1400" kern="0">
              <a:latin typeface="Times New Roman" panose="02020603050405020304" pitchFamily="18" charset="0"/>
              <a:cs typeface="Times New Roman" panose="02020603050405020304" pitchFamily="18" charset="0"/>
            </a:endParaRPr>
          </a:p>
          <a:p>
            <a:r>
              <a:rPr lang="pl-PL" sz="1400" b="1" kern="0">
                <a:effectLst/>
                <a:latin typeface="Times New Roman" panose="02020603050405020304" pitchFamily="18" charset="0"/>
                <a:ea typeface="Times New Roman" panose="02020603050405020304" pitchFamily="18" charset="0"/>
                <a:cs typeface="Times New Roman" panose="02020603050405020304" pitchFamily="18" charset="0"/>
              </a:rPr>
              <a:t>Wniosek o zapewnienie dostępności</a:t>
            </a:r>
            <a:r>
              <a:rPr lang="pl-PL" sz="1400" kern="0">
                <a:effectLst/>
                <a:latin typeface="Times New Roman" panose="02020603050405020304" pitchFamily="18" charset="0"/>
                <a:ea typeface="Times New Roman" panose="02020603050405020304" pitchFamily="18" charset="0"/>
                <a:cs typeface="Times New Roman" panose="02020603050405020304" pitchFamily="18" charset="0"/>
              </a:rPr>
              <a:t> - Osoba ze szczególnymi potrzebami lub jej przedstawiciel/ka ustawowy/a, po wykazaniu interesu faktycznego ma prawo złożyć wniosek o zapewnienie dostępności architektonicznej lub/i informacyjno-komunikacyjnej</a:t>
            </a:r>
          </a:p>
          <a:p>
            <a:r>
              <a:rPr lang="pl-PL" sz="1400" b="1" kern="0">
                <a:effectLst/>
                <a:latin typeface="Times New Roman" panose="02020603050405020304" pitchFamily="18" charset="0"/>
                <a:ea typeface="Times New Roman" panose="02020603050405020304" pitchFamily="18" charset="0"/>
                <a:cs typeface="Times New Roman" panose="02020603050405020304" pitchFamily="18" charset="0"/>
              </a:rPr>
              <a:t>Możliwość wnoszenia skarg i wniosków na zasadach ogólnych</a:t>
            </a:r>
            <a:endParaRPr lang="pl-PL" sz="1400">
              <a:latin typeface="Times New Roman" panose="02020603050405020304" pitchFamily="18" charset="0"/>
              <a:cs typeface="Times New Roman" panose="02020603050405020304" pitchFamily="18" charset="0"/>
            </a:endParaRPr>
          </a:p>
        </p:txBody>
      </p:sp>
      <p:pic>
        <p:nvPicPr>
          <p:cNvPr id="5" name="Picture 4" descr="Sticky notes on a wall">
            <a:extLst>
              <a:ext uri="{FF2B5EF4-FFF2-40B4-BE49-F238E27FC236}">
                <a16:creationId xmlns:a16="http://schemas.microsoft.com/office/drawing/2014/main" id="{414F506A-4DE5-02DE-75FE-28D9AF677859}"/>
              </a:ext>
            </a:extLst>
          </p:cNvPr>
          <p:cNvPicPr>
            <a:picLocks noChangeAspect="1"/>
          </p:cNvPicPr>
          <p:nvPr/>
        </p:nvPicPr>
        <p:blipFill rotWithShape="1">
          <a:blip r:embed="rId2"/>
          <a:srcRect l="22786" r="23049" b="1"/>
          <a:stretch/>
        </p:blipFill>
        <p:spPr>
          <a:xfrm>
            <a:off x="6857797" y="-10886"/>
            <a:ext cx="5334204" cy="6868886"/>
          </a:xfrm>
          <a:prstGeom prst="rect">
            <a:avLst/>
          </a:prstGeom>
          <a:effectLst>
            <a:outerShdw blurRad="127000" dist="50800" dir="10800000" sx="99000" sy="99000" algn="r" rotWithShape="0">
              <a:prstClr val="black">
                <a:alpha val="40000"/>
              </a:prstClr>
            </a:outerShdw>
          </a:effectLst>
        </p:spPr>
      </p:pic>
    </p:spTree>
    <p:extLst>
      <p:ext uri="{BB962C8B-B14F-4D97-AF65-F5344CB8AC3E}">
        <p14:creationId xmlns:p14="http://schemas.microsoft.com/office/powerpoint/2010/main" val="26660227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3B021B3-DE93-4AB7-8A18-CF5F1CED8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AC68588B-530B-52E9-613F-F535641AB58D}"/>
              </a:ext>
            </a:extLst>
          </p:cNvPr>
          <p:cNvSpPr>
            <a:spLocks noGrp="1"/>
          </p:cNvSpPr>
          <p:nvPr>
            <p:ph type="title"/>
          </p:nvPr>
        </p:nvSpPr>
        <p:spPr>
          <a:xfrm>
            <a:off x="841248" y="256032"/>
            <a:ext cx="10506456" cy="1014984"/>
          </a:xfrm>
        </p:spPr>
        <p:txBody>
          <a:bodyPr anchor="b">
            <a:normAutofit/>
          </a:bodyPr>
          <a:lstStyle/>
          <a:p>
            <a:r>
              <a:rPr lang="pl-PL" b="0" i="0">
                <a:effectLst/>
                <a:latin typeface="Times New Roman" panose="02020603050405020304" pitchFamily="18" charset="0"/>
              </a:rPr>
              <a:t>Skarga na brak dostępności </a:t>
            </a:r>
            <a:endParaRPr lang="pl-PL" dirty="0"/>
          </a:p>
        </p:txBody>
      </p:sp>
      <p:sp>
        <p:nvSpPr>
          <p:cNvPr id="11" name="Rectangle 10">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5953" y="1634502"/>
            <a:ext cx="10451592"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3" name="Rectangle 12">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41248" y="1538176"/>
            <a:ext cx="1873457" cy="1098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aphicFrame>
        <p:nvGraphicFramePr>
          <p:cNvPr id="5" name="Symbol zastępczy zawartości 2">
            <a:extLst>
              <a:ext uri="{FF2B5EF4-FFF2-40B4-BE49-F238E27FC236}">
                <a16:creationId xmlns:a16="http://schemas.microsoft.com/office/drawing/2014/main" id="{9626340E-C563-86F4-FCBA-D4D29687E76A}"/>
              </a:ext>
            </a:extLst>
          </p:cNvPr>
          <p:cNvGraphicFramePr>
            <a:graphicFrameLocks noGrp="1"/>
          </p:cNvGraphicFramePr>
          <p:nvPr>
            <p:ph idx="1"/>
            <p:extLst>
              <p:ext uri="{D42A27DB-BD31-4B8C-83A1-F6EECF244321}">
                <p14:modId xmlns:p14="http://schemas.microsoft.com/office/powerpoint/2010/main" val="2667863479"/>
              </p:ext>
            </p:extLst>
          </p:nvPr>
        </p:nvGraphicFramePr>
        <p:xfrm>
          <a:off x="838200" y="1926266"/>
          <a:ext cx="10515600" cy="43575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01855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897CE317-13B7-51F4-77E3-21435BD0E843}"/>
              </a:ext>
            </a:extLst>
          </p:cNvPr>
          <p:cNvSpPr>
            <a:spLocks noGrp="1"/>
          </p:cNvSpPr>
          <p:nvPr>
            <p:ph type="title"/>
          </p:nvPr>
        </p:nvSpPr>
        <p:spPr>
          <a:xfrm>
            <a:off x="5297762" y="329184"/>
            <a:ext cx="6251110" cy="1783080"/>
          </a:xfrm>
        </p:spPr>
        <p:txBody>
          <a:bodyPr anchor="b">
            <a:normAutofit/>
          </a:bodyPr>
          <a:lstStyle/>
          <a:p>
            <a:endParaRPr lang="pl-PL" sz="5400"/>
          </a:p>
        </p:txBody>
      </p:sp>
      <p:pic>
        <p:nvPicPr>
          <p:cNvPr id="5" name="Picture 4" descr="Strzałki wskazujące w kierunku światła">
            <a:extLst>
              <a:ext uri="{FF2B5EF4-FFF2-40B4-BE49-F238E27FC236}">
                <a16:creationId xmlns:a16="http://schemas.microsoft.com/office/drawing/2014/main" id="{D7528034-3B02-6B6B-3E58-5F72CCCCEA71}"/>
              </a:ext>
            </a:extLst>
          </p:cNvPr>
          <p:cNvPicPr>
            <a:picLocks noChangeAspect="1"/>
          </p:cNvPicPr>
          <p:nvPr/>
        </p:nvPicPr>
        <p:blipFill rotWithShape="1">
          <a:blip r:embed="rId2"/>
          <a:srcRect l="7471" r="47198" b="-1"/>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1"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ymbol zastępczy zawartości 2">
            <a:extLst>
              <a:ext uri="{FF2B5EF4-FFF2-40B4-BE49-F238E27FC236}">
                <a16:creationId xmlns:a16="http://schemas.microsoft.com/office/drawing/2014/main" id="{7FED938F-E735-49D6-DC7F-AFF2A56B268F}"/>
              </a:ext>
            </a:extLst>
          </p:cNvPr>
          <p:cNvSpPr>
            <a:spLocks noGrp="1"/>
          </p:cNvSpPr>
          <p:nvPr>
            <p:ph idx="1"/>
          </p:nvPr>
        </p:nvSpPr>
        <p:spPr>
          <a:xfrm>
            <a:off x="5297762" y="2706624"/>
            <a:ext cx="6251110" cy="3483864"/>
          </a:xfrm>
        </p:spPr>
        <p:txBody>
          <a:bodyPr>
            <a:normAutofit/>
          </a:bodyPr>
          <a:lstStyle/>
          <a:p>
            <a:r>
              <a:rPr lang="pl-PL" sz="2200" b="0" i="0">
                <a:effectLst/>
                <a:latin typeface="Times New Roman" panose="02020603050405020304" pitchFamily="18" charset="0"/>
                <a:cs typeface="Times New Roman" panose="02020603050405020304" pitchFamily="18" charset="0"/>
              </a:rPr>
              <a:t>Jest to narzędzie, które może pomóc w identyfikowaniu problemów i wywieraniu presji na odpowiednie instytucje i organizacje w celu wprowadzenia niezbędnych zmian i poprawy dostępności dla wszystkich osób.</a:t>
            </a:r>
            <a:endParaRPr lang="pl-PL" sz="22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088763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F293A50-FC78-B918-49BC-835C5A3EBB62}"/>
              </a:ext>
            </a:extLst>
          </p:cNvPr>
          <p:cNvSpPr>
            <a:spLocks noGrp="1"/>
          </p:cNvSpPr>
          <p:nvPr>
            <p:ph type="title"/>
          </p:nvPr>
        </p:nvSpPr>
        <p:spPr/>
        <p:txBody>
          <a:bodyPr/>
          <a:lstStyle/>
          <a:p>
            <a:r>
              <a:rPr lang="pl-PL" dirty="0"/>
              <a:t>Kogo dotyczy dostępność co?</a:t>
            </a:r>
          </a:p>
        </p:txBody>
      </p:sp>
      <p:graphicFrame>
        <p:nvGraphicFramePr>
          <p:cNvPr id="5" name="Symbol zastępczy zawartości 2">
            <a:extLst>
              <a:ext uri="{FF2B5EF4-FFF2-40B4-BE49-F238E27FC236}">
                <a16:creationId xmlns:a16="http://schemas.microsoft.com/office/drawing/2014/main" id="{E2246D87-008F-C78D-423A-5A13FBC1395A}"/>
              </a:ext>
            </a:extLst>
          </p:cNvPr>
          <p:cNvGraphicFramePr>
            <a:graphicFrameLocks noGrp="1"/>
          </p:cNvGraphicFramePr>
          <p:nvPr>
            <p:ph idx="1"/>
            <p:extLst>
              <p:ext uri="{D42A27DB-BD31-4B8C-83A1-F6EECF244321}">
                <p14:modId xmlns:p14="http://schemas.microsoft.com/office/powerpoint/2010/main" val="1413453443"/>
              </p:ext>
            </p:extLst>
          </p:nvPr>
        </p:nvGraphicFramePr>
        <p:xfrm>
          <a:off x="737419" y="1347019"/>
          <a:ext cx="10616381" cy="48299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2069950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9F7D5CDA-D291-4307-BF55-1381FED296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0D10FB7A-4AE9-91B9-856D-9F18F3106F0C}"/>
              </a:ext>
            </a:extLst>
          </p:cNvPr>
          <p:cNvSpPr>
            <a:spLocks noGrp="1"/>
          </p:cNvSpPr>
          <p:nvPr>
            <p:ph type="title"/>
          </p:nvPr>
        </p:nvSpPr>
        <p:spPr>
          <a:xfrm>
            <a:off x="1012723" y="762001"/>
            <a:ext cx="5083274" cy="889818"/>
          </a:xfrm>
        </p:spPr>
        <p:txBody>
          <a:bodyPr anchor="ctr">
            <a:normAutofit fontScale="90000"/>
          </a:bodyPr>
          <a:lstStyle/>
          <a:p>
            <a:r>
              <a:rPr lang="pl-PL" sz="3700" b="1" dirty="0">
                <a:latin typeface="Times New Roman" panose="02020603050405020304" pitchFamily="18" charset="0"/>
                <a:ea typeface="Calibri" panose="020F0502020204030204" pitchFamily="34" charset="0"/>
                <a:cs typeface="Times New Roman" panose="02020603050405020304" pitchFamily="18" charset="0"/>
              </a:rPr>
              <a:t>Dostosowanie procesu dydaktycznego i szkolenia </a:t>
            </a:r>
            <a:endParaRPr lang="pl-PL" sz="3700" dirty="0">
              <a:latin typeface="Times New Roman" panose="02020603050405020304" pitchFamily="18" charset="0"/>
              <a:cs typeface="Times New Roman" panose="02020603050405020304" pitchFamily="18" charset="0"/>
            </a:endParaRPr>
          </a:p>
        </p:txBody>
      </p:sp>
      <p:sp>
        <p:nvSpPr>
          <p:cNvPr id="3" name="Symbol zastępczy zawartości 2">
            <a:extLst>
              <a:ext uri="{FF2B5EF4-FFF2-40B4-BE49-F238E27FC236}">
                <a16:creationId xmlns:a16="http://schemas.microsoft.com/office/drawing/2014/main" id="{CCC83417-6FB9-33DB-2FFD-CA1C3CDB082E}"/>
              </a:ext>
            </a:extLst>
          </p:cNvPr>
          <p:cNvSpPr>
            <a:spLocks noGrp="1"/>
          </p:cNvSpPr>
          <p:nvPr>
            <p:ph idx="1"/>
          </p:nvPr>
        </p:nvSpPr>
        <p:spPr>
          <a:xfrm>
            <a:off x="422787" y="1662705"/>
            <a:ext cx="5673211" cy="4577375"/>
          </a:xfrm>
        </p:spPr>
        <p:txBody>
          <a:bodyPr anchor="ctr">
            <a:normAutofit/>
          </a:bodyPr>
          <a:lstStyle/>
          <a:p>
            <a:pPr marL="457200" lvl="1" indent="0">
              <a:buNone/>
            </a:pPr>
            <a:r>
              <a:rPr lang="pl-PL" sz="1200" dirty="0">
                <a:effectLst/>
                <a:latin typeface="Times New Roman" panose="02020603050405020304" pitchFamily="18" charset="0"/>
                <a:ea typeface="Calibri" panose="020F0502020204030204" pitchFamily="34" charset="0"/>
                <a:cs typeface="Times New Roman" panose="02020603050405020304" pitchFamily="18" charset="0"/>
              </a:rPr>
              <a:t>Studenci ze szczególnymi potrzebami, w tym z niepełnosprawnościami, mają możliwość skorzystania z różnych form wsparcia w ramach dostosowania procesu dydaktycznego do indywidualnych potrzeb. </a:t>
            </a:r>
          </a:p>
          <a:p>
            <a:pPr marL="457200" lvl="1" indent="0">
              <a:buNone/>
            </a:pPr>
            <a:r>
              <a:rPr lang="pl-PL" sz="1200" dirty="0">
                <a:effectLst/>
                <a:latin typeface="Times New Roman" panose="02020603050405020304" pitchFamily="18" charset="0"/>
                <a:ea typeface="Calibri" panose="020F0502020204030204" pitchFamily="34" charset="0"/>
                <a:cs typeface="Times New Roman" panose="02020603050405020304" pitchFamily="18" charset="0"/>
              </a:rPr>
              <a:t>Studenci: </a:t>
            </a:r>
          </a:p>
          <a:p>
            <a:pPr marL="342900" lvl="0" indent="-342900">
              <a:buFont typeface="+mj-lt"/>
              <a:buAutoNum type="alphaLcParenR"/>
            </a:pPr>
            <a:r>
              <a:rPr lang="pl-PL" sz="1200" dirty="0">
                <a:effectLst/>
                <a:latin typeface="Times New Roman" panose="02020603050405020304" pitchFamily="18" charset="0"/>
                <a:ea typeface="Calibri" panose="020F0502020204030204" pitchFamily="34" charset="0"/>
                <a:cs typeface="Times New Roman" panose="02020603050405020304" pitchFamily="18" charset="0"/>
              </a:rPr>
              <a:t>z niepełnosprawnościami; </a:t>
            </a:r>
            <a:endParaRPr lang="pl-PL"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buFont typeface="+mj-lt"/>
              <a:buAutoNum type="alphaLcParenR"/>
            </a:pPr>
            <a:r>
              <a:rPr lang="pl-PL" sz="1200" dirty="0">
                <a:effectLst/>
                <a:latin typeface="Times New Roman" panose="02020603050405020304" pitchFamily="18" charset="0"/>
                <a:ea typeface="Calibri" panose="020F0502020204030204" pitchFamily="34" charset="0"/>
                <a:cs typeface="Times New Roman" panose="02020603050405020304" pitchFamily="18" charset="0"/>
              </a:rPr>
              <a:t>przewlekle chorujący; </a:t>
            </a:r>
            <a:endParaRPr lang="pl-PL"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buFont typeface="+mj-lt"/>
              <a:buAutoNum type="alphaLcParenR"/>
            </a:pPr>
            <a:r>
              <a:rPr lang="pl-PL" sz="1200" dirty="0">
                <a:effectLst/>
                <a:latin typeface="Times New Roman" panose="02020603050405020304" pitchFamily="18" charset="0"/>
                <a:ea typeface="Calibri" panose="020F0502020204030204" pitchFamily="34" charset="0"/>
                <a:cs typeface="Times New Roman" panose="02020603050405020304" pitchFamily="18" charset="0"/>
              </a:rPr>
              <a:t>u których nagła choroba lub wypadek skutkują czasową niezdolnością do pełnego uczestnictwa w zajęciach; </a:t>
            </a:r>
            <a:endParaRPr lang="pl-PL"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spcAft>
                <a:spcPts val="600"/>
              </a:spcAft>
              <a:buFont typeface="+mj-lt"/>
              <a:buAutoNum type="alphaLcParenR"/>
            </a:pPr>
            <a:r>
              <a:rPr lang="pl-PL" sz="1200" dirty="0">
                <a:effectLst/>
                <a:latin typeface="Times New Roman" panose="02020603050405020304" pitchFamily="18" charset="0"/>
                <a:ea typeface="Calibri" panose="020F0502020204030204" pitchFamily="34" charset="0"/>
                <a:cs typeface="Times New Roman" panose="02020603050405020304" pitchFamily="18" charset="0"/>
              </a:rPr>
              <a:t>ze specyficznymi trudnościami w uczeniu się i funkcjonowaniu </a:t>
            </a:r>
            <a:endParaRPr lang="pl-PL"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indent="0">
              <a:spcAft>
                <a:spcPts val="600"/>
              </a:spcAft>
              <a:buNone/>
            </a:pPr>
            <a:r>
              <a:rPr lang="pl-PL" sz="1200" dirty="0">
                <a:effectLst/>
                <a:latin typeface="Times New Roman" panose="02020603050405020304" pitchFamily="18" charset="0"/>
                <a:ea typeface="Calibri" panose="020F0502020204030204" pitchFamily="34" charset="0"/>
                <a:cs typeface="Times New Roman" panose="02020603050405020304" pitchFamily="18" charset="0"/>
              </a:rPr>
              <a:t>– mogą wnioskować o przyznanie dostosowania na podstawie przedstawionej dokumentacji specjalistycznej (aktualnego orzeczenia o stopniu niepełnosprawności, zaświadczenia lekarskiego, dokumentu z poradni psychologiczno-pedagogicznej). </a:t>
            </a:r>
            <a:r>
              <a:rPr lang="pl-PL" sz="1200" dirty="0">
                <a:effectLst/>
                <a:latin typeface="Times New Roman" panose="02020603050405020304" pitchFamily="18" charset="0"/>
                <a:ea typeface="Times New Roman" panose="02020603050405020304" pitchFamily="18" charset="0"/>
                <a:cs typeface="Times New Roman" panose="02020603050405020304" pitchFamily="18" charset="0"/>
              </a:rPr>
              <a:t>Każdy przypadek osoby ubiegającej się̨ o przyznanie adaptacji rozpatrywany jest indywidualnie, zgodnie z ideą wyrównywania szans edukacyjnych oraz racjonalnego dostosowania do potrzeb wynikających z niepełnosprawności lub choroby przewlekłej.</a:t>
            </a:r>
          </a:p>
          <a:p>
            <a:pPr>
              <a:spcAft>
                <a:spcPts val="600"/>
              </a:spcAft>
            </a:pPr>
            <a:r>
              <a:rPr lang="pl-PL" sz="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pl-PL"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pl-PL" sz="1200" dirty="0">
                <a:latin typeface="Times New Roman" panose="02020603050405020304" pitchFamily="18" charset="0"/>
                <a:ea typeface="Calibri" panose="020F0502020204030204" pitchFamily="34" charset="0"/>
                <a:cs typeface="Times New Roman" panose="02020603050405020304" pitchFamily="18" charset="0"/>
              </a:rPr>
              <a:t>Dostosowania</a:t>
            </a:r>
            <a:r>
              <a:rPr lang="pl-PL" sz="1200" dirty="0">
                <a:effectLst/>
                <a:latin typeface="Times New Roman" panose="02020603050405020304" pitchFamily="18" charset="0"/>
                <a:ea typeface="Times New Roman" panose="02020603050405020304" pitchFamily="18" charset="0"/>
                <a:cs typeface="Times New Roman" panose="02020603050405020304" pitchFamily="18" charset="0"/>
              </a:rPr>
              <a:t> mogą̨ dotyczyć w szczególności formy egzaminów, toku kształcenia, jak i środowiska fizycznego, w którym mają miejsce zajęcia dydaktyczne oraz badania naukowe. </a:t>
            </a:r>
          </a:p>
          <a:p>
            <a:endParaRPr lang="pl-PL" sz="1000" dirty="0"/>
          </a:p>
        </p:txBody>
      </p:sp>
      <p:pic>
        <p:nvPicPr>
          <p:cNvPr id="5" name="Picture 4" descr="Formuły napisane na tablicach">
            <a:extLst>
              <a:ext uri="{FF2B5EF4-FFF2-40B4-BE49-F238E27FC236}">
                <a16:creationId xmlns:a16="http://schemas.microsoft.com/office/drawing/2014/main" id="{AB0E58EB-9C9F-9D1D-F03B-0376DC8D3D6A}"/>
              </a:ext>
            </a:extLst>
          </p:cNvPr>
          <p:cNvPicPr>
            <a:picLocks noChangeAspect="1"/>
          </p:cNvPicPr>
          <p:nvPr/>
        </p:nvPicPr>
        <p:blipFill rotWithShape="1">
          <a:blip r:embed="rId2"/>
          <a:srcRect l="22182" r="25981" b="-1"/>
          <a:stretch/>
        </p:blipFill>
        <p:spPr>
          <a:xfrm>
            <a:off x="6857797" y="-10886"/>
            <a:ext cx="5334204" cy="6868886"/>
          </a:xfrm>
          <a:prstGeom prst="rect">
            <a:avLst/>
          </a:prstGeom>
          <a:effectLst>
            <a:outerShdw blurRad="127000" dist="50800" dir="10800000" sx="99000" sy="99000" algn="r" rotWithShape="0">
              <a:prstClr val="black">
                <a:alpha val="40000"/>
              </a:prstClr>
            </a:outerShdw>
          </a:effectLst>
        </p:spPr>
      </p:pic>
    </p:spTree>
    <p:extLst>
      <p:ext uri="{BB962C8B-B14F-4D97-AF65-F5344CB8AC3E}">
        <p14:creationId xmlns:p14="http://schemas.microsoft.com/office/powerpoint/2010/main" val="11940882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347E628-B641-94E1-1414-967D517291E1}"/>
              </a:ext>
            </a:extLst>
          </p:cNvPr>
          <p:cNvSpPr>
            <a:spLocks noGrp="1"/>
          </p:cNvSpPr>
          <p:nvPr>
            <p:ph type="title"/>
          </p:nvPr>
        </p:nvSpPr>
        <p:spPr>
          <a:xfrm>
            <a:off x="963560" y="365126"/>
            <a:ext cx="10390239" cy="903236"/>
          </a:xfrm>
        </p:spPr>
        <p:txBody>
          <a:bodyPr/>
          <a:lstStyle/>
          <a:p>
            <a:r>
              <a:rPr lang="pl-PL" dirty="0">
                <a:latin typeface="Times New Roman" panose="02020603050405020304" pitchFamily="18" charset="0"/>
                <a:cs typeface="Times New Roman" panose="02020603050405020304" pitchFamily="18" charset="0"/>
              </a:rPr>
              <a:t>Typowe formy dostosowania</a:t>
            </a:r>
          </a:p>
        </p:txBody>
      </p:sp>
      <p:graphicFrame>
        <p:nvGraphicFramePr>
          <p:cNvPr id="5" name="Symbol zastępczy zawartości 2">
            <a:extLst>
              <a:ext uri="{FF2B5EF4-FFF2-40B4-BE49-F238E27FC236}">
                <a16:creationId xmlns:a16="http://schemas.microsoft.com/office/drawing/2014/main" id="{BE341BDF-219C-103D-8F2E-F7DB8FB72443}"/>
              </a:ext>
            </a:extLst>
          </p:cNvPr>
          <p:cNvGraphicFramePr>
            <a:graphicFrameLocks noGrp="1"/>
          </p:cNvGraphicFramePr>
          <p:nvPr>
            <p:ph idx="1"/>
          </p:nvPr>
        </p:nvGraphicFramePr>
        <p:xfrm>
          <a:off x="757084" y="1386348"/>
          <a:ext cx="10596716" cy="47906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30547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CE27C20-5AA2-2FFB-6A90-F8E952A660E1}"/>
              </a:ext>
            </a:extLst>
          </p:cNvPr>
          <p:cNvSpPr>
            <a:spLocks noGrp="1"/>
          </p:cNvSpPr>
          <p:nvPr>
            <p:ph type="title"/>
          </p:nvPr>
        </p:nvSpPr>
        <p:spPr/>
        <p:txBody>
          <a:bodyPr/>
          <a:lstStyle/>
          <a:p>
            <a:r>
              <a:rPr lang="pl-PL"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W</a:t>
            </a:r>
            <a:r>
              <a:rPr lang="pl-PL" sz="4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sparcie asystenta dydaktycznego</a:t>
            </a:r>
            <a:br>
              <a:rPr lang="pl-PL" sz="4400" dirty="0">
                <a:effectLst/>
                <a:latin typeface="Times New Roman" panose="02020603050405020304" pitchFamily="18" charset="0"/>
                <a:ea typeface="Times New Roman" panose="02020603050405020304" pitchFamily="18" charset="0"/>
                <a:cs typeface="Times New Roman" panose="02020603050405020304" pitchFamily="18" charset="0"/>
              </a:rPr>
            </a:br>
            <a:endParaRPr lang="pl-PL" dirty="0"/>
          </a:p>
        </p:txBody>
      </p:sp>
      <p:graphicFrame>
        <p:nvGraphicFramePr>
          <p:cNvPr id="5" name="Symbol zastępczy zawartości 2">
            <a:extLst>
              <a:ext uri="{FF2B5EF4-FFF2-40B4-BE49-F238E27FC236}">
                <a16:creationId xmlns:a16="http://schemas.microsoft.com/office/drawing/2014/main" id="{CE23A763-AAEE-DFFF-0BC0-FB8B3372A70B}"/>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5124926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97A91E1-9894-4E20-A1ED-639EC4789267}"/>
              </a:ext>
            </a:extLst>
          </p:cNvPr>
          <p:cNvSpPr>
            <a:spLocks noGrp="1"/>
          </p:cNvSpPr>
          <p:nvPr>
            <p:ph type="title"/>
          </p:nvPr>
        </p:nvSpPr>
        <p:spPr>
          <a:xfrm>
            <a:off x="935182" y="770953"/>
            <a:ext cx="4371420" cy="1768495"/>
          </a:xfrm>
        </p:spPr>
        <p:txBody>
          <a:bodyPr anchor="t">
            <a:normAutofit fontScale="90000"/>
          </a:bodyPr>
          <a:lstStyle/>
          <a:p>
            <a:r>
              <a:rPr lang="pl-PL" sz="3000" dirty="0">
                <a:latin typeface="Times New Roman" panose="02020603050405020304" pitchFamily="18" charset="0"/>
                <a:ea typeface="Trebuchet MS" panose="020B0603020202020204" pitchFamily="34" charset="0"/>
                <a:cs typeface="Trebuchet MS" panose="020B0603020202020204" pitchFamily="34" charset="0"/>
              </a:rPr>
              <a:t>Centrum</a:t>
            </a:r>
            <a:r>
              <a:rPr lang="pl-PL" sz="3000" spc="5" dirty="0">
                <a:latin typeface="Times New Roman" panose="02020603050405020304" pitchFamily="18" charset="0"/>
                <a:ea typeface="Trebuchet MS" panose="020B0603020202020204" pitchFamily="34" charset="0"/>
                <a:cs typeface="Trebuchet MS" panose="020B0603020202020204" pitchFamily="34" charset="0"/>
              </a:rPr>
              <a:t> </a:t>
            </a:r>
            <a:r>
              <a:rPr lang="pl-PL" sz="3000" dirty="0">
                <a:latin typeface="Times New Roman" panose="02020603050405020304" pitchFamily="18" charset="0"/>
                <a:ea typeface="Trebuchet MS" panose="020B0603020202020204" pitchFamily="34" charset="0"/>
                <a:cs typeface="Trebuchet MS" panose="020B0603020202020204" pitchFamily="34" charset="0"/>
              </a:rPr>
              <a:t>Informacji</a:t>
            </a:r>
            <a:r>
              <a:rPr lang="pl-PL" sz="3000" spc="5" dirty="0">
                <a:latin typeface="Times New Roman" panose="02020603050405020304" pitchFamily="18" charset="0"/>
                <a:ea typeface="Trebuchet MS" panose="020B0603020202020204" pitchFamily="34" charset="0"/>
                <a:cs typeface="Trebuchet MS" panose="020B0603020202020204" pitchFamily="34" charset="0"/>
              </a:rPr>
              <a:t> </a:t>
            </a:r>
            <a:r>
              <a:rPr lang="pl-PL" sz="3000" dirty="0">
                <a:latin typeface="Times New Roman" panose="02020603050405020304" pitchFamily="18" charset="0"/>
                <a:ea typeface="Trebuchet MS" panose="020B0603020202020204" pitchFamily="34" charset="0"/>
                <a:cs typeface="Trebuchet MS" panose="020B0603020202020204" pitchFamily="34" charset="0"/>
              </a:rPr>
              <a:t>Naukowej</a:t>
            </a:r>
            <a:r>
              <a:rPr lang="pl-PL" sz="3000" spc="5" dirty="0">
                <a:latin typeface="Times New Roman" panose="02020603050405020304" pitchFamily="18" charset="0"/>
                <a:ea typeface="Trebuchet MS" panose="020B0603020202020204" pitchFamily="34" charset="0"/>
                <a:cs typeface="Trebuchet MS" panose="020B0603020202020204" pitchFamily="34" charset="0"/>
              </a:rPr>
              <a:t> </a:t>
            </a:r>
            <a:r>
              <a:rPr lang="pl-PL" sz="3000" dirty="0">
                <a:latin typeface="Times New Roman" panose="02020603050405020304" pitchFamily="18" charset="0"/>
                <a:ea typeface="Trebuchet MS" panose="020B0603020202020204" pitchFamily="34" charset="0"/>
                <a:cs typeface="Trebuchet MS" panose="020B0603020202020204" pitchFamily="34" charset="0"/>
              </a:rPr>
              <a:t>i</a:t>
            </a:r>
            <a:r>
              <a:rPr lang="pl-PL" sz="3000" spc="5" dirty="0">
                <a:latin typeface="Times New Roman" panose="02020603050405020304" pitchFamily="18" charset="0"/>
                <a:ea typeface="Trebuchet MS" panose="020B0603020202020204" pitchFamily="34" charset="0"/>
                <a:cs typeface="Trebuchet MS" panose="020B0603020202020204" pitchFamily="34" charset="0"/>
              </a:rPr>
              <a:t> </a:t>
            </a:r>
            <a:r>
              <a:rPr lang="pl-PL" sz="3000" dirty="0">
                <a:latin typeface="Times New Roman" panose="02020603050405020304" pitchFamily="18" charset="0"/>
                <a:ea typeface="Trebuchet MS" panose="020B0603020202020204" pitchFamily="34" charset="0"/>
                <a:cs typeface="Trebuchet MS" panose="020B0603020202020204" pitchFamily="34" charset="0"/>
              </a:rPr>
              <a:t>Biblioteka</a:t>
            </a:r>
            <a:r>
              <a:rPr lang="pl-PL" sz="3000" spc="5" dirty="0">
                <a:latin typeface="Times New Roman" panose="02020603050405020304" pitchFamily="18" charset="0"/>
                <a:ea typeface="Trebuchet MS" panose="020B0603020202020204" pitchFamily="34" charset="0"/>
                <a:cs typeface="Trebuchet MS" panose="020B0603020202020204" pitchFamily="34" charset="0"/>
              </a:rPr>
              <a:t> </a:t>
            </a:r>
            <a:r>
              <a:rPr lang="pl-PL" sz="3000" dirty="0">
                <a:latin typeface="Times New Roman" panose="02020603050405020304" pitchFamily="18" charset="0"/>
                <a:ea typeface="Trebuchet MS" panose="020B0603020202020204" pitchFamily="34" charset="0"/>
                <a:cs typeface="Trebuchet MS" panose="020B0603020202020204" pitchFamily="34" charset="0"/>
              </a:rPr>
              <a:t>Akademicka</a:t>
            </a:r>
            <a:r>
              <a:rPr lang="pl-PL" sz="3000" spc="5" dirty="0">
                <a:latin typeface="Times New Roman" panose="02020603050405020304" pitchFamily="18" charset="0"/>
                <a:ea typeface="Trebuchet MS" panose="020B0603020202020204" pitchFamily="34" charset="0"/>
                <a:cs typeface="Trebuchet MS" panose="020B0603020202020204" pitchFamily="34" charset="0"/>
              </a:rPr>
              <a:t> jako forma wsparcia dydaktycznego –propozycja rozwiązania</a:t>
            </a:r>
            <a:endParaRPr lang="pl-PL" sz="3000" dirty="0"/>
          </a:p>
        </p:txBody>
      </p:sp>
      <p:cxnSp>
        <p:nvCxnSpPr>
          <p:cNvPr id="10" name="Straight Connector 9">
            <a:extLst>
              <a:ext uri="{FF2B5EF4-FFF2-40B4-BE49-F238E27FC236}">
                <a16:creationId xmlns:a16="http://schemas.microsoft.com/office/drawing/2014/main" id="{FC23E3B9-5ABF-58B3-E2B0-E9A5DAA900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1462"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3" name="Symbol zastępczy zawartości 2">
            <a:extLst>
              <a:ext uri="{FF2B5EF4-FFF2-40B4-BE49-F238E27FC236}">
                <a16:creationId xmlns:a16="http://schemas.microsoft.com/office/drawing/2014/main" id="{191B3F53-EB8D-2440-63A8-0601344519D3}"/>
              </a:ext>
            </a:extLst>
          </p:cNvPr>
          <p:cNvSpPr>
            <a:spLocks noGrp="1"/>
          </p:cNvSpPr>
          <p:nvPr>
            <p:ph idx="1"/>
          </p:nvPr>
        </p:nvSpPr>
        <p:spPr>
          <a:xfrm>
            <a:off x="706582" y="3096491"/>
            <a:ext cx="5851534" cy="3057620"/>
          </a:xfrm>
        </p:spPr>
        <p:txBody>
          <a:bodyPr>
            <a:normAutofit/>
          </a:bodyPr>
          <a:lstStyle/>
          <a:p>
            <a:r>
              <a:rPr lang="pl-PL" sz="1700" dirty="0">
                <a:effectLst/>
                <a:latin typeface="Times New Roman" panose="02020603050405020304" pitchFamily="18" charset="0"/>
                <a:ea typeface="Trebuchet MS" panose="020B0603020202020204" pitchFamily="34" charset="0"/>
                <a:cs typeface="Trebuchet MS" panose="020B0603020202020204" pitchFamily="34" charset="0"/>
              </a:rPr>
              <a:t>Na</a:t>
            </a:r>
            <a:r>
              <a:rPr lang="pl-PL" sz="1700" spc="5" dirty="0">
                <a:effectLst/>
                <a:latin typeface="Times New Roman" panose="02020603050405020304" pitchFamily="18" charset="0"/>
                <a:ea typeface="Trebuchet MS" panose="020B0603020202020204" pitchFamily="34" charset="0"/>
                <a:cs typeface="Trebuchet MS" panose="020B0603020202020204" pitchFamily="34" charset="0"/>
              </a:rPr>
              <a:t> </a:t>
            </a:r>
            <a:r>
              <a:rPr lang="pl-PL" sz="1700" dirty="0">
                <a:effectLst/>
                <a:latin typeface="Times New Roman" panose="02020603050405020304" pitchFamily="18" charset="0"/>
                <a:ea typeface="Trebuchet MS" panose="020B0603020202020204" pitchFamily="34" charset="0"/>
                <a:cs typeface="Trebuchet MS" panose="020B0603020202020204" pitchFamily="34" charset="0"/>
              </a:rPr>
              <a:t>dostępność</a:t>
            </a:r>
            <a:r>
              <a:rPr lang="pl-PL" sz="1700" spc="5" dirty="0">
                <a:effectLst/>
                <a:latin typeface="Times New Roman" panose="02020603050405020304" pitchFamily="18" charset="0"/>
                <a:ea typeface="Trebuchet MS" panose="020B0603020202020204" pitchFamily="34" charset="0"/>
                <a:cs typeface="Trebuchet MS" panose="020B0603020202020204" pitchFamily="34" charset="0"/>
              </a:rPr>
              <a:t> </a:t>
            </a:r>
            <a:r>
              <a:rPr lang="pl-PL" sz="1700" dirty="0">
                <a:effectLst/>
                <a:latin typeface="Times New Roman" panose="02020603050405020304" pitchFamily="18" charset="0"/>
                <a:ea typeface="Trebuchet MS" panose="020B0603020202020204" pitchFamily="34" charset="0"/>
                <a:cs typeface="Trebuchet MS" panose="020B0603020202020204" pitchFamily="34" charset="0"/>
              </a:rPr>
              <a:t>dydaktyczną</a:t>
            </a:r>
            <a:r>
              <a:rPr lang="pl-PL" sz="1700" spc="5" dirty="0">
                <a:effectLst/>
                <a:latin typeface="Times New Roman" panose="02020603050405020304" pitchFamily="18" charset="0"/>
                <a:ea typeface="Trebuchet MS" panose="020B0603020202020204" pitchFamily="34" charset="0"/>
                <a:cs typeface="Trebuchet MS" panose="020B0603020202020204" pitchFamily="34" charset="0"/>
              </a:rPr>
              <a:t> </a:t>
            </a:r>
            <a:r>
              <a:rPr lang="pl-PL" sz="1700" dirty="0">
                <a:effectLst/>
                <a:latin typeface="Times New Roman" panose="02020603050405020304" pitchFamily="18" charset="0"/>
                <a:ea typeface="Trebuchet MS" panose="020B0603020202020204" pitchFamily="34" charset="0"/>
                <a:cs typeface="Trebuchet MS" panose="020B0603020202020204" pitchFamily="34" charset="0"/>
              </a:rPr>
              <a:t>wpływa jest</a:t>
            </a:r>
            <a:r>
              <a:rPr lang="pl-PL" sz="1700" spc="5" dirty="0">
                <a:effectLst/>
                <a:latin typeface="Times New Roman" panose="02020603050405020304" pitchFamily="18" charset="0"/>
                <a:ea typeface="Trebuchet MS" panose="020B0603020202020204" pitchFamily="34" charset="0"/>
                <a:cs typeface="Trebuchet MS" panose="020B0603020202020204" pitchFamily="34" charset="0"/>
              </a:rPr>
              <a:t> </a:t>
            </a:r>
            <a:r>
              <a:rPr lang="pl-PL" sz="1700" dirty="0">
                <a:effectLst/>
                <a:latin typeface="Times New Roman" panose="02020603050405020304" pitchFamily="18" charset="0"/>
                <a:ea typeface="Trebuchet MS" panose="020B0603020202020204" pitchFamily="34" charset="0"/>
                <a:cs typeface="Trebuchet MS" panose="020B0603020202020204" pitchFamily="34" charset="0"/>
              </a:rPr>
              <a:t>umożliwienie</a:t>
            </a:r>
            <a:r>
              <a:rPr lang="pl-PL" sz="1700" spc="5" dirty="0">
                <a:effectLst/>
                <a:latin typeface="Times New Roman" panose="02020603050405020304" pitchFamily="18" charset="0"/>
                <a:ea typeface="Trebuchet MS" panose="020B0603020202020204" pitchFamily="34" charset="0"/>
                <a:cs typeface="Trebuchet MS" panose="020B0603020202020204" pitchFamily="34" charset="0"/>
              </a:rPr>
              <a:t> </a:t>
            </a:r>
            <a:r>
              <a:rPr lang="pl-PL" sz="1700" dirty="0">
                <a:effectLst/>
                <a:latin typeface="Times New Roman" panose="02020603050405020304" pitchFamily="18" charset="0"/>
                <a:ea typeface="Trebuchet MS" panose="020B0603020202020204" pitchFamily="34" charset="0"/>
                <a:cs typeface="Trebuchet MS" panose="020B0603020202020204" pitchFamily="34" charset="0"/>
              </a:rPr>
              <a:t>studentom</a:t>
            </a:r>
            <a:r>
              <a:rPr lang="pl-PL" sz="1700" spc="5" dirty="0">
                <a:effectLst/>
                <a:latin typeface="Times New Roman" panose="02020603050405020304" pitchFamily="18" charset="0"/>
                <a:ea typeface="Trebuchet MS" panose="020B0603020202020204" pitchFamily="34" charset="0"/>
                <a:cs typeface="Trebuchet MS" panose="020B0603020202020204" pitchFamily="34" charset="0"/>
              </a:rPr>
              <a:t> </a:t>
            </a:r>
            <a:r>
              <a:rPr lang="pl-PL" sz="1700" dirty="0">
                <a:effectLst/>
                <a:latin typeface="Times New Roman" panose="02020603050405020304" pitchFamily="18" charset="0"/>
                <a:ea typeface="Trebuchet MS" panose="020B0603020202020204" pitchFamily="34" charset="0"/>
                <a:cs typeface="Trebuchet MS" panose="020B0603020202020204" pitchFamily="34" charset="0"/>
              </a:rPr>
              <a:t>korzystania</a:t>
            </a:r>
            <a:r>
              <a:rPr lang="pl-PL" sz="1700" spc="5" dirty="0">
                <a:effectLst/>
                <a:latin typeface="Times New Roman" panose="02020603050405020304" pitchFamily="18" charset="0"/>
                <a:ea typeface="Trebuchet MS" panose="020B0603020202020204" pitchFamily="34" charset="0"/>
                <a:cs typeface="Trebuchet MS" panose="020B0603020202020204" pitchFamily="34" charset="0"/>
              </a:rPr>
              <a:t> </a:t>
            </a:r>
            <a:r>
              <a:rPr lang="pl-PL" sz="1700" dirty="0">
                <a:effectLst/>
                <a:latin typeface="Times New Roman" panose="02020603050405020304" pitchFamily="18" charset="0"/>
                <a:ea typeface="Trebuchet MS" panose="020B0603020202020204" pitchFamily="34" charset="0"/>
                <a:cs typeface="Trebuchet MS" panose="020B0603020202020204" pitchFamily="34" charset="0"/>
              </a:rPr>
              <a:t>z</a:t>
            </a:r>
            <a:r>
              <a:rPr lang="pl-PL" sz="1700" spc="5" dirty="0">
                <a:effectLst/>
                <a:latin typeface="Times New Roman" panose="02020603050405020304" pitchFamily="18" charset="0"/>
                <a:ea typeface="Trebuchet MS" panose="020B0603020202020204" pitchFamily="34" charset="0"/>
                <a:cs typeface="Trebuchet MS" panose="020B0603020202020204" pitchFamily="34" charset="0"/>
              </a:rPr>
              <a:t> </a:t>
            </a:r>
            <a:r>
              <a:rPr lang="pl-PL" sz="1700" dirty="0">
                <a:effectLst/>
                <a:latin typeface="Times New Roman" panose="02020603050405020304" pitchFamily="18" charset="0"/>
                <a:ea typeface="Trebuchet MS" panose="020B0603020202020204" pitchFamily="34" charset="0"/>
                <a:cs typeface="Trebuchet MS" panose="020B0603020202020204" pitchFamily="34" charset="0"/>
              </a:rPr>
              <a:t>zasobów</a:t>
            </a:r>
            <a:r>
              <a:rPr lang="pl-PL" sz="1700" spc="5" dirty="0">
                <a:effectLst/>
                <a:latin typeface="Times New Roman" panose="02020603050405020304" pitchFamily="18" charset="0"/>
                <a:ea typeface="Trebuchet MS" panose="020B0603020202020204" pitchFamily="34" charset="0"/>
                <a:cs typeface="Trebuchet MS" panose="020B0603020202020204" pitchFamily="34" charset="0"/>
              </a:rPr>
              <a:t> </a:t>
            </a:r>
            <a:r>
              <a:rPr lang="pl-PL" sz="1700" dirty="0">
                <a:effectLst/>
                <a:latin typeface="Times New Roman" panose="02020603050405020304" pitchFamily="18" charset="0"/>
                <a:ea typeface="Trebuchet MS" panose="020B0603020202020204" pitchFamily="34" charset="0"/>
                <a:cs typeface="Trebuchet MS" panose="020B0603020202020204" pitchFamily="34" charset="0"/>
              </a:rPr>
              <a:t>Centrum</a:t>
            </a:r>
            <a:r>
              <a:rPr lang="pl-PL" sz="1700" spc="5" dirty="0">
                <a:effectLst/>
                <a:latin typeface="Times New Roman" panose="02020603050405020304" pitchFamily="18" charset="0"/>
                <a:ea typeface="Trebuchet MS" panose="020B0603020202020204" pitchFamily="34" charset="0"/>
                <a:cs typeface="Trebuchet MS" panose="020B0603020202020204" pitchFamily="34" charset="0"/>
              </a:rPr>
              <a:t> </a:t>
            </a:r>
            <a:r>
              <a:rPr lang="pl-PL" sz="1700" dirty="0">
                <a:effectLst/>
                <a:latin typeface="Times New Roman" panose="02020603050405020304" pitchFamily="18" charset="0"/>
                <a:ea typeface="Trebuchet MS" panose="020B0603020202020204" pitchFamily="34" charset="0"/>
                <a:cs typeface="Trebuchet MS" panose="020B0603020202020204" pitchFamily="34" charset="0"/>
              </a:rPr>
              <a:t>Informacji</a:t>
            </a:r>
            <a:r>
              <a:rPr lang="pl-PL" sz="1700" spc="5" dirty="0">
                <a:effectLst/>
                <a:latin typeface="Times New Roman" panose="02020603050405020304" pitchFamily="18" charset="0"/>
                <a:ea typeface="Trebuchet MS" panose="020B0603020202020204" pitchFamily="34" charset="0"/>
                <a:cs typeface="Trebuchet MS" panose="020B0603020202020204" pitchFamily="34" charset="0"/>
              </a:rPr>
              <a:t> </a:t>
            </a:r>
            <a:r>
              <a:rPr lang="pl-PL" sz="1700" dirty="0">
                <a:effectLst/>
                <a:latin typeface="Times New Roman" panose="02020603050405020304" pitchFamily="18" charset="0"/>
                <a:ea typeface="Trebuchet MS" panose="020B0603020202020204" pitchFamily="34" charset="0"/>
                <a:cs typeface="Trebuchet MS" panose="020B0603020202020204" pitchFamily="34" charset="0"/>
              </a:rPr>
              <a:t>Naukowej</a:t>
            </a:r>
            <a:r>
              <a:rPr lang="pl-PL" sz="1700" spc="5" dirty="0">
                <a:effectLst/>
                <a:latin typeface="Times New Roman" panose="02020603050405020304" pitchFamily="18" charset="0"/>
                <a:ea typeface="Trebuchet MS" panose="020B0603020202020204" pitchFamily="34" charset="0"/>
                <a:cs typeface="Trebuchet MS" panose="020B0603020202020204" pitchFamily="34" charset="0"/>
              </a:rPr>
              <a:t> </a:t>
            </a:r>
            <a:r>
              <a:rPr lang="pl-PL" sz="1700" dirty="0">
                <a:effectLst/>
                <a:latin typeface="Times New Roman" panose="02020603050405020304" pitchFamily="18" charset="0"/>
                <a:ea typeface="Trebuchet MS" panose="020B0603020202020204" pitchFamily="34" charset="0"/>
                <a:cs typeface="Trebuchet MS" panose="020B0603020202020204" pitchFamily="34" charset="0"/>
              </a:rPr>
              <a:t>i</a:t>
            </a:r>
            <a:r>
              <a:rPr lang="pl-PL" sz="1700" spc="5" dirty="0">
                <a:effectLst/>
                <a:latin typeface="Times New Roman" panose="02020603050405020304" pitchFamily="18" charset="0"/>
                <a:ea typeface="Trebuchet MS" panose="020B0603020202020204" pitchFamily="34" charset="0"/>
                <a:cs typeface="Trebuchet MS" panose="020B0603020202020204" pitchFamily="34" charset="0"/>
              </a:rPr>
              <a:t> </a:t>
            </a:r>
            <a:r>
              <a:rPr lang="pl-PL" sz="1700" dirty="0">
                <a:effectLst/>
                <a:latin typeface="Times New Roman" panose="02020603050405020304" pitchFamily="18" charset="0"/>
                <a:ea typeface="Trebuchet MS" panose="020B0603020202020204" pitchFamily="34" charset="0"/>
                <a:cs typeface="Trebuchet MS" panose="020B0603020202020204" pitchFamily="34" charset="0"/>
              </a:rPr>
              <a:t>Biblioteki</a:t>
            </a:r>
            <a:r>
              <a:rPr lang="pl-PL" sz="1700" spc="5" dirty="0">
                <a:effectLst/>
                <a:latin typeface="Times New Roman" panose="02020603050405020304" pitchFamily="18" charset="0"/>
                <a:ea typeface="Trebuchet MS" panose="020B0603020202020204" pitchFamily="34" charset="0"/>
                <a:cs typeface="Trebuchet MS" panose="020B0603020202020204" pitchFamily="34" charset="0"/>
              </a:rPr>
              <a:t> </a:t>
            </a:r>
            <a:r>
              <a:rPr lang="pl-PL" sz="1700" dirty="0">
                <a:effectLst/>
                <a:latin typeface="Times New Roman" panose="02020603050405020304" pitchFamily="18" charset="0"/>
                <a:ea typeface="Trebuchet MS" panose="020B0603020202020204" pitchFamily="34" charset="0"/>
                <a:cs typeface="Trebuchet MS" panose="020B0603020202020204" pitchFamily="34" charset="0"/>
              </a:rPr>
              <a:t>Akademickiej.</a:t>
            </a:r>
            <a:r>
              <a:rPr lang="pl-PL" sz="1700" spc="5" dirty="0">
                <a:effectLst/>
                <a:latin typeface="Times New Roman" panose="02020603050405020304" pitchFamily="18" charset="0"/>
                <a:ea typeface="Trebuchet MS" panose="020B0603020202020204" pitchFamily="34" charset="0"/>
                <a:cs typeface="Trebuchet MS" panose="020B0603020202020204" pitchFamily="34" charset="0"/>
              </a:rPr>
              <a:t> </a:t>
            </a:r>
          </a:p>
          <a:p>
            <a:r>
              <a:rPr lang="pl-PL" sz="1700" dirty="0">
                <a:effectLst/>
                <a:latin typeface="Times New Roman" panose="02020603050405020304" pitchFamily="18" charset="0"/>
                <a:ea typeface="Trebuchet MS" panose="020B0603020202020204" pitchFamily="34" charset="0"/>
                <a:cs typeface="Trebuchet MS" panose="020B0603020202020204" pitchFamily="34" charset="0"/>
              </a:rPr>
              <a:t>Wspomniane</a:t>
            </a:r>
            <a:r>
              <a:rPr lang="pl-PL" sz="1700" spc="5" dirty="0">
                <a:effectLst/>
                <a:latin typeface="Times New Roman" panose="02020603050405020304" pitchFamily="18" charset="0"/>
                <a:ea typeface="Trebuchet MS" panose="020B0603020202020204" pitchFamily="34" charset="0"/>
                <a:cs typeface="Trebuchet MS" panose="020B0603020202020204" pitchFamily="34" charset="0"/>
              </a:rPr>
              <a:t> </a:t>
            </a:r>
            <a:r>
              <a:rPr lang="pl-PL" sz="1700" dirty="0">
                <a:effectLst/>
                <a:latin typeface="Times New Roman" panose="02020603050405020304" pitchFamily="18" charset="0"/>
                <a:ea typeface="Trebuchet MS" panose="020B0603020202020204" pitchFamily="34" charset="0"/>
                <a:cs typeface="Trebuchet MS" panose="020B0603020202020204" pitchFamily="34" charset="0"/>
              </a:rPr>
              <a:t>Centrum</a:t>
            </a:r>
            <a:r>
              <a:rPr lang="pl-PL" sz="1700" spc="5" dirty="0">
                <a:effectLst/>
                <a:latin typeface="Times New Roman" panose="02020603050405020304" pitchFamily="18" charset="0"/>
                <a:ea typeface="Trebuchet MS" panose="020B0603020202020204" pitchFamily="34" charset="0"/>
                <a:cs typeface="Trebuchet MS" panose="020B0603020202020204" pitchFamily="34" charset="0"/>
              </a:rPr>
              <a:t> </a:t>
            </a:r>
            <a:r>
              <a:rPr lang="pl-PL" sz="1700" dirty="0">
                <a:effectLst/>
                <a:latin typeface="Times New Roman" panose="02020603050405020304" pitchFamily="18" charset="0"/>
                <a:ea typeface="Trebuchet MS" panose="020B0603020202020204" pitchFamily="34" charset="0"/>
                <a:cs typeface="Trebuchet MS" panose="020B0603020202020204" pitchFamily="34" charset="0"/>
              </a:rPr>
              <a:t>wyposażone</a:t>
            </a:r>
            <a:r>
              <a:rPr lang="pl-PL" sz="1700" spc="5" dirty="0">
                <a:effectLst/>
                <a:latin typeface="Times New Roman" panose="02020603050405020304" pitchFamily="18" charset="0"/>
                <a:ea typeface="Trebuchet MS" panose="020B0603020202020204" pitchFamily="34" charset="0"/>
                <a:cs typeface="Trebuchet MS" panose="020B0603020202020204" pitchFamily="34" charset="0"/>
              </a:rPr>
              <a:t> </a:t>
            </a:r>
            <a:r>
              <a:rPr lang="pl-PL" sz="1700" dirty="0">
                <a:effectLst/>
                <a:latin typeface="Times New Roman" panose="02020603050405020304" pitchFamily="18" charset="0"/>
                <a:ea typeface="Trebuchet MS" panose="020B0603020202020204" pitchFamily="34" charset="0"/>
                <a:cs typeface="Trebuchet MS" panose="020B0603020202020204" pitchFamily="34" charset="0"/>
              </a:rPr>
              <a:t>jest</a:t>
            </a:r>
            <a:r>
              <a:rPr lang="pl-PL" sz="1700" spc="5" dirty="0">
                <a:effectLst/>
                <a:latin typeface="Times New Roman" panose="02020603050405020304" pitchFamily="18" charset="0"/>
                <a:ea typeface="Trebuchet MS" panose="020B0603020202020204" pitchFamily="34" charset="0"/>
                <a:cs typeface="Trebuchet MS" panose="020B0603020202020204" pitchFamily="34" charset="0"/>
              </a:rPr>
              <a:t> </a:t>
            </a:r>
            <a:r>
              <a:rPr lang="pl-PL" sz="1700" dirty="0">
                <a:effectLst/>
                <a:latin typeface="Times New Roman" panose="02020603050405020304" pitchFamily="18" charset="0"/>
                <a:ea typeface="Trebuchet MS" panose="020B0603020202020204" pitchFamily="34" charset="0"/>
                <a:cs typeface="Trebuchet MS" panose="020B0603020202020204" pitchFamily="34" charset="0"/>
              </a:rPr>
              <a:t>w</a:t>
            </a:r>
            <a:r>
              <a:rPr lang="pl-PL" sz="1700" spc="5" dirty="0">
                <a:effectLst/>
                <a:latin typeface="Times New Roman" panose="02020603050405020304" pitchFamily="18" charset="0"/>
                <a:ea typeface="Trebuchet MS" panose="020B0603020202020204" pitchFamily="34" charset="0"/>
                <a:cs typeface="Trebuchet MS" panose="020B0603020202020204" pitchFamily="34" charset="0"/>
              </a:rPr>
              <a:t> </a:t>
            </a:r>
            <a:r>
              <a:rPr lang="pl-PL" sz="1700" dirty="0">
                <a:effectLst/>
                <a:latin typeface="Times New Roman" panose="02020603050405020304" pitchFamily="18" charset="0"/>
                <a:ea typeface="Trebuchet MS" panose="020B0603020202020204" pitchFamily="34" charset="0"/>
                <a:cs typeface="Trebuchet MS" panose="020B0603020202020204" pitchFamily="34" charset="0"/>
              </a:rPr>
              <a:t>obszerny</a:t>
            </a:r>
            <a:r>
              <a:rPr lang="pl-PL" sz="1700" spc="5" dirty="0">
                <a:effectLst/>
                <a:latin typeface="Times New Roman" panose="02020603050405020304" pitchFamily="18" charset="0"/>
                <a:ea typeface="Trebuchet MS" panose="020B0603020202020204" pitchFamily="34" charset="0"/>
                <a:cs typeface="Trebuchet MS" panose="020B0603020202020204" pitchFamily="34" charset="0"/>
              </a:rPr>
              <a:t> </a:t>
            </a:r>
            <a:r>
              <a:rPr lang="pl-PL" sz="1700" dirty="0">
                <a:effectLst/>
                <a:latin typeface="Times New Roman" panose="02020603050405020304" pitchFamily="18" charset="0"/>
                <a:ea typeface="Trebuchet MS" panose="020B0603020202020204" pitchFamily="34" charset="0"/>
                <a:cs typeface="Trebuchet MS" panose="020B0603020202020204" pitchFamily="34" charset="0"/>
              </a:rPr>
              <a:t>zbiór</a:t>
            </a:r>
            <a:r>
              <a:rPr lang="pl-PL" sz="1700" spc="5" dirty="0">
                <a:effectLst/>
                <a:latin typeface="Times New Roman" panose="02020603050405020304" pitchFamily="18" charset="0"/>
                <a:ea typeface="Trebuchet MS" panose="020B0603020202020204" pitchFamily="34" charset="0"/>
                <a:cs typeface="Trebuchet MS" panose="020B0603020202020204" pitchFamily="34" charset="0"/>
              </a:rPr>
              <a:t> </a:t>
            </a:r>
            <a:r>
              <a:rPr lang="pl-PL" sz="1700" dirty="0">
                <a:effectLst/>
                <a:latin typeface="Times New Roman" panose="02020603050405020304" pitchFamily="18" charset="0"/>
                <a:ea typeface="Trebuchet MS" panose="020B0603020202020204" pitchFamily="34" charset="0"/>
                <a:cs typeface="Trebuchet MS" panose="020B0603020202020204" pitchFamily="34" charset="0"/>
              </a:rPr>
              <a:t>zasobów</a:t>
            </a:r>
            <a:r>
              <a:rPr lang="pl-PL" sz="1700" spc="5" dirty="0">
                <a:effectLst/>
                <a:latin typeface="Times New Roman" panose="02020603050405020304" pitchFamily="18" charset="0"/>
                <a:ea typeface="Trebuchet MS" panose="020B0603020202020204" pitchFamily="34" charset="0"/>
                <a:cs typeface="Trebuchet MS" panose="020B0603020202020204" pitchFamily="34" charset="0"/>
              </a:rPr>
              <a:t> </a:t>
            </a:r>
            <a:r>
              <a:rPr lang="pl-PL" sz="1700" dirty="0">
                <a:effectLst/>
                <a:latin typeface="Times New Roman" panose="02020603050405020304" pitchFamily="18" charset="0"/>
                <a:ea typeface="Trebuchet MS" panose="020B0603020202020204" pitchFamily="34" charset="0"/>
                <a:cs typeface="Trebuchet MS" panose="020B0603020202020204" pitchFamily="34" charset="0"/>
              </a:rPr>
              <a:t>wspomagający</a:t>
            </a:r>
            <a:r>
              <a:rPr lang="pl-PL" sz="1700" spc="5" dirty="0">
                <a:effectLst/>
                <a:latin typeface="Times New Roman" panose="02020603050405020304" pitchFamily="18" charset="0"/>
                <a:ea typeface="Trebuchet MS" panose="020B0603020202020204" pitchFamily="34" charset="0"/>
                <a:cs typeface="Trebuchet MS" panose="020B0603020202020204" pitchFamily="34" charset="0"/>
              </a:rPr>
              <a:t> </a:t>
            </a:r>
            <a:r>
              <a:rPr lang="pl-PL" sz="1700" dirty="0">
                <a:effectLst/>
                <a:latin typeface="Times New Roman" panose="02020603050405020304" pitchFamily="18" charset="0"/>
                <a:ea typeface="Trebuchet MS" panose="020B0603020202020204" pitchFamily="34" charset="0"/>
                <a:cs typeface="Trebuchet MS" panose="020B0603020202020204" pitchFamily="34" charset="0"/>
              </a:rPr>
              <a:t>proces</a:t>
            </a:r>
            <a:r>
              <a:rPr lang="pl-PL" sz="1700" spc="5" dirty="0">
                <a:effectLst/>
                <a:latin typeface="Times New Roman" panose="02020603050405020304" pitchFamily="18" charset="0"/>
                <a:ea typeface="Trebuchet MS" panose="020B0603020202020204" pitchFamily="34" charset="0"/>
                <a:cs typeface="Trebuchet MS" panose="020B0603020202020204" pitchFamily="34" charset="0"/>
              </a:rPr>
              <a:t> </a:t>
            </a:r>
            <a:r>
              <a:rPr lang="pl-PL" sz="1700" dirty="0">
                <a:effectLst/>
                <a:latin typeface="Times New Roman" panose="02020603050405020304" pitchFamily="18" charset="0"/>
                <a:ea typeface="Trebuchet MS" panose="020B0603020202020204" pitchFamily="34" charset="0"/>
                <a:cs typeface="Trebuchet MS" panose="020B0603020202020204" pitchFamily="34" charset="0"/>
              </a:rPr>
              <a:t>edukacyjny</a:t>
            </a:r>
            <a:r>
              <a:rPr lang="pl-PL" sz="1700" spc="5" dirty="0">
                <a:effectLst/>
                <a:latin typeface="Times New Roman" panose="02020603050405020304" pitchFamily="18" charset="0"/>
                <a:ea typeface="Trebuchet MS" panose="020B0603020202020204" pitchFamily="34" charset="0"/>
                <a:cs typeface="Trebuchet MS" panose="020B0603020202020204" pitchFamily="34" charset="0"/>
              </a:rPr>
              <a:t> </a:t>
            </a:r>
            <a:r>
              <a:rPr lang="pl-PL" sz="1700" dirty="0">
                <a:effectLst/>
                <a:latin typeface="Times New Roman" panose="02020603050405020304" pitchFamily="18" charset="0"/>
                <a:ea typeface="Trebuchet MS" panose="020B0603020202020204" pitchFamily="34" charset="0"/>
                <a:cs typeface="Trebuchet MS" panose="020B0603020202020204" pitchFamily="34" charset="0"/>
              </a:rPr>
              <a:t>studentów</a:t>
            </a:r>
            <a:r>
              <a:rPr lang="pl-PL" sz="1700" spc="5" dirty="0">
                <a:effectLst/>
                <a:latin typeface="Times New Roman" panose="02020603050405020304" pitchFamily="18" charset="0"/>
                <a:ea typeface="Trebuchet MS" panose="020B0603020202020204" pitchFamily="34" charset="0"/>
                <a:cs typeface="Trebuchet MS" panose="020B0603020202020204" pitchFamily="34" charset="0"/>
              </a:rPr>
              <a:t> </a:t>
            </a:r>
            <a:r>
              <a:rPr lang="pl-PL" sz="1700" dirty="0">
                <a:effectLst/>
                <a:latin typeface="Times New Roman" panose="02020603050405020304" pitchFamily="18" charset="0"/>
                <a:ea typeface="Trebuchet MS" panose="020B0603020202020204" pitchFamily="34" charset="0"/>
                <a:cs typeface="Trebuchet MS" panose="020B0603020202020204" pitchFamily="34" charset="0"/>
              </a:rPr>
              <a:t>wydziału.</a:t>
            </a:r>
            <a:r>
              <a:rPr lang="pl-PL" sz="1700" spc="5" dirty="0">
                <a:effectLst/>
                <a:latin typeface="Times New Roman" panose="02020603050405020304" pitchFamily="18" charset="0"/>
                <a:ea typeface="Trebuchet MS" panose="020B0603020202020204" pitchFamily="34" charset="0"/>
                <a:cs typeface="Trebuchet MS" panose="020B0603020202020204" pitchFamily="34" charset="0"/>
              </a:rPr>
              <a:t> </a:t>
            </a:r>
            <a:r>
              <a:rPr lang="pl-PL" sz="1700" dirty="0">
                <a:effectLst/>
                <a:latin typeface="Times New Roman" panose="02020603050405020304" pitchFamily="18" charset="0"/>
                <a:ea typeface="Trebuchet MS" panose="020B0603020202020204" pitchFamily="34" charset="0"/>
                <a:cs typeface="Trebuchet MS" panose="020B0603020202020204" pitchFamily="34" charset="0"/>
              </a:rPr>
              <a:t>"CINIBA"</a:t>
            </a:r>
            <a:r>
              <a:rPr lang="pl-PL" sz="1700" spc="5" dirty="0">
                <a:effectLst/>
                <a:latin typeface="Times New Roman" panose="02020603050405020304" pitchFamily="18" charset="0"/>
                <a:ea typeface="Trebuchet MS" panose="020B0603020202020204" pitchFamily="34" charset="0"/>
                <a:cs typeface="Trebuchet MS" panose="020B0603020202020204" pitchFamily="34" charset="0"/>
              </a:rPr>
              <a:t> </a:t>
            </a:r>
            <a:r>
              <a:rPr lang="pl-PL" sz="1700" dirty="0">
                <a:effectLst/>
                <a:latin typeface="Times New Roman" panose="02020603050405020304" pitchFamily="18" charset="0"/>
                <a:ea typeface="Trebuchet MS" panose="020B0603020202020204" pitchFamily="34" charset="0"/>
                <a:cs typeface="Trebuchet MS" panose="020B0603020202020204" pitchFamily="34" charset="0"/>
              </a:rPr>
              <a:t>oprócz</a:t>
            </a:r>
            <a:r>
              <a:rPr lang="pl-PL" sz="1700" spc="5" dirty="0">
                <a:effectLst/>
                <a:latin typeface="Times New Roman" panose="02020603050405020304" pitchFamily="18" charset="0"/>
                <a:ea typeface="Trebuchet MS" panose="020B0603020202020204" pitchFamily="34" charset="0"/>
                <a:cs typeface="Trebuchet MS" panose="020B0603020202020204" pitchFamily="34" charset="0"/>
              </a:rPr>
              <a:t> </a:t>
            </a:r>
            <a:r>
              <a:rPr lang="pl-PL" sz="1700" dirty="0">
                <a:effectLst/>
                <a:latin typeface="Times New Roman" panose="02020603050405020304" pitchFamily="18" charset="0"/>
                <a:ea typeface="Trebuchet MS" panose="020B0603020202020204" pitchFamily="34" charset="0"/>
                <a:cs typeface="Trebuchet MS" panose="020B0603020202020204" pitchFamily="34" charset="0"/>
              </a:rPr>
              <a:t>typowej</a:t>
            </a:r>
            <a:r>
              <a:rPr lang="pl-PL" sz="1700" spc="5" dirty="0">
                <a:effectLst/>
                <a:latin typeface="Times New Roman" panose="02020603050405020304" pitchFamily="18" charset="0"/>
                <a:ea typeface="Trebuchet MS" panose="020B0603020202020204" pitchFamily="34" charset="0"/>
                <a:cs typeface="Trebuchet MS" panose="020B0603020202020204" pitchFamily="34" charset="0"/>
              </a:rPr>
              <a:t> </a:t>
            </a:r>
            <a:r>
              <a:rPr lang="pl-PL" sz="1700" dirty="0">
                <a:effectLst/>
                <a:latin typeface="Times New Roman" panose="02020603050405020304" pitchFamily="18" charset="0"/>
                <a:ea typeface="Trebuchet MS" panose="020B0603020202020204" pitchFamily="34" charset="0"/>
                <a:cs typeface="Trebuchet MS" panose="020B0603020202020204" pitchFamily="34" charset="0"/>
              </a:rPr>
              <a:t>funkcji</a:t>
            </a:r>
            <a:r>
              <a:rPr lang="pl-PL" sz="1700" spc="5" dirty="0">
                <a:effectLst/>
                <a:latin typeface="Times New Roman" panose="02020603050405020304" pitchFamily="18" charset="0"/>
                <a:ea typeface="Trebuchet MS" panose="020B0603020202020204" pitchFamily="34" charset="0"/>
                <a:cs typeface="Trebuchet MS" panose="020B0603020202020204" pitchFamily="34" charset="0"/>
              </a:rPr>
              <a:t> </a:t>
            </a:r>
            <a:r>
              <a:rPr lang="pl-PL" sz="1700" dirty="0">
                <a:effectLst/>
                <a:latin typeface="Times New Roman" panose="02020603050405020304" pitchFamily="18" charset="0"/>
                <a:ea typeface="Trebuchet MS" panose="020B0603020202020204" pitchFamily="34" charset="0"/>
                <a:cs typeface="Trebuchet MS" panose="020B0603020202020204" pitchFamily="34" charset="0"/>
              </a:rPr>
              <a:t>biblioteki</a:t>
            </a:r>
            <a:r>
              <a:rPr lang="pl-PL" sz="1700" spc="5" dirty="0">
                <a:effectLst/>
                <a:latin typeface="Times New Roman" panose="02020603050405020304" pitchFamily="18" charset="0"/>
                <a:ea typeface="Trebuchet MS" panose="020B0603020202020204" pitchFamily="34" charset="0"/>
                <a:cs typeface="Trebuchet MS" panose="020B0603020202020204" pitchFamily="34" charset="0"/>
              </a:rPr>
              <a:t> </a:t>
            </a:r>
            <a:r>
              <a:rPr lang="pl-PL" sz="1700" dirty="0">
                <a:effectLst/>
                <a:latin typeface="Times New Roman" panose="02020603050405020304" pitchFamily="18" charset="0"/>
                <a:ea typeface="Trebuchet MS" panose="020B0603020202020204" pitchFamily="34" charset="0"/>
                <a:cs typeface="Trebuchet MS" panose="020B0603020202020204" pitchFamily="34" charset="0"/>
              </a:rPr>
              <a:t>uniwersyteckiej,</a:t>
            </a:r>
            <a:r>
              <a:rPr lang="pl-PL" sz="1700" spc="5" dirty="0">
                <a:effectLst/>
                <a:latin typeface="Times New Roman" panose="02020603050405020304" pitchFamily="18" charset="0"/>
                <a:ea typeface="Trebuchet MS" panose="020B0603020202020204" pitchFamily="34" charset="0"/>
                <a:cs typeface="Trebuchet MS" panose="020B0603020202020204" pitchFamily="34" charset="0"/>
              </a:rPr>
              <a:t> </a:t>
            </a:r>
            <a:r>
              <a:rPr lang="pl-PL" sz="1700" dirty="0">
                <a:effectLst/>
                <a:latin typeface="Times New Roman" panose="02020603050405020304" pitchFamily="18" charset="0"/>
                <a:ea typeface="Trebuchet MS" panose="020B0603020202020204" pitchFamily="34" charset="0"/>
                <a:cs typeface="Trebuchet MS" panose="020B0603020202020204" pitchFamily="34" charset="0"/>
              </a:rPr>
              <a:t>pełni</a:t>
            </a:r>
            <a:r>
              <a:rPr lang="pl-PL" sz="1700" spc="5" dirty="0">
                <a:effectLst/>
                <a:latin typeface="Times New Roman" panose="02020603050405020304" pitchFamily="18" charset="0"/>
                <a:ea typeface="Trebuchet MS" panose="020B0603020202020204" pitchFamily="34" charset="0"/>
                <a:cs typeface="Trebuchet MS" panose="020B0603020202020204" pitchFamily="34" charset="0"/>
              </a:rPr>
              <a:t> </a:t>
            </a:r>
            <a:r>
              <a:rPr lang="pl-PL" sz="1700" dirty="0">
                <a:effectLst/>
                <a:latin typeface="Times New Roman" panose="02020603050405020304" pitchFamily="18" charset="0"/>
                <a:ea typeface="Trebuchet MS" panose="020B0603020202020204" pitchFamily="34" charset="0"/>
                <a:cs typeface="Trebuchet MS" panose="020B0603020202020204" pitchFamily="34" charset="0"/>
              </a:rPr>
              <a:t>także</a:t>
            </a:r>
            <a:r>
              <a:rPr lang="pl-PL" sz="1700" spc="5" dirty="0">
                <a:effectLst/>
                <a:latin typeface="Times New Roman" panose="02020603050405020304" pitchFamily="18" charset="0"/>
                <a:ea typeface="Trebuchet MS" panose="020B0603020202020204" pitchFamily="34" charset="0"/>
                <a:cs typeface="Trebuchet MS" panose="020B0603020202020204" pitchFamily="34" charset="0"/>
              </a:rPr>
              <a:t> </a:t>
            </a:r>
            <a:r>
              <a:rPr lang="pl-PL" sz="1700" dirty="0">
                <a:effectLst/>
                <a:latin typeface="Times New Roman" panose="02020603050405020304" pitchFamily="18" charset="0"/>
                <a:ea typeface="Trebuchet MS" panose="020B0603020202020204" pitchFamily="34" charset="0"/>
                <a:cs typeface="Trebuchet MS" panose="020B0603020202020204" pitchFamily="34" charset="0"/>
              </a:rPr>
              <a:t>rolę</a:t>
            </a:r>
            <a:r>
              <a:rPr lang="pl-PL" sz="1700" spc="5" dirty="0">
                <a:effectLst/>
                <a:latin typeface="Times New Roman" panose="02020603050405020304" pitchFamily="18" charset="0"/>
                <a:ea typeface="Trebuchet MS" panose="020B0603020202020204" pitchFamily="34" charset="0"/>
                <a:cs typeface="Trebuchet MS" panose="020B0603020202020204" pitchFamily="34" charset="0"/>
              </a:rPr>
              <a:t> </a:t>
            </a:r>
            <a:r>
              <a:rPr lang="pl-PL" sz="1700" dirty="0">
                <a:effectLst/>
                <a:latin typeface="Times New Roman" panose="02020603050405020304" pitchFamily="18" charset="0"/>
                <a:ea typeface="Trebuchet MS" panose="020B0603020202020204" pitchFamily="34" charset="0"/>
                <a:cs typeface="Trebuchet MS" panose="020B0603020202020204" pitchFamily="34" charset="0"/>
              </a:rPr>
              <a:t>miejsca</a:t>
            </a:r>
            <a:r>
              <a:rPr lang="pl-PL" sz="1700" spc="5" dirty="0">
                <a:effectLst/>
                <a:latin typeface="Times New Roman" panose="02020603050405020304" pitchFamily="18" charset="0"/>
                <a:ea typeface="Trebuchet MS" panose="020B0603020202020204" pitchFamily="34" charset="0"/>
                <a:cs typeface="Trebuchet MS" panose="020B0603020202020204" pitchFamily="34" charset="0"/>
              </a:rPr>
              <a:t> </a:t>
            </a:r>
            <a:r>
              <a:rPr lang="pl-PL" sz="1700" dirty="0">
                <a:effectLst/>
                <a:latin typeface="Times New Roman" panose="02020603050405020304" pitchFamily="18" charset="0"/>
                <a:ea typeface="Trebuchet MS" panose="020B0603020202020204" pitchFamily="34" charset="0"/>
                <a:cs typeface="Trebuchet MS" panose="020B0603020202020204" pitchFamily="34" charset="0"/>
              </a:rPr>
              <a:t>konferencji</a:t>
            </a:r>
            <a:r>
              <a:rPr lang="pl-PL" sz="1700" spc="5" dirty="0">
                <a:effectLst/>
                <a:latin typeface="Times New Roman" panose="02020603050405020304" pitchFamily="18" charset="0"/>
                <a:ea typeface="Trebuchet MS" panose="020B0603020202020204" pitchFamily="34" charset="0"/>
                <a:cs typeface="Trebuchet MS" panose="020B0603020202020204" pitchFamily="34" charset="0"/>
              </a:rPr>
              <a:t> </a:t>
            </a:r>
            <a:r>
              <a:rPr lang="pl-PL" sz="1700" dirty="0">
                <a:effectLst/>
                <a:latin typeface="Times New Roman" panose="02020603050405020304" pitchFamily="18" charset="0"/>
                <a:ea typeface="Trebuchet MS" panose="020B0603020202020204" pitchFamily="34" charset="0"/>
                <a:cs typeface="Trebuchet MS" panose="020B0603020202020204" pitchFamily="34" charset="0"/>
              </a:rPr>
              <a:t>naukowych i spotkań stanowiących okazję do poszerzania swojej wiedzy w zakresie</a:t>
            </a:r>
            <a:r>
              <a:rPr lang="pl-PL" sz="1700" spc="5" dirty="0">
                <a:effectLst/>
                <a:latin typeface="Times New Roman" panose="02020603050405020304" pitchFamily="18" charset="0"/>
                <a:ea typeface="Trebuchet MS" panose="020B0603020202020204" pitchFamily="34" charset="0"/>
                <a:cs typeface="Trebuchet MS" panose="020B0603020202020204" pitchFamily="34" charset="0"/>
              </a:rPr>
              <a:t> </a:t>
            </a:r>
            <a:r>
              <a:rPr lang="pl-PL" sz="1700" dirty="0">
                <a:effectLst/>
                <a:latin typeface="Times New Roman" panose="02020603050405020304" pitchFamily="18" charset="0"/>
                <a:ea typeface="Trebuchet MS" panose="020B0603020202020204" pitchFamily="34" charset="0"/>
                <a:cs typeface="Trebuchet MS" panose="020B0603020202020204" pitchFamily="34" charset="0"/>
              </a:rPr>
              <a:t>interesującym</a:t>
            </a:r>
            <a:r>
              <a:rPr lang="pl-PL" sz="1700" spc="-10" dirty="0">
                <a:effectLst/>
                <a:latin typeface="Times New Roman" panose="02020603050405020304" pitchFamily="18" charset="0"/>
                <a:ea typeface="Trebuchet MS" panose="020B0603020202020204" pitchFamily="34" charset="0"/>
                <a:cs typeface="Trebuchet MS" panose="020B0603020202020204" pitchFamily="34" charset="0"/>
              </a:rPr>
              <a:t> </a:t>
            </a:r>
            <a:r>
              <a:rPr lang="pl-PL" sz="1700" dirty="0">
                <a:effectLst/>
                <a:latin typeface="Times New Roman" panose="02020603050405020304" pitchFamily="18" charset="0"/>
                <a:ea typeface="Trebuchet MS" panose="020B0603020202020204" pitchFamily="34" charset="0"/>
                <a:cs typeface="Trebuchet MS" panose="020B0603020202020204" pitchFamily="34" charset="0"/>
              </a:rPr>
              <a:t>dla studentów</a:t>
            </a:r>
            <a:r>
              <a:rPr lang="pl-PL" sz="1700" spc="-10" dirty="0">
                <a:effectLst/>
                <a:latin typeface="Times New Roman" panose="02020603050405020304" pitchFamily="18" charset="0"/>
                <a:ea typeface="Trebuchet MS" panose="020B0603020202020204" pitchFamily="34" charset="0"/>
                <a:cs typeface="Trebuchet MS" panose="020B0603020202020204" pitchFamily="34" charset="0"/>
              </a:rPr>
              <a:t> </a:t>
            </a:r>
            <a:r>
              <a:rPr lang="pl-PL" sz="1700" dirty="0">
                <a:effectLst/>
                <a:latin typeface="Times New Roman" panose="02020603050405020304" pitchFamily="18" charset="0"/>
                <a:ea typeface="Trebuchet MS" panose="020B0603020202020204" pitchFamily="34" charset="0"/>
                <a:cs typeface="Trebuchet MS" panose="020B0603020202020204" pitchFamily="34" charset="0"/>
              </a:rPr>
              <a:t>wydziału.</a:t>
            </a:r>
          </a:p>
          <a:p>
            <a:endParaRPr lang="pl-PL" sz="1700" dirty="0"/>
          </a:p>
        </p:txBody>
      </p:sp>
      <p:pic>
        <p:nvPicPr>
          <p:cNvPr id="7" name="Graphic 6" descr="Książki">
            <a:extLst>
              <a:ext uri="{FF2B5EF4-FFF2-40B4-BE49-F238E27FC236}">
                <a16:creationId xmlns:a16="http://schemas.microsoft.com/office/drawing/2014/main" id="{BFA158B7-E34A-59C4-3164-4A131075C60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411513" y="770953"/>
            <a:ext cx="5000582" cy="5000582"/>
          </a:xfrm>
          <a:prstGeom prst="rect">
            <a:avLst/>
          </a:prstGeom>
        </p:spPr>
      </p:pic>
    </p:spTree>
    <p:extLst>
      <p:ext uri="{BB962C8B-B14F-4D97-AF65-F5344CB8AC3E}">
        <p14:creationId xmlns:p14="http://schemas.microsoft.com/office/powerpoint/2010/main" val="18676116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4C4EC46-EC6F-A0A9-36BF-531F5C8200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5" y="-5"/>
            <a:ext cx="5197641" cy="6857997"/>
          </a:xfrm>
          <a:prstGeom prst="rect">
            <a:avLst/>
          </a:prstGeom>
          <a:gradFill>
            <a:gsLst>
              <a:gs pos="0">
                <a:srgbClr val="215F9A"/>
              </a:gs>
              <a:gs pos="97899">
                <a:schemeClr val="accent3">
                  <a:lumMod val="60000"/>
                  <a:lumOff val="40000"/>
                </a:schemeClr>
              </a:gs>
              <a:gs pos="74000">
                <a:schemeClr val="accent3"/>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13763C0-6092-3B3C-822A-21E174E3A0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 y="0"/>
            <a:ext cx="4608950" cy="6872675"/>
          </a:xfrm>
          <a:prstGeom prst="rect">
            <a:avLst/>
          </a:prstGeom>
          <a:gradFill flip="none" rotWithShape="1">
            <a:gsLst>
              <a:gs pos="0">
                <a:srgbClr val="163E64">
                  <a:alpha val="59000"/>
                </a:srgbClr>
              </a:gs>
              <a:gs pos="69000">
                <a:srgbClr val="215F9A">
                  <a:alpha val="0"/>
                </a:srgbClr>
              </a:gs>
            </a:gsLst>
            <a:lin ang="20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Biała układanka z jednym czerwonym kawałkiem">
            <a:extLst>
              <a:ext uri="{FF2B5EF4-FFF2-40B4-BE49-F238E27FC236}">
                <a16:creationId xmlns:a16="http://schemas.microsoft.com/office/drawing/2014/main" id="{22908622-70F8-88F5-3F31-685B065AC176}"/>
              </a:ext>
            </a:extLst>
          </p:cNvPr>
          <p:cNvPicPr>
            <a:picLocks noChangeAspect="1"/>
          </p:cNvPicPr>
          <p:nvPr/>
        </p:nvPicPr>
        <p:blipFill rotWithShape="1">
          <a:blip r:embed="rId2">
            <a:alphaModFix amt="80000"/>
          </a:blip>
          <a:srcRect l="29486" r="27882"/>
          <a:stretch/>
        </p:blipFill>
        <p:spPr>
          <a:xfrm>
            <a:off x="20" y="-14687"/>
            <a:ext cx="5197615" cy="6857998"/>
          </a:xfrm>
          <a:prstGeom prst="rect">
            <a:avLst/>
          </a:prstGeom>
        </p:spPr>
      </p:pic>
      <p:sp>
        <p:nvSpPr>
          <p:cNvPr id="13" name="Rectangle 12">
            <a:extLst>
              <a:ext uri="{FF2B5EF4-FFF2-40B4-BE49-F238E27FC236}">
                <a16:creationId xmlns:a16="http://schemas.microsoft.com/office/drawing/2014/main" id="{D4ECF21D-729A-005C-E880-CA278A4F45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386570"/>
            <a:ext cx="5197642" cy="4486105"/>
          </a:xfrm>
          <a:prstGeom prst="rect">
            <a:avLst/>
          </a:prstGeom>
          <a:gradFill flip="none" rotWithShape="1">
            <a:gsLst>
              <a:gs pos="11000">
                <a:schemeClr val="accent2"/>
              </a:gs>
              <a:gs pos="71000">
                <a:schemeClr val="accent2">
                  <a:alpha val="0"/>
                </a:schemeClr>
              </a:gs>
            </a:gsLst>
            <a:lin ang="15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BEDAEA2-865D-E67C-A774-2FD2DD4A2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613227"/>
            <a:ext cx="5197642" cy="4259448"/>
          </a:xfrm>
          <a:prstGeom prst="rect">
            <a:avLst/>
          </a:prstGeom>
          <a:gradFill flip="none" rotWithShape="1">
            <a:gsLst>
              <a:gs pos="2101">
                <a:schemeClr val="accent5">
                  <a:lumMod val="75000"/>
                </a:schemeClr>
              </a:gs>
              <a:gs pos="31000">
                <a:schemeClr val="accent5">
                  <a:alpha val="66000"/>
                </a:schemeClr>
              </a:gs>
              <a:gs pos="71000">
                <a:schemeClr val="accent2">
                  <a:alpha val="0"/>
                </a:schemeClr>
              </a:gs>
            </a:gsLst>
            <a:lin ang="171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185DBFB9-4A9C-E847-B80B-CF973C734166}"/>
              </a:ext>
            </a:extLst>
          </p:cNvPr>
          <p:cNvSpPr>
            <a:spLocks noGrp="1"/>
          </p:cNvSpPr>
          <p:nvPr>
            <p:ph type="title"/>
          </p:nvPr>
        </p:nvSpPr>
        <p:spPr>
          <a:xfrm>
            <a:off x="515815" y="4021743"/>
            <a:ext cx="3999542" cy="2235074"/>
          </a:xfrm>
        </p:spPr>
        <p:txBody>
          <a:bodyPr anchor="b">
            <a:normAutofit/>
          </a:bodyPr>
          <a:lstStyle/>
          <a:p>
            <a:r>
              <a:rPr lang="pl-PL" sz="4000" kern="0">
                <a:solidFill>
                  <a:srgbClr val="FFFFFF"/>
                </a:solidFill>
                <a:latin typeface="Candara" panose="020E0502030303020204" pitchFamily="34" charset="0"/>
              </a:rPr>
              <a:t>Indywidulane Dostosowanie Studiów </a:t>
            </a:r>
            <a:endParaRPr lang="pl-PL" sz="4000">
              <a:solidFill>
                <a:srgbClr val="FFFFFF"/>
              </a:solidFill>
            </a:endParaRPr>
          </a:p>
        </p:txBody>
      </p:sp>
      <p:sp>
        <p:nvSpPr>
          <p:cNvPr id="3" name="Symbol zastępczy zawartości 2">
            <a:extLst>
              <a:ext uri="{FF2B5EF4-FFF2-40B4-BE49-F238E27FC236}">
                <a16:creationId xmlns:a16="http://schemas.microsoft.com/office/drawing/2014/main" id="{77D27AA8-9F7D-D4A2-F0D9-91A5926D78F7}"/>
              </a:ext>
            </a:extLst>
          </p:cNvPr>
          <p:cNvSpPr>
            <a:spLocks noGrp="1"/>
          </p:cNvSpPr>
          <p:nvPr>
            <p:ph idx="1"/>
          </p:nvPr>
        </p:nvSpPr>
        <p:spPr>
          <a:xfrm>
            <a:off x="5713430" y="570272"/>
            <a:ext cx="5588299" cy="5523032"/>
          </a:xfrm>
        </p:spPr>
        <p:txBody>
          <a:bodyPr anchor="t">
            <a:normAutofit/>
          </a:bodyPr>
          <a:lstStyle/>
          <a:p>
            <a:pPr marL="0" indent="0">
              <a:buNone/>
            </a:pPr>
            <a:r>
              <a:rPr lang="pl-PL" sz="1600" kern="0" dirty="0">
                <a:latin typeface="Times New Roman" panose="02020603050405020304" pitchFamily="18" charset="0"/>
                <a:cs typeface="Times New Roman" panose="02020603050405020304" pitchFamily="18" charset="0"/>
              </a:rPr>
              <a:t>Jego celem jest wyrównanie szans studentów ze specjalnymi potrzebami edukacyjnymi w pełnym dostępie do oferty edukacyjnej Uniwersytetu.</a:t>
            </a:r>
          </a:p>
          <a:p>
            <a:pPr>
              <a:buFont typeface="Wingdings" panose="05000000000000000000" pitchFamily="2" charset="2"/>
              <a:buChar char="ü"/>
            </a:pPr>
            <a:endParaRPr lang="pl-PL" sz="1600" kern="0" dirty="0">
              <a:latin typeface="Times New Roman" panose="02020603050405020304" pitchFamily="18" charset="0"/>
              <a:cs typeface="Times New Roman" panose="02020603050405020304" pitchFamily="18" charset="0"/>
            </a:endParaRPr>
          </a:p>
          <a:p>
            <a:pPr marL="0" indent="0">
              <a:buNone/>
            </a:pPr>
            <a:r>
              <a:rPr lang="pl-PL" sz="1600" kern="0" dirty="0">
                <a:latin typeface="Times New Roman" panose="02020603050405020304" pitchFamily="18" charset="0"/>
                <a:cs typeface="Times New Roman" panose="02020603050405020304" pitchFamily="18" charset="0"/>
              </a:rPr>
              <a:t>Rozwiązania związane z IDS uwzględniające aktualne możliwości i potrzeby osób studiujących nie mogą powodować zmniejszania wymagań merytorycznych.</a:t>
            </a:r>
          </a:p>
          <a:p>
            <a:endParaRPr lang="pl-PL" sz="1600" kern="0" dirty="0">
              <a:latin typeface="Times New Roman" panose="02020603050405020304" pitchFamily="18" charset="0"/>
              <a:cs typeface="Times New Roman" panose="02020603050405020304" pitchFamily="18" charset="0"/>
            </a:endParaRPr>
          </a:p>
          <a:p>
            <a:pPr marL="0" indent="0">
              <a:buNone/>
            </a:pPr>
            <a:r>
              <a:rPr lang="pl-PL" sz="1600" kern="0" dirty="0">
                <a:latin typeface="Times New Roman" panose="02020603050405020304" pitchFamily="18" charset="0"/>
                <a:cs typeface="Times New Roman" panose="02020603050405020304" pitchFamily="18" charset="0"/>
              </a:rPr>
              <a:t>Indywidulane Dostosowanie Studiów jest prawem każdej osoby z studiującej ze specjalnymi (szczególnymi) potrzebami edukacyjnymi. </a:t>
            </a:r>
          </a:p>
          <a:p>
            <a:pPr>
              <a:buFont typeface="Wingdings" panose="05000000000000000000" pitchFamily="2" charset="2"/>
              <a:buChar char="ü"/>
            </a:pPr>
            <a:endParaRPr lang="pl-PL" sz="1600" kern="0" dirty="0">
              <a:latin typeface="Times New Roman" panose="02020603050405020304" pitchFamily="18" charset="0"/>
              <a:cs typeface="Times New Roman" panose="02020603050405020304" pitchFamily="18" charset="0"/>
            </a:endParaRPr>
          </a:p>
          <a:p>
            <a:pPr marL="0" indent="0">
              <a:buNone/>
            </a:pPr>
            <a:r>
              <a:rPr lang="pl-PL" sz="1600" kern="0" dirty="0">
                <a:latin typeface="Times New Roman" panose="02020603050405020304" pitchFamily="18" charset="0"/>
                <a:cs typeface="Times New Roman" panose="02020603050405020304" pitchFamily="18" charset="0"/>
              </a:rPr>
              <a:t>IDS jest racjonalnym dostosowaniem  rozumianym jako </a:t>
            </a:r>
            <a:r>
              <a:rPr lang="pl-PL" sz="1600" b="1" kern="0" dirty="0">
                <a:latin typeface="Times New Roman" panose="02020603050405020304" pitchFamily="18" charset="0"/>
                <a:cs typeface="Times New Roman" panose="02020603050405020304" pitchFamily="18" charset="0"/>
              </a:rPr>
              <a:t>wszelkie zmiany w procesie studiowania lub w środowisku uczelni, które są </a:t>
            </a:r>
            <a:r>
              <a:rPr lang="pl-PL" sz="1600" b="1" u="sng" kern="0" dirty="0">
                <a:latin typeface="Times New Roman" panose="02020603050405020304" pitchFamily="18" charset="0"/>
                <a:cs typeface="Times New Roman" panose="02020603050405020304" pitchFamily="18" charset="0"/>
              </a:rPr>
              <a:t>niezbędne</a:t>
            </a:r>
            <a:r>
              <a:rPr lang="pl-PL" sz="1600" b="1" kern="0" dirty="0">
                <a:latin typeface="Times New Roman" panose="02020603050405020304" pitchFamily="18" charset="0"/>
                <a:cs typeface="Times New Roman" panose="02020603050405020304" pitchFamily="18" charset="0"/>
              </a:rPr>
              <a:t>, aby umożliwić osobie studiującej ze specjalnymi (szczególnymi) potrzebami edukacyjnymi wykonywanie swoich obowiązków wynikających z bycia osobą studiującą oraz pełną partycypację w życiu wspólnoty akademickiej. </a:t>
            </a:r>
          </a:p>
          <a:p>
            <a:endParaRPr lang="pl-PL"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8358600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453B518B-1885-E428-182F-9CAE77B6CDDA}"/>
              </a:ext>
            </a:extLst>
          </p:cNvPr>
          <p:cNvSpPr>
            <a:spLocks noGrp="1"/>
          </p:cNvSpPr>
          <p:nvPr>
            <p:ph type="title"/>
          </p:nvPr>
        </p:nvSpPr>
        <p:spPr>
          <a:xfrm>
            <a:off x="640080" y="325369"/>
            <a:ext cx="4368602" cy="1956841"/>
          </a:xfrm>
        </p:spPr>
        <p:txBody>
          <a:bodyPr anchor="b">
            <a:normAutofit/>
          </a:bodyPr>
          <a:lstStyle/>
          <a:p>
            <a:r>
              <a:rPr lang="pl-PL" sz="5400"/>
              <a:t>Podstawa IDS</a:t>
            </a:r>
          </a:p>
        </p:txBody>
      </p:sp>
      <p:sp>
        <p:nvSpPr>
          <p:cNvPr id="11"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ymbol zastępczy zawartości 2">
            <a:extLst>
              <a:ext uri="{FF2B5EF4-FFF2-40B4-BE49-F238E27FC236}">
                <a16:creationId xmlns:a16="http://schemas.microsoft.com/office/drawing/2014/main" id="{53832BE0-1453-E48B-8EE6-B427E19FCDC7}"/>
              </a:ext>
            </a:extLst>
          </p:cNvPr>
          <p:cNvSpPr>
            <a:spLocks noGrp="1"/>
          </p:cNvSpPr>
          <p:nvPr>
            <p:ph idx="1"/>
          </p:nvPr>
        </p:nvSpPr>
        <p:spPr>
          <a:xfrm>
            <a:off x="640080" y="2872899"/>
            <a:ext cx="4243589" cy="3320668"/>
          </a:xfrm>
        </p:spPr>
        <p:txBody>
          <a:bodyPr>
            <a:normAutofit/>
          </a:bodyPr>
          <a:lstStyle/>
          <a:p>
            <a:r>
              <a:rPr lang="pl-PL" sz="2200" dirty="0">
                <a:latin typeface="Times New Roman" panose="02020603050405020304" pitchFamily="18" charset="0"/>
                <a:cs typeface="Times New Roman" panose="02020603050405020304" pitchFamily="18" charset="0"/>
              </a:rPr>
              <a:t>IDS przyznaje się na mocy aktualnego orzeczenia o stopniu niepełnosprawności, innego równoważnego dokumentu lub zaświadczenie od psychologa COS.</a:t>
            </a:r>
          </a:p>
          <a:p>
            <a:endParaRPr lang="pl-PL" sz="2200" dirty="0">
              <a:latin typeface="Times New Roman" panose="02020603050405020304" pitchFamily="18" charset="0"/>
              <a:cs typeface="Times New Roman" panose="02020603050405020304" pitchFamily="18" charset="0"/>
            </a:endParaRPr>
          </a:p>
        </p:txBody>
      </p:sp>
      <p:pic>
        <p:nvPicPr>
          <p:cNvPr id="5" name="Picture 4" descr="Schody frontowe i kolumny majestatycznego budynku miejskiego">
            <a:extLst>
              <a:ext uri="{FF2B5EF4-FFF2-40B4-BE49-F238E27FC236}">
                <a16:creationId xmlns:a16="http://schemas.microsoft.com/office/drawing/2014/main" id="{97C21C38-6EA9-F196-57F5-3DAB047CF44F}"/>
              </a:ext>
            </a:extLst>
          </p:cNvPr>
          <p:cNvPicPr>
            <a:picLocks noChangeAspect="1"/>
          </p:cNvPicPr>
          <p:nvPr/>
        </p:nvPicPr>
        <p:blipFill rotWithShape="1">
          <a:blip r:embed="rId2"/>
          <a:srcRect l="15349" r="17698"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117036277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05CBC3C-2E5A-4839-8B9B-2E5A6ADF0F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B5B423A-57CC-4C58-AA26-8E2E862B03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5217023" cy="3994777"/>
          </a:xfrm>
          <a:custGeom>
            <a:avLst/>
            <a:gdLst>
              <a:gd name="connsiteX0" fmla="*/ 1945461 w 5217023"/>
              <a:gd name="connsiteY0" fmla="*/ 3787398 h 3994777"/>
              <a:gd name="connsiteX1" fmla="*/ 1942113 w 5217023"/>
              <a:gd name="connsiteY1" fmla="*/ 3790053 h 3994777"/>
              <a:gd name="connsiteX2" fmla="*/ 1946982 w 5217023"/>
              <a:gd name="connsiteY2" fmla="*/ 3787990 h 3994777"/>
              <a:gd name="connsiteX3" fmla="*/ 1945461 w 5217023"/>
              <a:gd name="connsiteY3" fmla="*/ 3787398 h 3994777"/>
              <a:gd name="connsiteX4" fmla="*/ 0 w 5217023"/>
              <a:gd name="connsiteY4" fmla="*/ 0 h 3994777"/>
              <a:gd name="connsiteX5" fmla="*/ 5030958 w 5217023"/>
              <a:gd name="connsiteY5" fmla="*/ 0 h 3994777"/>
              <a:gd name="connsiteX6" fmla="*/ 5046198 w 5217023"/>
              <a:gd name="connsiteY6" fmla="*/ 153449 h 3994777"/>
              <a:gd name="connsiteX7" fmla="*/ 5055729 w 5217023"/>
              <a:gd name="connsiteY7" fmla="*/ 415828 h 3994777"/>
              <a:gd name="connsiteX8" fmla="*/ 4735242 w 5217023"/>
              <a:gd name="connsiteY8" fmla="*/ 1867130 h 3994777"/>
              <a:gd name="connsiteX9" fmla="*/ 3907395 w 5217023"/>
              <a:gd name="connsiteY9" fmla="*/ 2938441 h 3994777"/>
              <a:gd name="connsiteX10" fmla="*/ 3946497 w 5217023"/>
              <a:gd name="connsiteY10" fmla="*/ 2908567 h 3994777"/>
              <a:gd name="connsiteX11" fmla="*/ 4585421 w 5217023"/>
              <a:gd name="connsiteY11" fmla="*/ 2188401 h 3994777"/>
              <a:gd name="connsiteX12" fmla="*/ 5142585 w 5217023"/>
              <a:gd name="connsiteY12" fmla="*/ 276891 h 3994777"/>
              <a:gd name="connsiteX13" fmla="*/ 5121833 w 5217023"/>
              <a:gd name="connsiteY13" fmla="*/ 30208 h 3994777"/>
              <a:gd name="connsiteX14" fmla="*/ 5116229 w 5217023"/>
              <a:gd name="connsiteY14" fmla="*/ 0 h 3994777"/>
              <a:gd name="connsiteX15" fmla="*/ 5184724 w 5217023"/>
              <a:gd name="connsiteY15" fmla="*/ 0 h 3994777"/>
              <a:gd name="connsiteX16" fmla="*/ 5196265 w 5217023"/>
              <a:gd name="connsiteY16" fmla="*/ 66113 h 3994777"/>
              <a:gd name="connsiteX17" fmla="*/ 5058603 w 5217023"/>
              <a:gd name="connsiteY17" fmla="*/ 1368242 h 3994777"/>
              <a:gd name="connsiteX18" fmla="*/ 4096624 w 5217023"/>
              <a:gd name="connsiteY18" fmla="*/ 2870829 h 3994777"/>
              <a:gd name="connsiteX19" fmla="*/ 3833203 w 5217023"/>
              <a:gd name="connsiteY19" fmla="*/ 3092190 h 3994777"/>
              <a:gd name="connsiteX20" fmla="*/ 3536509 w 5217023"/>
              <a:gd name="connsiteY20" fmla="*/ 3297128 h 3994777"/>
              <a:gd name="connsiteX21" fmla="*/ 3148966 w 5217023"/>
              <a:gd name="connsiteY21" fmla="*/ 3485478 h 3994777"/>
              <a:gd name="connsiteX22" fmla="*/ 1860557 w 5217023"/>
              <a:gd name="connsiteY22" fmla="*/ 3880910 h 3994777"/>
              <a:gd name="connsiteX23" fmla="*/ 573715 w 5217023"/>
              <a:gd name="connsiteY23" fmla="*/ 3983764 h 3994777"/>
              <a:gd name="connsiteX24" fmla="*/ 108410 w 5217023"/>
              <a:gd name="connsiteY24" fmla="*/ 3908816 h 3994777"/>
              <a:gd name="connsiteX25" fmla="*/ 0 w 5217023"/>
              <a:gd name="connsiteY25" fmla="*/ 3876793 h 3994777"/>
              <a:gd name="connsiteX26" fmla="*/ 0 w 5217023"/>
              <a:gd name="connsiteY26" fmla="*/ 3802912 h 3994777"/>
              <a:gd name="connsiteX27" fmla="*/ 36975 w 5217023"/>
              <a:gd name="connsiteY27" fmla="*/ 3815954 h 3994777"/>
              <a:gd name="connsiteX28" fmla="*/ 561628 w 5217023"/>
              <a:gd name="connsiteY28" fmla="*/ 3912655 h 3994777"/>
              <a:gd name="connsiteX29" fmla="*/ 1683086 w 5217023"/>
              <a:gd name="connsiteY29" fmla="*/ 3844334 h 3994777"/>
              <a:gd name="connsiteX30" fmla="*/ 1806023 w 5217023"/>
              <a:gd name="connsiteY30" fmla="*/ 3820992 h 3994777"/>
              <a:gd name="connsiteX31" fmla="*/ 1921817 w 5217023"/>
              <a:gd name="connsiteY31" fmla="*/ 3795747 h 3994777"/>
              <a:gd name="connsiteX32" fmla="*/ 1243689 w 5217023"/>
              <a:gd name="connsiteY32" fmla="*/ 3846539 h 3994777"/>
              <a:gd name="connsiteX33" fmla="*/ 62875 w 5217023"/>
              <a:gd name="connsiteY33" fmla="*/ 3668143 h 3994777"/>
              <a:gd name="connsiteX34" fmla="*/ 0 w 5217023"/>
              <a:gd name="connsiteY34" fmla="*/ 3644185 h 3994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217023" h="3994777">
                <a:moveTo>
                  <a:pt x="1945461" y="3787398"/>
                </a:moveTo>
                <a:lnTo>
                  <a:pt x="1942113" y="3790053"/>
                </a:lnTo>
                <a:lnTo>
                  <a:pt x="1946982" y="3787990"/>
                </a:lnTo>
                <a:cubicBezTo>
                  <a:pt x="1946982" y="3787990"/>
                  <a:pt x="1946379" y="3787019"/>
                  <a:pt x="1945461" y="3787398"/>
                </a:cubicBezTo>
                <a:close/>
                <a:moveTo>
                  <a:pt x="0" y="0"/>
                </a:moveTo>
                <a:lnTo>
                  <a:pt x="5030958" y="0"/>
                </a:lnTo>
                <a:lnTo>
                  <a:pt x="5046198" y="153449"/>
                </a:lnTo>
                <a:cubicBezTo>
                  <a:pt x="5052189" y="240558"/>
                  <a:pt x="5055458" y="328007"/>
                  <a:pt x="5055729" y="415828"/>
                </a:cubicBezTo>
                <a:cubicBezTo>
                  <a:pt x="5057604" y="923672"/>
                  <a:pt x="4959210" y="1409054"/>
                  <a:pt x="4735242" y="1867130"/>
                </a:cubicBezTo>
                <a:cubicBezTo>
                  <a:pt x="4533284" y="2280198"/>
                  <a:pt x="4248921" y="2629330"/>
                  <a:pt x="3907395" y="2938441"/>
                </a:cubicBezTo>
                <a:cubicBezTo>
                  <a:pt x="3922498" y="2931535"/>
                  <a:pt x="3935859" y="2921330"/>
                  <a:pt x="3946497" y="2908567"/>
                </a:cubicBezTo>
                <a:cubicBezTo>
                  <a:pt x="4193494" y="2700987"/>
                  <a:pt x="4408756" y="2458364"/>
                  <a:pt x="4585421" y="2188401"/>
                </a:cubicBezTo>
                <a:cubicBezTo>
                  <a:pt x="4967641" y="1608533"/>
                  <a:pt x="5169304" y="975361"/>
                  <a:pt x="5142585" y="276891"/>
                </a:cubicBezTo>
                <a:cubicBezTo>
                  <a:pt x="5139764" y="194215"/>
                  <a:pt x="5132824" y="111888"/>
                  <a:pt x="5121833" y="30208"/>
                </a:cubicBezTo>
                <a:lnTo>
                  <a:pt x="5116229" y="0"/>
                </a:lnTo>
                <a:lnTo>
                  <a:pt x="5184724" y="0"/>
                </a:lnTo>
                <a:lnTo>
                  <a:pt x="5196265" y="66113"/>
                </a:lnTo>
                <a:cubicBezTo>
                  <a:pt x="5249921" y="496647"/>
                  <a:pt x="5197997" y="931171"/>
                  <a:pt x="5058603" y="1368242"/>
                </a:cubicBezTo>
                <a:cubicBezTo>
                  <a:pt x="4872414" y="1953929"/>
                  <a:pt x="4544298" y="2451351"/>
                  <a:pt x="4096624" y="2870829"/>
                </a:cubicBezTo>
                <a:cubicBezTo>
                  <a:pt x="4012832" y="2949426"/>
                  <a:pt x="3924415" y="3022439"/>
                  <a:pt x="3833203" y="3092190"/>
                </a:cubicBezTo>
                <a:cubicBezTo>
                  <a:pt x="3741992" y="3161943"/>
                  <a:pt x="3648667" y="3225510"/>
                  <a:pt x="3536509" y="3297128"/>
                </a:cubicBezTo>
                <a:cubicBezTo>
                  <a:pt x="3427215" y="3372735"/>
                  <a:pt x="3288598" y="3430233"/>
                  <a:pt x="3148966" y="3485478"/>
                </a:cubicBezTo>
                <a:cubicBezTo>
                  <a:pt x="2729930" y="3651299"/>
                  <a:pt x="2302194" y="3788890"/>
                  <a:pt x="1860557" y="3880910"/>
                </a:cubicBezTo>
                <a:cubicBezTo>
                  <a:pt x="1435974" y="3969444"/>
                  <a:pt x="1008052" y="4017957"/>
                  <a:pt x="573715" y="3983764"/>
                </a:cubicBezTo>
                <a:cubicBezTo>
                  <a:pt x="415134" y="3971300"/>
                  <a:pt x="259585" y="3947743"/>
                  <a:pt x="108410" y="3908816"/>
                </a:cubicBezTo>
                <a:lnTo>
                  <a:pt x="0" y="3876793"/>
                </a:lnTo>
                <a:lnTo>
                  <a:pt x="0" y="3802912"/>
                </a:lnTo>
                <a:lnTo>
                  <a:pt x="36975" y="3815954"/>
                </a:lnTo>
                <a:cubicBezTo>
                  <a:pt x="206404" y="3867475"/>
                  <a:pt x="382020" y="3897326"/>
                  <a:pt x="561628" y="3912655"/>
                </a:cubicBezTo>
                <a:cubicBezTo>
                  <a:pt x="938583" y="3944832"/>
                  <a:pt x="1311814" y="3910697"/>
                  <a:pt x="1683086" y="3844334"/>
                </a:cubicBezTo>
                <a:cubicBezTo>
                  <a:pt x="1724123" y="3837151"/>
                  <a:pt x="1765097" y="3829374"/>
                  <a:pt x="1806023" y="3820992"/>
                </a:cubicBezTo>
                <a:cubicBezTo>
                  <a:pt x="1844740" y="3813079"/>
                  <a:pt x="1883218" y="3804161"/>
                  <a:pt x="1921817" y="3795747"/>
                </a:cubicBezTo>
                <a:cubicBezTo>
                  <a:pt x="1697011" y="3826435"/>
                  <a:pt x="1470551" y="3843387"/>
                  <a:pt x="1243689" y="3846539"/>
                </a:cubicBezTo>
                <a:cubicBezTo>
                  <a:pt x="839058" y="3849054"/>
                  <a:pt x="443424" y="3800206"/>
                  <a:pt x="62875" y="3668143"/>
                </a:cubicBezTo>
                <a:lnTo>
                  <a:pt x="0" y="364418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ytuł 1">
            <a:extLst>
              <a:ext uri="{FF2B5EF4-FFF2-40B4-BE49-F238E27FC236}">
                <a16:creationId xmlns:a16="http://schemas.microsoft.com/office/drawing/2014/main" id="{B1626F51-A279-6ADC-735D-2110865B43DD}"/>
              </a:ext>
            </a:extLst>
          </p:cNvPr>
          <p:cNvSpPr>
            <a:spLocks noGrp="1"/>
          </p:cNvSpPr>
          <p:nvPr>
            <p:ph type="title"/>
          </p:nvPr>
        </p:nvSpPr>
        <p:spPr>
          <a:xfrm>
            <a:off x="838200" y="673770"/>
            <a:ext cx="3220329" cy="2027227"/>
          </a:xfrm>
        </p:spPr>
        <p:txBody>
          <a:bodyPr anchor="t">
            <a:normAutofit/>
          </a:bodyPr>
          <a:lstStyle/>
          <a:p>
            <a:r>
              <a:rPr lang="pl-PL" sz="4600">
                <a:solidFill>
                  <a:srgbClr val="FFFFFF"/>
                </a:solidFill>
              </a:rPr>
              <a:t>Koordynator IDS</a:t>
            </a:r>
          </a:p>
        </p:txBody>
      </p:sp>
      <p:graphicFrame>
        <p:nvGraphicFramePr>
          <p:cNvPr id="5" name="Symbol zastępczy zawartości 2">
            <a:extLst>
              <a:ext uri="{FF2B5EF4-FFF2-40B4-BE49-F238E27FC236}">
                <a16:creationId xmlns:a16="http://schemas.microsoft.com/office/drawing/2014/main" id="{211E9B2C-A6FC-C33F-445C-8B0C597C1C1F}"/>
              </a:ext>
            </a:extLst>
          </p:cNvPr>
          <p:cNvGraphicFramePr>
            <a:graphicFrameLocks noGrp="1"/>
          </p:cNvGraphicFramePr>
          <p:nvPr>
            <p:ph idx="1"/>
            <p:extLst>
              <p:ext uri="{D42A27DB-BD31-4B8C-83A1-F6EECF244321}">
                <p14:modId xmlns:p14="http://schemas.microsoft.com/office/powerpoint/2010/main" val="3796002192"/>
              </p:ext>
            </p:extLst>
          </p:nvPr>
        </p:nvGraphicFramePr>
        <p:xfrm>
          <a:off x="5542672" y="541606"/>
          <a:ext cx="5811128" cy="56782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8832037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05CBC3C-2E5A-4839-8B9B-2E5A6ADF0F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B5B423A-57CC-4C58-AA26-8E2E862B03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5217023" cy="3994777"/>
          </a:xfrm>
          <a:custGeom>
            <a:avLst/>
            <a:gdLst>
              <a:gd name="connsiteX0" fmla="*/ 1945461 w 5217023"/>
              <a:gd name="connsiteY0" fmla="*/ 3787398 h 3994777"/>
              <a:gd name="connsiteX1" fmla="*/ 1942113 w 5217023"/>
              <a:gd name="connsiteY1" fmla="*/ 3790053 h 3994777"/>
              <a:gd name="connsiteX2" fmla="*/ 1946982 w 5217023"/>
              <a:gd name="connsiteY2" fmla="*/ 3787990 h 3994777"/>
              <a:gd name="connsiteX3" fmla="*/ 1945461 w 5217023"/>
              <a:gd name="connsiteY3" fmla="*/ 3787398 h 3994777"/>
              <a:gd name="connsiteX4" fmla="*/ 0 w 5217023"/>
              <a:gd name="connsiteY4" fmla="*/ 0 h 3994777"/>
              <a:gd name="connsiteX5" fmla="*/ 5030958 w 5217023"/>
              <a:gd name="connsiteY5" fmla="*/ 0 h 3994777"/>
              <a:gd name="connsiteX6" fmla="*/ 5046198 w 5217023"/>
              <a:gd name="connsiteY6" fmla="*/ 153449 h 3994777"/>
              <a:gd name="connsiteX7" fmla="*/ 5055729 w 5217023"/>
              <a:gd name="connsiteY7" fmla="*/ 415828 h 3994777"/>
              <a:gd name="connsiteX8" fmla="*/ 4735242 w 5217023"/>
              <a:gd name="connsiteY8" fmla="*/ 1867130 h 3994777"/>
              <a:gd name="connsiteX9" fmla="*/ 3907395 w 5217023"/>
              <a:gd name="connsiteY9" fmla="*/ 2938441 h 3994777"/>
              <a:gd name="connsiteX10" fmla="*/ 3946497 w 5217023"/>
              <a:gd name="connsiteY10" fmla="*/ 2908567 h 3994777"/>
              <a:gd name="connsiteX11" fmla="*/ 4585421 w 5217023"/>
              <a:gd name="connsiteY11" fmla="*/ 2188401 h 3994777"/>
              <a:gd name="connsiteX12" fmla="*/ 5142585 w 5217023"/>
              <a:gd name="connsiteY12" fmla="*/ 276891 h 3994777"/>
              <a:gd name="connsiteX13" fmla="*/ 5121833 w 5217023"/>
              <a:gd name="connsiteY13" fmla="*/ 30208 h 3994777"/>
              <a:gd name="connsiteX14" fmla="*/ 5116229 w 5217023"/>
              <a:gd name="connsiteY14" fmla="*/ 0 h 3994777"/>
              <a:gd name="connsiteX15" fmla="*/ 5184724 w 5217023"/>
              <a:gd name="connsiteY15" fmla="*/ 0 h 3994777"/>
              <a:gd name="connsiteX16" fmla="*/ 5196265 w 5217023"/>
              <a:gd name="connsiteY16" fmla="*/ 66113 h 3994777"/>
              <a:gd name="connsiteX17" fmla="*/ 5058603 w 5217023"/>
              <a:gd name="connsiteY17" fmla="*/ 1368242 h 3994777"/>
              <a:gd name="connsiteX18" fmla="*/ 4096624 w 5217023"/>
              <a:gd name="connsiteY18" fmla="*/ 2870829 h 3994777"/>
              <a:gd name="connsiteX19" fmla="*/ 3833203 w 5217023"/>
              <a:gd name="connsiteY19" fmla="*/ 3092190 h 3994777"/>
              <a:gd name="connsiteX20" fmla="*/ 3536509 w 5217023"/>
              <a:gd name="connsiteY20" fmla="*/ 3297128 h 3994777"/>
              <a:gd name="connsiteX21" fmla="*/ 3148966 w 5217023"/>
              <a:gd name="connsiteY21" fmla="*/ 3485478 h 3994777"/>
              <a:gd name="connsiteX22" fmla="*/ 1860557 w 5217023"/>
              <a:gd name="connsiteY22" fmla="*/ 3880910 h 3994777"/>
              <a:gd name="connsiteX23" fmla="*/ 573715 w 5217023"/>
              <a:gd name="connsiteY23" fmla="*/ 3983764 h 3994777"/>
              <a:gd name="connsiteX24" fmla="*/ 108410 w 5217023"/>
              <a:gd name="connsiteY24" fmla="*/ 3908816 h 3994777"/>
              <a:gd name="connsiteX25" fmla="*/ 0 w 5217023"/>
              <a:gd name="connsiteY25" fmla="*/ 3876793 h 3994777"/>
              <a:gd name="connsiteX26" fmla="*/ 0 w 5217023"/>
              <a:gd name="connsiteY26" fmla="*/ 3802912 h 3994777"/>
              <a:gd name="connsiteX27" fmla="*/ 36975 w 5217023"/>
              <a:gd name="connsiteY27" fmla="*/ 3815954 h 3994777"/>
              <a:gd name="connsiteX28" fmla="*/ 561628 w 5217023"/>
              <a:gd name="connsiteY28" fmla="*/ 3912655 h 3994777"/>
              <a:gd name="connsiteX29" fmla="*/ 1683086 w 5217023"/>
              <a:gd name="connsiteY29" fmla="*/ 3844334 h 3994777"/>
              <a:gd name="connsiteX30" fmla="*/ 1806023 w 5217023"/>
              <a:gd name="connsiteY30" fmla="*/ 3820992 h 3994777"/>
              <a:gd name="connsiteX31" fmla="*/ 1921817 w 5217023"/>
              <a:gd name="connsiteY31" fmla="*/ 3795747 h 3994777"/>
              <a:gd name="connsiteX32" fmla="*/ 1243689 w 5217023"/>
              <a:gd name="connsiteY32" fmla="*/ 3846539 h 3994777"/>
              <a:gd name="connsiteX33" fmla="*/ 62875 w 5217023"/>
              <a:gd name="connsiteY33" fmla="*/ 3668143 h 3994777"/>
              <a:gd name="connsiteX34" fmla="*/ 0 w 5217023"/>
              <a:gd name="connsiteY34" fmla="*/ 3644185 h 3994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217023" h="3994777">
                <a:moveTo>
                  <a:pt x="1945461" y="3787398"/>
                </a:moveTo>
                <a:lnTo>
                  <a:pt x="1942113" y="3790053"/>
                </a:lnTo>
                <a:lnTo>
                  <a:pt x="1946982" y="3787990"/>
                </a:lnTo>
                <a:cubicBezTo>
                  <a:pt x="1946982" y="3787990"/>
                  <a:pt x="1946379" y="3787019"/>
                  <a:pt x="1945461" y="3787398"/>
                </a:cubicBezTo>
                <a:close/>
                <a:moveTo>
                  <a:pt x="0" y="0"/>
                </a:moveTo>
                <a:lnTo>
                  <a:pt x="5030958" y="0"/>
                </a:lnTo>
                <a:lnTo>
                  <a:pt x="5046198" y="153449"/>
                </a:lnTo>
                <a:cubicBezTo>
                  <a:pt x="5052189" y="240558"/>
                  <a:pt x="5055458" y="328007"/>
                  <a:pt x="5055729" y="415828"/>
                </a:cubicBezTo>
                <a:cubicBezTo>
                  <a:pt x="5057604" y="923672"/>
                  <a:pt x="4959210" y="1409054"/>
                  <a:pt x="4735242" y="1867130"/>
                </a:cubicBezTo>
                <a:cubicBezTo>
                  <a:pt x="4533284" y="2280198"/>
                  <a:pt x="4248921" y="2629330"/>
                  <a:pt x="3907395" y="2938441"/>
                </a:cubicBezTo>
                <a:cubicBezTo>
                  <a:pt x="3922498" y="2931535"/>
                  <a:pt x="3935859" y="2921330"/>
                  <a:pt x="3946497" y="2908567"/>
                </a:cubicBezTo>
                <a:cubicBezTo>
                  <a:pt x="4193494" y="2700987"/>
                  <a:pt x="4408756" y="2458364"/>
                  <a:pt x="4585421" y="2188401"/>
                </a:cubicBezTo>
                <a:cubicBezTo>
                  <a:pt x="4967641" y="1608533"/>
                  <a:pt x="5169304" y="975361"/>
                  <a:pt x="5142585" y="276891"/>
                </a:cubicBezTo>
                <a:cubicBezTo>
                  <a:pt x="5139764" y="194215"/>
                  <a:pt x="5132824" y="111888"/>
                  <a:pt x="5121833" y="30208"/>
                </a:cubicBezTo>
                <a:lnTo>
                  <a:pt x="5116229" y="0"/>
                </a:lnTo>
                <a:lnTo>
                  <a:pt x="5184724" y="0"/>
                </a:lnTo>
                <a:lnTo>
                  <a:pt x="5196265" y="66113"/>
                </a:lnTo>
                <a:cubicBezTo>
                  <a:pt x="5249921" y="496647"/>
                  <a:pt x="5197997" y="931171"/>
                  <a:pt x="5058603" y="1368242"/>
                </a:cubicBezTo>
                <a:cubicBezTo>
                  <a:pt x="4872414" y="1953929"/>
                  <a:pt x="4544298" y="2451351"/>
                  <a:pt x="4096624" y="2870829"/>
                </a:cubicBezTo>
                <a:cubicBezTo>
                  <a:pt x="4012832" y="2949426"/>
                  <a:pt x="3924415" y="3022439"/>
                  <a:pt x="3833203" y="3092190"/>
                </a:cubicBezTo>
                <a:cubicBezTo>
                  <a:pt x="3741992" y="3161943"/>
                  <a:pt x="3648667" y="3225510"/>
                  <a:pt x="3536509" y="3297128"/>
                </a:cubicBezTo>
                <a:cubicBezTo>
                  <a:pt x="3427215" y="3372735"/>
                  <a:pt x="3288598" y="3430233"/>
                  <a:pt x="3148966" y="3485478"/>
                </a:cubicBezTo>
                <a:cubicBezTo>
                  <a:pt x="2729930" y="3651299"/>
                  <a:pt x="2302194" y="3788890"/>
                  <a:pt x="1860557" y="3880910"/>
                </a:cubicBezTo>
                <a:cubicBezTo>
                  <a:pt x="1435974" y="3969444"/>
                  <a:pt x="1008052" y="4017957"/>
                  <a:pt x="573715" y="3983764"/>
                </a:cubicBezTo>
                <a:cubicBezTo>
                  <a:pt x="415134" y="3971300"/>
                  <a:pt x="259585" y="3947743"/>
                  <a:pt x="108410" y="3908816"/>
                </a:cubicBezTo>
                <a:lnTo>
                  <a:pt x="0" y="3876793"/>
                </a:lnTo>
                <a:lnTo>
                  <a:pt x="0" y="3802912"/>
                </a:lnTo>
                <a:lnTo>
                  <a:pt x="36975" y="3815954"/>
                </a:lnTo>
                <a:cubicBezTo>
                  <a:pt x="206404" y="3867475"/>
                  <a:pt x="382020" y="3897326"/>
                  <a:pt x="561628" y="3912655"/>
                </a:cubicBezTo>
                <a:cubicBezTo>
                  <a:pt x="938583" y="3944832"/>
                  <a:pt x="1311814" y="3910697"/>
                  <a:pt x="1683086" y="3844334"/>
                </a:cubicBezTo>
                <a:cubicBezTo>
                  <a:pt x="1724123" y="3837151"/>
                  <a:pt x="1765097" y="3829374"/>
                  <a:pt x="1806023" y="3820992"/>
                </a:cubicBezTo>
                <a:cubicBezTo>
                  <a:pt x="1844740" y="3813079"/>
                  <a:pt x="1883218" y="3804161"/>
                  <a:pt x="1921817" y="3795747"/>
                </a:cubicBezTo>
                <a:cubicBezTo>
                  <a:pt x="1697011" y="3826435"/>
                  <a:pt x="1470551" y="3843387"/>
                  <a:pt x="1243689" y="3846539"/>
                </a:cubicBezTo>
                <a:cubicBezTo>
                  <a:pt x="839058" y="3849054"/>
                  <a:pt x="443424" y="3800206"/>
                  <a:pt x="62875" y="3668143"/>
                </a:cubicBezTo>
                <a:lnTo>
                  <a:pt x="0" y="364418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ytuł 1">
            <a:extLst>
              <a:ext uri="{FF2B5EF4-FFF2-40B4-BE49-F238E27FC236}">
                <a16:creationId xmlns:a16="http://schemas.microsoft.com/office/drawing/2014/main" id="{51533274-4D6F-1BB0-1EE2-42E5C2291D9C}"/>
              </a:ext>
            </a:extLst>
          </p:cNvPr>
          <p:cNvSpPr>
            <a:spLocks noGrp="1"/>
          </p:cNvSpPr>
          <p:nvPr>
            <p:ph type="title"/>
          </p:nvPr>
        </p:nvSpPr>
        <p:spPr>
          <a:xfrm>
            <a:off x="838200" y="673770"/>
            <a:ext cx="3220329" cy="2027227"/>
          </a:xfrm>
        </p:spPr>
        <p:txBody>
          <a:bodyPr anchor="t">
            <a:normAutofit/>
          </a:bodyPr>
          <a:lstStyle/>
          <a:p>
            <a:r>
              <a:rPr lang="pl-PL" sz="4200">
                <a:solidFill>
                  <a:srgbClr val="FFFFFF"/>
                </a:solidFill>
              </a:rPr>
              <a:t>Postępowanie opiniujące</a:t>
            </a:r>
          </a:p>
        </p:txBody>
      </p:sp>
      <p:graphicFrame>
        <p:nvGraphicFramePr>
          <p:cNvPr id="5" name="Symbol zastępczy zawartości 2">
            <a:extLst>
              <a:ext uri="{FF2B5EF4-FFF2-40B4-BE49-F238E27FC236}">
                <a16:creationId xmlns:a16="http://schemas.microsoft.com/office/drawing/2014/main" id="{73DCB8A3-2052-B334-8551-59E52D792715}"/>
              </a:ext>
            </a:extLst>
          </p:cNvPr>
          <p:cNvGraphicFramePr>
            <a:graphicFrameLocks noGrp="1"/>
          </p:cNvGraphicFramePr>
          <p:nvPr>
            <p:ph idx="1"/>
            <p:extLst>
              <p:ext uri="{D42A27DB-BD31-4B8C-83A1-F6EECF244321}">
                <p14:modId xmlns:p14="http://schemas.microsoft.com/office/powerpoint/2010/main" val="650863874"/>
              </p:ext>
            </p:extLst>
          </p:nvPr>
        </p:nvGraphicFramePr>
        <p:xfrm>
          <a:off x="5542672" y="541606"/>
          <a:ext cx="5811128" cy="56782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5459640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6E9B3E6-E277-4D68-BA48-9CB43FFBD6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2" name="Rectangle 11">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CEBF20A3-13EE-36F5-6275-B5C8A809975D}"/>
              </a:ext>
            </a:extLst>
          </p:cNvPr>
          <p:cNvSpPr>
            <a:spLocks noGrp="1"/>
          </p:cNvSpPr>
          <p:nvPr>
            <p:ph type="title"/>
          </p:nvPr>
        </p:nvSpPr>
        <p:spPr>
          <a:xfrm>
            <a:off x="1043631" y="809898"/>
            <a:ext cx="10173010" cy="1554480"/>
          </a:xfrm>
        </p:spPr>
        <p:txBody>
          <a:bodyPr anchor="ctr">
            <a:normAutofit/>
          </a:bodyPr>
          <a:lstStyle/>
          <a:p>
            <a:r>
              <a:rPr lang="pl-PL" sz="4800"/>
              <a:t>Okres ważności </a:t>
            </a:r>
          </a:p>
        </p:txBody>
      </p:sp>
      <p:cxnSp>
        <p:nvCxnSpPr>
          <p:cNvPr id="18" name="Straight Connector 17">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graphicFrame>
        <p:nvGraphicFramePr>
          <p:cNvPr id="5" name="Symbol zastępczy zawartości 2">
            <a:extLst>
              <a:ext uri="{FF2B5EF4-FFF2-40B4-BE49-F238E27FC236}">
                <a16:creationId xmlns:a16="http://schemas.microsoft.com/office/drawing/2014/main" id="{1BA6D41F-A678-407B-A503-09914F275307}"/>
              </a:ext>
            </a:extLst>
          </p:cNvPr>
          <p:cNvGraphicFramePr>
            <a:graphicFrameLocks noGrp="1"/>
          </p:cNvGraphicFramePr>
          <p:nvPr>
            <p:ph idx="1"/>
            <p:extLst>
              <p:ext uri="{D42A27DB-BD31-4B8C-83A1-F6EECF244321}">
                <p14:modId xmlns:p14="http://schemas.microsoft.com/office/powerpoint/2010/main" val="2157845158"/>
              </p:ext>
            </p:extLst>
          </p:nvPr>
        </p:nvGraphicFramePr>
        <p:xfrm>
          <a:off x="904602" y="3017519"/>
          <a:ext cx="10378440" cy="32099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7797303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9F7D5CDA-D291-4307-BF55-1381FED296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92C0EF20-698F-3D69-E92E-31747F7C3F68}"/>
              </a:ext>
            </a:extLst>
          </p:cNvPr>
          <p:cNvPicPr>
            <a:picLocks noChangeAspect="1"/>
          </p:cNvPicPr>
          <p:nvPr/>
        </p:nvPicPr>
        <p:blipFill rotWithShape="1">
          <a:blip r:embed="rId2"/>
          <a:srcRect l="17173" r="20010" b="-1"/>
          <a:stretch/>
        </p:blipFill>
        <p:spPr>
          <a:xfrm>
            <a:off x="7863002" y="-216299"/>
            <a:ext cx="6088971" cy="6857990"/>
          </a:xfrm>
          <a:prstGeom prst="rect">
            <a:avLst/>
          </a:prstGeom>
        </p:spPr>
      </p:pic>
      <p:sp useBgFill="1">
        <p:nvSpPr>
          <p:cNvPr id="11" name="Rectangle 10">
            <a:extLst>
              <a:ext uri="{FF2B5EF4-FFF2-40B4-BE49-F238E27FC236}">
                <a16:creationId xmlns:a16="http://schemas.microsoft.com/office/drawing/2014/main" id="{59B296B9-C5A5-4E4F-9B60-C907B5F146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103025" cy="6858000"/>
          </a:xfrm>
          <a:prstGeom prst="rect">
            <a:avLst/>
          </a:prstGeom>
          <a:ln>
            <a:noFill/>
          </a:ln>
          <a:effectLst>
            <a:outerShdw blurRad="889000" dist="406400" dir="21540000" sx="90000" sy="90000" algn="t"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Rectangle 12">
            <a:extLst>
              <a:ext uri="{FF2B5EF4-FFF2-40B4-BE49-F238E27FC236}">
                <a16:creationId xmlns:a16="http://schemas.microsoft.com/office/drawing/2014/main" id="{D0300FD3-5AF1-6305-15FA-9078072672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103025" cy="2285995"/>
          </a:xfrm>
          <a:prstGeom prst="rect">
            <a:avLst/>
          </a:prstGeom>
          <a:ln>
            <a:noFill/>
          </a:ln>
          <a:effectLst>
            <a:outerShdw blurRad="254000" dist="127000" dir="5460000" sx="92000" sy="92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DF048481-A0C2-1DFA-835C-FA68AC5969C1}"/>
              </a:ext>
            </a:extLst>
          </p:cNvPr>
          <p:cNvSpPr>
            <a:spLocks noGrp="1"/>
          </p:cNvSpPr>
          <p:nvPr>
            <p:ph type="title"/>
          </p:nvPr>
        </p:nvSpPr>
        <p:spPr>
          <a:xfrm>
            <a:off x="1868993" y="452176"/>
            <a:ext cx="4234032" cy="1356527"/>
          </a:xfrm>
        </p:spPr>
        <p:txBody>
          <a:bodyPr anchor="ctr">
            <a:normAutofit/>
          </a:bodyPr>
          <a:lstStyle/>
          <a:p>
            <a:r>
              <a:rPr lang="pl-PL" sz="4000" dirty="0">
                <a:latin typeface="Times New Roman" panose="02020603050405020304" pitchFamily="18" charset="0"/>
                <a:cs typeface="Times New Roman" panose="02020603050405020304" pitchFamily="18" charset="0"/>
              </a:rPr>
              <a:t>Dostępność strony internetowej</a:t>
            </a:r>
          </a:p>
        </p:txBody>
      </p:sp>
      <p:sp>
        <p:nvSpPr>
          <p:cNvPr id="3" name="Symbol zastępczy zawartości 2">
            <a:extLst>
              <a:ext uri="{FF2B5EF4-FFF2-40B4-BE49-F238E27FC236}">
                <a16:creationId xmlns:a16="http://schemas.microsoft.com/office/drawing/2014/main" id="{5D9A73FE-180C-8C9F-ED3C-C3EC36219ED6}"/>
              </a:ext>
            </a:extLst>
          </p:cNvPr>
          <p:cNvSpPr>
            <a:spLocks noGrp="1"/>
          </p:cNvSpPr>
          <p:nvPr>
            <p:ph idx="1"/>
          </p:nvPr>
        </p:nvSpPr>
        <p:spPr>
          <a:xfrm>
            <a:off x="934497" y="2964264"/>
            <a:ext cx="5044272" cy="3135085"/>
          </a:xfrm>
        </p:spPr>
        <p:txBody>
          <a:bodyPr anchor="ctr">
            <a:normAutofit/>
          </a:bodyPr>
          <a:lstStyle/>
          <a:p>
            <a:r>
              <a:rPr lang="pl-PL" sz="2000" dirty="0">
                <a:effectLst/>
                <a:latin typeface="Times New Roman" panose="02020603050405020304" pitchFamily="18" charset="0"/>
                <a:ea typeface="Trebuchet MS" panose="020B0603020202020204" pitchFamily="34" charset="0"/>
                <a:cs typeface="Trebuchet MS" panose="020B0603020202020204" pitchFamily="34" charset="0"/>
              </a:rPr>
              <a:t>Dostępność cyfrowa</a:t>
            </a:r>
            <a:r>
              <a:rPr lang="pl-PL" sz="2000" spc="-285" dirty="0">
                <a:effectLst/>
                <a:latin typeface="Times New Roman" panose="02020603050405020304" pitchFamily="18" charset="0"/>
                <a:ea typeface="Trebuchet MS" panose="020B0603020202020204" pitchFamily="34" charset="0"/>
                <a:cs typeface="Trebuchet MS" panose="020B0603020202020204" pitchFamily="34" charset="0"/>
              </a:rPr>
              <a:t> </a:t>
            </a:r>
            <a:r>
              <a:rPr lang="pl-PL" sz="2000" dirty="0">
                <a:effectLst/>
                <a:latin typeface="Times New Roman" panose="02020603050405020304" pitchFamily="18" charset="0"/>
                <a:ea typeface="Trebuchet MS" panose="020B0603020202020204" pitchFamily="34" charset="0"/>
                <a:cs typeface="Trebuchet MS" panose="020B0603020202020204" pitchFamily="34" charset="0"/>
              </a:rPr>
              <a:t>stron internetowych i aplikacji mobilnych.</a:t>
            </a:r>
          </a:p>
          <a:p>
            <a:r>
              <a:rPr lang="pl-PL" sz="2000" dirty="0">
                <a:effectLst/>
                <a:latin typeface="Times New Roman" panose="02020603050405020304" pitchFamily="18" charset="0"/>
                <a:ea typeface="Trebuchet MS" panose="020B0603020202020204" pitchFamily="34" charset="0"/>
                <a:cs typeface="Trebuchet MS" panose="020B0603020202020204" pitchFamily="34" charset="0"/>
              </a:rPr>
              <a:t> Dostępność ta polega</a:t>
            </a:r>
            <a:r>
              <a:rPr lang="pl-PL" sz="2000" spc="5" dirty="0">
                <a:effectLst/>
                <a:latin typeface="Times New Roman" panose="02020603050405020304" pitchFamily="18" charset="0"/>
                <a:ea typeface="Trebuchet MS" panose="020B0603020202020204" pitchFamily="34" charset="0"/>
                <a:cs typeface="Trebuchet MS" panose="020B0603020202020204" pitchFamily="34" charset="0"/>
              </a:rPr>
              <a:t> </a:t>
            </a:r>
            <a:r>
              <a:rPr lang="pl-PL" sz="2000" dirty="0">
                <a:effectLst/>
                <a:latin typeface="Times New Roman" panose="02020603050405020304" pitchFamily="18" charset="0"/>
                <a:ea typeface="Trebuchet MS" panose="020B0603020202020204" pitchFamily="34" charset="0"/>
                <a:cs typeface="Trebuchet MS" panose="020B0603020202020204" pitchFamily="34" charset="0"/>
              </a:rPr>
              <a:t>na takim zbudowaniu strony internetowej by umożliwić osobom głuchoniemym czy z</a:t>
            </a:r>
            <a:r>
              <a:rPr lang="pl-PL" sz="2000" spc="5" dirty="0">
                <a:effectLst/>
                <a:latin typeface="Times New Roman" panose="02020603050405020304" pitchFamily="18" charset="0"/>
                <a:ea typeface="Trebuchet MS" panose="020B0603020202020204" pitchFamily="34" charset="0"/>
                <a:cs typeface="Trebuchet MS" panose="020B0603020202020204" pitchFamily="34" charset="0"/>
              </a:rPr>
              <a:t> </a:t>
            </a:r>
            <a:r>
              <a:rPr lang="pl-PL" sz="2000" dirty="0">
                <a:effectLst/>
                <a:latin typeface="Times New Roman" panose="02020603050405020304" pitchFamily="18" charset="0"/>
                <a:ea typeface="Trebuchet MS" panose="020B0603020202020204" pitchFamily="34" charset="0"/>
                <a:cs typeface="Trebuchet MS" panose="020B0603020202020204" pitchFamily="34" charset="0"/>
              </a:rPr>
              <a:t>problemami</a:t>
            </a:r>
            <a:r>
              <a:rPr lang="pl-PL" sz="2000" spc="-5" dirty="0">
                <a:effectLst/>
                <a:latin typeface="Times New Roman" panose="02020603050405020304" pitchFamily="18" charset="0"/>
                <a:ea typeface="Trebuchet MS" panose="020B0603020202020204" pitchFamily="34" charset="0"/>
                <a:cs typeface="Trebuchet MS" panose="020B0603020202020204" pitchFamily="34" charset="0"/>
              </a:rPr>
              <a:t> </a:t>
            </a:r>
            <a:r>
              <a:rPr lang="pl-PL" sz="2000" dirty="0">
                <a:effectLst/>
                <a:latin typeface="Times New Roman" panose="02020603050405020304" pitchFamily="18" charset="0"/>
                <a:ea typeface="Trebuchet MS" panose="020B0603020202020204" pitchFamily="34" charset="0"/>
                <a:cs typeface="Trebuchet MS" panose="020B0603020202020204" pitchFamily="34" charset="0"/>
              </a:rPr>
              <a:t>wzrokowymi</a:t>
            </a:r>
            <a:r>
              <a:rPr lang="pl-PL" sz="2000" spc="-5" dirty="0">
                <a:effectLst/>
                <a:latin typeface="Times New Roman" panose="02020603050405020304" pitchFamily="18" charset="0"/>
                <a:ea typeface="Trebuchet MS" panose="020B0603020202020204" pitchFamily="34" charset="0"/>
                <a:cs typeface="Trebuchet MS" panose="020B0603020202020204" pitchFamily="34" charset="0"/>
              </a:rPr>
              <a:t> </a:t>
            </a:r>
            <a:r>
              <a:rPr lang="pl-PL" sz="2000" dirty="0">
                <a:effectLst/>
                <a:latin typeface="Times New Roman" panose="02020603050405020304" pitchFamily="18" charset="0"/>
                <a:ea typeface="Trebuchet MS" panose="020B0603020202020204" pitchFamily="34" charset="0"/>
                <a:cs typeface="Trebuchet MS" panose="020B0603020202020204" pitchFamily="34" charset="0"/>
              </a:rPr>
              <a:t>na bezproblemowe</a:t>
            </a:r>
            <a:r>
              <a:rPr lang="pl-PL" sz="2000" spc="-5" dirty="0">
                <a:effectLst/>
                <a:latin typeface="Times New Roman" panose="02020603050405020304" pitchFamily="18" charset="0"/>
                <a:ea typeface="Trebuchet MS" panose="020B0603020202020204" pitchFamily="34" charset="0"/>
                <a:cs typeface="Trebuchet MS" panose="020B0603020202020204" pitchFamily="34" charset="0"/>
              </a:rPr>
              <a:t> </a:t>
            </a:r>
            <a:r>
              <a:rPr lang="pl-PL" sz="2000" dirty="0">
                <a:effectLst/>
                <a:latin typeface="Times New Roman" panose="02020603050405020304" pitchFamily="18" charset="0"/>
                <a:ea typeface="Trebuchet MS" panose="020B0603020202020204" pitchFamily="34" charset="0"/>
                <a:cs typeface="Trebuchet MS" panose="020B0603020202020204" pitchFamily="34" charset="0"/>
              </a:rPr>
              <a:t>poruszanie się</a:t>
            </a:r>
            <a:r>
              <a:rPr lang="pl-PL" sz="2000" spc="-5" dirty="0">
                <a:effectLst/>
                <a:latin typeface="Times New Roman" panose="02020603050405020304" pitchFamily="18" charset="0"/>
                <a:ea typeface="Trebuchet MS" panose="020B0603020202020204" pitchFamily="34" charset="0"/>
                <a:cs typeface="Trebuchet MS" panose="020B0603020202020204" pitchFamily="34" charset="0"/>
              </a:rPr>
              <a:t> </a:t>
            </a:r>
            <a:r>
              <a:rPr lang="pl-PL" sz="2000" dirty="0">
                <a:effectLst/>
                <a:latin typeface="Times New Roman" panose="02020603050405020304" pitchFamily="18" charset="0"/>
                <a:ea typeface="Trebuchet MS" panose="020B0603020202020204" pitchFamily="34" charset="0"/>
                <a:cs typeface="Trebuchet MS" panose="020B0603020202020204" pitchFamily="34" charset="0"/>
              </a:rPr>
              <a:t>po niej.</a:t>
            </a:r>
          </a:p>
          <a:p>
            <a:endParaRPr lang="pl-PL" sz="2000" dirty="0"/>
          </a:p>
        </p:txBody>
      </p:sp>
    </p:spTree>
    <p:extLst>
      <p:ext uri="{BB962C8B-B14F-4D97-AF65-F5344CB8AC3E}">
        <p14:creationId xmlns:p14="http://schemas.microsoft.com/office/powerpoint/2010/main" val="42424439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52491168-2F87-E18B-9007-4260D927A0F7}"/>
              </a:ext>
            </a:extLst>
          </p:cNvPr>
          <p:cNvSpPr>
            <a:spLocks noGrp="1"/>
          </p:cNvSpPr>
          <p:nvPr>
            <p:ph type="title"/>
          </p:nvPr>
        </p:nvSpPr>
        <p:spPr>
          <a:xfrm>
            <a:off x="686834" y="1153572"/>
            <a:ext cx="3200400" cy="4461163"/>
          </a:xfrm>
        </p:spPr>
        <p:txBody>
          <a:bodyPr>
            <a:normAutofit/>
          </a:bodyPr>
          <a:lstStyle/>
          <a:p>
            <a:r>
              <a:rPr lang="pl-PL">
                <a:solidFill>
                  <a:srgbClr val="FFFFFF"/>
                </a:solidFill>
              </a:rPr>
              <a:t>Podstawy prawne</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Symbol zastępczy zawartości 2">
            <a:extLst>
              <a:ext uri="{FF2B5EF4-FFF2-40B4-BE49-F238E27FC236}">
                <a16:creationId xmlns:a16="http://schemas.microsoft.com/office/drawing/2014/main" id="{A26F1B58-1422-ED1E-DDED-72B886AF6C66}"/>
              </a:ext>
            </a:extLst>
          </p:cNvPr>
          <p:cNvSpPr>
            <a:spLocks noGrp="1"/>
          </p:cNvSpPr>
          <p:nvPr>
            <p:ph idx="1"/>
          </p:nvPr>
        </p:nvSpPr>
        <p:spPr>
          <a:xfrm>
            <a:off x="4447308" y="591344"/>
            <a:ext cx="6906491" cy="5585619"/>
          </a:xfrm>
        </p:spPr>
        <p:txBody>
          <a:bodyPr anchor="ctr">
            <a:normAutofit/>
          </a:bodyPr>
          <a:lstStyle/>
          <a:p>
            <a:endParaRPr lang="pl-PL" b="1" i="0" cap="all">
              <a:effectLst/>
              <a:latin typeface="Times New Roman" panose="02020603050405020304" pitchFamily="18" charset="0"/>
              <a:cs typeface="Times New Roman" panose="02020603050405020304" pitchFamily="18" charset="0"/>
            </a:endParaRPr>
          </a:p>
          <a:p>
            <a:endParaRPr lang="pl-PL" b="1" cap="all">
              <a:latin typeface="Times New Roman" panose="02020603050405020304" pitchFamily="18" charset="0"/>
              <a:cs typeface="Times New Roman" panose="02020603050405020304" pitchFamily="18" charset="0"/>
            </a:endParaRPr>
          </a:p>
          <a:p>
            <a:r>
              <a:rPr lang="pl-PL" b="1" i="0" cap="all">
                <a:effectLst/>
                <a:latin typeface="Times New Roman" panose="02020603050405020304" pitchFamily="18" charset="0"/>
                <a:cs typeface="Times New Roman" panose="02020603050405020304" pitchFamily="18" charset="0"/>
              </a:rPr>
              <a:t>USTAWA O ZAPEWNIANIU DOSTĘPNOŚCI OSOBOM ZE SZCZEGÓLNYMI POTRZEBAMI </a:t>
            </a:r>
            <a:r>
              <a:rPr lang="pl-PL" b="1" i="0">
                <a:effectLst/>
                <a:latin typeface="Times New Roman" panose="02020603050405020304" pitchFamily="18" charset="0"/>
                <a:cs typeface="Times New Roman" panose="02020603050405020304" pitchFamily="18" charset="0"/>
              </a:rPr>
              <a:t>z dnia 19 lipca 2019 r., Dz.U. z 2022 r., poz.2240 ze zm.</a:t>
            </a:r>
          </a:p>
          <a:p>
            <a:endParaRPr lang="pl-PL" dirty="0"/>
          </a:p>
        </p:txBody>
      </p:sp>
    </p:spTree>
    <p:extLst>
      <p:ext uri="{BB962C8B-B14F-4D97-AF65-F5344CB8AC3E}">
        <p14:creationId xmlns:p14="http://schemas.microsoft.com/office/powerpoint/2010/main" val="73844091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9F7D5CDA-D291-4307-BF55-1381FED296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8401FC8A-0A0C-1BD6-8EB5-2F9DE403436B}"/>
              </a:ext>
            </a:extLst>
          </p:cNvPr>
          <p:cNvPicPr>
            <a:picLocks noChangeAspect="1"/>
          </p:cNvPicPr>
          <p:nvPr/>
        </p:nvPicPr>
        <p:blipFill rotWithShape="1">
          <a:blip r:embed="rId2"/>
          <a:srcRect l="23324" r="17411" b="-1"/>
          <a:stretch/>
        </p:blipFill>
        <p:spPr>
          <a:xfrm>
            <a:off x="6103027" y="10"/>
            <a:ext cx="6088971" cy="6857990"/>
          </a:xfrm>
          <a:prstGeom prst="rect">
            <a:avLst/>
          </a:prstGeom>
        </p:spPr>
      </p:pic>
      <p:sp useBgFill="1">
        <p:nvSpPr>
          <p:cNvPr id="11" name="Rectangle 10">
            <a:extLst>
              <a:ext uri="{FF2B5EF4-FFF2-40B4-BE49-F238E27FC236}">
                <a16:creationId xmlns:a16="http://schemas.microsoft.com/office/drawing/2014/main" id="{59B296B9-C5A5-4E4F-9B60-C907B5F146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103025" cy="6858000"/>
          </a:xfrm>
          <a:prstGeom prst="rect">
            <a:avLst/>
          </a:prstGeom>
          <a:ln>
            <a:noFill/>
          </a:ln>
          <a:effectLst>
            <a:outerShdw blurRad="889000" dist="406400" dir="21540000" sx="90000" sy="90000" algn="t"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Rectangle 12">
            <a:extLst>
              <a:ext uri="{FF2B5EF4-FFF2-40B4-BE49-F238E27FC236}">
                <a16:creationId xmlns:a16="http://schemas.microsoft.com/office/drawing/2014/main" id="{D0300FD3-5AF1-6305-15FA-9078072672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103025" cy="2285995"/>
          </a:xfrm>
          <a:prstGeom prst="rect">
            <a:avLst/>
          </a:prstGeom>
          <a:ln>
            <a:noFill/>
          </a:ln>
          <a:effectLst>
            <a:outerShdw blurRad="254000" dist="127000" dir="5460000" sx="92000" sy="92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D6716B12-E121-E7A3-4EAF-582A8B691D37}"/>
              </a:ext>
            </a:extLst>
          </p:cNvPr>
          <p:cNvSpPr>
            <a:spLocks noGrp="1"/>
          </p:cNvSpPr>
          <p:nvPr>
            <p:ph type="title"/>
          </p:nvPr>
        </p:nvSpPr>
        <p:spPr>
          <a:xfrm>
            <a:off x="761801" y="328512"/>
            <a:ext cx="4778387" cy="1628970"/>
          </a:xfrm>
        </p:spPr>
        <p:txBody>
          <a:bodyPr anchor="ctr">
            <a:normAutofit/>
          </a:bodyPr>
          <a:lstStyle/>
          <a:p>
            <a:r>
              <a:rPr lang="pl-PL" sz="4000">
                <a:latin typeface="Times New Roman" panose="02020603050405020304" pitchFamily="18" charset="0"/>
                <a:cs typeface="Times New Roman" panose="02020603050405020304" pitchFamily="18" charset="0"/>
              </a:rPr>
              <a:t>Przydatne linki</a:t>
            </a:r>
          </a:p>
        </p:txBody>
      </p:sp>
      <p:sp>
        <p:nvSpPr>
          <p:cNvPr id="3" name="Symbol zastępczy zawartości 2">
            <a:extLst>
              <a:ext uri="{FF2B5EF4-FFF2-40B4-BE49-F238E27FC236}">
                <a16:creationId xmlns:a16="http://schemas.microsoft.com/office/drawing/2014/main" id="{E5116020-A13D-C4E6-3CED-6BE451DCF699}"/>
              </a:ext>
            </a:extLst>
          </p:cNvPr>
          <p:cNvSpPr>
            <a:spLocks noGrp="1"/>
          </p:cNvSpPr>
          <p:nvPr>
            <p:ph idx="1"/>
          </p:nvPr>
        </p:nvSpPr>
        <p:spPr>
          <a:xfrm>
            <a:off x="761801" y="2285995"/>
            <a:ext cx="4852418" cy="3973072"/>
          </a:xfrm>
        </p:spPr>
        <p:txBody>
          <a:bodyPr anchor="ctr">
            <a:normAutofit/>
          </a:bodyPr>
          <a:lstStyle/>
          <a:p>
            <a:r>
              <a:rPr lang="pl-PL" sz="2000" dirty="0">
                <a:latin typeface="Times New Roman" panose="02020603050405020304" pitchFamily="18" charset="0"/>
                <a:cs typeface="Times New Roman" panose="02020603050405020304" pitchFamily="18" charset="0"/>
              </a:rPr>
              <a:t>Zrozumiałość tekstu -&gt; </a:t>
            </a:r>
            <a:r>
              <a:rPr lang="pl-PL" sz="2000" dirty="0">
                <a:latin typeface="Times New Roman" panose="02020603050405020304" pitchFamily="18" charset="0"/>
                <a:cs typeface="Times New Roman" panose="02020603050405020304" pitchFamily="18" charset="0"/>
                <a:hlinkClick r:id="rId3"/>
              </a:rPr>
              <a:t>https://jasnopis.pl/aplikacja</a:t>
            </a:r>
            <a:endParaRPr lang="pl-PL" sz="2000" dirty="0">
              <a:latin typeface="Times New Roman" panose="02020603050405020304" pitchFamily="18" charset="0"/>
              <a:cs typeface="Times New Roman" panose="02020603050405020304" pitchFamily="18" charset="0"/>
            </a:endParaRPr>
          </a:p>
          <a:p>
            <a:endParaRPr lang="pl-PL" sz="2000" dirty="0">
              <a:latin typeface="Times New Roman" panose="02020603050405020304" pitchFamily="18" charset="0"/>
              <a:cs typeface="Times New Roman" panose="02020603050405020304" pitchFamily="18" charset="0"/>
            </a:endParaRPr>
          </a:p>
          <a:p>
            <a:r>
              <a:rPr lang="pl-PL" sz="2000" dirty="0">
                <a:latin typeface="Times New Roman" panose="02020603050405020304" pitchFamily="18" charset="0"/>
                <a:cs typeface="Times New Roman" panose="02020603050405020304" pitchFamily="18" charset="0"/>
              </a:rPr>
              <a:t>Sprawdzanie kontrastu - https://webaim.org/resources/contrastchecker/ </a:t>
            </a:r>
          </a:p>
          <a:p>
            <a:endParaRPr lang="pl-PL" sz="2000" dirty="0">
              <a:latin typeface="Times New Roman" panose="02020603050405020304" pitchFamily="18" charset="0"/>
              <a:cs typeface="Times New Roman" panose="02020603050405020304" pitchFamily="18" charset="0"/>
            </a:endParaRPr>
          </a:p>
          <a:p>
            <a:r>
              <a:rPr lang="pl-PL" sz="2000" dirty="0">
                <a:latin typeface="Times New Roman" panose="02020603050405020304" pitchFamily="18" charset="0"/>
                <a:cs typeface="Times New Roman" panose="02020603050405020304" pitchFamily="18" charset="0"/>
              </a:rPr>
              <a:t> Sprawdzanie poprawności stron www - &gt; https://wave.webaim.org</a:t>
            </a:r>
          </a:p>
        </p:txBody>
      </p:sp>
    </p:spTree>
    <p:extLst>
      <p:ext uri="{BB962C8B-B14F-4D97-AF65-F5344CB8AC3E}">
        <p14:creationId xmlns:p14="http://schemas.microsoft.com/office/powerpoint/2010/main" val="127221651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A27D937-B0A9-F059-854B-FD865EA5FF2C}"/>
              </a:ext>
            </a:extLst>
          </p:cNvPr>
          <p:cNvSpPr>
            <a:spLocks noGrp="1"/>
          </p:cNvSpPr>
          <p:nvPr>
            <p:ph type="title"/>
          </p:nvPr>
        </p:nvSpPr>
        <p:spPr>
          <a:xfrm>
            <a:off x="865140" y="871146"/>
            <a:ext cx="3982525" cy="1309346"/>
          </a:xfrm>
        </p:spPr>
        <p:txBody>
          <a:bodyPr anchor="t">
            <a:normAutofit/>
          </a:bodyPr>
          <a:lstStyle/>
          <a:p>
            <a:r>
              <a:rPr lang="pl-PL" sz="2700" dirty="0">
                <a:latin typeface="Times New Roman" panose="02020603050405020304" pitchFamily="18" charset="0"/>
                <a:cs typeface="Times New Roman" panose="02020603050405020304" pitchFamily="18" charset="0"/>
              </a:rPr>
              <a:t>Uzupełnienie systemu dostosowania szkoleniami </a:t>
            </a:r>
            <a:r>
              <a:rPr lang="pl-PL" sz="2700" dirty="0">
                <a:latin typeface="Times New Roman" panose="02020603050405020304" pitchFamily="18" charset="0"/>
                <a:ea typeface="Times New Roman" panose="02020603050405020304" pitchFamily="18" charset="0"/>
                <a:cs typeface="Times New Roman" panose="02020603050405020304" pitchFamily="18" charset="0"/>
              </a:rPr>
              <a:t>dla studentów i nauczycieli</a:t>
            </a:r>
            <a:endParaRPr lang="pl-PL" sz="2700" dirty="0">
              <a:latin typeface="Times New Roman" panose="02020603050405020304" pitchFamily="18" charset="0"/>
              <a:cs typeface="Times New Roman" panose="02020603050405020304" pitchFamily="18" charset="0"/>
            </a:endParaRPr>
          </a:p>
        </p:txBody>
      </p:sp>
      <p:cxnSp>
        <p:nvCxnSpPr>
          <p:cNvPr id="9" name="Straight Connector 8">
            <a:extLst>
              <a:ext uri="{FF2B5EF4-FFF2-40B4-BE49-F238E27FC236}">
                <a16:creationId xmlns:a16="http://schemas.microsoft.com/office/drawing/2014/main" id="{1503BFE4-729B-D9D0-C17B-501E6AF112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5140"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3" name="Symbol zastępczy zawartości 2">
            <a:extLst>
              <a:ext uri="{FF2B5EF4-FFF2-40B4-BE49-F238E27FC236}">
                <a16:creationId xmlns:a16="http://schemas.microsoft.com/office/drawing/2014/main" id="{148BBE35-D94D-8CE2-CD23-C2588B7B6F80}"/>
              </a:ext>
            </a:extLst>
          </p:cNvPr>
          <p:cNvSpPr>
            <a:spLocks noGrp="1"/>
          </p:cNvSpPr>
          <p:nvPr>
            <p:ph idx="1"/>
          </p:nvPr>
        </p:nvSpPr>
        <p:spPr>
          <a:xfrm>
            <a:off x="663191" y="2255634"/>
            <a:ext cx="5546689" cy="3886750"/>
          </a:xfrm>
        </p:spPr>
        <p:txBody>
          <a:bodyPr>
            <a:normAutofit/>
          </a:bodyPr>
          <a:lstStyle/>
          <a:p>
            <a:pPr>
              <a:spcAft>
                <a:spcPts val="600"/>
              </a:spcAft>
            </a:pPr>
            <a:r>
              <a:rPr lang="pl-PL" sz="1200" b="1" dirty="0">
                <a:effectLst/>
                <a:latin typeface="Times New Roman" panose="02020603050405020304" pitchFamily="18" charset="0"/>
                <a:ea typeface="Times New Roman" panose="02020603050405020304" pitchFamily="18" charset="0"/>
                <a:cs typeface="Times New Roman" panose="02020603050405020304" pitchFamily="18" charset="0"/>
              </a:rPr>
              <a:t>Członkowie </a:t>
            </a:r>
            <a:r>
              <a:rPr lang="pl-PL" sz="1200" dirty="0">
                <a:effectLst/>
                <a:latin typeface="Times New Roman" panose="02020603050405020304" pitchFamily="18" charset="0"/>
                <a:ea typeface="Times New Roman" panose="02020603050405020304" pitchFamily="18" charset="0"/>
                <a:cs typeface="Times New Roman" panose="02020603050405020304" pitchFamily="18" charset="0"/>
              </a:rPr>
              <a:t>społeczności powinni być uprawnieni do udziału w szkoleniach i spotkaniach indywidualnych dotyczących między innymi: </a:t>
            </a:r>
          </a:p>
          <a:p>
            <a:pPr marL="342900" lvl="0" indent="-342900">
              <a:buFont typeface="+mj-lt"/>
              <a:buAutoNum type="alphaLcParenR"/>
            </a:pPr>
            <a:r>
              <a:rPr lang="pl-PL" sz="1200" dirty="0">
                <a:effectLst/>
                <a:latin typeface="Times New Roman" panose="02020603050405020304" pitchFamily="18" charset="0"/>
                <a:ea typeface="Times New Roman" panose="02020603050405020304" pitchFamily="18" charset="0"/>
                <a:cs typeface="Times New Roman" panose="02020603050405020304" pitchFamily="18" charset="0"/>
              </a:rPr>
              <a:t>świadomości niepełnosprawności, umiejętności w zakresie bezpośredniego kontaktu z osobami z niepełnosprawnościami oraz rozwiązań obowiązujących w Uniwersytecie</a:t>
            </a:r>
          </a:p>
          <a:p>
            <a:pPr marL="342900" lvl="0" indent="-342900">
              <a:buFont typeface="+mj-lt"/>
              <a:buAutoNum type="alphaLcParenR"/>
            </a:pPr>
            <a:r>
              <a:rPr lang="pl-PL" sz="1200" dirty="0">
                <a:effectLst/>
                <a:latin typeface="Times New Roman" panose="02020603050405020304" pitchFamily="18" charset="0"/>
                <a:ea typeface="Times New Roman" panose="02020603050405020304" pitchFamily="18" charset="0"/>
                <a:cs typeface="Times New Roman" panose="02020603050405020304" pitchFamily="18" charset="0"/>
              </a:rPr>
              <a:t>pracy i prowadzenia zajęć z uwzględnieniem potrzeb osób z różnymi rodzajami niepełnosprawności (np. wzrokowej, słuchowej, zaburzeń psychicznych, ze spektrum autyzmu); </a:t>
            </a:r>
          </a:p>
          <a:p>
            <a:pPr marL="342900" lvl="0" indent="-342900">
              <a:buFont typeface="+mj-lt"/>
              <a:buAutoNum type="alphaLcParenR"/>
            </a:pPr>
            <a:r>
              <a:rPr lang="pl-PL" sz="1200" dirty="0">
                <a:effectLst/>
                <a:latin typeface="Times New Roman" panose="02020603050405020304" pitchFamily="18" charset="0"/>
                <a:ea typeface="Times New Roman" panose="02020603050405020304" pitchFamily="18" charset="0"/>
                <a:cs typeface="Times New Roman" panose="02020603050405020304" pitchFamily="18" charset="0"/>
              </a:rPr>
              <a:t>adaptowania materiałów dydaktycznych do potrzeb osób z niepełnosprawnością wzrokową;</a:t>
            </a:r>
          </a:p>
          <a:p>
            <a:pPr marL="342900" lvl="0" indent="-342900">
              <a:buFont typeface="+mj-lt"/>
              <a:buAutoNum type="alphaLcParenR"/>
            </a:pPr>
            <a:r>
              <a:rPr lang="pl-PL" sz="1200" dirty="0">
                <a:effectLst/>
                <a:latin typeface="Times New Roman" panose="02020603050405020304" pitchFamily="18" charset="0"/>
                <a:ea typeface="Times New Roman" panose="02020603050405020304" pitchFamily="18" charset="0"/>
                <a:cs typeface="Times New Roman" panose="02020603050405020304" pitchFamily="18" charset="0"/>
              </a:rPr>
              <a:t>wykorzystywania aplikacji komputerowych do potrzeb osób z niepełnosprawnościami;</a:t>
            </a:r>
          </a:p>
          <a:p>
            <a:pPr marL="342900" lvl="0" indent="-342900">
              <a:buFont typeface="+mj-lt"/>
              <a:buAutoNum type="alphaLcParenR"/>
            </a:pPr>
            <a:r>
              <a:rPr lang="pl-PL" sz="1200" dirty="0">
                <a:effectLst/>
                <a:latin typeface="Times New Roman" panose="02020603050405020304" pitchFamily="18" charset="0"/>
                <a:ea typeface="Times New Roman" panose="02020603050405020304" pitchFamily="18" charset="0"/>
                <a:cs typeface="Times New Roman" panose="02020603050405020304" pitchFamily="18" charset="0"/>
              </a:rPr>
              <a:t>narzędzi i rozwiązań wspierających osoby ze specyficznymi trudnościami w uczeniu się;</a:t>
            </a:r>
          </a:p>
          <a:p>
            <a:pPr marL="342900" lvl="0" indent="-342900">
              <a:buFont typeface="+mj-lt"/>
              <a:buAutoNum type="alphaLcParenR"/>
            </a:pPr>
            <a:r>
              <a:rPr lang="pl-PL" sz="1200" dirty="0">
                <a:effectLst/>
                <a:latin typeface="Times New Roman" panose="02020603050405020304" pitchFamily="18" charset="0"/>
                <a:ea typeface="Times New Roman" panose="02020603050405020304" pitchFamily="18" charset="0"/>
                <a:cs typeface="Times New Roman" panose="02020603050405020304" pitchFamily="18" charset="0"/>
              </a:rPr>
              <a:t>dostępności architektonicznej dla osób ze szczególnymi potrzebami;</a:t>
            </a:r>
          </a:p>
          <a:p>
            <a:pPr marL="342900" lvl="0" indent="-342900">
              <a:spcAft>
                <a:spcPts val="600"/>
              </a:spcAft>
              <a:buFont typeface="+mj-lt"/>
              <a:buAutoNum type="alphaLcParenR"/>
            </a:pPr>
            <a:r>
              <a:rPr lang="pl-PL" sz="1200" dirty="0">
                <a:effectLst/>
                <a:latin typeface="Times New Roman" panose="02020603050405020304" pitchFamily="18" charset="0"/>
                <a:ea typeface="Times New Roman" panose="02020603050405020304" pitchFamily="18" charset="0"/>
                <a:cs typeface="Times New Roman" panose="02020603050405020304" pitchFamily="18" charset="0"/>
              </a:rPr>
              <a:t>ewakuacji osób z niepełnosprawnościami.</a:t>
            </a:r>
          </a:p>
          <a:p>
            <a:endParaRPr lang="pl-PL" sz="1000" dirty="0">
              <a:latin typeface="Times New Roman" panose="02020603050405020304" pitchFamily="18" charset="0"/>
              <a:cs typeface="Times New Roman" panose="02020603050405020304" pitchFamily="18" charset="0"/>
            </a:endParaRPr>
          </a:p>
        </p:txBody>
      </p:sp>
      <p:pic>
        <p:nvPicPr>
          <p:cNvPr id="5" name="Picture 4" descr="Okulary na wierzchu książki">
            <a:extLst>
              <a:ext uri="{FF2B5EF4-FFF2-40B4-BE49-F238E27FC236}">
                <a16:creationId xmlns:a16="http://schemas.microsoft.com/office/drawing/2014/main" id="{D58998F4-4633-9DEF-EF92-A5892E2F234F}"/>
              </a:ext>
            </a:extLst>
          </p:cNvPr>
          <p:cNvPicPr>
            <a:picLocks noChangeAspect="1"/>
          </p:cNvPicPr>
          <p:nvPr/>
        </p:nvPicPr>
        <p:blipFill rotWithShape="1">
          <a:blip r:embed="rId2"/>
          <a:srcRect l="5740" r="31072" b="-1"/>
          <a:stretch/>
        </p:blipFill>
        <p:spPr>
          <a:xfrm>
            <a:off x="6612226" y="-80377"/>
            <a:ext cx="5935140" cy="6222761"/>
          </a:xfrm>
          <a:prstGeom prst="rect">
            <a:avLst/>
          </a:prstGeom>
        </p:spPr>
      </p:pic>
    </p:spTree>
    <p:extLst>
      <p:ext uri="{BB962C8B-B14F-4D97-AF65-F5344CB8AC3E}">
        <p14:creationId xmlns:p14="http://schemas.microsoft.com/office/powerpoint/2010/main" val="82039061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05CBC3C-2E5A-4839-8B9B-2E5A6ADF0F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B5B423A-57CC-4C58-AA26-8E2E862B03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5217023" cy="3994777"/>
          </a:xfrm>
          <a:custGeom>
            <a:avLst/>
            <a:gdLst>
              <a:gd name="connsiteX0" fmla="*/ 1945461 w 5217023"/>
              <a:gd name="connsiteY0" fmla="*/ 3787398 h 3994777"/>
              <a:gd name="connsiteX1" fmla="*/ 1942113 w 5217023"/>
              <a:gd name="connsiteY1" fmla="*/ 3790053 h 3994777"/>
              <a:gd name="connsiteX2" fmla="*/ 1946982 w 5217023"/>
              <a:gd name="connsiteY2" fmla="*/ 3787990 h 3994777"/>
              <a:gd name="connsiteX3" fmla="*/ 1945461 w 5217023"/>
              <a:gd name="connsiteY3" fmla="*/ 3787398 h 3994777"/>
              <a:gd name="connsiteX4" fmla="*/ 0 w 5217023"/>
              <a:gd name="connsiteY4" fmla="*/ 0 h 3994777"/>
              <a:gd name="connsiteX5" fmla="*/ 5030958 w 5217023"/>
              <a:gd name="connsiteY5" fmla="*/ 0 h 3994777"/>
              <a:gd name="connsiteX6" fmla="*/ 5046198 w 5217023"/>
              <a:gd name="connsiteY6" fmla="*/ 153449 h 3994777"/>
              <a:gd name="connsiteX7" fmla="*/ 5055729 w 5217023"/>
              <a:gd name="connsiteY7" fmla="*/ 415828 h 3994777"/>
              <a:gd name="connsiteX8" fmla="*/ 4735242 w 5217023"/>
              <a:gd name="connsiteY8" fmla="*/ 1867130 h 3994777"/>
              <a:gd name="connsiteX9" fmla="*/ 3907395 w 5217023"/>
              <a:gd name="connsiteY9" fmla="*/ 2938441 h 3994777"/>
              <a:gd name="connsiteX10" fmla="*/ 3946497 w 5217023"/>
              <a:gd name="connsiteY10" fmla="*/ 2908567 h 3994777"/>
              <a:gd name="connsiteX11" fmla="*/ 4585421 w 5217023"/>
              <a:gd name="connsiteY11" fmla="*/ 2188401 h 3994777"/>
              <a:gd name="connsiteX12" fmla="*/ 5142585 w 5217023"/>
              <a:gd name="connsiteY12" fmla="*/ 276891 h 3994777"/>
              <a:gd name="connsiteX13" fmla="*/ 5121833 w 5217023"/>
              <a:gd name="connsiteY13" fmla="*/ 30208 h 3994777"/>
              <a:gd name="connsiteX14" fmla="*/ 5116229 w 5217023"/>
              <a:gd name="connsiteY14" fmla="*/ 0 h 3994777"/>
              <a:gd name="connsiteX15" fmla="*/ 5184724 w 5217023"/>
              <a:gd name="connsiteY15" fmla="*/ 0 h 3994777"/>
              <a:gd name="connsiteX16" fmla="*/ 5196265 w 5217023"/>
              <a:gd name="connsiteY16" fmla="*/ 66113 h 3994777"/>
              <a:gd name="connsiteX17" fmla="*/ 5058603 w 5217023"/>
              <a:gd name="connsiteY17" fmla="*/ 1368242 h 3994777"/>
              <a:gd name="connsiteX18" fmla="*/ 4096624 w 5217023"/>
              <a:gd name="connsiteY18" fmla="*/ 2870829 h 3994777"/>
              <a:gd name="connsiteX19" fmla="*/ 3833203 w 5217023"/>
              <a:gd name="connsiteY19" fmla="*/ 3092190 h 3994777"/>
              <a:gd name="connsiteX20" fmla="*/ 3536509 w 5217023"/>
              <a:gd name="connsiteY20" fmla="*/ 3297128 h 3994777"/>
              <a:gd name="connsiteX21" fmla="*/ 3148966 w 5217023"/>
              <a:gd name="connsiteY21" fmla="*/ 3485478 h 3994777"/>
              <a:gd name="connsiteX22" fmla="*/ 1860557 w 5217023"/>
              <a:gd name="connsiteY22" fmla="*/ 3880910 h 3994777"/>
              <a:gd name="connsiteX23" fmla="*/ 573715 w 5217023"/>
              <a:gd name="connsiteY23" fmla="*/ 3983764 h 3994777"/>
              <a:gd name="connsiteX24" fmla="*/ 108410 w 5217023"/>
              <a:gd name="connsiteY24" fmla="*/ 3908816 h 3994777"/>
              <a:gd name="connsiteX25" fmla="*/ 0 w 5217023"/>
              <a:gd name="connsiteY25" fmla="*/ 3876793 h 3994777"/>
              <a:gd name="connsiteX26" fmla="*/ 0 w 5217023"/>
              <a:gd name="connsiteY26" fmla="*/ 3802912 h 3994777"/>
              <a:gd name="connsiteX27" fmla="*/ 36975 w 5217023"/>
              <a:gd name="connsiteY27" fmla="*/ 3815954 h 3994777"/>
              <a:gd name="connsiteX28" fmla="*/ 561628 w 5217023"/>
              <a:gd name="connsiteY28" fmla="*/ 3912655 h 3994777"/>
              <a:gd name="connsiteX29" fmla="*/ 1683086 w 5217023"/>
              <a:gd name="connsiteY29" fmla="*/ 3844334 h 3994777"/>
              <a:gd name="connsiteX30" fmla="*/ 1806023 w 5217023"/>
              <a:gd name="connsiteY30" fmla="*/ 3820992 h 3994777"/>
              <a:gd name="connsiteX31" fmla="*/ 1921817 w 5217023"/>
              <a:gd name="connsiteY31" fmla="*/ 3795747 h 3994777"/>
              <a:gd name="connsiteX32" fmla="*/ 1243689 w 5217023"/>
              <a:gd name="connsiteY32" fmla="*/ 3846539 h 3994777"/>
              <a:gd name="connsiteX33" fmla="*/ 62875 w 5217023"/>
              <a:gd name="connsiteY33" fmla="*/ 3668143 h 3994777"/>
              <a:gd name="connsiteX34" fmla="*/ 0 w 5217023"/>
              <a:gd name="connsiteY34" fmla="*/ 3644185 h 3994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217023" h="3994777">
                <a:moveTo>
                  <a:pt x="1945461" y="3787398"/>
                </a:moveTo>
                <a:lnTo>
                  <a:pt x="1942113" y="3790053"/>
                </a:lnTo>
                <a:lnTo>
                  <a:pt x="1946982" y="3787990"/>
                </a:lnTo>
                <a:cubicBezTo>
                  <a:pt x="1946982" y="3787990"/>
                  <a:pt x="1946379" y="3787019"/>
                  <a:pt x="1945461" y="3787398"/>
                </a:cubicBezTo>
                <a:close/>
                <a:moveTo>
                  <a:pt x="0" y="0"/>
                </a:moveTo>
                <a:lnTo>
                  <a:pt x="5030958" y="0"/>
                </a:lnTo>
                <a:lnTo>
                  <a:pt x="5046198" y="153449"/>
                </a:lnTo>
                <a:cubicBezTo>
                  <a:pt x="5052189" y="240558"/>
                  <a:pt x="5055458" y="328007"/>
                  <a:pt x="5055729" y="415828"/>
                </a:cubicBezTo>
                <a:cubicBezTo>
                  <a:pt x="5057604" y="923672"/>
                  <a:pt x="4959210" y="1409054"/>
                  <a:pt x="4735242" y="1867130"/>
                </a:cubicBezTo>
                <a:cubicBezTo>
                  <a:pt x="4533284" y="2280198"/>
                  <a:pt x="4248921" y="2629330"/>
                  <a:pt x="3907395" y="2938441"/>
                </a:cubicBezTo>
                <a:cubicBezTo>
                  <a:pt x="3922498" y="2931535"/>
                  <a:pt x="3935859" y="2921330"/>
                  <a:pt x="3946497" y="2908567"/>
                </a:cubicBezTo>
                <a:cubicBezTo>
                  <a:pt x="4193494" y="2700987"/>
                  <a:pt x="4408756" y="2458364"/>
                  <a:pt x="4585421" y="2188401"/>
                </a:cubicBezTo>
                <a:cubicBezTo>
                  <a:pt x="4967641" y="1608533"/>
                  <a:pt x="5169304" y="975361"/>
                  <a:pt x="5142585" y="276891"/>
                </a:cubicBezTo>
                <a:cubicBezTo>
                  <a:pt x="5139764" y="194215"/>
                  <a:pt x="5132824" y="111888"/>
                  <a:pt x="5121833" y="30208"/>
                </a:cubicBezTo>
                <a:lnTo>
                  <a:pt x="5116229" y="0"/>
                </a:lnTo>
                <a:lnTo>
                  <a:pt x="5184724" y="0"/>
                </a:lnTo>
                <a:lnTo>
                  <a:pt x="5196265" y="66113"/>
                </a:lnTo>
                <a:cubicBezTo>
                  <a:pt x="5249921" y="496647"/>
                  <a:pt x="5197997" y="931171"/>
                  <a:pt x="5058603" y="1368242"/>
                </a:cubicBezTo>
                <a:cubicBezTo>
                  <a:pt x="4872414" y="1953929"/>
                  <a:pt x="4544298" y="2451351"/>
                  <a:pt x="4096624" y="2870829"/>
                </a:cubicBezTo>
                <a:cubicBezTo>
                  <a:pt x="4012832" y="2949426"/>
                  <a:pt x="3924415" y="3022439"/>
                  <a:pt x="3833203" y="3092190"/>
                </a:cubicBezTo>
                <a:cubicBezTo>
                  <a:pt x="3741992" y="3161943"/>
                  <a:pt x="3648667" y="3225510"/>
                  <a:pt x="3536509" y="3297128"/>
                </a:cubicBezTo>
                <a:cubicBezTo>
                  <a:pt x="3427215" y="3372735"/>
                  <a:pt x="3288598" y="3430233"/>
                  <a:pt x="3148966" y="3485478"/>
                </a:cubicBezTo>
                <a:cubicBezTo>
                  <a:pt x="2729930" y="3651299"/>
                  <a:pt x="2302194" y="3788890"/>
                  <a:pt x="1860557" y="3880910"/>
                </a:cubicBezTo>
                <a:cubicBezTo>
                  <a:pt x="1435974" y="3969444"/>
                  <a:pt x="1008052" y="4017957"/>
                  <a:pt x="573715" y="3983764"/>
                </a:cubicBezTo>
                <a:cubicBezTo>
                  <a:pt x="415134" y="3971300"/>
                  <a:pt x="259585" y="3947743"/>
                  <a:pt x="108410" y="3908816"/>
                </a:cubicBezTo>
                <a:lnTo>
                  <a:pt x="0" y="3876793"/>
                </a:lnTo>
                <a:lnTo>
                  <a:pt x="0" y="3802912"/>
                </a:lnTo>
                <a:lnTo>
                  <a:pt x="36975" y="3815954"/>
                </a:lnTo>
                <a:cubicBezTo>
                  <a:pt x="206404" y="3867475"/>
                  <a:pt x="382020" y="3897326"/>
                  <a:pt x="561628" y="3912655"/>
                </a:cubicBezTo>
                <a:cubicBezTo>
                  <a:pt x="938583" y="3944832"/>
                  <a:pt x="1311814" y="3910697"/>
                  <a:pt x="1683086" y="3844334"/>
                </a:cubicBezTo>
                <a:cubicBezTo>
                  <a:pt x="1724123" y="3837151"/>
                  <a:pt x="1765097" y="3829374"/>
                  <a:pt x="1806023" y="3820992"/>
                </a:cubicBezTo>
                <a:cubicBezTo>
                  <a:pt x="1844740" y="3813079"/>
                  <a:pt x="1883218" y="3804161"/>
                  <a:pt x="1921817" y="3795747"/>
                </a:cubicBezTo>
                <a:cubicBezTo>
                  <a:pt x="1697011" y="3826435"/>
                  <a:pt x="1470551" y="3843387"/>
                  <a:pt x="1243689" y="3846539"/>
                </a:cubicBezTo>
                <a:cubicBezTo>
                  <a:pt x="839058" y="3849054"/>
                  <a:pt x="443424" y="3800206"/>
                  <a:pt x="62875" y="3668143"/>
                </a:cubicBezTo>
                <a:lnTo>
                  <a:pt x="0" y="364418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ytuł 1">
            <a:extLst>
              <a:ext uri="{FF2B5EF4-FFF2-40B4-BE49-F238E27FC236}">
                <a16:creationId xmlns:a16="http://schemas.microsoft.com/office/drawing/2014/main" id="{75B4D6B2-3918-C15A-BF42-E87B2F92140D}"/>
              </a:ext>
            </a:extLst>
          </p:cNvPr>
          <p:cNvSpPr>
            <a:spLocks noGrp="1"/>
          </p:cNvSpPr>
          <p:nvPr>
            <p:ph type="title"/>
          </p:nvPr>
        </p:nvSpPr>
        <p:spPr>
          <a:xfrm>
            <a:off x="838200" y="673770"/>
            <a:ext cx="3220329" cy="2027227"/>
          </a:xfrm>
        </p:spPr>
        <p:txBody>
          <a:bodyPr anchor="t">
            <a:normAutofit/>
          </a:bodyPr>
          <a:lstStyle/>
          <a:p>
            <a:r>
              <a:rPr lang="pl-PL" sz="4600">
                <a:solidFill>
                  <a:srgbClr val="FFFFFF"/>
                </a:solidFill>
                <a:latin typeface="Candara" panose="020E0502030303020204" pitchFamily="34" charset="0"/>
              </a:rPr>
              <a:t>„Dostępni” specjaliści: </a:t>
            </a:r>
            <a:br>
              <a:rPr lang="pl-PL" sz="4600">
                <a:solidFill>
                  <a:srgbClr val="FFFFFF"/>
                </a:solidFill>
                <a:latin typeface="Candara" panose="020E0502030303020204" pitchFamily="34" charset="0"/>
              </a:rPr>
            </a:br>
            <a:endParaRPr lang="pl-PL" sz="4600">
              <a:solidFill>
                <a:srgbClr val="FFFFFF"/>
              </a:solidFill>
            </a:endParaRPr>
          </a:p>
        </p:txBody>
      </p:sp>
      <p:graphicFrame>
        <p:nvGraphicFramePr>
          <p:cNvPr id="5" name="Symbol zastępczy zawartości 2">
            <a:extLst>
              <a:ext uri="{FF2B5EF4-FFF2-40B4-BE49-F238E27FC236}">
                <a16:creationId xmlns:a16="http://schemas.microsoft.com/office/drawing/2014/main" id="{B51C9000-6B8C-56C8-E03E-69BE14D83015}"/>
              </a:ext>
            </a:extLst>
          </p:cNvPr>
          <p:cNvGraphicFramePr>
            <a:graphicFrameLocks noGrp="1"/>
          </p:cNvGraphicFramePr>
          <p:nvPr>
            <p:ph idx="1"/>
            <p:extLst>
              <p:ext uri="{D42A27DB-BD31-4B8C-83A1-F6EECF244321}">
                <p14:modId xmlns:p14="http://schemas.microsoft.com/office/powerpoint/2010/main" val="2471570835"/>
              </p:ext>
            </p:extLst>
          </p:nvPr>
        </p:nvGraphicFramePr>
        <p:xfrm>
          <a:off x="5542672" y="541606"/>
          <a:ext cx="5811128" cy="56782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5838945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fill">
            <a:extLst>
              <a:ext uri="{FF2B5EF4-FFF2-40B4-BE49-F238E27FC236}">
                <a16:creationId xmlns:a16="http://schemas.microsoft.com/office/drawing/2014/main" id="{CB49665F-0298-4449-8D2D-209989CB9E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Color 2">
            <a:extLst>
              <a:ext uri="{FF2B5EF4-FFF2-40B4-BE49-F238E27FC236}">
                <a16:creationId xmlns:a16="http://schemas.microsoft.com/office/drawing/2014/main" id="{A71EEC14-174A-46FA-B046-4747504571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a:extLst>
              <a:ext uri="{FF2B5EF4-FFF2-40B4-BE49-F238E27FC236}">
                <a16:creationId xmlns:a16="http://schemas.microsoft.com/office/drawing/2014/main" id="{EEB6CB95-E653-4C6C-AE51-62FD848E8D5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889" y="-2"/>
            <a:ext cx="3468234" cy="6858000"/>
            <a:chOff x="651279" y="598259"/>
            <a:chExt cx="10889442" cy="5680742"/>
          </a:xfrm>
        </p:grpSpPr>
        <p:sp>
          <p:nvSpPr>
            <p:cNvPr id="14" name="Color">
              <a:extLst>
                <a:ext uri="{FF2B5EF4-FFF2-40B4-BE49-F238E27FC236}">
                  <a16:creationId xmlns:a16="http://schemas.microsoft.com/office/drawing/2014/main" id="{BDD3CB8E-ABA7-4F37-BB2C-64FFD19813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Color">
              <a:extLst>
                <a:ext uri="{FF2B5EF4-FFF2-40B4-BE49-F238E27FC236}">
                  <a16:creationId xmlns:a16="http://schemas.microsoft.com/office/drawing/2014/main" id="{C2CA788A-B2FD-494C-BED0-83E31F6DFF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18" name="Freeform: Shape 17">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9" name="Freeform: Shape 18">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0" name="Freeform: Shape 19">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1" name="Freeform: Shape 20">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2" name="Freeform: Shape 21">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3" name="Freeform: Shape 22">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4" name="Freeform: Shape 23">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ytuł 1">
            <a:extLst>
              <a:ext uri="{FF2B5EF4-FFF2-40B4-BE49-F238E27FC236}">
                <a16:creationId xmlns:a16="http://schemas.microsoft.com/office/drawing/2014/main" id="{B0046330-A33C-8835-EDD4-6029C8E3C948}"/>
              </a:ext>
            </a:extLst>
          </p:cNvPr>
          <p:cNvSpPr>
            <a:spLocks noGrp="1"/>
          </p:cNvSpPr>
          <p:nvPr>
            <p:ph type="title"/>
          </p:nvPr>
        </p:nvSpPr>
        <p:spPr>
          <a:xfrm rot="16200000">
            <a:off x="-1325880" y="1947672"/>
            <a:ext cx="5961888" cy="2788920"/>
          </a:xfrm>
        </p:spPr>
        <p:txBody>
          <a:bodyPr anchor="ctr">
            <a:normAutofit/>
          </a:bodyPr>
          <a:lstStyle/>
          <a:p>
            <a:r>
              <a:rPr lang="pl-PL" sz="4800">
                <a:solidFill>
                  <a:schemeClr val="bg1"/>
                </a:solidFill>
              </a:rPr>
              <a:t>Dobre praktyki w kontaktach ze studentem z niepełnosprawnością</a:t>
            </a:r>
          </a:p>
        </p:txBody>
      </p:sp>
      <p:graphicFrame>
        <p:nvGraphicFramePr>
          <p:cNvPr id="5" name="Symbol zastępczy zawartości 2">
            <a:extLst>
              <a:ext uri="{FF2B5EF4-FFF2-40B4-BE49-F238E27FC236}">
                <a16:creationId xmlns:a16="http://schemas.microsoft.com/office/drawing/2014/main" id="{F2573DEC-7618-B7F5-6904-D2478EF59759}"/>
              </a:ext>
            </a:extLst>
          </p:cNvPr>
          <p:cNvGraphicFramePr>
            <a:graphicFrameLocks noGrp="1"/>
          </p:cNvGraphicFramePr>
          <p:nvPr>
            <p:ph idx="1"/>
            <p:extLst>
              <p:ext uri="{D42A27DB-BD31-4B8C-83A1-F6EECF244321}">
                <p14:modId xmlns:p14="http://schemas.microsoft.com/office/powerpoint/2010/main" val="296394037"/>
              </p:ext>
            </p:extLst>
          </p:nvPr>
        </p:nvGraphicFramePr>
        <p:xfrm>
          <a:off x="3794296" y="288758"/>
          <a:ext cx="7559504" cy="628529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6563537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C32DF3D-3F59-481D-A237-77C31AD492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F241A14C-CE77-DCD7-60B9-1054333F169D}"/>
              </a:ext>
            </a:extLst>
          </p:cNvPr>
          <p:cNvSpPr>
            <a:spLocks noGrp="1"/>
          </p:cNvSpPr>
          <p:nvPr>
            <p:ph type="title"/>
          </p:nvPr>
        </p:nvSpPr>
        <p:spPr>
          <a:xfrm>
            <a:off x="841248" y="643467"/>
            <a:ext cx="3840480" cy="5571066"/>
          </a:xfrm>
        </p:spPr>
        <p:txBody>
          <a:bodyPr anchor="ctr">
            <a:normAutofit/>
          </a:bodyPr>
          <a:lstStyle/>
          <a:p>
            <a:r>
              <a:rPr lang="pl-PL" sz="5400"/>
              <a:t>Polecana literatura</a:t>
            </a:r>
          </a:p>
        </p:txBody>
      </p:sp>
      <p:sp>
        <p:nvSpPr>
          <p:cNvPr id="10" name="Freeform: Shape 9">
            <a:extLst>
              <a:ext uri="{FF2B5EF4-FFF2-40B4-BE49-F238E27FC236}">
                <a16:creationId xmlns:a16="http://schemas.microsoft.com/office/drawing/2014/main" id="{32F02326-30C4-4095-988F-932A425AE2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39686" y="0"/>
            <a:ext cx="7152315" cy="6858000"/>
          </a:xfrm>
          <a:custGeom>
            <a:avLst/>
            <a:gdLst>
              <a:gd name="connsiteX0" fmla="*/ 17101 w 7152315"/>
              <a:gd name="connsiteY0" fmla="*/ 0 h 6858000"/>
              <a:gd name="connsiteX1" fmla="*/ 7152315 w 7152315"/>
              <a:gd name="connsiteY1" fmla="*/ 0 h 6858000"/>
              <a:gd name="connsiteX2" fmla="*/ 7152315 w 7152315"/>
              <a:gd name="connsiteY2" fmla="*/ 6858000 h 6858000"/>
              <a:gd name="connsiteX3" fmla="*/ 15999 w 7152315"/>
              <a:gd name="connsiteY3" fmla="*/ 6858000 h 6858000"/>
              <a:gd name="connsiteX4" fmla="*/ 9729 w 7152315"/>
              <a:gd name="connsiteY4" fmla="*/ 6734157 h 6858000"/>
              <a:gd name="connsiteX5" fmla="*/ 15819 w 7152315"/>
              <a:gd name="connsiteY5" fmla="*/ 6122264 h 6858000"/>
              <a:gd name="connsiteX6" fmla="*/ 11379 w 7152315"/>
              <a:gd name="connsiteY6" fmla="*/ 5614784 h 6858000"/>
              <a:gd name="connsiteX7" fmla="*/ 20006 w 7152315"/>
              <a:gd name="connsiteY7" fmla="*/ 5204359 h 6858000"/>
              <a:gd name="connsiteX8" fmla="*/ 16962 w 7152315"/>
              <a:gd name="connsiteY8" fmla="*/ 4811696 h 6858000"/>
              <a:gd name="connsiteX9" fmla="*/ 13409 w 7152315"/>
              <a:gd name="connsiteY9" fmla="*/ 4358135 h 6858000"/>
              <a:gd name="connsiteX10" fmla="*/ 12774 w 7152315"/>
              <a:gd name="connsiteY10" fmla="*/ 4038423 h 6858000"/>
              <a:gd name="connsiteX11" fmla="*/ 10110 w 7152315"/>
              <a:gd name="connsiteY11" fmla="*/ 3630663 h 6858000"/>
              <a:gd name="connsiteX12" fmla="*/ 16581 w 7152315"/>
              <a:gd name="connsiteY12" fmla="*/ 3275427 h 6858000"/>
              <a:gd name="connsiteX13" fmla="*/ 27872 w 7152315"/>
              <a:gd name="connsiteY13" fmla="*/ 2871219 h 6858000"/>
              <a:gd name="connsiteX14" fmla="*/ 17596 w 7152315"/>
              <a:gd name="connsiteY14" fmla="*/ 2235600 h 6858000"/>
              <a:gd name="connsiteX15" fmla="*/ 14170 w 7152315"/>
              <a:gd name="connsiteY15" fmla="*/ 1894827 h 6858000"/>
              <a:gd name="connsiteX16" fmla="*/ 11632 w 7152315"/>
              <a:gd name="connsiteY16" fmla="*/ 1603026 h 6858000"/>
              <a:gd name="connsiteX17" fmla="*/ 14551 w 7152315"/>
              <a:gd name="connsiteY17" fmla="*/ 1307799 h 6858000"/>
              <a:gd name="connsiteX18" fmla="*/ 14551 w 7152315"/>
              <a:gd name="connsiteY18" fmla="*/ 887733 h 6858000"/>
              <a:gd name="connsiteX19" fmla="*/ 849 w 7152315"/>
              <a:gd name="connsiteY19" fmla="*/ 349169 h 6858000"/>
              <a:gd name="connsiteX20" fmla="*/ 1404 w 7152315"/>
              <a:gd name="connsiteY20" fmla="*/ 1605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152315" h="6858000">
                <a:moveTo>
                  <a:pt x="17101" y="0"/>
                </a:moveTo>
                <a:lnTo>
                  <a:pt x="7152315" y="0"/>
                </a:lnTo>
                <a:lnTo>
                  <a:pt x="7152315" y="6858000"/>
                </a:lnTo>
                <a:lnTo>
                  <a:pt x="15999" y="6858000"/>
                </a:lnTo>
                <a:lnTo>
                  <a:pt x="9729" y="6734157"/>
                </a:lnTo>
                <a:cubicBezTo>
                  <a:pt x="5924" y="6530150"/>
                  <a:pt x="12521" y="6326271"/>
                  <a:pt x="15819" y="6122264"/>
                </a:cubicBezTo>
                <a:cubicBezTo>
                  <a:pt x="18484" y="5952766"/>
                  <a:pt x="-1689" y="5783013"/>
                  <a:pt x="11379" y="5614784"/>
                </a:cubicBezTo>
                <a:cubicBezTo>
                  <a:pt x="22112" y="5478259"/>
                  <a:pt x="24992" y="5341214"/>
                  <a:pt x="20006" y="5204359"/>
                </a:cubicBezTo>
                <a:cubicBezTo>
                  <a:pt x="14932" y="5073429"/>
                  <a:pt x="13917" y="4942537"/>
                  <a:pt x="16962" y="4811696"/>
                </a:cubicBezTo>
                <a:cubicBezTo>
                  <a:pt x="20640" y="4660467"/>
                  <a:pt x="16962" y="4509238"/>
                  <a:pt x="13409" y="4358135"/>
                </a:cubicBezTo>
                <a:cubicBezTo>
                  <a:pt x="10872" y="4251565"/>
                  <a:pt x="10998" y="4144994"/>
                  <a:pt x="12774" y="4038423"/>
                </a:cubicBezTo>
                <a:cubicBezTo>
                  <a:pt x="15185" y="3902545"/>
                  <a:pt x="19879" y="3766540"/>
                  <a:pt x="10110" y="3630663"/>
                </a:cubicBezTo>
                <a:cubicBezTo>
                  <a:pt x="1178" y="3512306"/>
                  <a:pt x="3347" y="3393378"/>
                  <a:pt x="16581" y="3275427"/>
                </a:cubicBezTo>
                <a:cubicBezTo>
                  <a:pt x="33403" y="3141377"/>
                  <a:pt x="37183" y="3006006"/>
                  <a:pt x="27872" y="2871219"/>
                </a:cubicBezTo>
                <a:cubicBezTo>
                  <a:pt x="11315" y="2659765"/>
                  <a:pt x="7890" y="2447486"/>
                  <a:pt x="17596" y="2235600"/>
                </a:cubicBezTo>
                <a:cubicBezTo>
                  <a:pt x="22797" y="2122038"/>
                  <a:pt x="21655" y="2008261"/>
                  <a:pt x="14170" y="1894827"/>
                </a:cubicBezTo>
                <a:cubicBezTo>
                  <a:pt x="8144" y="1797670"/>
                  <a:pt x="7294" y="1700272"/>
                  <a:pt x="11632" y="1603026"/>
                </a:cubicBezTo>
                <a:cubicBezTo>
                  <a:pt x="15566" y="1504575"/>
                  <a:pt x="17215" y="1406124"/>
                  <a:pt x="14551" y="1307799"/>
                </a:cubicBezTo>
                <a:cubicBezTo>
                  <a:pt x="10872" y="1168242"/>
                  <a:pt x="10110" y="1027798"/>
                  <a:pt x="14551" y="887733"/>
                </a:cubicBezTo>
                <a:cubicBezTo>
                  <a:pt x="20894" y="708085"/>
                  <a:pt x="3132" y="528817"/>
                  <a:pt x="849" y="349169"/>
                </a:cubicBezTo>
                <a:cubicBezTo>
                  <a:pt x="24" y="286241"/>
                  <a:pt x="-769" y="223346"/>
                  <a:pt x="1404" y="160593"/>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Symbol zastępczy zawartości 2">
            <a:extLst>
              <a:ext uri="{FF2B5EF4-FFF2-40B4-BE49-F238E27FC236}">
                <a16:creationId xmlns:a16="http://schemas.microsoft.com/office/drawing/2014/main" id="{55AFE02F-E232-37EF-C415-85F7D15A5834}"/>
              </a:ext>
            </a:extLst>
          </p:cNvPr>
          <p:cNvSpPr>
            <a:spLocks noGrp="1"/>
          </p:cNvSpPr>
          <p:nvPr>
            <p:ph idx="1"/>
          </p:nvPr>
        </p:nvSpPr>
        <p:spPr>
          <a:xfrm>
            <a:off x="5568696" y="643467"/>
            <a:ext cx="5788152" cy="5571066"/>
          </a:xfrm>
        </p:spPr>
        <p:txBody>
          <a:bodyPr anchor="ctr">
            <a:normAutofit/>
          </a:bodyPr>
          <a:lstStyle/>
          <a:p>
            <a:pPr rtl="0" fontAlgn="base"/>
            <a:r>
              <a:rPr lang="pl-PL" sz="2000" b="0" i="0">
                <a:solidFill>
                  <a:srgbClr val="FFFFFF"/>
                </a:solidFill>
                <a:effectLst/>
                <a:latin typeface="Calibri" panose="020F0502020204030204" pitchFamily="34" charset="0"/>
              </a:rPr>
              <a:t>P. Kubicki, </a:t>
            </a:r>
            <a:r>
              <a:rPr lang="pl-PL" sz="2000" b="0" i="1">
                <a:solidFill>
                  <a:srgbClr val="FFFFFF"/>
                </a:solidFill>
                <a:effectLst/>
                <a:latin typeface="Calibri" panose="020F0502020204030204" pitchFamily="34" charset="0"/>
              </a:rPr>
              <a:t>Polityka publiczna wobec osób z niepełnosprawnościami</a:t>
            </a:r>
            <a:r>
              <a:rPr lang="pl-PL" sz="2000" b="0" i="0">
                <a:solidFill>
                  <a:srgbClr val="FFFFFF"/>
                </a:solidFill>
                <a:effectLst/>
                <a:latin typeface="Calibri" panose="020F0502020204030204" pitchFamily="34" charset="0"/>
              </a:rPr>
              <a:t>, Warszawa 2017 </a:t>
            </a:r>
          </a:p>
          <a:p>
            <a:pPr rtl="0" fontAlgn="base"/>
            <a:endParaRPr lang="pl-PL" sz="2000" b="0" i="0">
              <a:solidFill>
                <a:srgbClr val="FFFFFF"/>
              </a:solidFill>
              <a:effectLst/>
              <a:latin typeface="Segoe UI" panose="020B0502040204020203" pitchFamily="34" charset="0"/>
            </a:endParaRPr>
          </a:p>
          <a:p>
            <a:pPr rtl="0" fontAlgn="base"/>
            <a:r>
              <a:rPr lang="pl-PL" sz="2000" b="0" i="0">
                <a:solidFill>
                  <a:srgbClr val="FFFFFF"/>
                </a:solidFill>
                <a:effectLst/>
                <a:latin typeface="Calibri" panose="020F0502020204030204" pitchFamily="34" charset="0"/>
              </a:rPr>
              <a:t>A. Sobolewska, B. Wilk, </a:t>
            </a:r>
            <a:r>
              <a:rPr lang="pl-PL" sz="2000" b="0" i="1">
                <a:solidFill>
                  <a:srgbClr val="FFFFFF"/>
                </a:solidFill>
                <a:effectLst/>
                <a:latin typeface="Calibri" panose="020F0502020204030204" pitchFamily="34" charset="0"/>
              </a:rPr>
              <a:t>Zapewnienie i finansowanie dostępności. Praktyczny poradnik dla sektora publicznego</a:t>
            </a:r>
            <a:r>
              <a:rPr lang="pl-PL" sz="2000" b="0" i="0">
                <a:solidFill>
                  <a:srgbClr val="FFFFFF"/>
                </a:solidFill>
                <a:effectLst/>
                <a:latin typeface="Calibri" panose="020F0502020204030204" pitchFamily="34" charset="0"/>
              </a:rPr>
              <a:t>, Warszawa 2021  </a:t>
            </a:r>
          </a:p>
          <a:p>
            <a:pPr rtl="0" fontAlgn="base"/>
            <a:endParaRPr lang="pl-PL" sz="2000" b="0" i="0">
              <a:solidFill>
                <a:srgbClr val="FFFFFF"/>
              </a:solidFill>
              <a:effectLst/>
              <a:latin typeface="Segoe UI" panose="020B0502040204020203" pitchFamily="34" charset="0"/>
            </a:endParaRPr>
          </a:p>
          <a:p>
            <a:pPr rtl="0" fontAlgn="base"/>
            <a:r>
              <a:rPr lang="pl-PL" sz="2000" b="0" i="0">
                <a:solidFill>
                  <a:srgbClr val="FFFFFF"/>
                </a:solidFill>
                <a:effectLst/>
                <a:latin typeface="Calibri" panose="020F0502020204030204" pitchFamily="34" charset="0"/>
              </a:rPr>
              <a:t>G. Szpor, K. Czaplicki (red.) </a:t>
            </a:r>
            <a:r>
              <a:rPr lang="pl-PL" sz="2000" b="0" i="1">
                <a:solidFill>
                  <a:srgbClr val="FFFFFF"/>
                </a:solidFill>
                <a:effectLst/>
                <a:latin typeface="Calibri" panose="020F0502020204030204" pitchFamily="34" charset="0"/>
              </a:rPr>
              <a:t>Ustawa o zapewnieniu dostępności cyfrowej stron internetowych i aplikacji mobilnych podmiotów publicznych</a:t>
            </a:r>
            <a:r>
              <a:rPr lang="pl-PL" sz="2000" b="0" i="0">
                <a:solidFill>
                  <a:srgbClr val="FFFFFF"/>
                </a:solidFill>
                <a:effectLst/>
                <a:latin typeface="Calibri" panose="020F0502020204030204" pitchFamily="34" charset="0"/>
              </a:rPr>
              <a:t>, Warszawa 2019 </a:t>
            </a:r>
          </a:p>
          <a:p>
            <a:pPr rtl="0" fontAlgn="base"/>
            <a:endParaRPr lang="pl-PL" sz="2000" b="0" i="0">
              <a:solidFill>
                <a:srgbClr val="FFFFFF"/>
              </a:solidFill>
              <a:effectLst/>
              <a:latin typeface="Segoe UI" panose="020B0502040204020203" pitchFamily="34" charset="0"/>
            </a:endParaRPr>
          </a:p>
          <a:p>
            <a:pPr rtl="0" fontAlgn="base"/>
            <a:r>
              <a:rPr lang="pl-PL" sz="2000" b="0" i="0">
                <a:solidFill>
                  <a:srgbClr val="FFFFFF"/>
                </a:solidFill>
                <a:effectLst/>
                <a:latin typeface="Calibri" panose="020F0502020204030204" pitchFamily="34" charset="0"/>
              </a:rPr>
              <a:t>P. Polański (red.) </a:t>
            </a:r>
            <a:r>
              <a:rPr lang="pl-PL" sz="2000" b="0" i="1">
                <a:solidFill>
                  <a:srgbClr val="FFFFFF"/>
                </a:solidFill>
                <a:effectLst/>
                <a:latin typeface="Calibri" panose="020F0502020204030204" pitchFamily="34" charset="0"/>
              </a:rPr>
              <a:t>Ustawa o zapewnieniu dostępności cyfrowej stron internetowych i aplikacji mobilnych podmiotów publicznych</a:t>
            </a:r>
            <a:r>
              <a:rPr lang="pl-PL" sz="2000" b="0" i="0">
                <a:solidFill>
                  <a:srgbClr val="FFFFFF"/>
                </a:solidFill>
                <a:effectLst/>
                <a:latin typeface="Calibri" panose="020F0502020204030204" pitchFamily="34" charset="0"/>
              </a:rPr>
              <a:t>, Warszawa 2021 </a:t>
            </a:r>
            <a:endParaRPr lang="pl-PL" sz="2000" b="0" i="0">
              <a:solidFill>
                <a:srgbClr val="FFFFFF"/>
              </a:solidFill>
              <a:effectLst/>
              <a:latin typeface="Segoe UI" panose="020B0502040204020203" pitchFamily="34" charset="0"/>
            </a:endParaRPr>
          </a:p>
          <a:p>
            <a:endParaRPr lang="pl-PL" sz="2000">
              <a:solidFill>
                <a:srgbClr val="FFFFFF"/>
              </a:solidFill>
            </a:endParaRPr>
          </a:p>
        </p:txBody>
      </p:sp>
    </p:spTree>
    <p:extLst>
      <p:ext uri="{BB962C8B-B14F-4D97-AF65-F5344CB8AC3E}">
        <p14:creationId xmlns:p14="http://schemas.microsoft.com/office/powerpoint/2010/main" val="11019632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F0F346DA-9588-9D5A-737F-43E09156CA78}"/>
              </a:ext>
            </a:extLst>
          </p:cNvPr>
          <p:cNvSpPr>
            <a:spLocks noGrp="1"/>
          </p:cNvSpPr>
          <p:nvPr>
            <p:ph type="title"/>
          </p:nvPr>
        </p:nvSpPr>
        <p:spPr>
          <a:xfrm>
            <a:off x="686834" y="1153572"/>
            <a:ext cx="3200400" cy="4461163"/>
          </a:xfrm>
        </p:spPr>
        <p:txBody>
          <a:bodyPr>
            <a:normAutofit/>
          </a:bodyPr>
          <a:lstStyle/>
          <a:p>
            <a:r>
              <a:rPr lang="pl-PL" sz="3400" b="0" i="0">
                <a:solidFill>
                  <a:srgbClr val="FFFFFF"/>
                </a:solidFill>
                <a:effectLst/>
                <a:latin typeface="Open Sans" panose="020B0606030504020204" pitchFamily="34" charset="0"/>
              </a:rPr>
              <a:t>Konwencja Organizacji Narodów Zjednoczonych </a:t>
            </a:r>
            <a:endParaRPr lang="pl-PL" sz="3400">
              <a:solidFill>
                <a:srgbClr val="FFFFFF"/>
              </a:solidFill>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Symbol zastępczy zawartości 2">
            <a:extLst>
              <a:ext uri="{FF2B5EF4-FFF2-40B4-BE49-F238E27FC236}">
                <a16:creationId xmlns:a16="http://schemas.microsoft.com/office/drawing/2014/main" id="{86CFE71D-79DA-09AA-F211-202A9A3BD888}"/>
              </a:ext>
            </a:extLst>
          </p:cNvPr>
          <p:cNvSpPr>
            <a:spLocks noGrp="1"/>
          </p:cNvSpPr>
          <p:nvPr>
            <p:ph idx="1"/>
          </p:nvPr>
        </p:nvSpPr>
        <p:spPr>
          <a:xfrm>
            <a:off x="4447308" y="591344"/>
            <a:ext cx="6906491" cy="5585619"/>
          </a:xfrm>
        </p:spPr>
        <p:txBody>
          <a:bodyPr anchor="ctr">
            <a:normAutofit/>
          </a:bodyPr>
          <a:lstStyle/>
          <a:p>
            <a:r>
              <a:rPr lang="pl-PL" b="0" i="0">
                <a:effectLst/>
                <a:latin typeface="Times New Roman" panose="02020603050405020304" pitchFamily="18" charset="0"/>
                <a:cs typeface="Times New Roman" panose="02020603050405020304" pitchFamily="18" charset="0"/>
              </a:rPr>
              <a:t>o prawach osób niepełnosprawnych, ratyfikowana przez Polskę w 2012 roku, mówi o prawie do wiedzy, informacji i równym dostępie do usług. </a:t>
            </a:r>
          </a:p>
          <a:p>
            <a:r>
              <a:rPr lang="pl-PL" b="0" i="0">
                <a:effectLst/>
                <a:latin typeface="Times New Roman" panose="02020603050405020304" pitchFamily="18" charset="0"/>
                <a:cs typeface="Times New Roman" panose="02020603050405020304" pitchFamily="18" charset="0"/>
              </a:rPr>
              <a:t>To, że ktoś posiada specjalne potrzeby edukacyjne czy orzeczenie o niepełnosprawności, w żaden sposób nie ogranicza jego prawa do edukacji czy obowiązku nauki.</a:t>
            </a:r>
          </a:p>
          <a:p>
            <a:r>
              <a:rPr lang="pl-PL" b="0" i="0">
                <a:effectLst/>
                <a:latin typeface="Times New Roman" panose="02020603050405020304" pitchFamily="18" charset="0"/>
                <a:cs typeface="Times New Roman" panose="02020603050405020304" pitchFamily="18" charset="0"/>
              </a:rPr>
              <a:t> Wykształcenie pozwala realizować się społecznie, zawodowo i osobiście wielu osobom z niepełnosprawnościami. </a:t>
            </a:r>
            <a:endParaRPr lang="pl-PL"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048097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D78A2C02-4388-1CFB-A867-6DB889DC7049}"/>
              </a:ext>
            </a:extLst>
          </p:cNvPr>
          <p:cNvSpPr>
            <a:spLocks noGrp="1"/>
          </p:cNvSpPr>
          <p:nvPr>
            <p:ph type="title"/>
          </p:nvPr>
        </p:nvSpPr>
        <p:spPr>
          <a:xfrm>
            <a:off x="686834" y="1153572"/>
            <a:ext cx="3200400" cy="4461163"/>
          </a:xfrm>
        </p:spPr>
        <p:txBody>
          <a:bodyPr>
            <a:normAutofit/>
          </a:bodyPr>
          <a:lstStyle/>
          <a:p>
            <a:r>
              <a:rPr lang="pl-PL">
                <a:solidFill>
                  <a:srgbClr val="FFFFFF"/>
                </a:solidFill>
              </a:rPr>
              <a:t>Podstawy prawne</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Symbol zastępczy zawartości 2">
            <a:extLst>
              <a:ext uri="{FF2B5EF4-FFF2-40B4-BE49-F238E27FC236}">
                <a16:creationId xmlns:a16="http://schemas.microsoft.com/office/drawing/2014/main" id="{E75A5835-3122-BBE3-5A59-27495B5753E9}"/>
              </a:ext>
            </a:extLst>
          </p:cNvPr>
          <p:cNvSpPr>
            <a:spLocks noGrp="1"/>
          </p:cNvSpPr>
          <p:nvPr>
            <p:ph idx="1"/>
          </p:nvPr>
        </p:nvSpPr>
        <p:spPr>
          <a:xfrm>
            <a:off x="4447308" y="591344"/>
            <a:ext cx="6906491" cy="5585619"/>
          </a:xfrm>
        </p:spPr>
        <p:txBody>
          <a:bodyPr anchor="ctr">
            <a:normAutofit/>
          </a:bodyPr>
          <a:lstStyle/>
          <a:p>
            <a:pPr marL="0" indent="0">
              <a:buNone/>
            </a:pPr>
            <a:r>
              <a:rPr lang="pl-PL">
                <a:latin typeface="Times New Roman" panose="02020603050405020304" pitchFamily="18" charset="0"/>
                <a:cs typeface="Times New Roman" panose="02020603050405020304" pitchFamily="18" charset="0"/>
              </a:rPr>
              <a:t>Art. 11 p. 6 USTAWY z dnia 20 lipca 2018 r. </a:t>
            </a:r>
            <a:r>
              <a:rPr lang="pl-PL" i="1">
                <a:latin typeface="Times New Roman" panose="02020603050405020304" pitchFamily="18" charset="0"/>
                <a:cs typeface="Times New Roman" panose="02020603050405020304" pitchFamily="18" charset="0"/>
              </a:rPr>
              <a:t>Prawo o szkolnictwie wyższym i nauce uznaje, że jednym z podstawowych zadań uczelni jest stwarzanie osobom niepełnosprawnym warunków do pełnego udziału w:</a:t>
            </a:r>
          </a:p>
          <a:p>
            <a:r>
              <a:rPr lang="pl-PL" i="1">
                <a:latin typeface="Times New Roman" panose="02020603050405020304" pitchFamily="18" charset="0"/>
                <a:cs typeface="Times New Roman" panose="02020603050405020304" pitchFamily="18" charset="0"/>
              </a:rPr>
              <a:t>a) procesie przyjmowania na uczelnię w celu odbywania kształcenia,</a:t>
            </a:r>
          </a:p>
          <a:p>
            <a:r>
              <a:rPr lang="pl-PL" i="1">
                <a:latin typeface="Times New Roman" panose="02020603050405020304" pitchFamily="18" charset="0"/>
                <a:cs typeface="Times New Roman" panose="02020603050405020304" pitchFamily="18" charset="0"/>
              </a:rPr>
              <a:t>b) kształceniu,</a:t>
            </a:r>
          </a:p>
          <a:p>
            <a:r>
              <a:rPr lang="pl-PL" i="1">
                <a:latin typeface="Times New Roman" panose="02020603050405020304" pitchFamily="18" charset="0"/>
                <a:cs typeface="Times New Roman" panose="02020603050405020304" pitchFamily="18" charset="0"/>
              </a:rPr>
              <a:t>c) prowadzeniu działalności naukowej.</a:t>
            </a:r>
          </a:p>
          <a:p>
            <a:endParaRPr lang="pl-PL" dirty="0"/>
          </a:p>
        </p:txBody>
      </p:sp>
    </p:spTree>
    <p:extLst>
      <p:ext uri="{BB962C8B-B14F-4D97-AF65-F5344CB8AC3E}">
        <p14:creationId xmlns:p14="http://schemas.microsoft.com/office/powerpoint/2010/main" val="17457071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3" name="Rectangle 26">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28">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CDC1603D-EC53-ADA0-E7F6-5C1BE3189A45}"/>
              </a:ext>
            </a:extLst>
          </p:cNvPr>
          <p:cNvSpPr>
            <a:spLocks noGrp="1"/>
          </p:cNvSpPr>
          <p:nvPr>
            <p:ph type="title"/>
          </p:nvPr>
        </p:nvSpPr>
        <p:spPr>
          <a:xfrm>
            <a:off x="1171074" y="1396686"/>
            <a:ext cx="3240506" cy="4064628"/>
          </a:xfrm>
        </p:spPr>
        <p:txBody>
          <a:bodyPr>
            <a:normAutofit/>
          </a:bodyPr>
          <a:lstStyle/>
          <a:p>
            <a:r>
              <a:rPr lang="pl-PL" sz="2400">
                <a:solidFill>
                  <a:srgbClr val="FFFFFF"/>
                </a:solidFill>
              </a:rPr>
              <a:t>Akty wewnątrzuczelaniane</a:t>
            </a:r>
          </a:p>
        </p:txBody>
      </p:sp>
      <p:sp>
        <p:nvSpPr>
          <p:cNvPr id="45" name="Arc 30">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46" name="Oval 32">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Symbol zastępczy zawartości 2">
            <a:extLst>
              <a:ext uri="{FF2B5EF4-FFF2-40B4-BE49-F238E27FC236}">
                <a16:creationId xmlns:a16="http://schemas.microsoft.com/office/drawing/2014/main" id="{955FAEAB-58A2-FDA7-4364-C1E508B2267B}"/>
              </a:ext>
            </a:extLst>
          </p:cNvPr>
          <p:cNvSpPr>
            <a:spLocks noGrp="1"/>
          </p:cNvSpPr>
          <p:nvPr>
            <p:ph idx="1"/>
          </p:nvPr>
        </p:nvSpPr>
        <p:spPr>
          <a:xfrm>
            <a:off x="5370153" y="1526033"/>
            <a:ext cx="5536397" cy="3935281"/>
          </a:xfrm>
        </p:spPr>
        <p:txBody>
          <a:bodyPr>
            <a:normAutofit/>
          </a:bodyPr>
          <a:lstStyle/>
          <a:p>
            <a:r>
              <a:rPr lang="pl-PL" dirty="0">
                <a:latin typeface="Times New Roman" panose="02020603050405020304" pitchFamily="18" charset="0"/>
                <a:cs typeface="Times New Roman" panose="02020603050405020304" pitchFamily="18" charset="0"/>
              </a:rPr>
              <a:t>Kwestie dostosowania organizacji i właściwej realizacji procesu dydaktycznego dla osób ze specjalnymi potrzebami edukacyjnymi, w tym dostosowania warunków odbywania studiów do rodzaju występujących trudności reguluje  Regulaminu Studiów </a:t>
            </a:r>
          </a:p>
        </p:txBody>
      </p:sp>
    </p:spTree>
    <p:extLst>
      <p:ext uri="{BB962C8B-B14F-4D97-AF65-F5344CB8AC3E}">
        <p14:creationId xmlns:p14="http://schemas.microsoft.com/office/powerpoint/2010/main" val="30344012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5" name="Picture 4" descr="Duża grupa skoczków spadochronowych w powietrzu">
            <a:extLst>
              <a:ext uri="{FF2B5EF4-FFF2-40B4-BE49-F238E27FC236}">
                <a16:creationId xmlns:a16="http://schemas.microsoft.com/office/drawing/2014/main" id="{45662E51-AEFA-2401-FC8D-21C7E3AC53E4}"/>
              </a:ext>
            </a:extLst>
          </p:cNvPr>
          <p:cNvPicPr>
            <a:picLocks noChangeAspect="1"/>
          </p:cNvPicPr>
          <p:nvPr/>
        </p:nvPicPr>
        <p:blipFill rotWithShape="1">
          <a:blip r:embed="rId2">
            <a:duotone>
              <a:prstClr val="black"/>
              <a:schemeClr val="tx2">
                <a:tint val="45000"/>
                <a:satMod val="400000"/>
              </a:schemeClr>
            </a:duotone>
            <a:alphaModFix amt="25000"/>
          </a:blip>
          <a:srcRect t="11570" b="3844"/>
          <a:stretch/>
        </p:blipFill>
        <p:spPr>
          <a:xfrm>
            <a:off x="20" y="10"/>
            <a:ext cx="12191980" cy="6857990"/>
          </a:xfrm>
          <a:prstGeom prst="rect">
            <a:avLst/>
          </a:prstGeom>
        </p:spPr>
      </p:pic>
      <p:sp>
        <p:nvSpPr>
          <p:cNvPr id="2" name="Tytuł 1">
            <a:extLst>
              <a:ext uri="{FF2B5EF4-FFF2-40B4-BE49-F238E27FC236}">
                <a16:creationId xmlns:a16="http://schemas.microsoft.com/office/drawing/2014/main" id="{640E0E40-4250-6FBC-91C0-91F0F3FAD7DA}"/>
              </a:ext>
            </a:extLst>
          </p:cNvPr>
          <p:cNvSpPr>
            <a:spLocks noGrp="1"/>
          </p:cNvSpPr>
          <p:nvPr>
            <p:ph type="title"/>
          </p:nvPr>
        </p:nvSpPr>
        <p:spPr>
          <a:xfrm>
            <a:off x="838200" y="365125"/>
            <a:ext cx="10515600" cy="1325563"/>
          </a:xfrm>
        </p:spPr>
        <p:txBody>
          <a:bodyPr>
            <a:normAutofit/>
          </a:bodyPr>
          <a:lstStyle/>
          <a:p>
            <a:r>
              <a:rPr lang="pl-PL" dirty="0"/>
              <a:t>Osoba z niepełnosprawnością czyli kto?</a:t>
            </a:r>
          </a:p>
        </p:txBody>
      </p:sp>
      <p:sp>
        <p:nvSpPr>
          <p:cNvPr id="3" name="Symbol zastępczy zawartości 2">
            <a:extLst>
              <a:ext uri="{FF2B5EF4-FFF2-40B4-BE49-F238E27FC236}">
                <a16:creationId xmlns:a16="http://schemas.microsoft.com/office/drawing/2014/main" id="{610073E0-459D-2022-5583-49D5948F22BC}"/>
              </a:ext>
            </a:extLst>
          </p:cNvPr>
          <p:cNvSpPr>
            <a:spLocks noGrp="1"/>
          </p:cNvSpPr>
          <p:nvPr>
            <p:ph idx="1"/>
          </p:nvPr>
        </p:nvSpPr>
        <p:spPr>
          <a:xfrm>
            <a:off x="838200" y="1825625"/>
            <a:ext cx="10515600" cy="4351338"/>
          </a:xfrm>
        </p:spPr>
        <p:txBody>
          <a:bodyPr>
            <a:normAutofit/>
          </a:bodyPr>
          <a:lstStyle/>
          <a:p>
            <a:r>
              <a:rPr lang="pl-PL" sz="2200" dirty="0"/>
              <a:t>Zgodnie z ustawą z dnia 27 sierpnia o rehabilitacji zawodowej i społecznej oraz zatrudnianiu osób niepełnosprawnych: </a:t>
            </a:r>
          </a:p>
          <a:p>
            <a:pPr marL="0" indent="0">
              <a:buNone/>
            </a:pPr>
            <a:r>
              <a:rPr lang="pl-PL" sz="2200" dirty="0"/>
              <a:t>"</a:t>
            </a:r>
            <a:r>
              <a:rPr lang="pl-PL" sz="2200" b="1" dirty="0"/>
              <a:t>Niepełnosprawnymi</a:t>
            </a:r>
            <a:r>
              <a:rPr lang="pl-PL" sz="2200" dirty="0"/>
              <a:t> są to osoby, których stan fizyczny, psychiczny i umysłowy trwale bądź okresowo ogranicza lub uniemożliwia wypełnianie ról społecznych, a w szczególności ogranicza zdolności do wykonywania pracy zawodowej, jeżeli uzyskały orzeczenie o zakwalifikowaniu do jednego z trzech stopni niepełnosprawności albo orzeczenie o całkowitej lub częściowej niezdolności do pracy, a jeśli nie ukończyły 16 roku życia orzeczenie o niepełnosprawności”. </a:t>
            </a:r>
          </a:p>
          <a:p>
            <a:r>
              <a:rPr lang="pl-PL" sz="2200" dirty="0"/>
              <a:t>Według ustawy o pomocy społecznej </a:t>
            </a:r>
            <a:r>
              <a:rPr lang="pl-PL" sz="2200" b="1" dirty="0"/>
              <a:t>niepełnosprawność</a:t>
            </a:r>
            <a:r>
              <a:rPr lang="pl-PL" sz="2200" dirty="0"/>
              <a:t> oznacza niezdolność do pracy w rozumieniu przepisów o emeryturach i rentach z Funduszu Ubezpieczeń Społecznych albo zaliczenie do grupy inwalidów lub legitymowanie się stopniem niepełnosprawności w rozumieniu przepisów ustawy o rehabilitacji zawodowej i społecznej oraz zatrudnianiu osób niepełnosprawnych. </a:t>
            </a:r>
          </a:p>
        </p:txBody>
      </p:sp>
    </p:spTree>
    <p:extLst>
      <p:ext uri="{BB962C8B-B14F-4D97-AF65-F5344CB8AC3E}">
        <p14:creationId xmlns:p14="http://schemas.microsoft.com/office/powerpoint/2010/main" val="812972506"/>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6" name="Picture 5" descr="Obraz zawierający niebieskie, woda, Kolor morski, Sztuka fraktalna&#10;&#10;Opis wygenerowany automatycznie">
            <a:extLst>
              <a:ext uri="{FF2B5EF4-FFF2-40B4-BE49-F238E27FC236}">
                <a16:creationId xmlns:a16="http://schemas.microsoft.com/office/drawing/2014/main" id="{F3C8B6DA-3E18-C0A4-4454-F114D520A74E}"/>
              </a:ext>
            </a:extLst>
          </p:cNvPr>
          <p:cNvPicPr>
            <a:picLocks noChangeAspect="1"/>
          </p:cNvPicPr>
          <p:nvPr/>
        </p:nvPicPr>
        <p:blipFill rotWithShape="1">
          <a:blip r:embed="rId2">
            <a:duotone>
              <a:prstClr val="black"/>
              <a:schemeClr val="tx2">
                <a:tint val="45000"/>
                <a:satMod val="400000"/>
              </a:schemeClr>
            </a:duotone>
            <a:alphaModFix amt="25000"/>
          </a:blip>
          <a:srcRect t="2530" b="13200"/>
          <a:stretch/>
        </p:blipFill>
        <p:spPr>
          <a:xfrm>
            <a:off x="20" y="10"/>
            <a:ext cx="12191980" cy="6857990"/>
          </a:xfrm>
          <a:prstGeom prst="rect">
            <a:avLst/>
          </a:prstGeom>
        </p:spPr>
      </p:pic>
      <p:sp>
        <p:nvSpPr>
          <p:cNvPr id="2" name="Tytuł 1">
            <a:extLst>
              <a:ext uri="{FF2B5EF4-FFF2-40B4-BE49-F238E27FC236}">
                <a16:creationId xmlns:a16="http://schemas.microsoft.com/office/drawing/2014/main" id="{32A4FE8E-4290-BEDF-4B9E-BF103652C4C9}"/>
              </a:ext>
            </a:extLst>
          </p:cNvPr>
          <p:cNvSpPr>
            <a:spLocks noGrp="1"/>
          </p:cNvSpPr>
          <p:nvPr>
            <p:ph type="title"/>
          </p:nvPr>
        </p:nvSpPr>
        <p:spPr>
          <a:xfrm>
            <a:off x="838200" y="365125"/>
            <a:ext cx="10515600" cy="1325563"/>
          </a:xfrm>
        </p:spPr>
        <p:txBody>
          <a:bodyPr>
            <a:normAutofit/>
          </a:bodyPr>
          <a:lstStyle/>
          <a:p>
            <a:endParaRPr lang="pl-PL"/>
          </a:p>
        </p:txBody>
      </p:sp>
      <p:graphicFrame>
        <p:nvGraphicFramePr>
          <p:cNvPr id="5" name="Symbol zastępczy zawartości 2">
            <a:extLst>
              <a:ext uri="{FF2B5EF4-FFF2-40B4-BE49-F238E27FC236}">
                <a16:creationId xmlns:a16="http://schemas.microsoft.com/office/drawing/2014/main" id="{5BAB2B6F-7B33-7374-1081-A888788C99D8}"/>
              </a:ext>
            </a:extLst>
          </p:cNvPr>
          <p:cNvGraphicFramePr>
            <a:graphicFrameLocks noGrp="1"/>
          </p:cNvGraphicFramePr>
          <p:nvPr>
            <p:ph idx="1"/>
            <p:extLst>
              <p:ext uri="{D42A27DB-BD31-4B8C-83A1-F6EECF244321}">
                <p14:modId xmlns:p14="http://schemas.microsoft.com/office/powerpoint/2010/main" val="4069334969"/>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61522264"/>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163</TotalTime>
  <Words>3164</Words>
  <Application>Microsoft Office PowerPoint</Application>
  <PresentationFormat>Panoramiczny</PresentationFormat>
  <Paragraphs>231</Paragraphs>
  <Slides>44</Slides>
  <Notes>0</Notes>
  <HiddenSlides>0</HiddenSlides>
  <MMClips>0</MMClips>
  <ScaleCrop>false</ScaleCrop>
  <HeadingPairs>
    <vt:vector size="6" baseType="variant">
      <vt:variant>
        <vt:lpstr>Używane czcionki</vt:lpstr>
      </vt:variant>
      <vt:variant>
        <vt:i4>10</vt:i4>
      </vt:variant>
      <vt:variant>
        <vt:lpstr>Motyw</vt:lpstr>
      </vt:variant>
      <vt:variant>
        <vt:i4>1</vt:i4>
      </vt:variant>
      <vt:variant>
        <vt:lpstr>Tytuły slajdów</vt:lpstr>
      </vt:variant>
      <vt:variant>
        <vt:i4>44</vt:i4>
      </vt:variant>
    </vt:vector>
  </HeadingPairs>
  <TitlesOfParts>
    <vt:vector size="55" baseType="lpstr">
      <vt:lpstr>Arial</vt:lpstr>
      <vt:lpstr>Calibri</vt:lpstr>
      <vt:lpstr>Calibri Light</vt:lpstr>
      <vt:lpstr>Candara</vt:lpstr>
      <vt:lpstr>Open Sans</vt:lpstr>
      <vt:lpstr>Segoe UI</vt:lpstr>
      <vt:lpstr>Symbol</vt:lpstr>
      <vt:lpstr>Times New Roman</vt:lpstr>
      <vt:lpstr>Trebuchet MS</vt:lpstr>
      <vt:lpstr>Wingdings</vt:lpstr>
      <vt:lpstr>Motyw pakietu Office</vt:lpstr>
      <vt:lpstr>Dostępność uczelni  i kształcenia dla osób  z niepełnosprawnością</vt:lpstr>
      <vt:lpstr>Dostępność czyli co?</vt:lpstr>
      <vt:lpstr>Kogo dotyczy dostępność co?</vt:lpstr>
      <vt:lpstr>Podstawy prawne</vt:lpstr>
      <vt:lpstr>Konwencja Organizacji Narodów Zjednoczonych </vt:lpstr>
      <vt:lpstr>Podstawy prawne</vt:lpstr>
      <vt:lpstr>Akty wewnątrzuczelaniane</vt:lpstr>
      <vt:lpstr>Osoba z niepełnosprawnością czyli kto?</vt:lpstr>
      <vt:lpstr>Prezentacja programu PowerPoint</vt:lpstr>
      <vt:lpstr>Międzynarodowa Statystyczna Klasyfikacja Chorób i Problemów Zdrowotnych</vt:lpstr>
      <vt:lpstr>Co nowego?</vt:lpstr>
      <vt:lpstr>Prezentacja programu PowerPoint</vt:lpstr>
      <vt:lpstr>Diagnozowane trudności</vt:lpstr>
      <vt:lpstr>Pozostałe trudności </vt:lpstr>
      <vt:lpstr>Strategie rozwoju</vt:lpstr>
      <vt:lpstr>Akt uzupełniający</vt:lpstr>
      <vt:lpstr>Rozwiązania uczelniane</vt:lpstr>
      <vt:lpstr>Centrum Dostępności </vt:lpstr>
      <vt:lpstr>Obowiązki wynikające z dostosowania </vt:lpstr>
      <vt:lpstr>Prezentacja programu PowerPoint</vt:lpstr>
      <vt:lpstr>Udogodnienia w zakresie infrastruktury i wyposażenia</vt:lpstr>
      <vt:lpstr>Inne udogodnienia architektoniczne</vt:lpstr>
      <vt:lpstr>Dostępność narzędzi wspierających naukę</vt:lpstr>
      <vt:lpstr>Dostępność dotycząca kształcenia</vt:lpstr>
      <vt:lpstr>Dostosowania wspólne, tj. przydatne dla osób o różnym rodzaju szczególnych potrzeb, w tym niepełnosprawności</vt:lpstr>
      <vt:lpstr>Udogodnienia związane z procesem kształcenia</vt:lpstr>
      <vt:lpstr>Społeczna kontrola dostępności </vt:lpstr>
      <vt:lpstr>Skarga na brak dostępności </vt:lpstr>
      <vt:lpstr>Prezentacja programu PowerPoint</vt:lpstr>
      <vt:lpstr>Dostosowanie procesu dydaktycznego i szkolenia </vt:lpstr>
      <vt:lpstr>Typowe formy dostosowania</vt:lpstr>
      <vt:lpstr>Wsparcie asystenta dydaktycznego </vt:lpstr>
      <vt:lpstr>Centrum Informacji Naukowej i Biblioteka Akademicka jako forma wsparcia dydaktycznego –propozycja rozwiązania</vt:lpstr>
      <vt:lpstr>Indywidulane Dostosowanie Studiów </vt:lpstr>
      <vt:lpstr>Podstawa IDS</vt:lpstr>
      <vt:lpstr>Koordynator IDS</vt:lpstr>
      <vt:lpstr>Postępowanie opiniujące</vt:lpstr>
      <vt:lpstr>Okres ważności </vt:lpstr>
      <vt:lpstr>Dostępność strony internetowej</vt:lpstr>
      <vt:lpstr>Przydatne linki</vt:lpstr>
      <vt:lpstr>Uzupełnienie systemu dostosowania szkoleniami dla studentów i nauczycieli</vt:lpstr>
      <vt:lpstr>„Dostępni” specjaliści:  </vt:lpstr>
      <vt:lpstr>Dobre praktyki w kontaktach ze studentem z niepełnosprawnością</vt:lpstr>
      <vt:lpstr>Polecana literatura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Dostępność uczelni  i kształcenia dla osób  z niepełnosprawnością</dc:title>
  <dc:creator>Agnieszka Ziółkowska</dc:creator>
  <cp:lastModifiedBy>Agnieszka Ziółkowska</cp:lastModifiedBy>
  <cp:revision>5</cp:revision>
  <dcterms:created xsi:type="dcterms:W3CDTF">2023-11-10T15:08:42Z</dcterms:created>
  <dcterms:modified xsi:type="dcterms:W3CDTF">2023-11-30T11:17:53Z</dcterms:modified>
</cp:coreProperties>
</file>