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867" autoAdjust="0"/>
    <p:restoredTop sz="94660"/>
  </p:normalViewPr>
  <p:slideViewPr>
    <p:cSldViewPr>
      <p:cViewPr varScale="1">
        <p:scale>
          <a:sx n="109" d="100"/>
          <a:sy n="109" d="100"/>
        </p:scale>
        <p:origin x="-192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10" name="Trójkąt prostokątny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ytuł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pl-PL" smtClean="0"/>
              <a:t>Kliknij, aby edytować styl</a:t>
            </a:r>
            <a:endParaRPr kumimoji="0" lang="en-US"/>
          </a:p>
        </p:txBody>
      </p:sp>
      <p:sp>
        <p:nvSpPr>
          <p:cNvPr id="17" name="Podtytuł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l-PL" smtClean="0"/>
              <a:t>Kliknij, aby edytować styl wzorca podtytułu</a:t>
            </a:r>
            <a:endParaRPr kumimoji="0" lang="en-US"/>
          </a:p>
        </p:txBody>
      </p:sp>
      <p:grpSp>
        <p:nvGrpSpPr>
          <p:cNvPr id="2" name="Grupa 1"/>
          <p:cNvGrpSpPr/>
          <p:nvPr/>
        </p:nvGrpSpPr>
        <p:grpSpPr>
          <a:xfrm>
            <a:off x="-3765" y="4953000"/>
            <a:ext cx="9147765" cy="1912088"/>
            <a:chOff x="-3765" y="4832896"/>
            <a:chExt cx="9147765" cy="2032192"/>
          </a:xfrm>
        </p:grpSpPr>
        <p:sp>
          <p:nvSpPr>
            <p:cNvPr id="7" name="Dowolny kształt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Dowolny kształt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Dowolny kształt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Łącznik prosty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ymbol zastępczy daty 29"/>
          <p:cNvSpPr>
            <a:spLocks noGrp="1"/>
          </p:cNvSpPr>
          <p:nvPr>
            <p:ph type="dt" sz="half" idx="10"/>
          </p:nvPr>
        </p:nvSpPr>
        <p:spPr/>
        <p:txBody>
          <a:bodyPr/>
          <a:lstStyle>
            <a:lvl1pPr>
              <a:defRPr>
                <a:solidFill>
                  <a:srgbClr val="FFFFFF"/>
                </a:solidFill>
              </a:defRPr>
            </a:lvl1pPr>
            <a:extLst/>
          </a:lstStyle>
          <a:p>
            <a:fld id="{31F321E1-FCF2-45E6-B7C4-865BCC643528}" type="datetimeFigureOut">
              <a:rPr lang="pl-PL" smtClean="0"/>
              <a:pPr/>
              <a:t>05.12.2022</a:t>
            </a:fld>
            <a:endParaRPr lang="pl-PL"/>
          </a:p>
        </p:txBody>
      </p:sp>
      <p:sp>
        <p:nvSpPr>
          <p:cNvPr id="19" name="Symbol zastępczy stopki 18"/>
          <p:cNvSpPr>
            <a:spLocks noGrp="1"/>
          </p:cNvSpPr>
          <p:nvPr>
            <p:ph type="ftr" sz="quarter" idx="11"/>
          </p:nvPr>
        </p:nvSpPr>
        <p:spPr/>
        <p:txBody>
          <a:bodyPr/>
          <a:lstStyle>
            <a:lvl1pPr>
              <a:defRPr>
                <a:solidFill>
                  <a:schemeClr val="accent1">
                    <a:tint val="20000"/>
                  </a:schemeClr>
                </a:solidFill>
              </a:defRPr>
            </a:lvl1pPr>
            <a:extLst/>
          </a:lstStyle>
          <a:p>
            <a:endParaRPr lang="pl-PL"/>
          </a:p>
        </p:txBody>
      </p:sp>
      <p:sp>
        <p:nvSpPr>
          <p:cNvPr id="27" name="Symbol zastępczy numeru slajdu 26"/>
          <p:cNvSpPr>
            <a:spLocks noGrp="1"/>
          </p:cNvSpPr>
          <p:nvPr>
            <p:ph type="sldNum" sz="quarter" idx="12"/>
          </p:nvPr>
        </p:nvSpPr>
        <p:spPr/>
        <p:txBody>
          <a:bodyPr/>
          <a:lstStyle>
            <a:lvl1pPr>
              <a:defRPr>
                <a:solidFill>
                  <a:srgbClr val="FFFFFF"/>
                </a:solidFill>
              </a:defRPr>
            </a:lvl1pPr>
            <a:extLst/>
          </a:lstStyle>
          <a:p>
            <a:fld id="{F3EAF458-9A12-4709-98CC-9A147F2DF2C0}"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extLs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1481329"/>
            <a:ext cx="8229600" cy="4386071"/>
          </a:xfrm>
        </p:spPr>
        <p:txBody>
          <a:bodyPr vert="eaVert"/>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fld id="{31F321E1-FCF2-45E6-B7C4-865BCC643528}" type="datetimeFigureOut">
              <a:rPr lang="pl-PL" smtClean="0"/>
              <a:pPr/>
              <a:t>05.12.2022</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F3EAF458-9A12-4709-98CC-9A147F2DF2C0}"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844013" y="274640"/>
            <a:ext cx="1777470" cy="5592761"/>
          </a:xfrm>
        </p:spPr>
        <p:txBody>
          <a:bodyPr vert="eaVert"/>
          <a:lstStyle>
            <a:extLs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274641"/>
            <a:ext cx="6324600" cy="5592760"/>
          </a:xfrm>
        </p:spPr>
        <p:txBody>
          <a:bodyPr vert="eaVert"/>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fld id="{31F321E1-FCF2-45E6-B7C4-865BCC643528}" type="datetimeFigureOut">
              <a:rPr lang="pl-PL" smtClean="0"/>
              <a:pPr/>
              <a:t>05.12.2022</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F3EAF458-9A12-4709-98CC-9A147F2DF2C0}"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fld id="{31F321E1-FCF2-45E6-B7C4-865BCC643528}" type="datetimeFigureOut">
              <a:rPr lang="pl-PL" smtClean="0"/>
              <a:pPr/>
              <a:t>05.12.2022</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F3EAF458-9A12-4709-98CC-9A147F2DF2C0}" type="slidenum">
              <a:rPr lang="pl-PL" smtClean="0"/>
              <a:pPr/>
              <a:t>‹#›</a:t>
            </a:fld>
            <a:endParaRPr lang="pl-PL"/>
          </a:p>
        </p:txBody>
      </p:sp>
      <p:sp>
        <p:nvSpPr>
          <p:cNvPr id="7" name="Tytuł 6"/>
          <p:cNvSpPr>
            <a:spLocks noGrp="1"/>
          </p:cNvSpPr>
          <p:nvPr>
            <p:ph type="title"/>
          </p:nvPr>
        </p:nvSpPr>
        <p:spPr/>
        <p:txBody>
          <a:bodyPr rtlCol="0"/>
          <a:lstStyle>
            <a:extLst/>
          </a:lstStyle>
          <a:p>
            <a:r>
              <a:rPr kumimoji="0" lang="pl-PL" smtClean="0"/>
              <a:t>Kliknij, aby edytować styl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bg>
      <p:bgRef idx="1002">
        <a:schemeClr val="bg1"/>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pl-PL" smtClean="0"/>
              <a:t>Kliknij, aby edytować styl</a:t>
            </a:r>
            <a:endParaRPr kumimoji="0" lang="en-US"/>
          </a:p>
        </p:txBody>
      </p:sp>
      <p:sp>
        <p:nvSpPr>
          <p:cNvPr id="3" name="Symbol zastępczy tekstu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extLst/>
          </a:lstStyle>
          <a:p>
            <a:fld id="{31F321E1-FCF2-45E6-B7C4-865BCC643528}" type="datetimeFigureOut">
              <a:rPr lang="pl-PL" smtClean="0"/>
              <a:pPr/>
              <a:t>05.12.2022</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F3EAF458-9A12-4709-98CC-9A147F2DF2C0}" type="slidenum">
              <a:rPr lang="pl-PL" smtClean="0"/>
              <a:pPr/>
              <a:t>‹#›</a:t>
            </a:fld>
            <a:endParaRPr lang="pl-PL"/>
          </a:p>
        </p:txBody>
      </p:sp>
      <p:sp>
        <p:nvSpPr>
          <p:cNvPr id="7" name="Pag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Pag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bg>
      <p:bgRef idx="1002">
        <a:schemeClr val="bg1"/>
      </p:bgRef>
    </p:bg>
    <p:spTree>
      <p:nvGrpSpPr>
        <p:cNvPr id="1" name=""/>
        <p:cNvGrpSpPr/>
        <p:nvPr/>
      </p:nvGrpSpPr>
      <p:grpSpPr>
        <a:xfrm>
          <a:off x="0" y="0"/>
          <a:ext cx="0" cy="0"/>
          <a:chOff x="0" y="0"/>
          <a:chExt cx="0" cy="0"/>
        </a:xfrm>
      </p:grpSpPr>
      <p:sp>
        <p:nvSpPr>
          <p:cNvPr id="3" name="Symbol zastępczy zawartości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zawartości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extLst/>
          </a:lstStyle>
          <a:p>
            <a:fld id="{31F321E1-FCF2-45E6-B7C4-865BCC643528}" type="datetimeFigureOut">
              <a:rPr lang="pl-PL" smtClean="0"/>
              <a:pPr/>
              <a:t>05.12.2022</a:t>
            </a:fld>
            <a:endParaRPr lang="pl-PL"/>
          </a:p>
        </p:txBody>
      </p:sp>
      <p:sp>
        <p:nvSpPr>
          <p:cNvPr id="6" name="Symbol zastępczy stopki 5"/>
          <p:cNvSpPr>
            <a:spLocks noGrp="1"/>
          </p:cNvSpPr>
          <p:nvPr>
            <p:ph type="ftr" sz="quarter" idx="11"/>
          </p:nvPr>
        </p:nvSpPr>
        <p:spPr/>
        <p:txBody>
          <a:bodyPr/>
          <a:lstStyle>
            <a:extLst/>
          </a:lstStyle>
          <a:p>
            <a:endParaRPr lang="pl-PL"/>
          </a:p>
        </p:txBody>
      </p:sp>
      <p:sp>
        <p:nvSpPr>
          <p:cNvPr id="7" name="Symbol zastępczy numeru slajdu 6"/>
          <p:cNvSpPr>
            <a:spLocks noGrp="1"/>
          </p:cNvSpPr>
          <p:nvPr>
            <p:ph type="sldNum" sz="quarter" idx="12"/>
          </p:nvPr>
        </p:nvSpPr>
        <p:spPr/>
        <p:txBody>
          <a:bodyPr/>
          <a:lstStyle>
            <a:extLst/>
          </a:lstStyle>
          <a:p>
            <a:fld id="{F3EAF458-9A12-4709-98CC-9A147F2DF2C0}" type="slidenum">
              <a:rPr lang="pl-PL" smtClean="0"/>
              <a:pPr/>
              <a:t>‹#›</a:t>
            </a:fld>
            <a:endParaRPr lang="pl-PL"/>
          </a:p>
        </p:txBody>
      </p:sp>
      <p:sp>
        <p:nvSpPr>
          <p:cNvPr id="8" name="Tytuł 7"/>
          <p:cNvSpPr>
            <a:spLocks noGrp="1"/>
          </p:cNvSpPr>
          <p:nvPr>
            <p:ph type="title"/>
          </p:nvPr>
        </p:nvSpPr>
        <p:spPr/>
        <p:txBody>
          <a:bodyPr rtlCol="0"/>
          <a:lstStyle>
            <a:extLst/>
          </a:lstStyle>
          <a:p>
            <a:r>
              <a:rPr kumimoji="0" lang="pl-PL" smtClean="0"/>
              <a:t>Kliknij, aby edytować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ównanie">
    <p:bg>
      <p:bgRef idx="1003">
        <a:schemeClr val="bg1"/>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8229600" cy="1143000"/>
          </a:xfrm>
        </p:spPr>
        <p:txBody>
          <a:bodyPr anchor="ctr"/>
          <a:lstStyle>
            <a:lvl1pPr>
              <a:defRPr/>
            </a:lvl1pPr>
            <a:extLst/>
          </a:lstStyle>
          <a:p>
            <a:r>
              <a:rPr kumimoji="0" lang="pl-PL" smtClean="0"/>
              <a:t>Kliknij, aby edytować styl</a:t>
            </a:r>
            <a:endParaRPr kumimoji="0" lang="en-US"/>
          </a:p>
        </p:txBody>
      </p:sp>
      <p:sp>
        <p:nvSpPr>
          <p:cNvPr id="3" name="Symbol zastępczy tekstu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5" name="Symbol zastępczy zawartości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6" name="Symbol zastępczy zawartości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7" name="Symbol zastępczy daty 6"/>
          <p:cNvSpPr>
            <a:spLocks noGrp="1"/>
          </p:cNvSpPr>
          <p:nvPr>
            <p:ph type="dt" sz="half" idx="10"/>
          </p:nvPr>
        </p:nvSpPr>
        <p:spPr/>
        <p:txBody>
          <a:bodyPr/>
          <a:lstStyle>
            <a:extLst/>
          </a:lstStyle>
          <a:p>
            <a:fld id="{31F321E1-FCF2-45E6-B7C4-865BCC643528}" type="datetimeFigureOut">
              <a:rPr lang="pl-PL" smtClean="0"/>
              <a:pPr/>
              <a:t>05.12.2022</a:t>
            </a:fld>
            <a:endParaRPr lang="pl-PL"/>
          </a:p>
        </p:txBody>
      </p:sp>
      <p:sp>
        <p:nvSpPr>
          <p:cNvPr id="8" name="Symbol zastępczy stopki 7"/>
          <p:cNvSpPr>
            <a:spLocks noGrp="1"/>
          </p:cNvSpPr>
          <p:nvPr>
            <p:ph type="ftr" sz="quarter" idx="11"/>
          </p:nvPr>
        </p:nvSpPr>
        <p:spPr/>
        <p:txBody>
          <a:bodyPr/>
          <a:lstStyle>
            <a:extLst/>
          </a:lstStyle>
          <a:p>
            <a:endParaRPr lang="pl-PL"/>
          </a:p>
        </p:txBody>
      </p:sp>
      <p:sp>
        <p:nvSpPr>
          <p:cNvPr id="9" name="Symbol zastępczy numeru slajdu 8"/>
          <p:cNvSpPr>
            <a:spLocks noGrp="1"/>
          </p:cNvSpPr>
          <p:nvPr>
            <p:ph type="sldNum" sz="quarter" idx="12"/>
          </p:nvPr>
        </p:nvSpPr>
        <p:spPr/>
        <p:txBody>
          <a:bodyPr/>
          <a:lstStyle>
            <a:extLst/>
          </a:lstStyle>
          <a:p>
            <a:fld id="{F3EAF458-9A12-4709-98CC-9A147F2DF2C0}" type="slidenum">
              <a:rPr lang="pl-PL" smtClean="0"/>
              <a:pPr/>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bg>
      <p:bgRef idx="1002">
        <a:schemeClr val="bg1"/>
      </p:bgRef>
    </p:bg>
    <p:spTree>
      <p:nvGrpSpPr>
        <p:cNvPr id="1" name=""/>
        <p:cNvGrpSpPr/>
        <p:nvPr/>
      </p:nvGrpSpPr>
      <p:grpSpPr>
        <a:xfrm>
          <a:off x="0" y="0"/>
          <a:ext cx="0" cy="0"/>
          <a:chOff x="0" y="0"/>
          <a:chExt cx="0" cy="0"/>
        </a:xfrm>
      </p:grpSpPr>
      <p:sp>
        <p:nvSpPr>
          <p:cNvPr id="3" name="Symbol zastępczy daty 2"/>
          <p:cNvSpPr>
            <a:spLocks noGrp="1"/>
          </p:cNvSpPr>
          <p:nvPr>
            <p:ph type="dt" sz="half" idx="10"/>
          </p:nvPr>
        </p:nvSpPr>
        <p:spPr/>
        <p:txBody>
          <a:bodyPr/>
          <a:lstStyle>
            <a:extLst/>
          </a:lstStyle>
          <a:p>
            <a:fld id="{31F321E1-FCF2-45E6-B7C4-865BCC643528}" type="datetimeFigureOut">
              <a:rPr lang="pl-PL" smtClean="0"/>
              <a:pPr/>
              <a:t>05.12.2022</a:t>
            </a:fld>
            <a:endParaRPr lang="pl-PL"/>
          </a:p>
        </p:txBody>
      </p:sp>
      <p:sp>
        <p:nvSpPr>
          <p:cNvPr id="4" name="Symbol zastępczy stopki 3"/>
          <p:cNvSpPr>
            <a:spLocks noGrp="1"/>
          </p:cNvSpPr>
          <p:nvPr>
            <p:ph type="ftr" sz="quarter" idx="11"/>
          </p:nvPr>
        </p:nvSpPr>
        <p:spPr/>
        <p:txBody>
          <a:bodyPr/>
          <a:lstStyle>
            <a:extLst/>
          </a:lstStyle>
          <a:p>
            <a:endParaRPr lang="pl-PL"/>
          </a:p>
        </p:txBody>
      </p:sp>
      <p:sp>
        <p:nvSpPr>
          <p:cNvPr id="5" name="Symbol zastępczy numeru slajdu 4"/>
          <p:cNvSpPr>
            <a:spLocks noGrp="1"/>
          </p:cNvSpPr>
          <p:nvPr>
            <p:ph type="sldNum" sz="quarter" idx="12"/>
          </p:nvPr>
        </p:nvSpPr>
        <p:spPr/>
        <p:txBody>
          <a:bodyPr/>
          <a:lstStyle>
            <a:extLst/>
          </a:lstStyle>
          <a:p>
            <a:fld id="{F3EAF458-9A12-4709-98CC-9A147F2DF2C0}" type="slidenum">
              <a:rPr lang="pl-PL" smtClean="0"/>
              <a:pPr/>
              <a:t>‹#›</a:t>
            </a:fld>
            <a:endParaRPr lang="pl-PL"/>
          </a:p>
        </p:txBody>
      </p:sp>
      <p:sp>
        <p:nvSpPr>
          <p:cNvPr id="6" name="Tytuł 5"/>
          <p:cNvSpPr>
            <a:spLocks noGrp="1"/>
          </p:cNvSpPr>
          <p:nvPr>
            <p:ph type="title"/>
          </p:nvPr>
        </p:nvSpPr>
        <p:spPr/>
        <p:txBody>
          <a:bodyPr rtlCol="0"/>
          <a:lstStyle>
            <a:extLst/>
          </a:lstStyle>
          <a:p>
            <a:r>
              <a:rPr kumimoji="0" lang="pl-PL" smtClean="0"/>
              <a:t>Kliknij, aby edytować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extLst/>
          </a:lstStyle>
          <a:p>
            <a:fld id="{31F321E1-FCF2-45E6-B7C4-865BCC643528}" type="datetimeFigureOut">
              <a:rPr lang="pl-PL" smtClean="0"/>
              <a:pPr/>
              <a:t>05.12.2022</a:t>
            </a:fld>
            <a:endParaRPr lang="pl-PL"/>
          </a:p>
        </p:txBody>
      </p:sp>
      <p:sp>
        <p:nvSpPr>
          <p:cNvPr id="3" name="Symbol zastępczy stopki 2"/>
          <p:cNvSpPr>
            <a:spLocks noGrp="1"/>
          </p:cNvSpPr>
          <p:nvPr>
            <p:ph type="ftr" sz="quarter" idx="11"/>
          </p:nvPr>
        </p:nvSpPr>
        <p:spPr/>
        <p:txBody>
          <a:bodyPr/>
          <a:lstStyle>
            <a:extLst/>
          </a:lstStyle>
          <a:p>
            <a:endParaRPr lang="pl-PL"/>
          </a:p>
        </p:txBody>
      </p:sp>
      <p:sp>
        <p:nvSpPr>
          <p:cNvPr id="4" name="Symbol zastępczy numeru slajdu 3"/>
          <p:cNvSpPr>
            <a:spLocks noGrp="1"/>
          </p:cNvSpPr>
          <p:nvPr>
            <p:ph type="sldNum" sz="quarter" idx="12"/>
          </p:nvPr>
        </p:nvSpPr>
        <p:spPr/>
        <p:txBody>
          <a:bodyPr/>
          <a:lstStyle>
            <a:extLst/>
          </a:lstStyle>
          <a:p>
            <a:fld id="{F3EAF458-9A12-4709-98CC-9A147F2DF2C0}"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bg>
      <p:bgRef idx="1003">
        <a:schemeClr val="bg1"/>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pl-PL" smtClean="0"/>
              <a:t>Kliknij, aby edytować styl</a:t>
            </a:r>
            <a:endParaRPr kumimoji="0" lang="en-US"/>
          </a:p>
        </p:txBody>
      </p:sp>
      <p:sp>
        <p:nvSpPr>
          <p:cNvPr id="3" name="Symbol zastępczy tekstu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pl-PL" smtClean="0"/>
              <a:t>Kliknij, aby edytować style wzorca tekstu</a:t>
            </a:r>
          </a:p>
        </p:txBody>
      </p:sp>
      <p:sp>
        <p:nvSpPr>
          <p:cNvPr id="4" name="Symbol zastępczy zawartości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a:xfrm>
            <a:off x="6727032" y="6407944"/>
            <a:ext cx="1920240" cy="365760"/>
          </a:xfrm>
        </p:spPr>
        <p:txBody>
          <a:bodyPr/>
          <a:lstStyle>
            <a:extLst/>
          </a:lstStyle>
          <a:p>
            <a:fld id="{31F321E1-FCF2-45E6-B7C4-865BCC643528}" type="datetimeFigureOut">
              <a:rPr lang="pl-PL" smtClean="0"/>
              <a:pPr/>
              <a:t>05.12.2022</a:t>
            </a:fld>
            <a:endParaRPr lang="pl-PL"/>
          </a:p>
        </p:txBody>
      </p:sp>
      <p:sp>
        <p:nvSpPr>
          <p:cNvPr id="6" name="Symbol zastępczy stopki 5"/>
          <p:cNvSpPr>
            <a:spLocks noGrp="1"/>
          </p:cNvSpPr>
          <p:nvPr>
            <p:ph type="ftr" sz="quarter" idx="11"/>
          </p:nvPr>
        </p:nvSpPr>
        <p:spPr/>
        <p:txBody>
          <a:bodyPr/>
          <a:lstStyle>
            <a:extLst/>
          </a:lstStyle>
          <a:p>
            <a:endParaRPr lang="pl-PL"/>
          </a:p>
        </p:txBody>
      </p:sp>
      <p:sp>
        <p:nvSpPr>
          <p:cNvPr id="7" name="Symbol zastępczy numeru slajdu 6"/>
          <p:cNvSpPr>
            <a:spLocks noGrp="1"/>
          </p:cNvSpPr>
          <p:nvPr>
            <p:ph type="sldNum" sz="quarter" idx="12"/>
          </p:nvPr>
        </p:nvSpPr>
        <p:spPr/>
        <p:txBody>
          <a:bodyPr/>
          <a:lstStyle>
            <a:extLst/>
          </a:lstStyle>
          <a:p>
            <a:fld id="{F3EAF458-9A12-4709-98CC-9A147F2DF2C0}" type="slidenum">
              <a:rPr lang="pl-PL" smtClean="0"/>
              <a:pPr/>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bg>
      <p:bgRef idx="1002">
        <a:schemeClr val="bg1"/>
      </p:bgRef>
    </p:bg>
    <p:spTree>
      <p:nvGrpSpPr>
        <p:cNvPr id="1" name=""/>
        <p:cNvGrpSpPr/>
        <p:nvPr/>
      </p:nvGrpSpPr>
      <p:grpSpPr>
        <a:xfrm>
          <a:off x="0" y="0"/>
          <a:ext cx="0" cy="0"/>
          <a:chOff x="0" y="0"/>
          <a:chExt cx="0" cy="0"/>
        </a:xfrm>
      </p:grpSpPr>
      <p:sp>
        <p:nvSpPr>
          <p:cNvPr id="4" name="Symbol zastępczy tekstu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pl-PL" smtClean="0"/>
              <a:t>Kliknij, aby edytować style wzorca tekstu</a:t>
            </a:r>
          </a:p>
        </p:txBody>
      </p:sp>
      <p:sp>
        <p:nvSpPr>
          <p:cNvPr id="3" name="Symbol zastępczy obrazu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pl-PL" smtClean="0"/>
              <a:t>Kliknij ikonę, aby dodać obraz</a:t>
            </a:r>
            <a:endParaRPr kumimoji="0" lang="en-US" dirty="0"/>
          </a:p>
        </p:txBody>
      </p:sp>
      <p:sp>
        <p:nvSpPr>
          <p:cNvPr id="5" name="Symbol zastępczy daty 4"/>
          <p:cNvSpPr>
            <a:spLocks noGrp="1"/>
          </p:cNvSpPr>
          <p:nvPr>
            <p:ph type="dt" sz="half" idx="10"/>
          </p:nvPr>
        </p:nvSpPr>
        <p:spPr/>
        <p:txBody>
          <a:bodyPr/>
          <a:lstStyle>
            <a:lvl1pPr>
              <a:defRPr>
                <a:solidFill>
                  <a:schemeClr val="tx1"/>
                </a:solidFill>
              </a:defRPr>
            </a:lvl1pPr>
            <a:extLst/>
          </a:lstStyle>
          <a:p>
            <a:fld id="{31F321E1-FCF2-45E6-B7C4-865BCC643528}" type="datetimeFigureOut">
              <a:rPr lang="pl-PL" smtClean="0"/>
              <a:pPr/>
              <a:t>05.12.2022</a:t>
            </a:fld>
            <a:endParaRPr lang="pl-PL"/>
          </a:p>
        </p:txBody>
      </p:sp>
      <p:sp>
        <p:nvSpPr>
          <p:cNvPr id="6" name="Symbol zastępczy stopki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pl-PL"/>
          </a:p>
        </p:txBody>
      </p:sp>
      <p:sp>
        <p:nvSpPr>
          <p:cNvPr id="7" name="Symbol zastępczy numeru slajdu 6"/>
          <p:cNvSpPr>
            <a:spLocks noGrp="1"/>
          </p:cNvSpPr>
          <p:nvPr>
            <p:ph type="sldNum" sz="quarter" idx="12"/>
          </p:nvPr>
        </p:nvSpPr>
        <p:spPr/>
        <p:txBody>
          <a:bodyPr/>
          <a:lstStyle>
            <a:lvl1pPr>
              <a:defRPr>
                <a:solidFill>
                  <a:schemeClr val="tx1"/>
                </a:solidFill>
              </a:defRPr>
            </a:lvl1pPr>
            <a:extLst/>
          </a:lstStyle>
          <a:p>
            <a:fld id="{F3EAF458-9A12-4709-98CC-9A147F2DF2C0}" type="slidenum">
              <a:rPr lang="pl-PL" smtClean="0"/>
              <a:pPr/>
              <a:t>‹#›</a:t>
            </a:fld>
            <a:endParaRPr lang="pl-PL"/>
          </a:p>
        </p:txBody>
      </p:sp>
      <p:sp>
        <p:nvSpPr>
          <p:cNvPr id="2" name="Tytuł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pl-PL" smtClean="0"/>
              <a:t>Kliknij, aby edytować styl</a:t>
            </a:r>
            <a:endParaRPr kumimoji="0" lang="en-US"/>
          </a:p>
        </p:txBody>
      </p:sp>
      <p:sp>
        <p:nvSpPr>
          <p:cNvPr id="8" name="Dowolny kształt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Dowolny kształt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ójkąt prostokątny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Łącznik prosty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Pag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Pag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Dowolny kształt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Dowolny kształt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ójkąt prostokątny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Łącznik prosty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ymbol zastępczy tytułu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pl-PL" smtClean="0"/>
              <a:t>Kliknij, aby edytować styl</a:t>
            </a:r>
            <a:endParaRPr kumimoji="0" lang="en-US"/>
          </a:p>
        </p:txBody>
      </p:sp>
      <p:sp>
        <p:nvSpPr>
          <p:cNvPr id="30" name="Symbol zastępczy tekstu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0" name="Symbol zastępczy daty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1F321E1-FCF2-45E6-B7C4-865BCC643528}" type="datetimeFigureOut">
              <a:rPr lang="pl-PL" smtClean="0"/>
              <a:pPr/>
              <a:t>05.12.2022</a:t>
            </a:fld>
            <a:endParaRPr lang="pl-PL"/>
          </a:p>
        </p:txBody>
      </p:sp>
      <p:sp>
        <p:nvSpPr>
          <p:cNvPr id="22" name="Symbol zastępczy stopki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pl-PL"/>
          </a:p>
        </p:txBody>
      </p:sp>
      <p:sp>
        <p:nvSpPr>
          <p:cNvPr id="18" name="Symbol zastępczy numeru slajdu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3EAF458-9A12-4709-98CC-9A147F2DF2C0}"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1714487"/>
            <a:ext cx="7772400" cy="1867875"/>
          </a:xfrm>
        </p:spPr>
        <p:txBody>
          <a:bodyPr>
            <a:normAutofit/>
          </a:bodyPr>
          <a:lstStyle/>
          <a:p>
            <a:r>
              <a:rPr lang="pl-PL" sz="3600" dirty="0" smtClean="0"/>
              <a:t>Krajowe i zagraniczne podróże służbowe pracowników </a:t>
            </a:r>
            <a:br>
              <a:rPr lang="pl-PL" sz="3600" dirty="0" smtClean="0"/>
            </a:br>
            <a:r>
              <a:rPr lang="pl-PL" sz="3600" dirty="0" smtClean="0"/>
              <a:t>szkoły wyższej </a:t>
            </a:r>
            <a:endParaRPr lang="pl-PL" sz="3600" dirty="0"/>
          </a:p>
        </p:txBody>
      </p:sp>
      <p:sp>
        <p:nvSpPr>
          <p:cNvPr id="3" name="Podtytuł 2"/>
          <p:cNvSpPr>
            <a:spLocks noGrp="1"/>
          </p:cNvSpPr>
          <p:nvPr>
            <p:ph type="subTitle" idx="1"/>
          </p:nvPr>
        </p:nvSpPr>
        <p:spPr/>
        <p:txBody>
          <a:bodyPr/>
          <a:lstStyle/>
          <a:p>
            <a:r>
              <a:rPr lang="pl-PL" dirty="0" smtClean="0">
                <a:solidFill>
                  <a:schemeClr val="tx1"/>
                </a:solidFill>
              </a:rPr>
              <a:t>dr Katarzyna Wesołowska</a:t>
            </a:r>
            <a:endParaRPr lang="pl-PL"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p:txBody>
          <a:bodyPr/>
          <a:lstStyle/>
          <a:p>
            <a:r>
              <a:rPr lang="pl-PL" b="1" dirty="0" smtClean="0"/>
              <a:t>Art.  77</a:t>
            </a:r>
            <a:r>
              <a:rPr lang="pl-PL" b="1" baseline="30000" dirty="0" smtClean="0"/>
              <a:t>5</a:t>
            </a:r>
            <a:r>
              <a:rPr lang="pl-PL" b="1" dirty="0" smtClean="0"/>
              <a:t> Kodeksu pracy. </a:t>
            </a:r>
          </a:p>
          <a:p>
            <a:endParaRPr lang="pl-PL" b="1" dirty="0" smtClean="0"/>
          </a:p>
          <a:p>
            <a:r>
              <a:rPr lang="pl-PL" dirty="0" smtClean="0"/>
              <a:t>Podróżą służbową jest wykonywanie na polecenie pracodawcy zadania służbowego poza miejscowością, w której znajduje się siedziba pracodawcy, lub poza stałym miejscem pracy. W tym czasie pracownik nie pozostaje, z reguły, do dyspozycji pracodawcy. </a:t>
            </a:r>
          </a:p>
          <a:p>
            <a:endParaRPr lang="pl-PL" dirty="0"/>
          </a:p>
        </p:txBody>
      </p:sp>
      <p:sp>
        <p:nvSpPr>
          <p:cNvPr id="3" name="Tytuł 2"/>
          <p:cNvSpPr>
            <a:spLocks noGrp="1"/>
          </p:cNvSpPr>
          <p:nvPr>
            <p:ph type="title"/>
          </p:nvPr>
        </p:nvSpPr>
        <p:spPr/>
        <p:txBody>
          <a:bodyPr/>
          <a:lstStyle/>
          <a:p>
            <a:pPr algn="ctr"/>
            <a:r>
              <a:rPr lang="pl-PL" dirty="0" smtClean="0"/>
              <a:t>Podstawa prawna i definicja</a:t>
            </a:r>
            <a:endParaRPr lang="pl-P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457200" y="1481328"/>
            <a:ext cx="8229600" cy="4805192"/>
          </a:xfrm>
        </p:spPr>
        <p:txBody>
          <a:bodyPr>
            <a:normAutofit fontScale="92500" lnSpcReduction="10000"/>
          </a:bodyPr>
          <a:lstStyle/>
          <a:p>
            <a:r>
              <a:rPr lang="pl-PL" dirty="0" smtClean="0"/>
              <a:t>środek lokomocji nie jest miejscem wykonywania pracy;</a:t>
            </a:r>
          </a:p>
          <a:p>
            <a:r>
              <a:rPr lang="pl-PL" dirty="0" smtClean="0"/>
              <a:t>Podróż służbowa musi mieć charakter incydentalny, tymczasowy, a nie stały, wynikający bezpośrednio z zadań realizowanych przez pracownika zgodnie z tym, co zostało określone w umowie o pracę;</a:t>
            </a:r>
          </a:p>
          <a:p>
            <a:r>
              <a:rPr lang="pl-PL" dirty="0" smtClean="0"/>
              <a:t>nie jest podróżą służbową stałe wykonywanie zadań w różnych miejscowościach i terminach </a:t>
            </a:r>
            <a:r>
              <a:rPr lang="pl-PL" i="1" dirty="0" smtClean="0"/>
              <a:t>(wyrok SN z 11.4.2001 r., I PKN 350/00, OSNP Nr 2/2003, poz. 36);</a:t>
            </a:r>
          </a:p>
          <a:p>
            <a:r>
              <a:rPr lang="pl-PL" dirty="0" smtClean="0"/>
              <a:t>czas podróży służbowej </a:t>
            </a:r>
            <a:r>
              <a:rPr lang="pl-PL" b="1" dirty="0" smtClean="0"/>
              <a:t>nie </a:t>
            </a:r>
            <a:r>
              <a:rPr lang="pl-PL" dirty="0" smtClean="0"/>
              <a:t>podlega wliczeniu do czasu pracy w rozumieniu art. 128 </a:t>
            </a:r>
            <a:r>
              <a:rPr lang="pl-PL" dirty="0" err="1" smtClean="0"/>
              <a:t>K.p</a:t>
            </a:r>
            <a:r>
              <a:rPr lang="pl-PL" dirty="0" smtClean="0"/>
              <a:t>.</a:t>
            </a:r>
          </a:p>
          <a:p>
            <a:endParaRPr lang="pl-PL" dirty="0"/>
          </a:p>
        </p:txBody>
      </p:sp>
      <p:sp>
        <p:nvSpPr>
          <p:cNvPr id="3" name="Tytuł 2"/>
          <p:cNvSpPr>
            <a:spLocks noGrp="1"/>
          </p:cNvSpPr>
          <p:nvPr>
            <p:ph type="title"/>
          </p:nvPr>
        </p:nvSpPr>
        <p:spPr/>
        <p:txBody>
          <a:bodyPr/>
          <a:lstStyle/>
          <a:p>
            <a:pPr algn="ctr"/>
            <a:r>
              <a:rPr lang="pl-PL" dirty="0" smtClean="0"/>
              <a:t>Podróż służbowa</a:t>
            </a:r>
            <a:endParaRPr lang="pl-P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457200" y="1928802"/>
            <a:ext cx="8229600" cy="4286280"/>
          </a:xfrm>
        </p:spPr>
        <p:txBody>
          <a:bodyPr>
            <a:normAutofit fontScale="77500" lnSpcReduction="20000"/>
          </a:bodyPr>
          <a:lstStyle/>
          <a:p>
            <a:endParaRPr lang="pl-PL" dirty="0" smtClean="0"/>
          </a:p>
          <a:p>
            <a:endParaRPr lang="pl-PL" dirty="0" smtClean="0"/>
          </a:p>
          <a:p>
            <a:r>
              <a:rPr lang="pl-PL" dirty="0" smtClean="0"/>
              <a:t>Pracownikowi wykonującemu na polecenie pracodawcy zadanie służbowe poza miejscowością, w której znajduje się siedziba pracodawcy, lub poza stałym miejscem pracy przysługują należności na pokrycie kosztów związanych z podróżą służbową (art. 77</a:t>
            </a:r>
            <a:r>
              <a:rPr lang="pl-PL" baseline="30000" dirty="0" smtClean="0"/>
              <a:t>5</a:t>
            </a:r>
            <a:r>
              <a:rPr lang="pl-PL" dirty="0" smtClean="0"/>
              <a:t> § 1 </a:t>
            </a:r>
            <a:r>
              <a:rPr lang="pl-PL" dirty="0" err="1" smtClean="0"/>
              <a:t>k.p</a:t>
            </a:r>
            <a:r>
              <a:rPr lang="pl-PL" dirty="0" smtClean="0"/>
              <a:t>.). Wysokość i warunki zwrotu określane są w przepisach (dla sfery budżetowej) lub w układzie zbiorowym pracy, regulaminie pracy lub umowie o pracę;</a:t>
            </a:r>
          </a:p>
          <a:p>
            <a:r>
              <a:rPr lang="pl-PL" dirty="0" smtClean="0"/>
              <a:t>idea stosunku pracy opiera się na ryzyku ekonomicznym podmiotu zatrudniającego. Oznacza to, że jeśli decyzja pracodawcy (polecenie wyjazdu) powoduje powstanie dodatkowych kosztów po stronie pracownika, to obowiązkiem zatrudniającego jest ich zwrot. </a:t>
            </a:r>
          </a:p>
          <a:p>
            <a:endParaRPr lang="pl-PL" dirty="0"/>
          </a:p>
        </p:txBody>
      </p:sp>
      <p:sp>
        <p:nvSpPr>
          <p:cNvPr id="3" name="Tytuł 2"/>
          <p:cNvSpPr>
            <a:spLocks noGrp="1"/>
          </p:cNvSpPr>
          <p:nvPr>
            <p:ph type="title"/>
          </p:nvPr>
        </p:nvSpPr>
        <p:spPr>
          <a:xfrm>
            <a:off x="457200" y="274638"/>
            <a:ext cx="8229600" cy="1654164"/>
          </a:xfrm>
        </p:spPr>
        <p:txBody>
          <a:bodyPr>
            <a:normAutofit fontScale="90000"/>
          </a:bodyPr>
          <a:lstStyle/>
          <a:p>
            <a:pPr algn="ctr"/>
            <a:r>
              <a:rPr lang="pl-PL" dirty="0" smtClean="0"/>
              <a:t>Należności przysługujące pracownikowi odbywającemu podróż służbową</a:t>
            </a:r>
            <a:endParaRPr lang="pl-P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457200" y="1928802"/>
            <a:ext cx="8229600" cy="4286280"/>
          </a:xfrm>
        </p:spPr>
        <p:txBody>
          <a:bodyPr>
            <a:normAutofit fontScale="92500"/>
          </a:bodyPr>
          <a:lstStyle/>
          <a:p>
            <a:r>
              <a:rPr lang="pl-PL" dirty="0" smtClean="0"/>
              <a:t>zdarza się, że czas poświęcony wyjazdom służbowym znacznie przekracza godziny pracy pracownika . Czas podróży przypadający poza standardowe godziny pracy nie można zaliczyć do czasu pracy. W związku z tym pracodawca nie ma obowiązku wypłacać pracownikowi wynagrodzenia z tytułu nadgodzin i w ten sposób zrekompensować mu czas podróży (wyrok SN z 23 czerwca 2005 r. II PK 265/04). Za podróż, która wypadła w dzień wolny pracownika, także nie przysługują dodatkowe świadczenia.</a:t>
            </a:r>
          </a:p>
          <a:p>
            <a:endParaRPr lang="pl-PL" dirty="0"/>
          </a:p>
        </p:txBody>
      </p:sp>
      <p:sp>
        <p:nvSpPr>
          <p:cNvPr id="3" name="Tytuł 2"/>
          <p:cNvSpPr>
            <a:spLocks noGrp="1"/>
          </p:cNvSpPr>
          <p:nvPr>
            <p:ph type="title"/>
          </p:nvPr>
        </p:nvSpPr>
        <p:spPr>
          <a:xfrm>
            <a:off x="457200" y="274638"/>
            <a:ext cx="8229600" cy="1654164"/>
          </a:xfrm>
        </p:spPr>
        <p:txBody>
          <a:bodyPr>
            <a:normAutofit fontScale="90000"/>
          </a:bodyPr>
          <a:lstStyle/>
          <a:p>
            <a:pPr algn="ctr"/>
            <a:r>
              <a:rPr lang="pl-PL" dirty="0" smtClean="0"/>
              <a:t>Należności przysługujące pracownikowi odbywającemu podróż służbową</a:t>
            </a:r>
            <a:endParaRPr lang="pl-P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p:txBody>
          <a:bodyPr>
            <a:normAutofit fontScale="92500" lnSpcReduction="20000"/>
          </a:bodyPr>
          <a:lstStyle/>
          <a:p>
            <a:r>
              <a:rPr lang="pl-PL" dirty="0" smtClean="0"/>
              <a:t>Jeśli od zakończenia podróży służbowej do czasu rozpoczęcia pracy pozostało mniej niż 8 godzin, pracownik może zawiadomić o tym fakcie pracodawcę. Oświadczenie pracownika potwierdzające odbycie podróży służbowej w godzinach nocnych, zakończonej w takim czasie, że do rozpoczęcia pracy nie upłynęło 8 godzin, w warunkach uniemożliwiających odpoczynek nocny, jest dowodem usprawiedliwiającym nieobecność w pracy (§ 3 </a:t>
            </a:r>
            <a:r>
              <a:rPr lang="pl-PL" dirty="0" err="1" smtClean="0"/>
              <a:t>pkt</a:t>
            </a:r>
            <a:r>
              <a:rPr lang="pl-PL" dirty="0" smtClean="0"/>
              <a:t> 5 rozporządzenia Ministra Pracy i Polityki Socjalnej z 15 maja 1996 r. w sprawie sposobu usprawiedliwiania nieobecności w pracy oraz udzielania pracownikom zwolnień </a:t>
            </a:r>
            <a:r>
              <a:rPr lang="pl-PL" smtClean="0"/>
              <a:t>od </a:t>
            </a:r>
            <a:r>
              <a:rPr lang="pl-PL" smtClean="0"/>
              <a:t>pracy).</a:t>
            </a:r>
            <a:endParaRPr lang="pl-PL" dirty="0" smtClean="0"/>
          </a:p>
          <a:p>
            <a:endParaRPr lang="pl-PL" dirty="0"/>
          </a:p>
        </p:txBody>
      </p:sp>
      <p:sp>
        <p:nvSpPr>
          <p:cNvPr id="3" name="Tytuł 2"/>
          <p:cNvSpPr>
            <a:spLocks noGrp="1"/>
          </p:cNvSpPr>
          <p:nvPr>
            <p:ph type="title"/>
          </p:nvPr>
        </p:nvSpPr>
        <p:spPr/>
        <p:txBody>
          <a:bodyPr>
            <a:normAutofit fontScale="90000"/>
          </a:bodyPr>
          <a:lstStyle/>
          <a:p>
            <a:pPr algn="ctr"/>
            <a:r>
              <a:rPr lang="pl-PL" dirty="0" smtClean="0"/>
              <a:t/>
            </a:r>
            <a:br>
              <a:rPr lang="pl-PL" dirty="0" smtClean="0"/>
            </a:br>
            <a:r>
              <a:rPr lang="pl-PL" dirty="0" smtClean="0"/>
              <a:t>Usprawiedliwiona nieobecność </a:t>
            </a:r>
            <a:br>
              <a:rPr lang="pl-PL" dirty="0" smtClean="0"/>
            </a:br>
            <a:r>
              <a:rPr lang="pl-PL" dirty="0" smtClean="0"/>
              <a:t>w pracy</a:t>
            </a:r>
            <a:br>
              <a:rPr lang="pl-PL" dirty="0" smtClean="0"/>
            </a:br>
            <a:endParaRPr lang="pl-PL"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ol">
  <a:themeElements>
    <a:clrScheme name="Hol">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Hol">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Hol">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564</TotalTime>
  <Words>284</Words>
  <Application>Microsoft Office PowerPoint</Application>
  <PresentationFormat>Pokaz na ekranie (4:3)</PresentationFormat>
  <Paragraphs>20</Paragraphs>
  <Slides>6</Slides>
  <Notes>0</Notes>
  <HiddenSlides>0</HiddenSlides>
  <MMClips>0</MMClips>
  <ScaleCrop>false</ScaleCrop>
  <HeadingPairs>
    <vt:vector size="4" baseType="variant">
      <vt:variant>
        <vt:lpstr>Motyw</vt:lpstr>
      </vt:variant>
      <vt:variant>
        <vt:i4>1</vt:i4>
      </vt:variant>
      <vt:variant>
        <vt:lpstr>Tytuły slajdów</vt:lpstr>
      </vt:variant>
      <vt:variant>
        <vt:i4>6</vt:i4>
      </vt:variant>
    </vt:vector>
  </HeadingPairs>
  <TitlesOfParts>
    <vt:vector size="7" baseType="lpstr">
      <vt:lpstr>Hol</vt:lpstr>
      <vt:lpstr>Krajowe i zagraniczne podróże służbowe pracowników  szkoły wyższej </vt:lpstr>
      <vt:lpstr>Podstawa prawna i definicja</vt:lpstr>
      <vt:lpstr>Podróż służbowa</vt:lpstr>
      <vt:lpstr>Należności przysługujące pracownikowi odbywającemu podróż służbową</vt:lpstr>
      <vt:lpstr>Należności przysługujące pracownikowi odbywającemu podróż służbową</vt:lpstr>
      <vt:lpstr> Usprawiedliwiona nieobecność  w pracy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Zatrudnianie nauczycieli akademickich w celu udzielania świadczeń zdrowotnych</dc:title>
  <dc:creator>Właściciel</dc:creator>
  <cp:lastModifiedBy>Właściciel</cp:lastModifiedBy>
  <cp:revision>62</cp:revision>
  <dcterms:created xsi:type="dcterms:W3CDTF">2022-11-27T20:40:24Z</dcterms:created>
  <dcterms:modified xsi:type="dcterms:W3CDTF">2022-12-05T21:46:49Z</dcterms:modified>
</cp:coreProperties>
</file>