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 id="2147483651" r:id="rId4"/>
  </p:sldMasterIdLst>
  <p:notesMasterIdLst>
    <p:notesMasterId r:id="rId6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307"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8" r:id="rId55"/>
    <p:sldId id="309" r:id="rId56"/>
    <p:sldId id="310" r:id="rId57"/>
    <p:sldId id="311" r:id="rId58"/>
    <p:sldId id="312" r:id="rId59"/>
    <p:sldId id="313" r:id="rId60"/>
    <p:sldId id="314" r:id="rId61"/>
    <p:sldId id="305" r:id="rId62"/>
    <p:sldId id="306" r:id="rId63"/>
  </p:sldIdLst>
  <p:sldSz cx="9144000" cy="6858000" type="screen4x3"/>
  <p:notesSz cx="6858000" cy="9144000"/>
  <p:defaultTextStyle>
    <a:defPPr>
      <a:defRPr lang="en-GB"/>
    </a:defPPr>
    <a:lvl1pPr algn="l" defTabSz="449263" rtl="0" fontAlgn="base">
      <a:spcBef>
        <a:spcPct val="0"/>
      </a:spcBef>
      <a:spcAft>
        <a:spcPct val="0"/>
      </a:spcAft>
      <a:buClr>
        <a:srgbClr val="000000"/>
      </a:buClr>
      <a:buSzPct val="100000"/>
      <a:buFont typeface="Times New Roman" panose="02020603050405020304" pitchFamily="18" charset="0"/>
      <a:defRPr kern="1200">
        <a:solidFill>
          <a:schemeClr val="bg1"/>
        </a:solidFill>
        <a:latin typeface="Century Gothic" panose="020B0502020202020204" pitchFamily="34" charset="0"/>
        <a:ea typeface="+mn-ea"/>
        <a:cs typeface="Arial" panose="020B0604020202020204" pitchFamily="34" charset="0"/>
      </a:defRPr>
    </a:lvl1pPr>
    <a:lvl2pPr marL="742950" indent="-285750" algn="l" defTabSz="449263" rtl="0" fontAlgn="base">
      <a:spcBef>
        <a:spcPct val="0"/>
      </a:spcBef>
      <a:spcAft>
        <a:spcPct val="0"/>
      </a:spcAft>
      <a:buClr>
        <a:srgbClr val="000000"/>
      </a:buClr>
      <a:buSzPct val="100000"/>
      <a:buFont typeface="Times New Roman" panose="02020603050405020304" pitchFamily="18" charset="0"/>
      <a:defRPr kern="1200">
        <a:solidFill>
          <a:schemeClr val="bg1"/>
        </a:solidFill>
        <a:latin typeface="Century Gothic" panose="020B0502020202020204" pitchFamily="34" charset="0"/>
        <a:ea typeface="+mn-ea"/>
        <a:cs typeface="Arial" panose="020B0604020202020204" pitchFamily="34" charset="0"/>
      </a:defRPr>
    </a:lvl2pPr>
    <a:lvl3pPr marL="1143000" indent="-228600" algn="l" defTabSz="449263" rtl="0" fontAlgn="base">
      <a:spcBef>
        <a:spcPct val="0"/>
      </a:spcBef>
      <a:spcAft>
        <a:spcPct val="0"/>
      </a:spcAft>
      <a:buClr>
        <a:srgbClr val="000000"/>
      </a:buClr>
      <a:buSzPct val="100000"/>
      <a:buFont typeface="Times New Roman" panose="02020603050405020304" pitchFamily="18" charset="0"/>
      <a:defRPr kern="1200">
        <a:solidFill>
          <a:schemeClr val="bg1"/>
        </a:solidFill>
        <a:latin typeface="Century Gothic" panose="020B0502020202020204" pitchFamily="34" charset="0"/>
        <a:ea typeface="+mn-ea"/>
        <a:cs typeface="Arial" panose="020B0604020202020204" pitchFamily="34" charset="0"/>
      </a:defRPr>
    </a:lvl3pPr>
    <a:lvl4pPr marL="1600200" indent="-228600" algn="l" defTabSz="449263" rtl="0" fontAlgn="base">
      <a:spcBef>
        <a:spcPct val="0"/>
      </a:spcBef>
      <a:spcAft>
        <a:spcPct val="0"/>
      </a:spcAft>
      <a:buClr>
        <a:srgbClr val="000000"/>
      </a:buClr>
      <a:buSzPct val="100000"/>
      <a:buFont typeface="Times New Roman" panose="02020603050405020304" pitchFamily="18" charset="0"/>
      <a:defRPr kern="1200">
        <a:solidFill>
          <a:schemeClr val="bg1"/>
        </a:solidFill>
        <a:latin typeface="Century Gothic" panose="020B0502020202020204" pitchFamily="34" charset="0"/>
        <a:ea typeface="+mn-ea"/>
        <a:cs typeface="Arial" panose="020B0604020202020204" pitchFamily="34" charset="0"/>
      </a:defRPr>
    </a:lvl4pPr>
    <a:lvl5pPr marL="2057400" indent="-228600" algn="l" defTabSz="449263" rtl="0" fontAlgn="base">
      <a:spcBef>
        <a:spcPct val="0"/>
      </a:spcBef>
      <a:spcAft>
        <a:spcPct val="0"/>
      </a:spcAft>
      <a:buClr>
        <a:srgbClr val="000000"/>
      </a:buClr>
      <a:buSzPct val="100000"/>
      <a:buFont typeface="Times New Roman" panose="02020603050405020304" pitchFamily="18" charset="0"/>
      <a:defRPr kern="1200">
        <a:solidFill>
          <a:schemeClr val="bg1"/>
        </a:solidFill>
        <a:latin typeface="Century Gothic" panose="020B0502020202020204" pitchFamily="34" charset="0"/>
        <a:ea typeface="+mn-ea"/>
        <a:cs typeface="Arial" panose="020B0604020202020204" pitchFamily="34" charset="0"/>
      </a:defRPr>
    </a:lvl5pPr>
    <a:lvl6pPr marL="2286000" algn="l" defTabSz="914400" rtl="0" eaLnBrk="1" latinLnBrk="0" hangingPunct="1">
      <a:defRPr kern="1200">
        <a:solidFill>
          <a:schemeClr val="bg1"/>
        </a:solidFill>
        <a:latin typeface="Century Gothic" panose="020B0502020202020204" pitchFamily="34" charset="0"/>
        <a:ea typeface="+mn-ea"/>
        <a:cs typeface="Arial" panose="020B0604020202020204" pitchFamily="34" charset="0"/>
      </a:defRPr>
    </a:lvl6pPr>
    <a:lvl7pPr marL="2743200" algn="l" defTabSz="914400" rtl="0" eaLnBrk="1" latinLnBrk="0" hangingPunct="1">
      <a:defRPr kern="1200">
        <a:solidFill>
          <a:schemeClr val="bg1"/>
        </a:solidFill>
        <a:latin typeface="Century Gothic" panose="020B0502020202020204" pitchFamily="34" charset="0"/>
        <a:ea typeface="+mn-ea"/>
        <a:cs typeface="Arial" panose="020B0604020202020204" pitchFamily="34" charset="0"/>
      </a:defRPr>
    </a:lvl7pPr>
    <a:lvl8pPr marL="3200400" algn="l" defTabSz="914400" rtl="0" eaLnBrk="1" latinLnBrk="0" hangingPunct="1">
      <a:defRPr kern="1200">
        <a:solidFill>
          <a:schemeClr val="bg1"/>
        </a:solidFill>
        <a:latin typeface="Century Gothic" panose="020B0502020202020204" pitchFamily="34" charset="0"/>
        <a:ea typeface="+mn-ea"/>
        <a:cs typeface="Arial" panose="020B0604020202020204" pitchFamily="34" charset="0"/>
      </a:defRPr>
    </a:lvl8pPr>
    <a:lvl9pPr marL="3657600" algn="l" defTabSz="914400" rtl="0" eaLnBrk="1" latinLnBrk="0" hangingPunct="1">
      <a:defRPr kern="1200">
        <a:solidFill>
          <a:schemeClr val="bg1"/>
        </a:solidFill>
        <a:latin typeface="Century Gothic" panose="020B0502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1668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1" name="AutoShape 1">
            <a:extLst>
              <a:ext uri="{FF2B5EF4-FFF2-40B4-BE49-F238E27FC236}">
                <a16:creationId xmlns:a16="http://schemas.microsoft.com/office/drawing/2014/main" id="{0666E26B-9872-4361-ABAB-B097CD8745AC}"/>
              </a:ext>
            </a:extLst>
          </p:cNvPr>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5122" name="Text Box 2">
            <a:extLst>
              <a:ext uri="{FF2B5EF4-FFF2-40B4-BE49-F238E27FC236}">
                <a16:creationId xmlns:a16="http://schemas.microsoft.com/office/drawing/2014/main" id="{DF674F88-C80F-46F6-87B2-5A21A0794171}"/>
              </a:ext>
            </a:extLst>
          </p:cNvPr>
          <p:cNvSpPr txBox="1">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5123" name="Rectangle 3">
            <a:extLst>
              <a:ext uri="{FF2B5EF4-FFF2-40B4-BE49-F238E27FC236}">
                <a16:creationId xmlns:a16="http://schemas.microsoft.com/office/drawing/2014/main" id="{F5DE60C7-ED68-4177-B2E2-38220A662745}"/>
              </a:ext>
            </a:extLst>
          </p:cNvPr>
          <p:cNvSpPr>
            <a:spLocks noGrp="1" noChangeArrowheads="1"/>
          </p:cNvSpPr>
          <p:nvPr>
            <p:ph type="dt"/>
          </p:nvPr>
        </p:nvSpPr>
        <p:spPr bwMode="auto">
          <a:xfrm>
            <a:off x="3884613" y="0"/>
            <a:ext cx="2970212" cy="45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marL="215900" indent="-215900" algn="r">
              <a:buSzPct val="45000"/>
              <a:buFont typeface="Wingdings" panose="05000000000000000000" pitchFamily="2" charset="2"/>
              <a:buNone/>
              <a:tabLst>
                <a:tab pos="449263" algn="l"/>
                <a:tab pos="898525" algn="l"/>
                <a:tab pos="1347788" algn="l"/>
                <a:tab pos="1797050" algn="l"/>
                <a:tab pos="2246313" algn="l"/>
                <a:tab pos="2695575" algn="l"/>
              </a:tabLst>
              <a:defRPr sz="1200">
                <a:solidFill>
                  <a:srgbClr val="000000"/>
                </a:solidFill>
                <a:latin typeface="Times New Roman" panose="02020603050405020304" pitchFamily="18" charset="0"/>
                <a:cs typeface="Segoe UI" panose="020B0502040204020203" pitchFamily="34" charset="0"/>
              </a:defRPr>
            </a:lvl1pPr>
          </a:lstStyle>
          <a:p>
            <a:endParaRPr lang="pl-PL" altLang="en-US"/>
          </a:p>
        </p:txBody>
      </p:sp>
      <p:sp>
        <p:nvSpPr>
          <p:cNvPr id="5124" name="Rectangle 4">
            <a:extLst>
              <a:ext uri="{FF2B5EF4-FFF2-40B4-BE49-F238E27FC236}">
                <a16:creationId xmlns:a16="http://schemas.microsoft.com/office/drawing/2014/main" id="{9EE80BE3-AD20-4448-BAF5-51E2648AB870}"/>
              </a:ext>
            </a:extLst>
          </p:cNvPr>
          <p:cNvSpPr>
            <a:spLocks noGrp="1" noRot="1" noChangeAspect="1" noChangeArrowheads="1"/>
          </p:cNvSpPr>
          <p:nvPr>
            <p:ph type="sldImg"/>
          </p:nvPr>
        </p:nvSpPr>
        <p:spPr bwMode="auto">
          <a:xfrm>
            <a:off x="1143000" y="685800"/>
            <a:ext cx="4570413" cy="3427413"/>
          </a:xfrm>
          <a:prstGeom prst="rect">
            <a:avLst/>
          </a:prstGeom>
          <a:noFill/>
          <a:ln w="12600" cap="sq">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5125" name="Rectangle 5">
            <a:extLst>
              <a:ext uri="{FF2B5EF4-FFF2-40B4-BE49-F238E27FC236}">
                <a16:creationId xmlns:a16="http://schemas.microsoft.com/office/drawing/2014/main" id="{2D5AA7C5-4D09-4E69-95A8-E67A831B1844}"/>
              </a:ext>
            </a:extLst>
          </p:cNvPr>
          <p:cNvSpPr>
            <a:spLocks noGrp="1" noChangeArrowheads="1"/>
          </p:cNvSpPr>
          <p:nvPr>
            <p:ph type="body"/>
          </p:nvPr>
        </p:nvSpPr>
        <p:spPr bwMode="auto">
          <a:xfrm>
            <a:off x="685800" y="4343400"/>
            <a:ext cx="5484813" cy="4113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endParaRPr lang="en-US" altLang="en-US"/>
          </a:p>
        </p:txBody>
      </p:sp>
      <p:sp>
        <p:nvSpPr>
          <p:cNvPr id="5126" name="Text Box 6">
            <a:extLst>
              <a:ext uri="{FF2B5EF4-FFF2-40B4-BE49-F238E27FC236}">
                <a16:creationId xmlns:a16="http://schemas.microsoft.com/office/drawing/2014/main" id="{6EDDBEA5-55AF-4F90-97A9-74CE1D8D8081}"/>
              </a:ext>
            </a:extLst>
          </p:cNvPr>
          <p:cNvSpPr txBox="1">
            <a:spLocks noChangeArrowheads="1"/>
          </p:cNvSpPr>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5127" name="Rectangle 7">
            <a:extLst>
              <a:ext uri="{FF2B5EF4-FFF2-40B4-BE49-F238E27FC236}">
                <a16:creationId xmlns:a16="http://schemas.microsoft.com/office/drawing/2014/main" id="{7C8681FC-F745-470B-9BB1-2D2222D7517A}"/>
              </a:ext>
            </a:extLst>
          </p:cNvPr>
          <p:cNvSpPr>
            <a:spLocks noGrp="1" noChangeArrowheads="1"/>
          </p:cNvSpPr>
          <p:nvPr>
            <p:ph type="sldNum"/>
          </p:nvPr>
        </p:nvSpPr>
        <p:spPr bwMode="auto">
          <a:xfrm>
            <a:off x="3884613" y="8685213"/>
            <a:ext cx="2970212" cy="455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marL="215900" indent="-215900" algn="r">
              <a:buSzPct val="45000"/>
              <a:buFont typeface="Wingdings" panose="05000000000000000000" pitchFamily="2" charset="2"/>
              <a:buNone/>
              <a:tabLst>
                <a:tab pos="449263" algn="l"/>
                <a:tab pos="898525" algn="l"/>
                <a:tab pos="1347788" algn="l"/>
                <a:tab pos="1797050" algn="l"/>
                <a:tab pos="2246313" algn="l"/>
                <a:tab pos="2695575" algn="l"/>
              </a:tabLst>
              <a:defRPr sz="1200">
                <a:solidFill>
                  <a:srgbClr val="000000"/>
                </a:solidFill>
                <a:latin typeface="Times New Roman" panose="02020603050405020304" pitchFamily="18" charset="0"/>
                <a:cs typeface="Segoe UI" panose="020B0502040204020203" pitchFamily="34" charset="0"/>
              </a:defRPr>
            </a:lvl1pPr>
          </a:lstStyle>
          <a:p>
            <a:fld id="{038E5295-C050-4569-BB98-66704979AB79}" type="slidenum">
              <a:rPr lang="pl-PL" altLang="en-US"/>
              <a:pPr/>
              <a:t>‹#›</a:t>
            </a:fld>
            <a:endParaRPr lang="pl-PL" altLang="en-US"/>
          </a:p>
        </p:txBody>
      </p:sp>
    </p:spTree>
    <p:extLst>
      <p:ext uri="{BB962C8B-B14F-4D97-AF65-F5344CB8AC3E}">
        <p14:creationId xmlns:p14="http://schemas.microsoft.com/office/powerpoint/2010/main" val="270291537"/>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AE04FD23-3A66-49E7-9FE4-284BE14857FD}"/>
              </a:ext>
            </a:extLst>
          </p:cNvPr>
          <p:cNvSpPr>
            <a:spLocks noGrp="1" noChangeArrowheads="1"/>
          </p:cNvSpPr>
          <p:nvPr>
            <p:ph type="sldNum"/>
          </p:nvPr>
        </p:nvSpPr>
        <p:spPr>
          <a:ln/>
        </p:spPr>
        <p:txBody>
          <a:bodyPr/>
          <a:lstStyle/>
          <a:p>
            <a:fld id="{A3D2F445-C085-48C9-BA4C-CAA6D78F15BB}" type="slidenum">
              <a:rPr lang="pl-PL" altLang="en-US"/>
              <a:pPr/>
              <a:t>1</a:t>
            </a:fld>
            <a:endParaRPr lang="pl-PL" altLang="en-US"/>
          </a:p>
        </p:txBody>
      </p:sp>
      <p:sp>
        <p:nvSpPr>
          <p:cNvPr id="58369" name="Rectangle 1">
            <a:extLst>
              <a:ext uri="{FF2B5EF4-FFF2-40B4-BE49-F238E27FC236}">
                <a16:creationId xmlns:a16="http://schemas.microsoft.com/office/drawing/2014/main" id="{C95A2819-0869-4A5E-9538-09FFD3A370D2}"/>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8370" name="Rectangle 2">
            <a:extLst>
              <a:ext uri="{FF2B5EF4-FFF2-40B4-BE49-F238E27FC236}">
                <a16:creationId xmlns:a16="http://schemas.microsoft.com/office/drawing/2014/main" id="{EE094AEE-06BE-4C53-9359-CD6469FE221F}"/>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61BFC17-A12B-40F1-8C8C-BD5C91CB1990}"/>
              </a:ext>
            </a:extLst>
          </p:cNvPr>
          <p:cNvSpPr>
            <a:spLocks noGrp="1" noChangeArrowheads="1"/>
          </p:cNvSpPr>
          <p:nvPr>
            <p:ph type="sldNum"/>
          </p:nvPr>
        </p:nvSpPr>
        <p:spPr>
          <a:ln/>
        </p:spPr>
        <p:txBody>
          <a:bodyPr/>
          <a:lstStyle/>
          <a:p>
            <a:fld id="{3CBD13B7-C852-4BCD-9EE4-29D9AED2C568}" type="slidenum">
              <a:rPr lang="pl-PL" altLang="en-US"/>
              <a:pPr/>
              <a:t>10</a:t>
            </a:fld>
            <a:endParaRPr lang="pl-PL" altLang="en-US"/>
          </a:p>
        </p:txBody>
      </p:sp>
      <p:sp>
        <p:nvSpPr>
          <p:cNvPr id="67585" name="Rectangle 1">
            <a:extLst>
              <a:ext uri="{FF2B5EF4-FFF2-40B4-BE49-F238E27FC236}">
                <a16:creationId xmlns:a16="http://schemas.microsoft.com/office/drawing/2014/main" id="{B5A76FC5-BD01-40DC-8923-1775E96D5EA2}"/>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7586" name="Rectangle 2">
            <a:extLst>
              <a:ext uri="{FF2B5EF4-FFF2-40B4-BE49-F238E27FC236}">
                <a16:creationId xmlns:a16="http://schemas.microsoft.com/office/drawing/2014/main" id="{14A9AA1D-DE55-4AB2-B12E-3F1A2593E3A8}"/>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35778D44-ABB8-4602-B66A-24F31340D608}"/>
              </a:ext>
            </a:extLst>
          </p:cNvPr>
          <p:cNvSpPr>
            <a:spLocks noGrp="1" noChangeArrowheads="1"/>
          </p:cNvSpPr>
          <p:nvPr>
            <p:ph type="sldNum"/>
          </p:nvPr>
        </p:nvSpPr>
        <p:spPr>
          <a:ln/>
        </p:spPr>
        <p:txBody>
          <a:bodyPr/>
          <a:lstStyle/>
          <a:p>
            <a:fld id="{33AB93E4-CDE2-49F0-B960-883245C542F8}" type="slidenum">
              <a:rPr lang="pl-PL" altLang="en-US"/>
              <a:pPr/>
              <a:t>11</a:t>
            </a:fld>
            <a:endParaRPr lang="pl-PL" altLang="en-US"/>
          </a:p>
        </p:txBody>
      </p:sp>
      <p:sp>
        <p:nvSpPr>
          <p:cNvPr id="68609" name="Rectangle 1">
            <a:extLst>
              <a:ext uri="{FF2B5EF4-FFF2-40B4-BE49-F238E27FC236}">
                <a16:creationId xmlns:a16="http://schemas.microsoft.com/office/drawing/2014/main" id="{6965592C-A4BF-43A2-B741-4D841D897752}"/>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8610" name="Rectangle 2">
            <a:extLst>
              <a:ext uri="{FF2B5EF4-FFF2-40B4-BE49-F238E27FC236}">
                <a16:creationId xmlns:a16="http://schemas.microsoft.com/office/drawing/2014/main" id="{FAA700EE-920A-4850-84FF-6D455F9C8060}"/>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2CB8BC6-0F68-476A-B4D8-AA65F1F49087}"/>
              </a:ext>
            </a:extLst>
          </p:cNvPr>
          <p:cNvSpPr>
            <a:spLocks noGrp="1" noChangeArrowheads="1"/>
          </p:cNvSpPr>
          <p:nvPr>
            <p:ph type="sldNum"/>
          </p:nvPr>
        </p:nvSpPr>
        <p:spPr>
          <a:ln/>
        </p:spPr>
        <p:txBody>
          <a:bodyPr/>
          <a:lstStyle/>
          <a:p>
            <a:fld id="{29D0A662-3E3E-46AE-A3C1-6D047253341E}" type="slidenum">
              <a:rPr lang="pl-PL" altLang="en-US"/>
              <a:pPr/>
              <a:t>12</a:t>
            </a:fld>
            <a:endParaRPr lang="pl-PL" altLang="en-US"/>
          </a:p>
        </p:txBody>
      </p:sp>
      <p:sp>
        <p:nvSpPr>
          <p:cNvPr id="69633" name="Rectangle 1">
            <a:extLst>
              <a:ext uri="{FF2B5EF4-FFF2-40B4-BE49-F238E27FC236}">
                <a16:creationId xmlns:a16="http://schemas.microsoft.com/office/drawing/2014/main" id="{95DC2899-B5EC-4E37-8FB3-46ADA8652D15}"/>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9634" name="Rectangle 2">
            <a:extLst>
              <a:ext uri="{FF2B5EF4-FFF2-40B4-BE49-F238E27FC236}">
                <a16:creationId xmlns:a16="http://schemas.microsoft.com/office/drawing/2014/main" id="{0AF3E695-4DCF-4F5A-9EA3-6E2C892433F0}"/>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F8676B7-141D-4AAD-BF1F-D94080F0A3AA}"/>
              </a:ext>
            </a:extLst>
          </p:cNvPr>
          <p:cNvSpPr>
            <a:spLocks noGrp="1" noChangeArrowheads="1"/>
          </p:cNvSpPr>
          <p:nvPr>
            <p:ph type="sldNum"/>
          </p:nvPr>
        </p:nvSpPr>
        <p:spPr>
          <a:ln/>
        </p:spPr>
        <p:txBody>
          <a:bodyPr/>
          <a:lstStyle/>
          <a:p>
            <a:fld id="{F0548948-E252-470B-8088-AD65B47FF0B2}" type="slidenum">
              <a:rPr lang="pl-PL" altLang="en-US"/>
              <a:pPr/>
              <a:t>13</a:t>
            </a:fld>
            <a:endParaRPr lang="pl-PL" altLang="en-US"/>
          </a:p>
        </p:txBody>
      </p:sp>
      <p:sp>
        <p:nvSpPr>
          <p:cNvPr id="70657" name="Rectangle 1">
            <a:extLst>
              <a:ext uri="{FF2B5EF4-FFF2-40B4-BE49-F238E27FC236}">
                <a16:creationId xmlns:a16="http://schemas.microsoft.com/office/drawing/2014/main" id="{7CEC57CB-A30A-45A1-84E7-5DE3B43790B1}"/>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0658" name="Rectangle 2">
            <a:extLst>
              <a:ext uri="{FF2B5EF4-FFF2-40B4-BE49-F238E27FC236}">
                <a16:creationId xmlns:a16="http://schemas.microsoft.com/office/drawing/2014/main" id="{037FB52D-2CB1-4312-8283-259271291414}"/>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1967BA2-8546-4F8A-8193-18F441F4E6A7}"/>
              </a:ext>
            </a:extLst>
          </p:cNvPr>
          <p:cNvSpPr>
            <a:spLocks noGrp="1" noChangeArrowheads="1"/>
          </p:cNvSpPr>
          <p:nvPr>
            <p:ph type="sldNum"/>
          </p:nvPr>
        </p:nvSpPr>
        <p:spPr>
          <a:ln/>
        </p:spPr>
        <p:txBody>
          <a:bodyPr/>
          <a:lstStyle/>
          <a:p>
            <a:fld id="{CEAD9452-9727-4B5C-BC0F-6FB818391C56}" type="slidenum">
              <a:rPr lang="pl-PL" altLang="en-US"/>
              <a:pPr/>
              <a:t>14</a:t>
            </a:fld>
            <a:endParaRPr lang="pl-PL" altLang="en-US"/>
          </a:p>
        </p:txBody>
      </p:sp>
      <p:sp>
        <p:nvSpPr>
          <p:cNvPr id="71681" name="Rectangle 1">
            <a:extLst>
              <a:ext uri="{FF2B5EF4-FFF2-40B4-BE49-F238E27FC236}">
                <a16:creationId xmlns:a16="http://schemas.microsoft.com/office/drawing/2014/main" id="{0DBDEECF-D4BC-40F2-BC8B-E8E01D08EA36}"/>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682" name="Rectangle 2">
            <a:extLst>
              <a:ext uri="{FF2B5EF4-FFF2-40B4-BE49-F238E27FC236}">
                <a16:creationId xmlns:a16="http://schemas.microsoft.com/office/drawing/2014/main" id="{8D5D8AD3-FED8-4215-9E87-F2BE8642F1AB}"/>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20648D4-8CB9-4B96-9BCB-7785AA09D71E}"/>
              </a:ext>
            </a:extLst>
          </p:cNvPr>
          <p:cNvSpPr>
            <a:spLocks noGrp="1" noChangeArrowheads="1"/>
          </p:cNvSpPr>
          <p:nvPr>
            <p:ph type="sldNum"/>
          </p:nvPr>
        </p:nvSpPr>
        <p:spPr>
          <a:ln/>
        </p:spPr>
        <p:txBody>
          <a:bodyPr/>
          <a:lstStyle/>
          <a:p>
            <a:fld id="{A10C0BF3-9CF3-464E-B85F-296806C8A8C9}" type="slidenum">
              <a:rPr lang="pl-PL" altLang="en-US"/>
              <a:pPr/>
              <a:t>15</a:t>
            </a:fld>
            <a:endParaRPr lang="pl-PL" altLang="en-US"/>
          </a:p>
        </p:txBody>
      </p:sp>
      <p:sp>
        <p:nvSpPr>
          <p:cNvPr id="72705" name="Rectangle 1">
            <a:extLst>
              <a:ext uri="{FF2B5EF4-FFF2-40B4-BE49-F238E27FC236}">
                <a16:creationId xmlns:a16="http://schemas.microsoft.com/office/drawing/2014/main" id="{ED379A28-FFB5-41F0-B8EC-05AE5D57111C}"/>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2706" name="Rectangle 2">
            <a:extLst>
              <a:ext uri="{FF2B5EF4-FFF2-40B4-BE49-F238E27FC236}">
                <a16:creationId xmlns:a16="http://schemas.microsoft.com/office/drawing/2014/main" id="{643EC825-7D9F-447E-B1EF-182F3D9E8DFF}"/>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E898BF27-400F-44E5-8636-ABB8B617E0F2}"/>
              </a:ext>
            </a:extLst>
          </p:cNvPr>
          <p:cNvSpPr>
            <a:spLocks noGrp="1" noChangeArrowheads="1"/>
          </p:cNvSpPr>
          <p:nvPr>
            <p:ph type="sldNum"/>
          </p:nvPr>
        </p:nvSpPr>
        <p:spPr>
          <a:ln/>
        </p:spPr>
        <p:txBody>
          <a:bodyPr/>
          <a:lstStyle/>
          <a:p>
            <a:fld id="{08408A63-E22C-4F2E-B28C-53DEA3CA9871}" type="slidenum">
              <a:rPr lang="pl-PL" altLang="en-US"/>
              <a:pPr/>
              <a:t>16</a:t>
            </a:fld>
            <a:endParaRPr lang="pl-PL" altLang="en-US"/>
          </a:p>
        </p:txBody>
      </p:sp>
      <p:sp>
        <p:nvSpPr>
          <p:cNvPr id="73729" name="Rectangle 1">
            <a:extLst>
              <a:ext uri="{FF2B5EF4-FFF2-40B4-BE49-F238E27FC236}">
                <a16:creationId xmlns:a16="http://schemas.microsoft.com/office/drawing/2014/main" id="{99DC61C6-FDB5-4BEB-A76C-B9604D7E87B2}"/>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3730" name="Rectangle 2">
            <a:extLst>
              <a:ext uri="{FF2B5EF4-FFF2-40B4-BE49-F238E27FC236}">
                <a16:creationId xmlns:a16="http://schemas.microsoft.com/office/drawing/2014/main" id="{414993DF-EF87-4DEB-8308-0D6198DC2A6C}"/>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9471C772-704F-4E05-885D-86C2A65A08EA}"/>
              </a:ext>
            </a:extLst>
          </p:cNvPr>
          <p:cNvSpPr>
            <a:spLocks noGrp="1" noChangeArrowheads="1"/>
          </p:cNvSpPr>
          <p:nvPr>
            <p:ph type="sldNum"/>
          </p:nvPr>
        </p:nvSpPr>
        <p:spPr>
          <a:ln/>
        </p:spPr>
        <p:txBody>
          <a:bodyPr/>
          <a:lstStyle/>
          <a:p>
            <a:fld id="{EFFAA729-A63F-4E73-9379-3EC5BF774F3C}" type="slidenum">
              <a:rPr lang="pl-PL" altLang="en-US"/>
              <a:pPr/>
              <a:t>17</a:t>
            </a:fld>
            <a:endParaRPr lang="pl-PL" altLang="en-US"/>
          </a:p>
        </p:txBody>
      </p:sp>
      <p:sp>
        <p:nvSpPr>
          <p:cNvPr id="74753" name="Rectangle 1">
            <a:extLst>
              <a:ext uri="{FF2B5EF4-FFF2-40B4-BE49-F238E27FC236}">
                <a16:creationId xmlns:a16="http://schemas.microsoft.com/office/drawing/2014/main" id="{FC13FBBA-7814-49B8-AAF2-57D18EA6450D}"/>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4754" name="Rectangle 2">
            <a:extLst>
              <a:ext uri="{FF2B5EF4-FFF2-40B4-BE49-F238E27FC236}">
                <a16:creationId xmlns:a16="http://schemas.microsoft.com/office/drawing/2014/main" id="{CA11DC02-E8C4-48CF-B462-51555D390A52}"/>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846CC76-E8E1-4DB0-9033-8E2FC7AAA5B5}"/>
              </a:ext>
            </a:extLst>
          </p:cNvPr>
          <p:cNvSpPr>
            <a:spLocks noGrp="1" noChangeArrowheads="1"/>
          </p:cNvSpPr>
          <p:nvPr>
            <p:ph type="sldNum"/>
          </p:nvPr>
        </p:nvSpPr>
        <p:spPr>
          <a:ln/>
        </p:spPr>
        <p:txBody>
          <a:bodyPr/>
          <a:lstStyle/>
          <a:p>
            <a:fld id="{D382A6E0-9398-451D-BC67-2E0849E5B092}" type="slidenum">
              <a:rPr lang="pl-PL" altLang="en-US"/>
              <a:pPr/>
              <a:t>18</a:t>
            </a:fld>
            <a:endParaRPr lang="pl-PL" altLang="en-US"/>
          </a:p>
        </p:txBody>
      </p:sp>
      <p:sp>
        <p:nvSpPr>
          <p:cNvPr id="75777" name="Rectangle 1">
            <a:extLst>
              <a:ext uri="{FF2B5EF4-FFF2-40B4-BE49-F238E27FC236}">
                <a16:creationId xmlns:a16="http://schemas.microsoft.com/office/drawing/2014/main" id="{56798325-3FA8-452C-B379-B03AAA230229}"/>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5778" name="Rectangle 2">
            <a:extLst>
              <a:ext uri="{FF2B5EF4-FFF2-40B4-BE49-F238E27FC236}">
                <a16:creationId xmlns:a16="http://schemas.microsoft.com/office/drawing/2014/main" id="{881BDDDC-243C-4BAB-8C38-E78E59D46015}"/>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8A9DEB28-1756-40FB-AA5F-BFD1E028CB74}"/>
              </a:ext>
            </a:extLst>
          </p:cNvPr>
          <p:cNvSpPr>
            <a:spLocks noGrp="1" noChangeArrowheads="1"/>
          </p:cNvSpPr>
          <p:nvPr>
            <p:ph type="sldNum"/>
          </p:nvPr>
        </p:nvSpPr>
        <p:spPr>
          <a:ln/>
        </p:spPr>
        <p:txBody>
          <a:bodyPr/>
          <a:lstStyle/>
          <a:p>
            <a:fld id="{2D47B8DE-78C5-4636-BF91-D6A300A4C69B}" type="slidenum">
              <a:rPr lang="pl-PL" altLang="en-US"/>
              <a:pPr/>
              <a:t>19</a:t>
            </a:fld>
            <a:endParaRPr lang="pl-PL" altLang="en-US"/>
          </a:p>
        </p:txBody>
      </p:sp>
      <p:sp>
        <p:nvSpPr>
          <p:cNvPr id="76801" name="Rectangle 1">
            <a:extLst>
              <a:ext uri="{FF2B5EF4-FFF2-40B4-BE49-F238E27FC236}">
                <a16:creationId xmlns:a16="http://schemas.microsoft.com/office/drawing/2014/main" id="{6350E42B-D830-4426-831C-61E828B2DE9A}"/>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6802" name="Rectangle 2">
            <a:extLst>
              <a:ext uri="{FF2B5EF4-FFF2-40B4-BE49-F238E27FC236}">
                <a16:creationId xmlns:a16="http://schemas.microsoft.com/office/drawing/2014/main" id="{B09D5C99-4348-4E30-B5F9-56D8C948C173}"/>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67A96A5F-16F5-4C1C-B42B-962618A6AA59}"/>
              </a:ext>
            </a:extLst>
          </p:cNvPr>
          <p:cNvSpPr>
            <a:spLocks noGrp="1" noChangeArrowheads="1"/>
          </p:cNvSpPr>
          <p:nvPr>
            <p:ph type="sldNum"/>
          </p:nvPr>
        </p:nvSpPr>
        <p:spPr>
          <a:ln/>
        </p:spPr>
        <p:txBody>
          <a:bodyPr/>
          <a:lstStyle/>
          <a:p>
            <a:fld id="{61DCB304-4667-477F-8CDC-D66F20925A5A}" type="slidenum">
              <a:rPr lang="pl-PL" altLang="en-US"/>
              <a:pPr/>
              <a:t>2</a:t>
            </a:fld>
            <a:endParaRPr lang="pl-PL" altLang="en-US"/>
          </a:p>
        </p:txBody>
      </p:sp>
      <p:sp>
        <p:nvSpPr>
          <p:cNvPr id="59393" name="Rectangle 1">
            <a:extLst>
              <a:ext uri="{FF2B5EF4-FFF2-40B4-BE49-F238E27FC236}">
                <a16:creationId xmlns:a16="http://schemas.microsoft.com/office/drawing/2014/main" id="{FAC3366E-FB66-4317-903B-54E3C86FAAC7}"/>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9394" name="Rectangle 2">
            <a:extLst>
              <a:ext uri="{FF2B5EF4-FFF2-40B4-BE49-F238E27FC236}">
                <a16:creationId xmlns:a16="http://schemas.microsoft.com/office/drawing/2014/main" id="{BDE8903C-116A-45DC-B784-067A574C5DD4}"/>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692BFCA-B2C4-498F-BD61-178D279F4410}"/>
              </a:ext>
            </a:extLst>
          </p:cNvPr>
          <p:cNvSpPr>
            <a:spLocks noGrp="1" noChangeArrowheads="1"/>
          </p:cNvSpPr>
          <p:nvPr>
            <p:ph type="sldNum"/>
          </p:nvPr>
        </p:nvSpPr>
        <p:spPr>
          <a:ln/>
        </p:spPr>
        <p:txBody>
          <a:bodyPr/>
          <a:lstStyle/>
          <a:p>
            <a:fld id="{96E86184-34CC-4E84-AD28-0EA3BFB38E2E}" type="slidenum">
              <a:rPr lang="pl-PL" altLang="en-US"/>
              <a:pPr/>
              <a:t>20</a:t>
            </a:fld>
            <a:endParaRPr lang="pl-PL" altLang="en-US"/>
          </a:p>
        </p:txBody>
      </p:sp>
      <p:sp>
        <p:nvSpPr>
          <p:cNvPr id="77825" name="Rectangle 1">
            <a:extLst>
              <a:ext uri="{FF2B5EF4-FFF2-40B4-BE49-F238E27FC236}">
                <a16:creationId xmlns:a16="http://schemas.microsoft.com/office/drawing/2014/main" id="{73223FF7-C377-487B-A8C1-15F72942366F}"/>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7826" name="Rectangle 2">
            <a:extLst>
              <a:ext uri="{FF2B5EF4-FFF2-40B4-BE49-F238E27FC236}">
                <a16:creationId xmlns:a16="http://schemas.microsoft.com/office/drawing/2014/main" id="{CD0276AB-A1A1-4D4E-B9B2-FF3930EC3D01}"/>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784826C7-BF49-4D86-8839-B15474A7FDCE}"/>
              </a:ext>
            </a:extLst>
          </p:cNvPr>
          <p:cNvSpPr>
            <a:spLocks noGrp="1" noChangeArrowheads="1"/>
          </p:cNvSpPr>
          <p:nvPr>
            <p:ph type="sldNum"/>
          </p:nvPr>
        </p:nvSpPr>
        <p:spPr>
          <a:ln/>
        </p:spPr>
        <p:txBody>
          <a:bodyPr/>
          <a:lstStyle/>
          <a:p>
            <a:fld id="{F8345B17-A955-484F-84EF-7B14A3B42D96}" type="slidenum">
              <a:rPr lang="pl-PL" altLang="en-US"/>
              <a:pPr/>
              <a:t>21</a:t>
            </a:fld>
            <a:endParaRPr lang="pl-PL" altLang="en-US"/>
          </a:p>
        </p:txBody>
      </p:sp>
      <p:sp>
        <p:nvSpPr>
          <p:cNvPr id="78849" name="Rectangle 1">
            <a:extLst>
              <a:ext uri="{FF2B5EF4-FFF2-40B4-BE49-F238E27FC236}">
                <a16:creationId xmlns:a16="http://schemas.microsoft.com/office/drawing/2014/main" id="{9C6EB275-A2D0-4214-A291-EA9EDF5C6005}"/>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8850" name="Rectangle 2">
            <a:extLst>
              <a:ext uri="{FF2B5EF4-FFF2-40B4-BE49-F238E27FC236}">
                <a16:creationId xmlns:a16="http://schemas.microsoft.com/office/drawing/2014/main" id="{02274794-CDDE-404E-814E-0D0DF605D26B}"/>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7980298-5A0C-4AC2-843C-1AC0C79681CE}"/>
              </a:ext>
            </a:extLst>
          </p:cNvPr>
          <p:cNvSpPr>
            <a:spLocks noGrp="1" noChangeArrowheads="1"/>
          </p:cNvSpPr>
          <p:nvPr>
            <p:ph type="sldNum"/>
          </p:nvPr>
        </p:nvSpPr>
        <p:spPr>
          <a:ln/>
        </p:spPr>
        <p:txBody>
          <a:bodyPr/>
          <a:lstStyle/>
          <a:p>
            <a:fld id="{43B632D5-70A9-42DF-B0EF-C37F3CE3E01B}" type="slidenum">
              <a:rPr lang="pl-PL" altLang="en-US"/>
              <a:pPr/>
              <a:t>22</a:t>
            </a:fld>
            <a:endParaRPr lang="pl-PL" altLang="en-US"/>
          </a:p>
        </p:txBody>
      </p:sp>
      <p:sp>
        <p:nvSpPr>
          <p:cNvPr id="79873" name="Rectangle 1">
            <a:extLst>
              <a:ext uri="{FF2B5EF4-FFF2-40B4-BE49-F238E27FC236}">
                <a16:creationId xmlns:a16="http://schemas.microsoft.com/office/drawing/2014/main" id="{BB257687-77DA-47B8-9567-1845BB1CAF7C}"/>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9874" name="Rectangle 2">
            <a:extLst>
              <a:ext uri="{FF2B5EF4-FFF2-40B4-BE49-F238E27FC236}">
                <a16:creationId xmlns:a16="http://schemas.microsoft.com/office/drawing/2014/main" id="{25B3B5F5-24AC-406E-A06D-1A0F535FC7A3}"/>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94DCB607-6C6A-42F0-A255-944064672A1A}"/>
              </a:ext>
            </a:extLst>
          </p:cNvPr>
          <p:cNvSpPr>
            <a:spLocks noGrp="1" noChangeArrowheads="1"/>
          </p:cNvSpPr>
          <p:nvPr>
            <p:ph type="sldNum"/>
          </p:nvPr>
        </p:nvSpPr>
        <p:spPr>
          <a:ln/>
        </p:spPr>
        <p:txBody>
          <a:bodyPr/>
          <a:lstStyle/>
          <a:p>
            <a:fld id="{35F2926A-957D-4EB5-85E9-BC0495A761EB}" type="slidenum">
              <a:rPr lang="pl-PL" altLang="en-US"/>
              <a:pPr/>
              <a:t>23</a:t>
            </a:fld>
            <a:endParaRPr lang="pl-PL" altLang="en-US"/>
          </a:p>
        </p:txBody>
      </p:sp>
      <p:sp>
        <p:nvSpPr>
          <p:cNvPr id="80897" name="Rectangle 1">
            <a:extLst>
              <a:ext uri="{FF2B5EF4-FFF2-40B4-BE49-F238E27FC236}">
                <a16:creationId xmlns:a16="http://schemas.microsoft.com/office/drawing/2014/main" id="{A49740DF-29C5-447D-B53A-1F9A2EA99A71}"/>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0898" name="Rectangle 2">
            <a:extLst>
              <a:ext uri="{FF2B5EF4-FFF2-40B4-BE49-F238E27FC236}">
                <a16:creationId xmlns:a16="http://schemas.microsoft.com/office/drawing/2014/main" id="{DA99C544-2CDA-41FD-8F85-F3EC8E4131EC}"/>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94DCB607-6C6A-42F0-A255-944064672A1A}"/>
              </a:ext>
            </a:extLst>
          </p:cNvPr>
          <p:cNvSpPr>
            <a:spLocks noGrp="1" noChangeArrowheads="1"/>
          </p:cNvSpPr>
          <p:nvPr>
            <p:ph type="sldNum"/>
          </p:nvPr>
        </p:nvSpPr>
        <p:spPr>
          <a:ln/>
        </p:spPr>
        <p:txBody>
          <a:bodyPr/>
          <a:lstStyle/>
          <a:p>
            <a:fld id="{35F2926A-957D-4EB5-85E9-BC0495A761EB}" type="slidenum">
              <a:rPr lang="pl-PL" altLang="en-US"/>
              <a:pPr/>
              <a:t>24</a:t>
            </a:fld>
            <a:endParaRPr lang="pl-PL" altLang="en-US"/>
          </a:p>
        </p:txBody>
      </p:sp>
      <p:sp>
        <p:nvSpPr>
          <p:cNvPr id="80897" name="Rectangle 1">
            <a:extLst>
              <a:ext uri="{FF2B5EF4-FFF2-40B4-BE49-F238E27FC236}">
                <a16:creationId xmlns:a16="http://schemas.microsoft.com/office/drawing/2014/main" id="{A49740DF-29C5-447D-B53A-1F9A2EA99A71}"/>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0898" name="Rectangle 2">
            <a:extLst>
              <a:ext uri="{FF2B5EF4-FFF2-40B4-BE49-F238E27FC236}">
                <a16:creationId xmlns:a16="http://schemas.microsoft.com/office/drawing/2014/main" id="{DA99C544-2CDA-41FD-8F85-F3EC8E4131EC}"/>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6355223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74855D89-E52F-4277-8108-1D96DB5ECD17}"/>
              </a:ext>
            </a:extLst>
          </p:cNvPr>
          <p:cNvSpPr>
            <a:spLocks noGrp="1" noChangeArrowheads="1"/>
          </p:cNvSpPr>
          <p:nvPr>
            <p:ph type="sldNum"/>
          </p:nvPr>
        </p:nvSpPr>
        <p:spPr>
          <a:ln/>
        </p:spPr>
        <p:txBody>
          <a:bodyPr/>
          <a:lstStyle/>
          <a:p>
            <a:fld id="{F18E1085-D55B-4CD0-994A-E275567F90FC}" type="slidenum">
              <a:rPr lang="pl-PL" altLang="en-US"/>
              <a:pPr/>
              <a:t>25</a:t>
            </a:fld>
            <a:endParaRPr lang="pl-PL" altLang="en-US"/>
          </a:p>
        </p:txBody>
      </p:sp>
      <p:sp>
        <p:nvSpPr>
          <p:cNvPr id="81921" name="Rectangle 1">
            <a:extLst>
              <a:ext uri="{FF2B5EF4-FFF2-40B4-BE49-F238E27FC236}">
                <a16:creationId xmlns:a16="http://schemas.microsoft.com/office/drawing/2014/main" id="{64D3419F-B980-4454-9B32-0C6ED61223F2}"/>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1922" name="Rectangle 2">
            <a:extLst>
              <a:ext uri="{FF2B5EF4-FFF2-40B4-BE49-F238E27FC236}">
                <a16:creationId xmlns:a16="http://schemas.microsoft.com/office/drawing/2014/main" id="{770E4318-FE0F-4728-8FF6-CDB2B260E03F}"/>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6AB80A28-EF2F-4B69-BB77-48206108A5A6}"/>
              </a:ext>
            </a:extLst>
          </p:cNvPr>
          <p:cNvSpPr>
            <a:spLocks noGrp="1" noChangeArrowheads="1"/>
          </p:cNvSpPr>
          <p:nvPr>
            <p:ph type="sldNum"/>
          </p:nvPr>
        </p:nvSpPr>
        <p:spPr>
          <a:ln/>
        </p:spPr>
        <p:txBody>
          <a:bodyPr/>
          <a:lstStyle/>
          <a:p>
            <a:fld id="{D554B480-A7D3-461C-9147-330CA331EA74}" type="slidenum">
              <a:rPr lang="pl-PL" altLang="en-US"/>
              <a:pPr/>
              <a:t>26</a:t>
            </a:fld>
            <a:endParaRPr lang="pl-PL" altLang="en-US"/>
          </a:p>
        </p:txBody>
      </p:sp>
      <p:sp>
        <p:nvSpPr>
          <p:cNvPr id="82945" name="Rectangle 1">
            <a:extLst>
              <a:ext uri="{FF2B5EF4-FFF2-40B4-BE49-F238E27FC236}">
                <a16:creationId xmlns:a16="http://schemas.microsoft.com/office/drawing/2014/main" id="{CA63A755-58E0-4944-905B-A66352488BF8}"/>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2946" name="Rectangle 2">
            <a:extLst>
              <a:ext uri="{FF2B5EF4-FFF2-40B4-BE49-F238E27FC236}">
                <a16:creationId xmlns:a16="http://schemas.microsoft.com/office/drawing/2014/main" id="{4EFC030E-C57D-4D87-969A-B4E3405A7983}"/>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7F05B0E-A2D2-40B6-A5DD-A910458D86BF}"/>
              </a:ext>
            </a:extLst>
          </p:cNvPr>
          <p:cNvSpPr>
            <a:spLocks noGrp="1" noChangeArrowheads="1"/>
          </p:cNvSpPr>
          <p:nvPr>
            <p:ph type="sldNum"/>
          </p:nvPr>
        </p:nvSpPr>
        <p:spPr>
          <a:ln/>
        </p:spPr>
        <p:txBody>
          <a:bodyPr/>
          <a:lstStyle/>
          <a:p>
            <a:fld id="{2337D7FC-0555-4006-B691-C87090361999}" type="slidenum">
              <a:rPr lang="pl-PL" altLang="en-US"/>
              <a:pPr/>
              <a:t>27</a:t>
            </a:fld>
            <a:endParaRPr lang="pl-PL" altLang="en-US"/>
          </a:p>
        </p:txBody>
      </p:sp>
      <p:sp>
        <p:nvSpPr>
          <p:cNvPr id="83969" name="Rectangle 1">
            <a:extLst>
              <a:ext uri="{FF2B5EF4-FFF2-40B4-BE49-F238E27FC236}">
                <a16:creationId xmlns:a16="http://schemas.microsoft.com/office/drawing/2014/main" id="{32CF1CF0-EAB0-4397-AF51-8D2F9DDB659C}"/>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3970" name="Rectangle 2">
            <a:extLst>
              <a:ext uri="{FF2B5EF4-FFF2-40B4-BE49-F238E27FC236}">
                <a16:creationId xmlns:a16="http://schemas.microsoft.com/office/drawing/2014/main" id="{05A51876-13D7-4D54-A981-53D445097B47}"/>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9C644919-E1AA-4F6D-953C-E54722448824}"/>
              </a:ext>
            </a:extLst>
          </p:cNvPr>
          <p:cNvSpPr>
            <a:spLocks noGrp="1" noChangeArrowheads="1"/>
          </p:cNvSpPr>
          <p:nvPr>
            <p:ph type="sldNum"/>
          </p:nvPr>
        </p:nvSpPr>
        <p:spPr>
          <a:ln/>
        </p:spPr>
        <p:txBody>
          <a:bodyPr/>
          <a:lstStyle/>
          <a:p>
            <a:fld id="{2552FCCB-CF6D-4C05-A489-FBC9B7B59D3F}" type="slidenum">
              <a:rPr lang="pl-PL" altLang="en-US"/>
              <a:pPr/>
              <a:t>28</a:t>
            </a:fld>
            <a:endParaRPr lang="pl-PL" altLang="en-US"/>
          </a:p>
        </p:txBody>
      </p:sp>
      <p:sp>
        <p:nvSpPr>
          <p:cNvPr id="84993" name="Rectangle 1">
            <a:extLst>
              <a:ext uri="{FF2B5EF4-FFF2-40B4-BE49-F238E27FC236}">
                <a16:creationId xmlns:a16="http://schemas.microsoft.com/office/drawing/2014/main" id="{548AEF52-1D0E-48F5-89D3-585520768634}"/>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4994" name="Rectangle 2">
            <a:extLst>
              <a:ext uri="{FF2B5EF4-FFF2-40B4-BE49-F238E27FC236}">
                <a16:creationId xmlns:a16="http://schemas.microsoft.com/office/drawing/2014/main" id="{B4D3144D-76C8-47D2-BF68-F7AB44D6C6F2}"/>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922E4FB3-D574-41ED-A48A-599079C18676}"/>
              </a:ext>
            </a:extLst>
          </p:cNvPr>
          <p:cNvSpPr>
            <a:spLocks noGrp="1" noChangeArrowheads="1"/>
          </p:cNvSpPr>
          <p:nvPr>
            <p:ph type="sldNum"/>
          </p:nvPr>
        </p:nvSpPr>
        <p:spPr>
          <a:ln/>
        </p:spPr>
        <p:txBody>
          <a:bodyPr/>
          <a:lstStyle/>
          <a:p>
            <a:fld id="{24F833DD-4F63-44C9-9493-6BF8BCFEA32F}" type="slidenum">
              <a:rPr lang="pl-PL" altLang="en-US"/>
              <a:pPr/>
              <a:t>29</a:t>
            </a:fld>
            <a:endParaRPr lang="pl-PL" altLang="en-US"/>
          </a:p>
        </p:txBody>
      </p:sp>
      <p:sp>
        <p:nvSpPr>
          <p:cNvPr id="86017" name="Rectangle 1">
            <a:extLst>
              <a:ext uri="{FF2B5EF4-FFF2-40B4-BE49-F238E27FC236}">
                <a16:creationId xmlns:a16="http://schemas.microsoft.com/office/drawing/2014/main" id="{E61D4E3C-1F7D-473E-B794-19B0433DFC83}"/>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6018" name="Rectangle 2">
            <a:extLst>
              <a:ext uri="{FF2B5EF4-FFF2-40B4-BE49-F238E27FC236}">
                <a16:creationId xmlns:a16="http://schemas.microsoft.com/office/drawing/2014/main" id="{2D48C595-8878-4CEF-B136-273354DB7BC6}"/>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6BEA412-04A2-439E-A8FA-FCB0910BDAE7}"/>
              </a:ext>
            </a:extLst>
          </p:cNvPr>
          <p:cNvSpPr>
            <a:spLocks noGrp="1" noChangeArrowheads="1"/>
          </p:cNvSpPr>
          <p:nvPr>
            <p:ph type="sldNum"/>
          </p:nvPr>
        </p:nvSpPr>
        <p:spPr>
          <a:ln/>
        </p:spPr>
        <p:txBody>
          <a:bodyPr/>
          <a:lstStyle/>
          <a:p>
            <a:fld id="{9E4A7C3C-E5E8-4126-B027-D2794670344C}" type="slidenum">
              <a:rPr lang="pl-PL" altLang="en-US"/>
              <a:pPr/>
              <a:t>3</a:t>
            </a:fld>
            <a:endParaRPr lang="pl-PL" altLang="en-US"/>
          </a:p>
        </p:txBody>
      </p:sp>
      <p:sp>
        <p:nvSpPr>
          <p:cNvPr id="60417" name="Rectangle 1">
            <a:extLst>
              <a:ext uri="{FF2B5EF4-FFF2-40B4-BE49-F238E27FC236}">
                <a16:creationId xmlns:a16="http://schemas.microsoft.com/office/drawing/2014/main" id="{A67E86BC-8EBA-458E-B702-D4E6483CA3CD}"/>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0418" name="Rectangle 2">
            <a:extLst>
              <a:ext uri="{FF2B5EF4-FFF2-40B4-BE49-F238E27FC236}">
                <a16:creationId xmlns:a16="http://schemas.microsoft.com/office/drawing/2014/main" id="{D8C8DE7A-9997-4340-AEDD-ADB3C7256E7C}"/>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0A62803-E10D-453C-93B7-FCADD1797A5E}"/>
              </a:ext>
            </a:extLst>
          </p:cNvPr>
          <p:cNvSpPr>
            <a:spLocks noGrp="1" noChangeArrowheads="1"/>
          </p:cNvSpPr>
          <p:nvPr>
            <p:ph type="sldNum"/>
          </p:nvPr>
        </p:nvSpPr>
        <p:spPr>
          <a:ln/>
        </p:spPr>
        <p:txBody>
          <a:bodyPr/>
          <a:lstStyle/>
          <a:p>
            <a:fld id="{8B21C5C9-BDC3-4C5D-A3EE-A6EA5969808E}" type="slidenum">
              <a:rPr lang="pl-PL" altLang="en-US"/>
              <a:pPr/>
              <a:t>30</a:t>
            </a:fld>
            <a:endParaRPr lang="pl-PL" altLang="en-US"/>
          </a:p>
        </p:txBody>
      </p:sp>
      <p:sp>
        <p:nvSpPr>
          <p:cNvPr id="87041" name="Rectangle 1">
            <a:extLst>
              <a:ext uri="{FF2B5EF4-FFF2-40B4-BE49-F238E27FC236}">
                <a16:creationId xmlns:a16="http://schemas.microsoft.com/office/drawing/2014/main" id="{A8EBA34C-8278-4D6E-954D-9E6DFE22C3EB}"/>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7042" name="Rectangle 2">
            <a:extLst>
              <a:ext uri="{FF2B5EF4-FFF2-40B4-BE49-F238E27FC236}">
                <a16:creationId xmlns:a16="http://schemas.microsoft.com/office/drawing/2014/main" id="{B4142066-F98A-453C-8E51-5770680951B6}"/>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E38AD46D-05B0-4C4C-8DF9-E353B0CA7432}"/>
              </a:ext>
            </a:extLst>
          </p:cNvPr>
          <p:cNvSpPr>
            <a:spLocks noGrp="1" noChangeArrowheads="1"/>
          </p:cNvSpPr>
          <p:nvPr>
            <p:ph type="sldNum"/>
          </p:nvPr>
        </p:nvSpPr>
        <p:spPr>
          <a:ln/>
        </p:spPr>
        <p:txBody>
          <a:bodyPr/>
          <a:lstStyle/>
          <a:p>
            <a:fld id="{EC276AD3-7D78-407F-B5FD-309E53E57CC1}" type="slidenum">
              <a:rPr lang="pl-PL" altLang="en-US"/>
              <a:pPr/>
              <a:t>31</a:t>
            </a:fld>
            <a:endParaRPr lang="pl-PL" altLang="en-US"/>
          </a:p>
        </p:txBody>
      </p:sp>
      <p:sp>
        <p:nvSpPr>
          <p:cNvPr id="88065" name="Rectangle 1">
            <a:extLst>
              <a:ext uri="{FF2B5EF4-FFF2-40B4-BE49-F238E27FC236}">
                <a16:creationId xmlns:a16="http://schemas.microsoft.com/office/drawing/2014/main" id="{59463575-16F4-4772-98A8-1A05121394C2}"/>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8066" name="Rectangle 2">
            <a:extLst>
              <a:ext uri="{FF2B5EF4-FFF2-40B4-BE49-F238E27FC236}">
                <a16:creationId xmlns:a16="http://schemas.microsoft.com/office/drawing/2014/main" id="{C6DE1A35-1B00-401C-84FA-EF83AC3FF2D2}"/>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95B428A-8E1E-44CB-9FE5-658197A66B73}"/>
              </a:ext>
            </a:extLst>
          </p:cNvPr>
          <p:cNvSpPr>
            <a:spLocks noGrp="1" noChangeArrowheads="1"/>
          </p:cNvSpPr>
          <p:nvPr>
            <p:ph type="sldNum"/>
          </p:nvPr>
        </p:nvSpPr>
        <p:spPr>
          <a:ln/>
        </p:spPr>
        <p:txBody>
          <a:bodyPr/>
          <a:lstStyle/>
          <a:p>
            <a:fld id="{A20299D7-BCF6-468C-986E-CB4C1589D38B}" type="slidenum">
              <a:rPr lang="pl-PL" altLang="en-US"/>
              <a:pPr/>
              <a:t>32</a:t>
            </a:fld>
            <a:endParaRPr lang="pl-PL" altLang="en-US"/>
          </a:p>
        </p:txBody>
      </p:sp>
      <p:sp>
        <p:nvSpPr>
          <p:cNvPr id="89089" name="Rectangle 1">
            <a:extLst>
              <a:ext uri="{FF2B5EF4-FFF2-40B4-BE49-F238E27FC236}">
                <a16:creationId xmlns:a16="http://schemas.microsoft.com/office/drawing/2014/main" id="{66F6CD0E-10CD-4AEA-ABD5-86341A6E79A4}"/>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9090" name="Rectangle 2">
            <a:extLst>
              <a:ext uri="{FF2B5EF4-FFF2-40B4-BE49-F238E27FC236}">
                <a16:creationId xmlns:a16="http://schemas.microsoft.com/office/drawing/2014/main" id="{26ADE843-5F06-4647-9DEA-A8CB9FD2CEAB}"/>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D21146A-D24E-479A-A280-AC0BB765CE73}"/>
              </a:ext>
            </a:extLst>
          </p:cNvPr>
          <p:cNvSpPr>
            <a:spLocks noGrp="1" noChangeArrowheads="1"/>
          </p:cNvSpPr>
          <p:nvPr>
            <p:ph type="sldNum"/>
          </p:nvPr>
        </p:nvSpPr>
        <p:spPr>
          <a:ln/>
        </p:spPr>
        <p:txBody>
          <a:bodyPr/>
          <a:lstStyle/>
          <a:p>
            <a:fld id="{BAB7D3A1-BDF9-4245-B57E-9353F9798336}" type="slidenum">
              <a:rPr lang="pl-PL" altLang="en-US"/>
              <a:pPr/>
              <a:t>33</a:t>
            </a:fld>
            <a:endParaRPr lang="pl-PL" altLang="en-US"/>
          </a:p>
        </p:txBody>
      </p:sp>
      <p:sp>
        <p:nvSpPr>
          <p:cNvPr id="90113" name="Rectangle 1">
            <a:extLst>
              <a:ext uri="{FF2B5EF4-FFF2-40B4-BE49-F238E27FC236}">
                <a16:creationId xmlns:a16="http://schemas.microsoft.com/office/drawing/2014/main" id="{D447A113-5E4D-4314-92FD-16DDE883C791}"/>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0114" name="Rectangle 2">
            <a:extLst>
              <a:ext uri="{FF2B5EF4-FFF2-40B4-BE49-F238E27FC236}">
                <a16:creationId xmlns:a16="http://schemas.microsoft.com/office/drawing/2014/main" id="{00FE4C8A-74FE-479F-9AF5-A0545F76DD3C}"/>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0CE71AD-0B08-4552-8EF4-DEDF78B8F779}"/>
              </a:ext>
            </a:extLst>
          </p:cNvPr>
          <p:cNvSpPr>
            <a:spLocks noGrp="1" noChangeArrowheads="1"/>
          </p:cNvSpPr>
          <p:nvPr>
            <p:ph type="sldNum"/>
          </p:nvPr>
        </p:nvSpPr>
        <p:spPr>
          <a:ln/>
        </p:spPr>
        <p:txBody>
          <a:bodyPr/>
          <a:lstStyle/>
          <a:p>
            <a:fld id="{69E57D63-E7A7-4020-9995-86FD0B0BFB40}" type="slidenum">
              <a:rPr lang="pl-PL" altLang="en-US"/>
              <a:pPr/>
              <a:t>34</a:t>
            </a:fld>
            <a:endParaRPr lang="pl-PL" altLang="en-US"/>
          </a:p>
        </p:txBody>
      </p:sp>
      <p:sp>
        <p:nvSpPr>
          <p:cNvPr id="91137" name="Rectangle 1">
            <a:extLst>
              <a:ext uri="{FF2B5EF4-FFF2-40B4-BE49-F238E27FC236}">
                <a16:creationId xmlns:a16="http://schemas.microsoft.com/office/drawing/2014/main" id="{D02DE13A-3F05-4B2E-8028-3985CF5CFF52}"/>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1138" name="Rectangle 2">
            <a:extLst>
              <a:ext uri="{FF2B5EF4-FFF2-40B4-BE49-F238E27FC236}">
                <a16:creationId xmlns:a16="http://schemas.microsoft.com/office/drawing/2014/main" id="{CD8641B6-AA7E-4C70-AE2B-796A6D13BBAA}"/>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224D8A4-9F0F-4CAB-B9AB-AFEE27142EFC}"/>
              </a:ext>
            </a:extLst>
          </p:cNvPr>
          <p:cNvSpPr>
            <a:spLocks noGrp="1" noChangeArrowheads="1"/>
          </p:cNvSpPr>
          <p:nvPr>
            <p:ph type="sldNum"/>
          </p:nvPr>
        </p:nvSpPr>
        <p:spPr>
          <a:ln/>
        </p:spPr>
        <p:txBody>
          <a:bodyPr/>
          <a:lstStyle/>
          <a:p>
            <a:fld id="{A5A3DEFB-6565-4CB5-8E32-689ED36EFB99}" type="slidenum">
              <a:rPr lang="pl-PL" altLang="en-US"/>
              <a:pPr/>
              <a:t>35</a:t>
            </a:fld>
            <a:endParaRPr lang="pl-PL" altLang="en-US"/>
          </a:p>
        </p:txBody>
      </p:sp>
      <p:sp>
        <p:nvSpPr>
          <p:cNvPr id="92161" name="Rectangle 1">
            <a:extLst>
              <a:ext uri="{FF2B5EF4-FFF2-40B4-BE49-F238E27FC236}">
                <a16:creationId xmlns:a16="http://schemas.microsoft.com/office/drawing/2014/main" id="{CC025005-8C36-4D49-98FE-87FA1A8DBC2D}"/>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2162" name="Rectangle 2">
            <a:extLst>
              <a:ext uri="{FF2B5EF4-FFF2-40B4-BE49-F238E27FC236}">
                <a16:creationId xmlns:a16="http://schemas.microsoft.com/office/drawing/2014/main" id="{30713D3C-1510-4C0C-8072-63D24DDCDC86}"/>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F7EACC8-6E51-47B1-9552-4B6F06BEE5E9}"/>
              </a:ext>
            </a:extLst>
          </p:cNvPr>
          <p:cNvSpPr>
            <a:spLocks noGrp="1" noChangeArrowheads="1"/>
          </p:cNvSpPr>
          <p:nvPr>
            <p:ph type="sldNum"/>
          </p:nvPr>
        </p:nvSpPr>
        <p:spPr>
          <a:ln/>
        </p:spPr>
        <p:txBody>
          <a:bodyPr/>
          <a:lstStyle/>
          <a:p>
            <a:fld id="{15869738-F609-4B86-B37B-FD3A31EB24AC}" type="slidenum">
              <a:rPr lang="pl-PL" altLang="en-US"/>
              <a:pPr/>
              <a:t>36</a:t>
            </a:fld>
            <a:endParaRPr lang="pl-PL" altLang="en-US"/>
          </a:p>
        </p:txBody>
      </p:sp>
      <p:sp>
        <p:nvSpPr>
          <p:cNvPr id="93185" name="Rectangle 1">
            <a:extLst>
              <a:ext uri="{FF2B5EF4-FFF2-40B4-BE49-F238E27FC236}">
                <a16:creationId xmlns:a16="http://schemas.microsoft.com/office/drawing/2014/main" id="{735ADB19-04D5-4267-8D63-5C4367CBF58C}"/>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3186" name="Rectangle 2">
            <a:extLst>
              <a:ext uri="{FF2B5EF4-FFF2-40B4-BE49-F238E27FC236}">
                <a16:creationId xmlns:a16="http://schemas.microsoft.com/office/drawing/2014/main" id="{97C57DAC-8D4A-4A2E-A716-76E0594CDD47}"/>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4505DCA-1B32-4670-B6BD-3D02D9DC1A93}"/>
              </a:ext>
            </a:extLst>
          </p:cNvPr>
          <p:cNvSpPr>
            <a:spLocks noGrp="1" noChangeArrowheads="1"/>
          </p:cNvSpPr>
          <p:nvPr>
            <p:ph type="sldNum"/>
          </p:nvPr>
        </p:nvSpPr>
        <p:spPr>
          <a:ln/>
        </p:spPr>
        <p:txBody>
          <a:bodyPr/>
          <a:lstStyle/>
          <a:p>
            <a:fld id="{87C9AE50-3F59-456B-BC03-469C7F5C373D}" type="slidenum">
              <a:rPr lang="pl-PL" altLang="en-US"/>
              <a:pPr/>
              <a:t>37</a:t>
            </a:fld>
            <a:endParaRPr lang="pl-PL" altLang="en-US"/>
          </a:p>
        </p:txBody>
      </p:sp>
      <p:sp>
        <p:nvSpPr>
          <p:cNvPr id="94209" name="Rectangle 1">
            <a:extLst>
              <a:ext uri="{FF2B5EF4-FFF2-40B4-BE49-F238E27FC236}">
                <a16:creationId xmlns:a16="http://schemas.microsoft.com/office/drawing/2014/main" id="{1A374C8C-1E93-42AC-B97E-BEE5FEC8EB22}"/>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4210" name="Rectangle 2">
            <a:extLst>
              <a:ext uri="{FF2B5EF4-FFF2-40B4-BE49-F238E27FC236}">
                <a16:creationId xmlns:a16="http://schemas.microsoft.com/office/drawing/2014/main" id="{6F06C190-7327-41FC-93B9-2B1C47EED734}"/>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EB16042-BA05-4BCD-AAA8-A76250922C05}"/>
              </a:ext>
            </a:extLst>
          </p:cNvPr>
          <p:cNvSpPr>
            <a:spLocks noGrp="1" noChangeArrowheads="1"/>
          </p:cNvSpPr>
          <p:nvPr>
            <p:ph type="sldNum"/>
          </p:nvPr>
        </p:nvSpPr>
        <p:spPr>
          <a:ln/>
        </p:spPr>
        <p:txBody>
          <a:bodyPr/>
          <a:lstStyle/>
          <a:p>
            <a:fld id="{8C3D63F8-8F83-4AAC-A679-13DAF043CE29}" type="slidenum">
              <a:rPr lang="pl-PL" altLang="en-US"/>
              <a:pPr/>
              <a:t>38</a:t>
            </a:fld>
            <a:endParaRPr lang="pl-PL" altLang="en-US"/>
          </a:p>
        </p:txBody>
      </p:sp>
      <p:sp>
        <p:nvSpPr>
          <p:cNvPr id="95233" name="Rectangle 1">
            <a:extLst>
              <a:ext uri="{FF2B5EF4-FFF2-40B4-BE49-F238E27FC236}">
                <a16:creationId xmlns:a16="http://schemas.microsoft.com/office/drawing/2014/main" id="{E29087DC-2F40-4BE2-8F5A-6007DC0319E6}"/>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5234" name="Rectangle 2">
            <a:extLst>
              <a:ext uri="{FF2B5EF4-FFF2-40B4-BE49-F238E27FC236}">
                <a16:creationId xmlns:a16="http://schemas.microsoft.com/office/drawing/2014/main" id="{A35491F6-9F10-4C38-9430-EC611190ACA2}"/>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E3810CE3-AA4A-4920-ABED-1A35ADBFCD33}"/>
              </a:ext>
            </a:extLst>
          </p:cNvPr>
          <p:cNvSpPr>
            <a:spLocks noGrp="1" noChangeArrowheads="1"/>
          </p:cNvSpPr>
          <p:nvPr>
            <p:ph type="sldNum"/>
          </p:nvPr>
        </p:nvSpPr>
        <p:spPr>
          <a:ln/>
        </p:spPr>
        <p:txBody>
          <a:bodyPr/>
          <a:lstStyle/>
          <a:p>
            <a:fld id="{44C90E8D-EE65-4EA8-ABFA-1B4618C59F86}" type="slidenum">
              <a:rPr lang="pl-PL" altLang="en-US"/>
              <a:pPr/>
              <a:t>39</a:t>
            </a:fld>
            <a:endParaRPr lang="pl-PL" altLang="en-US"/>
          </a:p>
        </p:txBody>
      </p:sp>
      <p:sp>
        <p:nvSpPr>
          <p:cNvPr id="96257" name="Rectangle 1">
            <a:extLst>
              <a:ext uri="{FF2B5EF4-FFF2-40B4-BE49-F238E27FC236}">
                <a16:creationId xmlns:a16="http://schemas.microsoft.com/office/drawing/2014/main" id="{49C65F45-D865-4A9B-83B6-E1AE8C99619F}"/>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6258" name="Rectangle 2">
            <a:extLst>
              <a:ext uri="{FF2B5EF4-FFF2-40B4-BE49-F238E27FC236}">
                <a16:creationId xmlns:a16="http://schemas.microsoft.com/office/drawing/2014/main" id="{4E0E9054-AC7E-4B72-909B-C4B36ACEB75D}"/>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1C6DD6F-F193-4D22-AEEC-71025FA1085A}"/>
              </a:ext>
            </a:extLst>
          </p:cNvPr>
          <p:cNvSpPr>
            <a:spLocks noGrp="1" noChangeArrowheads="1"/>
          </p:cNvSpPr>
          <p:nvPr>
            <p:ph type="sldNum"/>
          </p:nvPr>
        </p:nvSpPr>
        <p:spPr>
          <a:ln/>
        </p:spPr>
        <p:txBody>
          <a:bodyPr/>
          <a:lstStyle/>
          <a:p>
            <a:fld id="{3D17A079-B406-4389-9220-D5512FCF4550}" type="slidenum">
              <a:rPr lang="pl-PL" altLang="en-US"/>
              <a:pPr/>
              <a:t>4</a:t>
            </a:fld>
            <a:endParaRPr lang="pl-PL" altLang="en-US"/>
          </a:p>
        </p:txBody>
      </p:sp>
      <p:sp>
        <p:nvSpPr>
          <p:cNvPr id="61441" name="Rectangle 1">
            <a:extLst>
              <a:ext uri="{FF2B5EF4-FFF2-40B4-BE49-F238E27FC236}">
                <a16:creationId xmlns:a16="http://schemas.microsoft.com/office/drawing/2014/main" id="{61124E68-30BF-4C96-AB90-5F1DC6820317}"/>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2" name="Rectangle 2">
            <a:extLst>
              <a:ext uri="{FF2B5EF4-FFF2-40B4-BE49-F238E27FC236}">
                <a16:creationId xmlns:a16="http://schemas.microsoft.com/office/drawing/2014/main" id="{AC39509B-B2FE-43A7-AF28-7FEBBAA5744B}"/>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E0FA75F7-6013-4281-9AB6-0BDECA70ECC7}"/>
              </a:ext>
            </a:extLst>
          </p:cNvPr>
          <p:cNvSpPr>
            <a:spLocks noGrp="1" noChangeArrowheads="1"/>
          </p:cNvSpPr>
          <p:nvPr>
            <p:ph type="sldNum"/>
          </p:nvPr>
        </p:nvSpPr>
        <p:spPr>
          <a:ln/>
        </p:spPr>
        <p:txBody>
          <a:bodyPr/>
          <a:lstStyle/>
          <a:p>
            <a:fld id="{4B3096C5-AF55-4C03-885F-69F3A59019B8}" type="slidenum">
              <a:rPr lang="pl-PL" altLang="en-US"/>
              <a:pPr/>
              <a:t>40</a:t>
            </a:fld>
            <a:endParaRPr lang="pl-PL" altLang="en-US"/>
          </a:p>
        </p:txBody>
      </p:sp>
      <p:sp>
        <p:nvSpPr>
          <p:cNvPr id="97281" name="Rectangle 1">
            <a:extLst>
              <a:ext uri="{FF2B5EF4-FFF2-40B4-BE49-F238E27FC236}">
                <a16:creationId xmlns:a16="http://schemas.microsoft.com/office/drawing/2014/main" id="{1C6645FD-F577-4B80-A8B0-CB8D2B451DE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7282" name="Rectangle 2">
            <a:extLst>
              <a:ext uri="{FF2B5EF4-FFF2-40B4-BE49-F238E27FC236}">
                <a16:creationId xmlns:a16="http://schemas.microsoft.com/office/drawing/2014/main" id="{6C42D0F0-E027-45A8-AC26-3EC4E3C70DF1}"/>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0E94765-E1F1-47B0-B31D-9685E9E81244}"/>
              </a:ext>
            </a:extLst>
          </p:cNvPr>
          <p:cNvSpPr>
            <a:spLocks noGrp="1" noChangeArrowheads="1"/>
          </p:cNvSpPr>
          <p:nvPr>
            <p:ph type="sldNum"/>
          </p:nvPr>
        </p:nvSpPr>
        <p:spPr>
          <a:ln/>
        </p:spPr>
        <p:txBody>
          <a:bodyPr/>
          <a:lstStyle/>
          <a:p>
            <a:fld id="{50612AFF-B3CD-4A07-81AF-5A3A6CA05639}" type="slidenum">
              <a:rPr lang="pl-PL" altLang="en-US"/>
              <a:pPr/>
              <a:t>41</a:t>
            </a:fld>
            <a:endParaRPr lang="pl-PL" altLang="en-US"/>
          </a:p>
        </p:txBody>
      </p:sp>
      <p:sp>
        <p:nvSpPr>
          <p:cNvPr id="98305" name="Rectangle 1">
            <a:extLst>
              <a:ext uri="{FF2B5EF4-FFF2-40B4-BE49-F238E27FC236}">
                <a16:creationId xmlns:a16="http://schemas.microsoft.com/office/drawing/2014/main" id="{E882630F-4E9A-4FC1-AA26-5DC98A6E73B2}"/>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8306" name="Rectangle 2">
            <a:extLst>
              <a:ext uri="{FF2B5EF4-FFF2-40B4-BE49-F238E27FC236}">
                <a16:creationId xmlns:a16="http://schemas.microsoft.com/office/drawing/2014/main" id="{96F994E8-A26B-43A5-8CBE-7EAA818970B4}"/>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E0329BEE-476A-44B8-BCE0-52441B0674AC}"/>
              </a:ext>
            </a:extLst>
          </p:cNvPr>
          <p:cNvSpPr>
            <a:spLocks noGrp="1" noChangeArrowheads="1"/>
          </p:cNvSpPr>
          <p:nvPr>
            <p:ph type="sldNum"/>
          </p:nvPr>
        </p:nvSpPr>
        <p:spPr>
          <a:ln/>
        </p:spPr>
        <p:txBody>
          <a:bodyPr/>
          <a:lstStyle/>
          <a:p>
            <a:fld id="{02F6815C-60DC-415F-AEF6-24C54DEFA599}" type="slidenum">
              <a:rPr lang="pl-PL" altLang="en-US"/>
              <a:pPr/>
              <a:t>42</a:t>
            </a:fld>
            <a:endParaRPr lang="pl-PL" altLang="en-US"/>
          </a:p>
        </p:txBody>
      </p:sp>
      <p:sp>
        <p:nvSpPr>
          <p:cNvPr id="99329" name="Rectangle 1">
            <a:extLst>
              <a:ext uri="{FF2B5EF4-FFF2-40B4-BE49-F238E27FC236}">
                <a16:creationId xmlns:a16="http://schemas.microsoft.com/office/drawing/2014/main" id="{1B820DA1-6ECC-4676-A705-5E56830F04DA}"/>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9330" name="Rectangle 2">
            <a:extLst>
              <a:ext uri="{FF2B5EF4-FFF2-40B4-BE49-F238E27FC236}">
                <a16:creationId xmlns:a16="http://schemas.microsoft.com/office/drawing/2014/main" id="{4DA56EDB-A0EF-4619-B605-1BA70E645D17}"/>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87ADC24-026A-4CB3-9B9F-550D1BF0AE6E}"/>
              </a:ext>
            </a:extLst>
          </p:cNvPr>
          <p:cNvSpPr>
            <a:spLocks noGrp="1" noChangeArrowheads="1"/>
          </p:cNvSpPr>
          <p:nvPr>
            <p:ph type="sldNum"/>
          </p:nvPr>
        </p:nvSpPr>
        <p:spPr>
          <a:ln/>
        </p:spPr>
        <p:txBody>
          <a:bodyPr/>
          <a:lstStyle/>
          <a:p>
            <a:fld id="{68130676-3203-4501-A357-55A3FEA97027}" type="slidenum">
              <a:rPr lang="pl-PL" altLang="en-US"/>
              <a:pPr/>
              <a:t>43</a:t>
            </a:fld>
            <a:endParaRPr lang="pl-PL" altLang="en-US"/>
          </a:p>
        </p:txBody>
      </p:sp>
      <p:sp>
        <p:nvSpPr>
          <p:cNvPr id="100353" name="Rectangle 1">
            <a:extLst>
              <a:ext uri="{FF2B5EF4-FFF2-40B4-BE49-F238E27FC236}">
                <a16:creationId xmlns:a16="http://schemas.microsoft.com/office/drawing/2014/main" id="{4447A770-D23A-4074-B5B5-B3104FB973FF}"/>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0354" name="Rectangle 2">
            <a:extLst>
              <a:ext uri="{FF2B5EF4-FFF2-40B4-BE49-F238E27FC236}">
                <a16:creationId xmlns:a16="http://schemas.microsoft.com/office/drawing/2014/main" id="{9EFC2821-10DB-46C7-8852-A98045A90105}"/>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A0478A8B-79B0-4156-8103-B9941CC446BD}"/>
              </a:ext>
            </a:extLst>
          </p:cNvPr>
          <p:cNvSpPr>
            <a:spLocks noGrp="1" noChangeArrowheads="1"/>
          </p:cNvSpPr>
          <p:nvPr>
            <p:ph type="sldNum"/>
          </p:nvPr>
        </p:nvSpPr>
        <p:spPr>
          <a:ln/>
        </p:spPr>
        <p:txBody>
          <a:bodyPr/>
          <a:lstStyle/>
          <a:p>
            <a:fld id="{282E3BC0-D062-4C72-9502-2F01C7DCDC95}" type="slidenum">
              <a:rPr lang="pl-PL" altLang="en-US"/>
              <a:pPr/>
              <a:t>44</a:t>
            </a:fld>
            <a:endParaRPr lang="pl-PL" altLang="en-US"/>
          </a:p>
        </p:txBody>
      </p:sp>
      <p:sp>
        <p:nvSpPr>
          <p:cNvPr id="101377" name="Rectangle 1">
            <a:extLst>
              <a:ext uri="{FF2B5EF4-FFF2-40B4-BE49-F238E27FC236}">
                <a16:creationId xmlns:a16="http://schemas.microsoft.com/office/drawing/2014/main" id="{9278D1FF-9800-4576-A126-984B9C97CD7F}"/>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1378" name="Rectangle 2">
            <a:extLst>
              <a:ext uri="{FF2B5EF4-FFF2-40B4-BE49-F238E27FC236}">
                <a16:creationId xmlns:a16="http://schemas.microsoft.com/office/drawing/2014/main" id="{128BDA0A-CD64-4DE2-8992-A2E21D12E032}"/>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3808498D-24FF-42FD-BD5C-3988D0DA691F}"/>
              </a:ext>
            </a:extLst>
          </p:cNvPr>
          <p:cNvSpPr>
            <a:spLocks noGrp="1" noChangeArrowheads="1"/>
          </p:cNvSpPr>
          <p:nvPr>
            <p:ph type="sldNum"/>
          </p:nvPr>
        </p:nvSpPr>
        <p:spPr>
          <a:ln/>
        </p:spPr>
        <p:txBody>
          <a:bodyPr/>
          <a:lstStyle/>
          <a:p>
            <a:fld id="{298625D5-BF93-4CF5-9666-56A368E14C35}" type="slidenum">
              <a:rPr lang="pl-PL" altLang="en-US"/>
              <a:pPr/>
              <a:t>45</a:t>
            </a:fld>
            <a:endParaRPr lang="pl-PL" altLang="en-US"/>
          </a:p>
        </p:txBody>
      </p:sp>
      <p:sp>
        <p:nvSpPr>
          <p:cNvPr id="102401" name="Rectangle 1">
            <a:extLst>
              <a:ext uri="{FF2B5EF4-FFF2-40B4-BE49-F238E27FC236}">
                <a16:creationId xmlns:a16="http://schemas.microsoft.com/office/drawing/2014/main" id="{F7685CF8-64D5-47CC-A485-C17CBD68541B}"/>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2402" name="Rectangle 2">
            <a:extLst>
              <a:ext uri="{FF2B5EF4-FFF2-40B4-BE49-F238E27FC236}">
                <a16:creationId xmlns:a16="http://schemas.microsoft.com/office/drawing/2014/main" id="{B18EE712-BBDC-41A7-A52C-E6EA4A618E87}"/>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AB4762E-BB84-4F34-A425-459FF5CB200D}"/>
              </a:ext>
            </a:extLst>
          </p:cNvPr>
          <p:cNvSpPr>
            <a:spLocks noGrp="1" noChangeArrowheads="1"/>
          </p:cNvSpPr>
          <p:nvPr>
            <p:ph type="sldNum"/>
          </p:nvPr>
        </p:nvSpPr>
        <p:spPr>
          <a:ln/>
        </p:spPr>
        <p:txBody>
          <a:bodyPr/>
          <a:lstStyle/>
          <a:p>
            <a:fld id="{FEE627B2-D34D-4E3E-A7AD-39F27CC94B42}" type="slidenum">
              <a:rPr lang="pl-PL" altLang="en-US"/>
              <a:pPr/>
              <a:t>46</a:t>
            </a:fld>
            <a:endParaRPr lang="pl-PL" altLang="en-US"/>
          </a:p>
        </p:txBody>
      </p:sp>
      <p:sp>
        <p:nvSpPr>
          <p:cNvPr id="103425" name="Rectangle 1">
            <a:extLst>
              <a:ext uri="{FF2B5EF4-FFF2-40B4-BE49-F238E27FC236}">
                <a16:creationId xmlns:a16="http://schemas.microsoft.com/office/drawing/2014/main" id="{B9DD9813-D7D0-411D-B400-E6DF8A3DC896}"/>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3426" name="Rectangle 2">
            <a:extLst>
              <a:ext uri="{FF2B5EF4-FFF2-40B4-BE49-F238E27FC236}">
                <a16:creationId xmlns:a16="http://schemas.microsoft.com/office/drawing/2014/main" id="{C58620ED-5169-48C4-9AE8-7FBE6E4DEB56}"/>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ED2452D-8305-473A-AA20-230C2F70F665}"/>
              </a:ext>
            </a:extLst>
          </p:cNvPr>
          <p:cNvSpPr>
            <a:spLocks noGrp="1" noChangeArrowheads="1"/>
          </p:cNvSpPr>
          <p:nvPr>
            <p:ph type="sldNum"/>
          </p:nvPr>
        </p:nvSpPr>
        <p:spPr>
          <a:ln/>
        </p:spPr>
        <p:txBody>
          <a:bodyPr/>
          <a:lstStyle/>
          <a:p>
            <a:fld id="{E863369E-1BEE-4AE0-AE51-11464081E242}" type="slidenum">
              <a:rPr lang="pl-PL" altLang="en-US"/>
              <a:pPr/>
              <a:t>47</a:t>
            </a:fld>
            <a:endParaRPr lang="pl-PL" altLang="en-US"/>
          </a:p>
        </p:txBody>
      </p:sp>
      <p:sp>
        <p:nvSpPr>
          <p:cNvPr id="104449" name="Rectangle 1">
            <a:extLst>
              <a:ext uri="{FF2B5EF4-FFF2-40B4-BE49-F238E27FC236}">
                <a16:creationId xmlns:a16="http://schemas.microsoft.com/office/drawing/2014/main" id="{0F65CAC7-7ABE-4FAF-B986-0BFC1357D904}"/>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4450" name="Rectangle 2">
            <a:extLst>
              <a:ext uri="{FF2B5EF4-FFF2-40B4-BE49-F238E27FC236}">
                <a16:creationId xmlns:a16="http://schemas.microsoft.com/office/drawing/2014/main" id="{87FFCF74-097A-461B-A40A-61B62861E1A6}"/>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5F88C5F-F31B-4BC1-A1E8-2C500FEF1574}"/>
              </a:ext>
            </a:extLst>
          </p:cNvPr>
          <p:cNvSpPr>
            <a:spLocks noGrp="1" noChangeArrowheads="1"/>
          </p:cNvSpPr>
          <p:nvPr>
            <p:ph type="sldNum"/>
          </p:nvPr>
        </p:nvSpPr>
        <p:spPr>
          <a:ln/>
        </p:spPr>
        <p:txBody>
          <a:bodyPr/>
          <a:lstStyle/>
          <a:p>
            <a:fld id="{DA07083E-EAE3-4F38-B1D0-A0D29ED28B9A}" type="slidenum">
              <a:rPr lang="pl-PL" altLang="en-US"/>
              <a:pPr/>
              <a:t>48</a:t>
            </a:fld>
            <a:endParaRPr lang="pl-PL" altLang="en-US"/>
          </a:p>
        </p:txBody>
      </p:sp>
      <p:sp>
        <p:nvSpPr>
          <p:cNvPr id="105473" name="Rectangle 1">
            <a:extLst>
              <a:ext uri="{FF2B5EF4-FFF2-40B4-BE49-F238E27FC236}">
                <a16:creationId xmlns:a16="http://schemas.microsoft.com/office/drawing/2014/main" id="{E5100F7B-A344-4400-8D1E-8C883D615794}"/>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5474" name="Rectangle 2">
            <a:extLst>
              <a:ext uri="{FF2B5EF4-FFF2-40B4-BE49-F238E27FC236}">
                <a16:creationId xmlns:a16="http://schemas.microsoft.com/office/drawing/2014/main" id="{FCE1D3BD-C5B3-4683-A5A3-EA5CF59D692F}"/>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7DF481DB-91DD-428C-80C7-0911FAB73A5D}"/>
              </a:ext>
            </a:extLst>
          </p:cNvPr>
          <p:cNvSpPr>
            <a:spLocks noGrp="1" noChangeArrowheads="1"/>
          </p:cNvSpPr>
          <p:nvPr>
            <p:ph type="sldNum"/>
          </p:nvPr>
        </p:nvSpPr>
        <p:spPr>
          <a:ln/>
        </p:spPr>
        <p:txBody>
          <a:bodyPr/>
          <a:lstStyle/>
          <a:p>
            <a:fld id="{4B900728-7096-43A6-A025-E7A38B6CE55C}" type="slidenum">
              <a:rPr lang="pl-PL" altLang="en-US"/>
              <a:pPr/>
              <a:t>49</a:t>
            </a:fld>
            <a:endParaRPr lang="pl-PL" altLang="en-US"/>
          </a:p>
        </p:txBody>
      </p:sp>
      <p:sp>
        <p:nvSpPr>
          <p:cNvPr id="106497" name="Rectangle 1">
            <a:extLst>
              <a:ext uri="{FF2B5EF4-FFF2-40B4-BE49-F238E27FC236}">
                <a16:creationId xmlns:a16="http://schemas.microsoft.com/office/drawing/2014/main" id="{451AEE9C-F9FA-4B16-8CE1-6A6D5F2564DD}"/>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6498" name="Rectangle 2">
            <a:extLst>
              <a:ext uri="{FF2B5EF4-FFF2-40B4-BE49-F238E27FC236}">
                <a16:creationId xmlns:a16="http://schemas.microsoft.com/office/drawing/2014/main" id="{A0B736E9-1593-4367-870D-2965DC21818F}"/>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274353A-A27E-4668-8E2A-5B1D9E1B3E63}"/>
              </a:ext>
            </a:extLst>
          </p:cNvPr>
          <p:cNvSpPr>
            <a:spLocks noGrp="1" noChangeArrowheads="1"/>
          </p:cNvSpPr>
          <p:nvPr>
            <p:ph type="sldNum"/>
          </p:nvPr>
        </p:nvSpPr>
        <p:spPr>
          <a:ln/>
        </p:spPr>
        <p:txBody>
          <a:bodyPr/>
          <a:lstStyle/>
          <a:p>
            <a:fld id="{EFC0DDBF-A2DF-46AE-9BC0-86E6CE644E44}" type="slidenum">
              <a:rPr lang="pl-PL" altLang="en-US"/>
              <a:pPr/>
              <a:t>5</a:t>
            </a:fld>
            <a:endParaRPr lang="pl-PL" altLang="en-US"/>
          </a:p>
        </p:txBody>
      </p:sp>
      <p:sp>
        <p:nvSpPr>
          <p:cNvPr id="62465" name="Rectangle 1">
            <a:extLst>
              <a:ext uri="{FF2B5EF4-FFF2-40B4-BE49-F238E27FC236}">
                <a16:creationId xmlns:a16="http://schemas.microsoft.com/office/drawing/2014/main" id="{15CC3FD4-E0E7-4F77-978B-4EB54D35E935}"/>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2466" name="Rectangle 2">
            <a:extLst>
              <a:ext uri="{FF2B5EF4-FFF2-40B4-BE49-F238E27FC236}">
                <a16:creationId xmlns:a16="http://schemas.microsoft.com/office/drawing/2014/main" id="{802DDC56-59D3-49BD-94FB-608C05091EB4}"/>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9B9C99FE-DDBE-4458-86F5-3A9D48123FAC}"/>
              </a:ext>
            </a:extLst>
          </p:cNvPr>
          <p:cNvSpPr>
            <a:spLocks noGrp="1" noChangeArrowheads="1"/>
          </p:cNvSpPr>
          <p:nvPr>
            <p:ph type="sldNum"/>
          </p:nvPr>
        </p:nvSpPr>
        <p:spPr>
          <a:ln/>
        </p:spPr>
        <p:txBody>
          <a:bodyPr/>
          <a:lstStyle/>
          <a:p>
            <a:fld id="{02879C07-5047-4483-975B-74C3E0AB8147}" type="slidenum">
              <a:rPr lang="pl-PL" altLang="en-US"/>
              <a:pPr/>
              <a:t>50</a:t>
            </a:fld>
            <a:endParaRPr lang="pl-PL" altLang="en-US"/>
          </a:p>
        </p:txBody>
      </p:sp>
      <p:sp>
        <p:nvSpPr>
          <p:cNvPr id="107521" name="Rectangle 1">
            <a:extLst>
              <a:ext uri="{FF2B5EF4-FFF2-40B4-BE49-F238E27FC236}">
                <a16:creationId xmlns:a16="http://schemas.microsoft.com/office/drawing/2014/main" id="{C77777B2-2791-4956-B78A-2744E7F2CFF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7522" name="Rectangle 2">
            <a:extLst>
              <a:ext uri="{FF2B5EF4-FFF2-40B4-BE49-F238E27FC236}">
                <a16:creationId xmlns:a16="http://schemas.microsoft.com/office/drawing/2014/main" id="{FD701187-734C-4499-B123-8443472C2082}"/>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9B9C99FE-DDBE-4458-86F5-3A9D48123FAC}"/>
              </a:ext>
            </a:extLst>
          </p:cNvPr>
          <p:cNvSpPr>
            <a:spLocks noGrp="1" noChangeArrowheads="1"/>
          </p:cNvSpPr>
          <p:nvPr>
            <p:ph type="sldNum"/>
          </p:nvPr>
        </p:nvSpPr>
        <p:spPr>
          <a:ln/>
        </p:spPr>
        <p:txBody>
          <a:bodyPr/>
          <a:lstStyle/>
          <a:p>
            <a:fld id="{02879C07-5047-4483-975B-74C3E0AB8147}" type="slidenum">
              <a:rPr lang="pl-PL" altLang="en-US"/>
              <a:pPr/>
              <a:t>51</a:t>
            </a:fld>
            <a:endParaRPr lang="pl-PL" altLang="en-US"/>
          </a:p>
        </p:txBody>
      </p:sp>
      <p:sp>
        <p:nvSpPr>
          <p:cNvPr id="107521" name="Rectangle 1">
            <a:extLst>
              <a:ext uri="{FF2B5EF4-FFF2-40B4-BE49-F238E27FC236}">
                <a16:creationId xmlns:a16="http://schemas.microsoft.com/office/drawing/2014/main" id="{C77777B2-2791-4956-B78A-2744E7F2CFF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7522" name="Rectangle 2">
            <a:extLst>
              <a:ext uri="{FF2B5EF4-FFF2-40B4-BE49-F238E27FC236}">
                <a16:creationId xmlns:a16="http://schemas.microsoft.com/office/drawing/2014/main" id="{FD701187-734C-4499-B123-8443472C2082}"/>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20922976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4505DCA-1B32-4670-B6BD-3D02D9DC1A93}"/>
              </a:ext>
            </a:extLst>
          </p:cNvPr>
          <p:cNvSpPr>
            <a:spLocks noGrp="1" noChangeArrowheads="1"/>
          </p:cNvSpPr>
          <p:nvPr>
            <p:ph type="sldNum"/>
          </p:nvPr>
        </p:nvSpPr>
        <p:spPr>
          <a:ln/>
        </p:spPr>
        <p:txBody>
          <a:bodyPr/>
          <a:lstStyle/>
          <a:p>
            <a:fld id="{87C9AE50-3F59-456B-BC03-469C7F5C373D}" type="slidenum">
              <a:rPr lang="pl-PL" altLang="en-US"/>
              <a:pPr/>
              <a:t>52</a:t>
            </a:fld>
            <a:endParaRPr lang="pl-PL" altLang="en-US"/>
          </a:p>
        </p:txBody>
      </p:sp>
      <p:sp>
        <p:nvSpPr>
          <p:cNvPr id="94209" name="Rectangle 1">
            <a:extLst>
              <a:ext uri="{FF2B5EF4-FFF2-40B4-BE49-F238E27FC236}">
                <a16:creationId xmlns:a16="http://schemas.microsoft.com/office/drawing/2014/main" id="{1A374C8C-1E93-42AC-B97E-BEE5FEC8EB22}"/>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4210" name="Rectangle 2">
            <a:extLst>
              <a:ext uri="{FF2B5EF4-FFF2-40B4-BE49-F238E27FC236}">
                <a16:creationId xmlns:a16="http://schemas.microsoft.com/office/drawing/2014/main" id="{6F06C190-7327-41FC-93B9-2B1C47EED734}"/>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24251041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4505DCA-1B32-4670-B6BD-3D02D9DC1A93}"/>
              </a:ext>
            </a:extLst>
          </p:cNvPr>
          <p:cNvSpPr>
            <a:spLocks noGrp="1" noChangeArrowheads="1"/>
          </p:cNvSpPr>
          <p:nvPr>
            <p:ph type="sldNum"/>
          </p:nvPr>
        </p:nvSpPr>
        <p:spPr>
          <a:ln/>
        </p:spPr>
        <p:txBody>
          <a:bodyPr/>
          <a:lstStyle/>
          <a:p>
            <a:fld id="{87C9AE50-3F59-456B-BC03-469C7F5C373D}" type="slidenum">
              <a:rPr lang="pl-PL" altLang="en-US"/>
              <a:pPr/>
              <a:t>53</a:t>
            </a:fld>
            <a:endParaRPr lang="pl-PL" altLang="en-US"/>
          </a:p>
        </p:txBody>
      </p:sp>
      <p:sp>
        <p:nvSpPr>
          <p:cNvPr id="94209" name="Rectangle 1">
            <a:extLst>
              <a:ext uri="{FF2B5EF4-FFF2-40B4-BE49-F238E27FC236}">
                <a16:creationId xmlns:a16="http://schemas.microsoft.com/office/drawing/2014/main" id="{1A374C8C-1E93-42AC-B97E-BEE5FEC8EB22}"/>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4210" name="Rectangle 2">
            <a:extLst>
              <a:ext uri="{FF2B5EF4-FFF2-40B4-BE49-F238E27FC236}">
                <a16:creationId xmlns:a16="http://schemas.microsoft.com/office/drawing/2014/main" id="{6F06C190-7327-41FC-93B9-2B1C47EED734}"/>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64267096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4505DCA-1B32-4670-B6BD-3D02D9DC1A93}"/>
              </a:ext>
            </a:extLst>
          </p:cNvPr>
          <p:cNvSpPr>
            <a:spLocks noGrp="1" noChangeArrowheads="1"/>
          </p:cNvSpPr>
          <p:nvPr>
            <p:ph type="sldNum"/>
          </p:nvPr>
        </p:nvSpPr>
        <p:spPr>
          <a:ln/>
        </p:spPr>
        <p:txBody>
          <a:bodyPr/>
          <a:lstStyle/>
          <a:p>
            <a:fld id="{87C9AE50-3F59-456B-BC03-469C7F5C373D}" type="slidenum">
              <a:rPr lang="pl-PL" altLang="en-US"/>
              <a:pPr/>
              <a:t>54</a:t>
            </a:fld>
            <a:endParaRPr lang="pl-PL" altLang="en-US"/>
          </a:p>
        </p:txBody>
      </p:sp>
      <p:sp>
        <p:nvSpPr>
          <p:cNvPr id="94209" name="Rectangle 1">
            <a:extLst>
              <a:ext uri="{FF2B5EF4-FFF2-40B4-BE49-F238E27FC236}">
                <a16:creationId xmlns:a16="http://schemas.microsoft.com/office/drawing/2014/main" id="{1A374C8C-1E93-42AC-B97E-BEE5FEC8EB22}"/>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4210" name="Rectangle 2">
            <a:extLst>
              <a:ext uri="{FF2B5EF4-FFF2-40B4-BE49-F238E27FC236}">
                <a16:creationId xmlns:a16="http://schemas.microsoft.com/office/drawing/2014/main" id="{6F06C190-7327-41FC-93B9-2B1C47EED734}"/>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76533350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4505DCA-1B32-4670-B6BD-3D02D9DC1A93}"/>
              </a:ext>
            </a:extLst>
          </p:cNvPr>
          <p:cNvSpPr>
            <a:spLocks noGrp="1" noChangeArrowheads="1"/>
          </p:cNvSpPr>
          <p:nvPr>
            <p:ph type="sldNum"/>
          </p:nvPr>
        </p:nvSpPr>
        <p:spPr>
          <a:ln/>
        </p:spPr>
        <p:txBody>
          <a:bodyPr/>
          <a:lstStyle/>
          <a:p>
            <a:fld id="{87C9AE50-3F59-456B-BC03-469C7F5C373D}" type="slidenum">
              <a:rPr lang="pl-PL" altLang="en-US"/>
              <a:pPr/>
              <a:t>55</a:t>
            </a:fld>
            <a:endParaRPr lang="pl-PL" altLang="en-US"/>
          </a:p>
        </p:txBody>
      </p:sp>
      <p:sp>
        <p:nvSpPr>
          <p:cNvPr id="94209" name="Rectangle 1">
            <a:extLst>
              <a:ext uri="{FF2B5EF4-FFF2-40B4-BE49-F238E27FC236}">
                <a16:creationId xmlns:a16="http://schemas.microsoft.com/office/drawing/2014/main" id="{1A374C8C-1E93-42AC-B97E-BEE5FEC8EB22}"/>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4210" name="Rectangle 2">
            <a:extLst>
              <a:ext uri="{FF2B5EF4-FFF2-40B4-BE49-F238E27FC236}">
                <a16:creationId xmlns:a16="http://schemas.microsoft.com/office/drawing/2014/main" id="{6F06C190-7327-41FC-93B9-2B1C47EED734}"/>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60333092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4505DCA-1B32-4670-B6BD-3D02D9DC1A93}"/>
              </a:ext>
            </a:extLst>
          </p:cNvPr>
          <p:cNvSpPr>
            <a:spLocks noGrp="1" noChangeArrowheads="1"/>
          </p:cNvSpPr>
          <p:nvPr>
            <p:ph type="sldNum"/>
          </p:nvPr>
        </p:nvSpPr>
        <p:spPr>
          <a:ln/>
        </p:spPr>
        <p:txBody>
          <a:bodyPr/>
          <a:lstStyle/>
          <a:p>
            <a:fld id="{87C9AE50-3F59-456B-BC03-469C7F5C373D}" type="slidenum">
              <a:rPr lang="pl-PL" altLang="en-US"/>
              <a:pPr/>
              <a:t>56</a:t>
            </a:fld>
            <a:endParaRPr lang="pl-PL" altLang="en-US"/>
          </a:p>
        </p:txBody>
      </p:sp>
      <p:sp>
        <p:nvSpPr>
          <p:cNvPr id="94209" name="Rectangle 1">
            <a:extLst>
              <a:ext uri="{FF2B5EF4-FFF2-40B4-BE49-F238E27FC236}">
                <a16:creationId xmlns:a16="http://schemas.microsoft.com/office/drawing/2014/main" id="{1A374C8C-1E93-42AC-B97E-BEE5FEC8EB22}"/>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4210" name="Rectangle 2">
            <a:extLst>
              <a:ext uri="{FF2B5EF4-FFF2-40B4-BE49-F238E27FC236}">
                <a16:creationId xmlns:a16="http://schemas.microsoft.com/office/drawing/2014/main" id="{6F06C190-7327-41FC-93B9-2B1C47EED734}"/>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6075066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4505DCA-1B32-4670-B6BD-3D02D9DC1A93}"/>
              </a:ext>
            </a:extLst>
          </p:cNvPr>
          <p:cNvSpPr>
            <a:spLocks noGrp="1" noChangeArrowheads="1"/>
          </p:cNvSpPr>
          <p:nvPr>
            <p:ph type="sldNum"/>
          </p:nvPr>
        </p:nvSpPr>
        <p:spPr>
          <a:ln/>
        </p:spPr>
        <p:txBody>
          <a:bodyPr/>
          <a:lstStyle/>
          <a:p>
            <a:fld id="{87C9AE50-3F59-456B-BC03-469C7F5C373D}" type="slidenum">
              <a:rPr lang="pl-PL" altLang="en-US"/>
              <a:pPr/>
              <a:t>57</a:t>
            </a:fld>
            <a:endParaRPr lang="pl-PL" altLang="en-US"/>
          </a:p>
        </p:txBody>
      </p:sp>
      <p:sp>
        <p:nvSpPr>
          <p:cNvPr id="94209" name="Rectangle 1">
            <a:extLst>
              <a:ext uri="{FF2B5EF4-FFF2-40B4-BE49-F238E27FC236}">
                <a16:creationId xmlns:a16="http://schemas.microsoft.com/office/drawing/2014/main" id="{1A374C8C-1E93-42AC-B97E-BEE5FEC8EB22}"/>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4210" name="Rectangle 2">
            <a:extLst>
              <a:ext uri="{FF2B5EF4-FFF2-40B4-BE49-F238E27FC236}">
                <a16:creationId xmlns:a16="http://schemas.microsoft.com/office/drawing/2014/main" id="{6F06C190-7327-41FC-93B9-2B1C47EED734}"/>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36541186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7386153F-F0AB-4590-9AE2-A05F44837FF9}"/>
              </a:ext>
            </a:extLst>
          </p:cNvPr>
          <p:cNvSpPr>
            <a:spLocks noGrp="1" noChangeArrowheads="1"/>
          </p:cNvSpPr>
          <p:nvPr>
            <p:ph type="sldNum"/>
          </p:nvPr>
        </p:nvSpPr>
        <p:spPr>
          <a:ln/>
        </p:spPr>
        <p:txBody>
          <a:bodyPr/>
          <a:lstStyle/>
          <a:p>
            <a:fld id="{58DCCB7F-F089-45DE-B877-0397CC1C7F07}" type="slidenum">
              <a:rPr lang="pl-PL" altLang="en-US"/>
              <a:pPr/>
              <a:t>58</a:t>
            </a:fld>
            <a:endParaRPr lang="pl-PL" altLang="en-US"/>
          </a:p>
        </p:txBody>
      </p:sp>
      <p:sp>
        <p:nvSpPr>
          <p:cNvPr id="108545" name="Rectangle 1">
            <a:extLst>
              <a:ext uri="{FF2B5EF4-FFF2-40B4-BE49-F238E27FC236}">
                <a16:creationId xmlns:a16="http://schemas.microsoft.com/office/drawing/2014/main" id="{B5235FF8-CA7A-4DDA-A378-64E74DD5D397}"/>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8546" name="Rectangle 2">
            <a:extLst>
              <a:ext uri="{FF2B5EF4-FFF2-40B4-BE49-F238E27FC236}">
                <a16:creationId xmlns:a16="http://schemas.microsoft.com/office/drawing/2014/main" id="{9CFBCAD5-EEDF-44AD-A282-B9A0330691CE}"/>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4D2A8F2-0B13-44B9-8299-1C56576B48A2}"/>
              </a:ext>
            </a:extLst>
          </p:cNvPr>
          <p:cNvSpPr>
            <a:spLocks noGrp="1" noChangeArrowheads="1"/>
          </p:cNvSpPr>
          <p:nvPr>
            <p:ph type="sldNum"/>
          </p:nvPr>
        </p:nvSpPr>
        <p:spPr>
          <a:ln/>
        </p:spPr>
        <p:txBody>
          <a:bodyPr/>
          <a:lstStyle/>
          <a:p>
            <a:fld id="{417D807F-16C3-4AE9-A747-5FB5D35E32E7}" type="slidenum">
              <a:rPr lang="pl-PL" altLang="en-US"/>
              <a:pPr/>
              <a:t>59</a:t>
            </a:fld>
            <a:endParaRPr lang="pl-PL" altLang="en-US"/>
          </a:p>
        </p:txBody>
      </p:sp>
      <p:sp>
        <p:nvSpPr>
          <p:cNvPr id="109569" name="Rectangle 1">
            <a:extLst>
              <a:ext uri="{FF2B5EF4-FFF2-40B4-BE49-F238E27FC236}">
                <a16:creationId xmlns:a16="http://schemas.microsoft.com/office/drawing/2014/main" id="{84BCD4E6-9178-45F6-8002-C3D23720E9FB}"/>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9570" name="Rectangle 2">
            <a:extLst>
              <a:ext uri="{FF2B5EF4-FFF2-40B4-BE49-F238E27FC236}">
                <a16:creationId xmlns:a16="http://schemas.microsoft.com/office/drawing/2014/main" id="{E73D2144-56A8-4212-971A-82B08E119CCA}"/>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8C5BF498-E36B-4E95-9379-8F419DB23D6B}"/>
              </a:ext>
            </a:extLst>
          </p:cNvPr>
          <p:cNvSpPr>
            <a:spLocks noGrp="1" noChangeArrowheads="1"/>
          </p:cNvSpPr>
          <p:nvPr>
            <p:ph type="sldNum"/>
          </p:nvPr>
        </p:nvSpPr>
        <p:spPr>
          <a:ln/>
        </p:spPr>
        <p:txBody>
          <a:bodyPr/>
          <a:lstStyle/>
          <a:p>
            <a:fld id="{7F34A28B-209B-4A7F-AD37-FC4C257B88B3}" type="slidenum">
              <a:rPr lang="pl-PL" altLang="en-US"/>
              <a:pPr/>
              <a:t>6</a:t>
            </a:fld>
            <a:endParaRPr lang="pl-PL" altLang="en-US"/>
          </a:p>
        </p:txBody>
      </p:sp>
      <p:sp>
        <p:nvSpPr>
          <p:cNvPr id="63489" name="Rectangle 1">
            <a:extLst>
              <a:ext uri="{FF2B5EF4-FFF2-40B4-BE49-F238E27FC236}">
                <a16:creationId xmlns:a16="http://schemas.microsoft.com/office/drawing/2014/main" id="{A81D37F1-8D24-4369-8D32-D05A0176DAEA}"/>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3490" name="Rectangle 2">
            <a:extLst>
              <a:ext uri="{FF2B5EF4-FFF2-40B4-BE49-F238E27FC236}">
                <a16:creationId xmlns:a16="http://schemas.microsoft.com/office/drawing/2014/main" id="{AE3C0AD2-748D-4714-83E2-73AC25E7BE25}"/>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AEE54D2E-82BF-443E-9741-4E4F34FEBA5C}"/>
              </a:ext>
            </a:extLst>
          </p:cNvPr>
          <p:cNvSpPr>
            <a:spLocks noGrp="1" noChangeArrowheads="1"/>
          </p:cNvSpPr>
          <p:nvPr>
            <p:ph type="sldNum"/>
          </p:nvPr>
        </p:nvSpPr>
        <p:spPr>
          <a:ln/>
        </p:spPr>
        <p:txBody>
          <a:bodyPr/>
          <a:lstStyle/>
          <a:p>
            <a:fld id="{66E0E61D-BD21-4E1D-BEF9-915EEAAEEB04}" type="slidenum">
              <a:rPr lang="pl-PL" altLang="en-US"/>
              <a:pPr/>
              <a:t>7</a:t>
            </a:fld>
            <a:endParaRPr lang="pl-PL" altLang="en-US"/>
          </a:p>
        </p:txBody>
      </p:sp>
      <p:sp>
        <p:nvSpPr>
          <p:cNvPr id="64513" name="Rectangle 1">
            <a:extLst>
              <a:ext uri="{FF2B5EF4-FFF2-40B4-BE49-F238E27FC236}">
                <a16:creationId xmlns:a16="http://schemas.microsoft.com/office/drawing/2014/main" id="{7E7FFD84-AA5D-42CC-8567-8BAEA50F44E9}"/>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4514" name="Rectangle 2">
            <a:extLst>
              <a:ext uri="{FF2B5EF4-FFF2-40B4-BE49-F238E27FC236}">
                <a16:creationId xmlns:a16="http://schemas.microsoft.com/office/drawing/2014/main" id="{67AA9DA0-EC28-49E7-8DF0-A7ECE915DD1E}"/>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8E0538F5-A9F7-4A1A-B67B-DC24320A5B13}"/>
              </a:ext>
            </a:extLst>
          </p:cNvPr>
          <p:cNvSpPr>
            <a:spLocks noGrp="1" noChangeArrowheads="1"/>
          </p:cNvSpPr>
          <p:nvPr>
            <p:ph type="sldNum"/>
          </p:nvPr>
        </p:nvSpPr>
        <p:spPr>
          <a:ln/>
        </p:spPr>
        <p:txBody>
          <a:bodyPr/>
          <a:lstStyle/>
          <a:p>
            <a:fld id="{69CFB1A7-73C7-40A9-88A0-64B8524D0779}" type="slidenum">
              <a:rPr lang="pl-PL" altLang="en-US"/>
              <a:pPr/>
              <a:t>8</a:t>
            </a:fld>
            <a:endParaRPr lang="pl-PL" altLang="en-US"/>
          </a:p>
        </p:txBody>
      </p:sp>
      <p:sp>
        <p:nvSpPr>
          <p:cNvPr id="65537" name="Rectangle 1">
            <a:extLst>
              <a:ext uri="{FF2B5EF4-FFF2-40B4-BE49-F238E27FC236}">
                <a16:creationId xmlns:a16="http://schemas.microsoft.com/office/drawing/2014/main" id="{5A378455-D098-4243-AC55-36A155F9CFFA}"/>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5538" name="Rectangle 2">
            <a:extLst>
              <a:ext uri="{FF2B5EF4-FFF2-40B4-BE49-F238E27FC236}">
                <a16:creationId xmlns:a16="http://schemas.microsoft.com/office/drawing/2014/main" id="{9BA6D8CF-226C-4928-9417-FFBE246EA845}"/>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7393D1CB-22DA-4610-AFF4-21AC161097E1}"/>
              </a:ext>
            </a:extLst>
          </p:cNvPr>
          <p:cNvSpPr>
            <a:spLocks noGrp="1" noChangeArrowheads="1"/>
          </p:cNvSpPr>
          <p:nvPr>
            <p:ph type="sldNum"/>
          </p:nvPr>
        </p:nvSpPr>
        <p:spPr>
          <a:ln/>
        </p:spPr>
        <p:txBody>
          <a:bodyPr/>
          <a:lstStyle/>
          <a:p>
            <a:fld id="{C7AD85FC-4B77-4F01-85C0-94DCD315BC21}" type="slidenum">
              <a:rPr lang="pl-PL" altLang="en-US"/>
              <a:pPr/>
              <a:t>9</a:t>
            </a:fld>
            <a:endParaRPr lang="pl-PL" altLang="en-US"/>
          </a:p>
        </p:txBody>
      </p:sp>
      <p:sp>
        <p:nvSpPr>
          <p:cNvPr id="66561" name="Rectangle 1">
            <a:extLst>
              <a:ext uri="{FF2B5EF4-FFF2-40B4-BE49-F238E27FC236}">
                <a16:creationId xmlns:a16="http://schemas.microsoft.com/office/drawing/2014/main" id="{8FDC838C-10BD-4F39-918D-4F9EFB162684}"/>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6562" name="Rectangle 2">
            <a:extLst>
              <a:ext uri="{FF2B5EF4-FFF2-40B4-BE49-F238E27FC236}">
                <a16:creationId xmlns:a16="http://schemas.microsoft.com/office/drawing/2014/main" id="{5DA8E94A-7D4C-4D41-A7DE-62CED12A66CF}"/>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2144F-157F-4416-8C38-3EC34393D5AF}"/>
              </a:ext>
            </a:extLst>
          </p:cNvPr>
          <p:cNvSpPr>
            <a:spLocks noGrp="1"/>
          </p:cNvSpPr>
          <p:nvPr>
            <p:ph type="ctrTitle"/>
          </p:nvPr>
        </p:nvSpPr>
        <p:spPr>
          <a:xfrm>
            <a:off x="1143000" y="1122363"/>
            <a:ext cx="6858000" cy="2387600"/>
          </a:xfrm>
        </p:spPr>
        <p:txBody>
          <a:bodyPr/>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6743899-04AC-4B76-B4C3-6FB5B126D2DD}"/>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3632748-C019-4BE0-82D9-3B557007CB67}"/>
              </a:ext>
            </a:extLst>
          </p:cNvPr>
          <p:cNvSpPr>
            <a:spLocks noGrp="1"/>
          </p:cNvSpPr>
          <p:nvPr>
            <p:ph type="dt" idx="10"/>
          </p:nvPr>
        </p:nvSpPr>
        <p:spPr/>
        <p:txBody>
          <a:bodyPr/>
          <a:lstStyle>
            <a:lvl1pPr>
              <a:defRPr/>
            </a:lvl1pPr>
          </a:lstStyle>
          <a:p>
            <a:r>
              <a:rPr lang="pl-PL" altLang="en-US"/>
              <a:t>5.03.19</a:t>
            </a:r>
          </a:p>
        </p:txBody>
      </p:sp>
      <p:sp>
        <p:nvSpPr>
          <p:cNvPr id="5" name="Slide Number Placeholder 4">
            <a:extLst>
              <a:ext uri="{FF2B5EF4-FFF2-40B4-BE49-F238E27FC236}">
                <a16:creationId xmlns:a16="http://schemas.microsoft.com/office/drawing/2014/main" id="{FB51DF50-AC7D-4ADD-95FA-5F5A70956ACD}"/>
              </a:ext>
            </a:extLst>
          </p:cNvPr>
          <p:cNvSpPr>
            <a:spLocks noGrp="1"/>
          </p:cNvSpPr>
          <p:nvPr>
            <p:ph type="sldNum" idx="11"/>
          </p:nvPr>
        </p:nvSpPr>
        <p:spPr/>
        <p:txBody>
          <a:bodyPr/>
          <a:lstStyle>
            <a:lvl1pPr>
              <a:defRPr/>
            </a:lvl1pPr>
          </a:lstStyle>
          <a:p>
            <a:fld id="{C1FCAF82-A927-4EBB-AB13-3A9BAAA22357}" type="slidenum">
              <a:rPr lang="pl-PL" altLang="en-US"/>
              <a:pPr/>
              <a:t>‹#›</a:t>
            </a:fld>
            <a:endParaRPr lang="pl-PL" altLang="en-US"/>
          </a:p>
        </p:txBody>
      </p:sp>
    </p:spTree>
    <p:extLst>
      <p:ext uri="{BB962C8B-B14F-4D97-AF65-F5344CB8AC3E}">
        <p14:creationId xmlns:p14="http://schemas.microsoft.com/office/powerpoint/2010/main" val="4142571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15C1B-116C-4430-B4EE-3698D39E901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DB7690-3348-407F-A5EE-2FEA373901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90883D-D630-46F4-B959-83C073B58C81}"/>
              </a:ext>
            </a:extLst>
          </p:cNvPr>
          <p:cNvSpPr>
            <a:spLocks noGrp="1"/>
          </p:cNvSpPr>
          <p:nvPr>
            <p:ph type="dt" idx="10"/>
          </p:nvPr>
        </p:nvSpPr>
        <p:spPr/>
        <p:txBody>
          <a:bodyPr/>
          <a:lstStyle>
            <a:lvl1pPr>
              <a:defRPr/>
            </a:lvl1pPr>
          </a:lstStyle>
          <a:p>
            <a:r>
              <a:rPr lang="pl-PL" altLang="en-US"/>
              <a:t>5.03.19</a:t>
            </a:r>
          </a:p>
        </p:txBody>
      </p:sp>
      <p:sp>
        <p:nvSpPr>
          <p:cNvPr id="5" name="Slide Number Placeholder 4">
            <a:extLst>
              <a:ext uri="{FF2B5EF4-FFF2-40B4-BE49-F238E27FC236}">
                <a16:creationId xmlns:a16="http://schemas.microsoft.com/office/drawing/2014/main" id="{56C60608-9359-4DD3-9754-0451B037C8B7}"/>
              </a:ext>
            </a:extLst>
          </p:cNvPr>
          <p:cNvSpPr>
            <a:spLocks noGrp="1"/>
          </p:cNvSpPr>
          <p:nvPr>
            <p:ph type="sldNum" idx="11"/>
          </p:nvPr>
        </p:nvSpPr>
        <p:spPr/>
        <p:txBody>
          <a:bodyPr/>
          <a:lstStyle>
            <a:lvl1pPr>
              <a:defRPr/>
            </a:lvl1pPr>
          </a:lstStyle>
          <a:p>
            <a:fld id="{D2242D85-370A-4190-AC54-B6CD0F93B639}" type="slidenum">
              <a:rPr lang="pl-PL" altLang="en-US"/>
              <a:pPr/>
              <a:t>‹#›</a:t>
            </a:fld>
            <a:endParaRPr lang="pl-PL" altLang="en-US"/>
          </a:p>
        </p:txBody>
      </p:sp>
    </p:spTree>
    <p:extLst>
      <p:ext uri="{BB962C8B-B14F-4D97-AF65-F5344CB8AC3E}">
        <p14:creationId xmlns:p14="http://schemas.microsoft.com/office/powerpoint/2010/main" val="3667368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5FEBDD8-6E10-443A-8AC7-12BE78E8ACAB}"/>
              </a:ext>
            </a:extLst>
          </p:cNvPr>
          <p:cNvSpPr>
            <a:spLocks noGrp="1"/>
          </p:cNvSpPr>
          <p:nvPr>
            <p:ph type="title" orient="vert"/>
          </p:nvPr>
        </p:nvSpPr>
        <p:spPr>
          <a:xfrm>
            <a:off x="6310313" y="1027113"/>
            <a:ext cx="1755775" cy="48037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F9BD320-E60F-430B-9D92-D5886C0250F9}"/>
              </a:ext>
            </a:extLst>
          </p:cNvPr>
          <p:cNvSpPr>
            <a:spLocks noGrp="1"/>
          </p:cNvSpPr>
          <p:nvPr>
            <p:ph type="body" orient="vert" idx="1"/>
          </p:nvPr>
        </p:nvSpPr>
        <p:spPr>
          <a:xfrm>
            <a:off x="1042988" y="1027113"/>
            <a:ext cx="5114925" cy="48037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596ED4-13C3-4322-8604-BE18A83B5B0D}"/>
              </a:ext>
            </a:extLst>
          </p:cNvPr>
          <p:cNvSpPr>
            <a:spLocks noGrp="1"/>
          </p:cNvSpPr>
          <p:nvPr>
            <p:ph type="dt" idx="10"/>
          </p:nvPr>
        </p:nvSpPr>
        <p:spPr/>
        <p:txBody>
          <a:bodyPr/>
          <a:lstStyle>
            <a:lvl1pPr>
              <a:defRPr/>
            </a:lvl1pPr>
          </a:lstStyle>
          <a:p>
            <a:r>
              <a:rPr lang="pl-PL" altLang="en-US"/>
              <a:t>5.03.19</a:t>
            </a:r>
          </a:p>
        </p:txBody>
      </p:sp>
      <p:sp>
        <p:nvSpPr>
          <p:cNvPr id="5" name="Slide Number Placeholder 4">
            <a:extLst>
              <a:ext uri="{FF2B5EF4-FFF2-40B4-BE49-F238E27FC236}">
                <a16:creationId xmlns:a16="http://schemas.microsoft.com/office/drawing/2014/main" id="{28368669-EB03-4625-A1B7-CAFC98AE2C20}"/>
              </a:ext>
            </a:extLst>
          </p:cNvPr>
          <p:cNvSpPr>
            <a:spLocks noGrp="1"/>
          </p:cNvSpPr>
          <p:nvPr>
            <p:ph type="sldNum" idx="11"/>
          </p:nvPr>
        </p:nvSpPr>
        <p:spPr/>
        <p:txBody>
          <a:bodyPr/>
          <a:lstStyle>
            <a:lvl1pPr>
              <a:defRPr/>
            </a:lvl1pPr>
          </a:lstStyle>
          <a:p>
            <a:fld id="{7758F3D5-2049-4B72-8297-4BF6D8CE29B1}" type="slidenum">
              <a:rPr lang="pl-PL" altLang="en-US"/>
              <a:pPr/>
              <a:t>‹#›</a:t>
            </a:fld>
            <a:endParaRPr lang="pl-PL" altLang="en-US"/>
          </a:p>
        </p:txBody>
      </p:sp>
    </p:spTree>
    <p:extLst>
      <p:ext uri="{BB962C8B-B14F-4D97-AF65-F5344CB8AC3E}">
        <p14:creationId xmlns:p14="http://schemas.microsoft.com/office/powerpoint/2010/main" val="19473660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42EA8-04F8-4CB7-8135-7F1CF3BDB1B8}"/>
              </a:ext>
            </a:extLst>
          </p:cNvPr>
          <p:cNvSpPr>
            <a:spLocks noGrp="1"/>
          </p:cNvSpPr>
          <p:nvPr>
            <p:ph type="ctrTitle"/>
          </p:nvPr>
        </p:nvSpPr>
        <p:spPr>
          <a:xfrm>
            <a:off x="1143000" y="1122363"/>
            <a:ext cx="6858000" cy="2387600"/>
          </a:xfrm>
        </p:spPr>
        <p:txBody>
          <a:bodyPr/>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D12BAA-83E1-445E-8D27-8D244B617A1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A0B8E87-7EEA-4667-8162-4D4011FE2351}"/>
              </a:ext>
            </a:extLst>
          </p:cNvPr>
          <p:cNvSpPr>
            <a:spLocks noGrp="1"/>
          </p:cNvSpPr>
          <p:nvPr>
            <p:ph type="dt" idx="10"/>
          </p:nvPr>
        </p:nvSpPr>
        <p:spPr/>
        <p:txBody>
          <a:bodyPr/>
          <a:lstStyle>
            <a:lvl1pPr>
              <a:defRPr/>
            </a:lvl1pPr>
          </a:lstStyle>
          <a:p>
            <a:r>
              <a:rPr lang="pl-PL" altLang="en-US"/>
              <a:t>5.03.19</a:t>
            </a:r>
          </a:p>
        </p:txBody>
      </p:sp>
      <p:sp>
        <p:nvSpPr>
          <p:cNvPr id="5" name="Slide Number Placeholder 4">
            <a:extLst>
              <a:ext uri="{FF2B5EF4-FFF2-40B4-BE49-F238E27FC236}">
                <a16:creationId xmlns:a16="http://schemas.microsoft.com/office/drawing/2014/main" id="{BB65034A-FB75-4009-8C6B-06E101C6F97B}"/>
              </a:ext>
            </a:extLst>
          </p:cNvPr>
          <p:cNvSpPr>
            <a:spLocks noGrp="1"/>
          </p:cNvSpPr>
          <p:nvPr>
            <p:ph type="sldNum" idx="11"/>
          </p:nvPr>
        </p:nvSpPr>
        <p:spPr/>
        <p:txBody>
          <a:bodyPr/>
          <a:lstStyle>
            <a:lvl1pPr>
              <a:defRPr/>
            </a:lvl1pPr>
          </a:lstStyle>
          <a:p>
            <a:fld id="{F37FB31F-2B41-4ADB-8AE9-26CA226F3E1C}" type="slidenum">
              <a:rPr lang="pl-PL" altLang="en-US"/>
              <a:pPr/>
              <a:t>‹#›</a:t>
            </a:fld>
            <a:endParaRPr lang="pl-PL" altLang="en-US"/>
          </a:p>
        </p:txBody>
      </p:sp>
    </p:spTree>
    <p:extLst>
      <p:ext uri="{BB962C8B-B14F-4D97-AF65-F5344CB8AC3E}">
        <p14:creationId xmlns:p14="http://schemas.microsoft.com/office/powerpoint/2010/main" val="774430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E5AFE-E1BC-4D35-8E73-E9571F1655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9415D17-CB32-40A4-9C26-F29C4085CA6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A94964-4974-4872-B771-665F322D8353}"/>
              </a:ext>
            </a:extLst>
          </p:cNvPr>
          <p:cNvSpPr>
            <a:spLocks noGrp="1"/>
          </p:cNvSpPr>
          <p:nvPr>
            <p:ph type="dt" idx="10"/>
          </p:nvPr>
        </p:nvSpPr>
        <p:spPr/>
        <p:txBody>
          <a:bodyPr/>
          <a:lstStyle>
            <a:lvl1pPr>
              <a:defRPr/>
            </a:lvl1pPr>
          </a:lstStyle>
          <a:p>
            <a:r>
              <a:rPr lang="pl-PL" altLang="en-US"/>
              <a:t>5.03.19</a:t>
            </a:r>
          </a:p>
        </p:txBody>
      </p:sp>
      <p:sp>
        <p:nvSpPr>
          <p:cNvPr id="5" name="Slide Number Placeholder 4">
            <a:extLst>
              <a:ext uri="{FF2B5EF4-FFF2-40B4-BE49-F238E27FC236}">
                <a16:creationId xmlns:a16="http://schemas.microsoft.com/office/drawing/2014/main" id="{91BD3A05-01A6-44DA-A59F-4D6F580376FA}"/>
              </a:ext>
            </a:extLst>
          </p:cNvPr>
          <p:cNvSpPr>
            <a:spLocks noGrp="1"/>
          </p:cNvSpPr>
          <p:nvPr>
            <p:ph type="sldNum" idx="11"/>
          </p:nvPr>
        </p:nvSpPr>
        <p:spPr/>
        <p:txBody>
          <a:bodyPr/>
          <a:lstStyle>
            <a:lvl1pPr>
              <a:defRPr/>
            </a:lvl1pPr>
          </a:lstStyle>
          <a:p>
            <a:fld id="{C1F63AAD-5484-4432-B386-99AF67D8D77E}" type="slidenum">
              <a:rPr lang="pl-PL" altLang="en-US"/>
              <a:pPr/>
              <a:t>‹#›</a:t>
            </a:fld>
            <a:endParaRPr lang="pl-PL" altLang="en-US"/>
          </a:p>
        </p:txBody>
      </p:sp>
    </p:spTree>
    <p:extLst>
      <p:ext uri="{BB962C8B-B14F-4D97-AF65-F5344CB8AC3E}">
        <p14:creationId xmlns:p14="http://schemas.microsoft.com/office/powerpoint/2010/main" val="33581511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915EC-D4B6-426F-9C70-2C955A27776F}"/>
              </a:ext>
            </a:extLst>
          </p:cNvPr>
          <p:cNvSpPr>
            <a:spLocks noGrp="1"/>
          </p:cNvSpPr>
          <p:nvPr>
            <p:ph type="title"/>
          </p:nvPr>
        </p:nvSpPr>
        <p:spPr>
          <a:xfrm>
            <a:off x="623888" y="1709738"/>
            <a:ext cx="7886700" cy="2852737"/>
          </a:xfrm>
        </p:spPr>
        <p:txBody>
          <a:bodyPr/>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3691413-876B-4CAC-AAA9-3A3F5CC24005}"/>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E56A17D8-D225-4CC6-9154-6E96CA65FF1C}"/>
              </a:ext>
            </a:extLst>
          </p:cNvPr>
          <p:cNvSpPr>
            <a:spLocks noGrp="1"/>
          </p:cNvSpPr>
          <p:nvPr>
            <p:ph type="dt" idx="10"/>
          </p:nvPr>
        </p:nvSpPr>
        <p:spPr/>
        <p:txBody>
          <a:bodyPr/>
          <a:lstStyle>
            <a:lvl1pPr>
              <a:defRPr/>
            </a:lvl1pPr>
          </a:lstStyle>
          <a:p>
            <a:r>
              <a:rPr lang="pl-PL" altLang="en-US"/>
              <a:t>5.03.19</a:t>
            </a:r>
          </a:p>
        </p:txBody>
      </p:sp>
      <p:sp>
        <p:nvSpPr>
          <p:cNvPr id="5" name="Slide Number Placeholder 4">
            <a:extLst>
              <a:ext uri="{FF2B5EF4-FFF2-40B4-BE49-F238E27FC236}">
                <a16:creationId xmlns:a16="http://schemas.microsoft.com/office/drawing/2014/main" id="{7961CB4E-C277-45AF-82D5-23B4DD19241E}"/>
              </a:ext>
            </a:extLst>
          </p:cNvPr>
          <p:cNvSpPr>
            <a:spLocks noGrp="1"/>
          </p:cNvSpPr>
          <p:nvPr>
            <p:ph type="sldNum" idx="11"/>
          </p:nvPr>
        </p:nvSpPr>
        <p:spPr/>
        <p:txBody>
          <a:bodyPr/>
          <a:lstStyle>
            <a:lvl1pPr>
              <a:defRPr/>
            </a:lvl1pPr>
          </a:lstStyle>
          <a:p>
            <a:fld id="{EE43E454-CF48-438E-918A-68F94E24608E}" type="slidenum">
              <a:rPr lang="pl-PL" altLang="en-US"/>
              <a:pPr/>
              <a:t>‹#›</a:t>
            </a:fld>
            <a:endParaRPr lang="pl-PL" altLang="en-US"/>
          </a:p>
        </p:txBody>
      </p:sp>
    </p:spTree>
    <p:extLst>
      <p:ext uri="{BB962C8B-B14F-4D97-AF65-F5344CB8AC3E}">
        <p14:creationId xmlns:p14="http://schemas.microsoft.com/office/powerpoint/2010/main" val="3022812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F44E5-5296-4E87-B2F0-2D631B8DC2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FAF493-1EC5-4310-9CA8-B737B800FF41}"/>
              </a:ext>
            </a:extLst>
          </p:cNvPr>
          <p:cNvSpPr>
            <a:spLocks noGrp="1"/>
          </p:cNvSpPr>
          <p:nvPr>
            <p:ph sz="half" idx="1"/>
          </p:nvPr>
        </p:nvSpPr>
        <p:spPr>
          <a:xfrm>
            <a:off x="1042988" y="2324100"/>
            <a:ext cx="3311525" cy="35067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12ED73-F776-488D-8C19-A81F682E7BB6}"/>
              </a:ext>
            </a:extLst>
          </p:cNvPr>
          <p:cNvSpPr>
            <a:spLocks noGrp="1"/>
          </p:cNvSpPr>
          <p:nvPr>
            <p:ph sz="half" idx="2"/>
          </p:nvPr>
        </p:nvSpPr>
        <p:spPr>
          <a:xfrm>
            <a:off x="4506913" y="2324100"/>
            <a:ext cx="3311525" cy="35067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2687B6C-FCAA-4387-9287-AD2F87D16ED3}"/>
              </a:ext>
            </a:extLst>
          </p:cNvPr>
          <p:cNvSpPr>
            <a:spLocks noGrp="1"/>
          </p:cNvSpPr>
          <p:nvPr>
            <p:ph type="dt" idx="10"/>
          </p:nvPr>
        </p:nvSpPr>
        <p:spPr/>
        <p:txBody>
          <a:bodyPr/>
          <a:lstStyle>
            <a:lvl1pPr>
              <a:defRPr/>
            </a:lvl1pPr>
          </a:lstStyle>
          <a:p>
            <a:r>
              <a:rPr lang="pl-PL" altLang="en-US"/>
              <a:t>5.03.19</a:t>
            </a:r>
          </a:p>
        </p:txBody>
      </p:sp>
      <p:sp>
        <p:nvSpPr>
          <p:cNvPr id="6" name="Slide Number Placeholder 5">
            <a:extLst>
              <a:ext uri="{FF2B5EF4-FFF2-40B4-BE49-F238E27FC236}">
                <a16:creationId xmlns:a16="http://schemas.microsoft.com/office/drawing/2014/main" id="{B19153FD-57C9-4353-8E4E-6FB70E9F5663}"/>
              </a:ext>
            </a:extLst>
          </p:cNvPr>
          <p:cNvSpPr>
            <a:spLocks noGrp="1"/>
          </p:cNvSpPr>
          <p:nvPr>
            <p:ph type="sldNum" idx="11"/>
          </p:nvPr>
        </p:nvSpPr>
        <p:spPr/>
        <p:txBody>
          <a:bodyPr/>
          <a:lstStyle>
            <a:lvl1pPr>
              <a:defRPr/>
            </a:lvl1pPr>
          </a:lstStyle>
          <a:p>
            <a:fld id="{44688EB0-7B34-4DAE-A566-8D440C346A88}" type="slidenum">
              <a:rPr lang="pl-PL" altLang="en-US"/>
              <a:pPr/>
              <a:t>‹#›</a:t>
            </a:fld>
            <a:endParaRPr lang="pl-PL" altLang="en-US"/>
          </a:p>
        </p:txBody>
      </p:sp>
    </p:spTree>
    <p:extLst>
      <p:ext uri="{BB962C8B-B14F-4D97-AF65-F5344CB8AC3E}">
        <p14:creationId xmlns:p14="http://schemas.microsoft.com/office/powerpoint/2010/main" val="27465140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7FE0-D912-453A-A90A-18071E0C9F65}"/>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C0E978C-7297-4BCB-9CC2-0AB93FC63B4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1740ADC-4F31-47FC-8EFC-4AE7DF06E8DD}"/>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2762A5F-989D-4A8D-8597-E47652BED8F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372695-C9AA-4781-9EE5-FC476A47A0F7}"/>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4D1EEA-7572-47BD-B057-FF45F9FA0957}"/>
              </a:ext>
            </a:extLst>
          </p:cNvPr>
          <p:cNvSpPr>
            <a:spLocks noGrp="1"/>
          </p:cNvSpPr>
          <p:nvPr>
            <p:ph type="dt" idx="10"/>
          </p:nvPr>
        </p:nvSpPr>
        <p:spPr/>
        <p:txBody>
          <a:bodyPr/>
          <a:lstStyle>
            <a:lvl1pPr>
              <a:defRPr/>
            </a:lvl1pPr>
          </a:lstStyle>
          <a:p>
            <a:r>
              <a:rPr lang="pl-PL" altLang="en-US"/>
              <a:t>5.03.19</a:t>
            </a:r>
          </a:p>
        </p:txBody>
      </p:sp>
      <p:sp>
        <p:nvSpPr>
          <p:cNvPr id="8" name="Slide Number Placeholder 7">
            <a:extLst>
              <a:ext uri="{FF2B5EF4-FFF2-40B4-BE49-F238E27FC236}">
                <a16:creationId xmlns:a16="http://schemas.microsoft.com/office/drawing/2014/main" id="{AD6B9B04-6357-4E41-836A-1316198FD5A2}"/>
              </a:ext>
            </a:extLst>
          </p:cNvPr>
          <p:cNvSpPr>
            <a:spLocks noGrp="1"/>
          </p:cNvSpPr>
          <p:nvPr>
            <p:ph type="sldNum" idx="11"/>
          </p:nvPr>
        </p:nvSpPr>
        <p:spPr/>
        <p:txBody>
          <a:bodyPr/>
          <a:lstStyle>
            <a:lvl1pPr>
              <a:defRPr/>
            </a:lvl1pPr>
          </a:lstStyle>
          <a:p>
            <a:fld id="{9E9E346C-E7FB-4FCF-9BB5-96F3BB432632}" type="slidenum">
              <a:rPr lang="pl-PL" altLang="en-US"/>
              <a:pPr/>
              <a:t>‹#›</a:t>
            </a:fld>
            <a:endParaRPr lang="pl-PL" altLang="en-US"/>
          </a:p>
        </p:txBody>
      </p:sp>
    </p:spTree>
    <p:extLst>
      <p:ext uri="{BB962C8B-B14F-4D97-AF65-F5344CB8AC3E}">
        <p14:creationId xmlns:p14="http://schemas.microsoft.com/office/powerpoint/2010/main" val="34700447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72D38-D6B4-417B-A417-9752D098D49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FC9A91-4E33-4F7F-B40E-6A22ABAFEB35}"/>
              </a:ext>
            </a:extLst>
          </p:cNvPr>
          <p:cNvSpPr>
            <a:spLocks noGrp="1"/>
          </p:cNvSpPr>
          <p:nvPr>
            <p:ph type="dt" idx="10"/>
          </p:nvPr>
        </p:nvSpPr>
        <p:spPr/>
        <p:txBody>
          <a:bodyPr/>
          <a:lstStyle>
            <a:lvl1pPr>
              <a:defRPr/>
            </a:lvl1pPr>
          </a:lstStyle>
          <a:p>
            <a:r>
              <a:rPr lang="pl-PL" altLang="en-US"/>
              <a:t>5.03.19</a:t>
            </a:r>
          </a:p>
        </p:txBody>
      </p:sp>
      <p:sp>
        <p:nvSpPr>
          <p:cNvPr id="4" name="Slide Number Placeholder 3">
            <a:extLst>
              <a:ext uri="{FF2B5EF4-FFF2-40B4-BE49-F238E27FC236}">
                <a16:creationId xmlns:a16="http://schemas.microsoft.com/office/drawing/2014/main" id="{F48ABF61-E2B3-4F54-93D1-E9813EBC762D}"/>
              </a:ext>
            </a:extLst>
          </p:cNvPr>
          <p:cNvSpPr>
            <a:spLocks noGrp="1"/>
          </p:cNvSpPr>
          <p:nvPr>
            <p:ph type="sldNum" idx="11"/>
          </p:nvPr>
        </p:nvSpPr>
        <p:spPr/>
        <p:txBody>
          <a:bodyPr/>
          <a:lstStyle>
            <a:lvl1pPr>
              <a:defRPr/>
            </a:lvl1pPr>
          </a:lstStyle>
          <a:p>
            <a:fld id="{E586F889-1FB1-4771-B672-ED7FDA07EDFF}" type="slidenum">
              <a:rPr lang="pl-PL" altLang="en-US"/>
              <a:pPr/>
              <a:t>‹#›</a:t>
            </a:fld>
            <a:endParaRPr lang="pl-PL" altLang="en-US"/>
          </a:p>
        </p:txBody>
      </p:sp>
    </p:spTree>
    <p:extLst>
      <p:ext uri="{BB962C8B-B14F-4D97-AF65-F5344CB8AC3E}">
        <p14:creationId xmlns:p14="http://schemas.microsoft.com/office/powerpoint/2010/main" val="40089934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9C2F3D-C5CD-4AA2-9289-810D01B4B7E8}"/>
              </a:ext>
            </a:extLst>
          </p:cNvPr>
          <p:cNvSpPr>
            <a:spLocks noGrp="1"/>
          </p:cNvSpPr>
          <p:nvPr>
            <p:ph type="dt" idx="10"/>
          </p:nvPr>
        </p:nvSpPr>
        <p:spPr/>
        <p:txBody>
          <a:bodyPr/>
          <a:lstStyle>
            <a:lvl1pPr>
              <a:defRPr/>
            </a:lvl1pPr>
          </a:lstStyle>
          <a:p>
            <a:r>
              <a:rPr lang="pl-PL" altLang="en-US"/>
              <a:t>5.03.19</a:t>
            </a:r>
          </a:p>
        </p:txBody>
      </p:sp>
      <p:sp>
        <p:nvSpPr>
          <p:cNvPr id="3" name="Slide Number Placeholder 2">
            <a:extLst>
              <a:ext uri="{FF2B5EF4-FFF2-40B4-BE49-F238E27FC236}">
                <a16:creationId xmlns:a16="http://schemas.microsoft.com/office/drawing/2014/main" id="{4732BEF3-6B07-4B04-9158-59328EF2CAA3}"/>
              </a:ext>
            </a:extLst>
          </p:cNvPr>
          <p:cNvSpPr>
            <a:spLocks noGrp="1"/>
          </p:cNvSpPr>
          <p:nvPr>
            <p:ph type="sldNum" idx="11"/>
          </p:nvPr>
        </p:nvSpPr>
        <p:spPr/>
        <p:txBody>
          <a:bodyPr/>
          <a:lstStyle>
            <a:lvl1pPr>
              <a:defRPr/>
            </a:lvl1pPr>
          </a:lstStyle>
          <a:p>
            <a:fld id="{0E00A55F-7361-46A8-932F-FE9292385AD1}" type="slidenum">
              <a:rPr lang="pl-PL" altLang="en-US"/>
              <a:pPr/>
              <a:t>‹#›</a:t>
            </a:fld>
            <a:endParaRPr lang="pl-PL" altLang="en-US"/>
          </a:p>
        </p:txBody>
      </p:sp>
    </p:spTree>
    <p:extLst>
      <p:ext uri="{BB962C8B-B14F-4D97-AF65-F5344CB8AC3E}">
        <p14:creationId xmlns:p14="http://schemas.microsoft.com/office/powerpoint/2010/main" val="5716226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CB3C2-7B2E-455E-B41C-1F65C3726FFB}"/>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CAFF6DA-BDBD-4457-9C4F-E0A0556E92A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3EA38E7-331C-4673-B486-44C62FB4D4D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CEB3A9-1CAE-4DBF-B6E3-B65956FF1237}"/>
              </a:ext>
            </a:extLst>
          </p:cNvPr>
          <p:cNvSpPr>
            <a:spLocks noGrp="1"/>
          </p:cNvSpPr>
          <p:nvPr>
            <p:ph type="dt" idx="10"/>
          </p:nvPr>
        </p:nvSpPr>
        <p:spPr/>
        <p:txBody>
          <a:bodyPr/>
          <a:lstStyle>
            <a:lvl1pPr>
              <a:defRPr/>
            </a:lvl1pPr>
          </a:lstStyle>
          <a:p>
            <a:r>
              <a:rPr lang="pl-PL" altLang="en-US"/>
              <a:t>5.03.19</a:t>
            </a:r>
          </a:p>
        </p:txBody>
      </p:sp>
      <p:sp>
        <p:nvSpPr>
          <p:cNvPr id="6" name="Slide Number Placeholder 5">
            <a:extLst>
              <a:ext uri="{FF2B5EF4-FFF2-40B4-BE49-F238E27FC236}">
                <a16:creationId xmlns:a16="http://schemas.microsoft.com/office/drawing/2014/main" id="{552B4063-E5FD-4F3F-A8C8-1A3C538425F9}"/>
              </a:ext>
            </a:extLst>
          </p:cNvPr>
          <p:cNvSpPr>
            <a:spLocks noGrp="1"/>
          </p:cNvSpPr>
          <p:nvPr>
            <p:ph type="sldNum" idx="11"/>
          </p:nvPr>
        </p:nvSpPr>
        <p:spPr/>
        <p:txBody>
          <a:bodyPr/>
          <a:lstStyle>
            <a:lvl1pPr>
              <a:defRPr/>
            </a:lvl1pPr>
          </a:lstStyle>
          <a:p>
            <a:fld id="{EE8B6BF5-86F1-418F-BB07-1BA92E39670D}" type="slidenum">
              <a:rPr lang="pl-PL" altLang="en-US"/>
              <a:pPr/>
              <a:t>‹#›</a:t>
            </a:fld>
            <a:endParaRPr lang="pl-PL" altLang="en-US"/>
          </a:p>
        </p:txBody>
      </p:sp>
    </p:spTree>
    <p:extLst>
      <p:ext uri="{BB962C8B-B14F-4D97-AF65-F5344CB8AC3E}">
        <p14:creationId xmlns:p14="http://schemas.microsoft.com/office/powerpoint/2010/main" val="3924024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125F8-01D5-47E8-BF49-CCC45470DA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F9DDC6-7A7D-4D7C-A7B1-B8D931FA2F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2CB64D-91F8-4336-A272-DBDE33B9E0E6}"/>
              </a:ext>
            </a:extLst>
          </p:cNvPr>
          <p:cNvSpPr>
            <a:spLocks noGrp="1"/>
          </p:cNvSpPr>
          <p:nvPr>
            <p:ph type="dt" idx="10"/>
          </p:nvPr>
        </p:nvSpPr>
        <p:spPr/>
        <p:txBody>
          <a:bodyPr/>
          <a:lstStyle>
            <a:lvl1pPr>
              <a:defRPr/>
            </a:lvl1pPr>
          </a:lstStyle>
          <a:p>
            <a:r>
              <a:rPr lang="pl-PL" altLang="en-US"/>
              <a:t>5.03.19</a:t>
            </a:r>
          </a:p>
        </p:txBody>
      </p:sp>
      <p:sp>
        <p:nvSpPr>
          <p:cNvPr id="5" name="Slide Number Placeholder 4">
            <a:extLst>
              <a:ext uri="{FF2B5EF4-FFF2-40B4-BE49-F238E27FC236}">
                <a16:creationId xmlns:a16="http://schemas.microsoft.com/office/drawing/2014/main" id="{A1BD436B-4D0B-499A-B8E4-1DB0CCE1EAAC}"/>
              </a:ext>
            </a:extLst>
          </p:cNvPr>
          <p:cNvSpPr>
            <a:spLocks noGrp="1"/>
          </p:cNvSpPr>
          <p:nvPr>
            <p:ph type="sldNum" idx="11"/>
          </p:nvPr>
        </p:nvSpPr>
        <p:spPr/>
        <p:txBody>
          <a:bodyPr/>
          <a:lstStyle>
            <a:lvl1pPr>
              <a:defRPr/>
            </a:lvl1pPr>
          </a:lstStyle>
          <a:p>
            <a:fld id="{EE2EC937-497D-40A6-9865-4956AA8985B3}" type="slidenum">
              <a:rPr lang="pl-PL" altLang="en-US"/>
              <a:pPr/>
              <a:t>‹#›</a:t>
            </a:fld>
            <a:endParaRPr lang="pl-PL" altLang="en-US"/>
          </a:p>
        </p:txBody>
      </p:sp>
    </p:spTree>
    <p:extLst>
      <p:ext uri="{BB962C8B-B14F-4D97-AF65-F5344CB8AC3E}">
        <p14:creationId xmlns:p14="http://schemas.microsoft.com/office/powerpoint/2010/main" val="4071430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D75FA-15A0-4264-8876-EFA33161D28F}"/>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1BF2DF3-3C81-4F80-BD0B-D8801F95618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A9B37EC-CCE8-4413-820A-4D8E003E1CC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7245E3-A4D2-4B96-B903-ED757404F84C}"/>
              </a:ext>
            </a:extLst>
          </p:cNvPr>
          <p:cNvSpPr>
            <a:spLocks noGrp="1"/>
          </p:cNvSpPr>
          <p:nvPr>
            <p:ph type="dt" idx="10"/>
          </p:nvPr>
        </p:nvSpPr>
        <p:spPr/>
        <p:txBody>
          <a:bodyPr/>
          <a:lstStyle>
            <a:lvl1pPr>
              <a:defRPr/>
            </a:lvl1pPr>
          </a:lstStyle>
          <a:p>
            <a:r>
              <a:rPr lang="pl-PL" altLang="en-US"/>
              <a:t>5.03.19</a:t>
            </a:r>
          </a:p>
        </p:txBody>
      </p:sp>
      <p:sp>
        <p:nvSpPr>
          <p:cNvPr id="6" name="Slide Number Placeholder 5">
            <a:extLst>
              <a:ext uri="{FF2B5EF4-FFF2-40B4-BE49-F238E27FC236}">
                <a16:creationId xmlns:a16="http://schemas.microsoft.com/office/drawing/2014/main" id="{DAA2C75B-9CAC-4028-99DE-34A03AD5FCE3}"/>
              </a:ext>
            </a:extLst>
          </p:cNvPr>
          <p:cNvSpPr>
            <a:spLocks noGrp="1"/>
          </p:cNvSpPr>
          <p:nvPr>
            <p:ph type="sldNum" idx="11"/>
          </p:nvPr>
        </p:nvSpPr>
        <p:spPr/>
        <p:txBody>
          <a:bodyPr/>
          <a:lstStyle>
            <a:lvl1pPr>
              <a:defRPr/>
            </a:lvl1pPr>
          </a:lstStyle>
          <a:p>
            <a:fld id="{05915219-7B4E-435A-A94E-6AE28A5BF1B9}" type="slidenum">
              <a:rPr lang="pl-PL" altLang="en-US"/>
              <a:pPr/>
              <a:t>‹#›</a:t>
            </a:fld>
            <a:endParaRPr lang="pl-PL" altLang="en-US"/>
          </a:p>
        </p:txBody>
      </p:sp>
    </p:spTree>
    <p:extLst>
      <p:ext uri="{BB962C8B-B14F-4D97-AF65-F5344CB8AC3E}">
        <p14:creationId xmlns:p14="http://schemas.microsoft.com/office/powerpoint/2010/main" val="26010848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F3C03-7B56-45FC-9405-ED95716E143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B0583F4-1DE1-455B-9940-415F8BAF885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1B2D68-A41D-4D92-AD4B-D4C94BC0C64F}"/>
              </a:ext>
            </a:extLst>
          </p:cNvPr>
          <p:cNvSpPr>
            <a:spLocks noGrp="1"/>
          </p:cNvSpPr>
          <p:nvPr>
            <p:ph type="dt" idx="10"/>
          </p:nvPr>
        </p:nvSpPr>
        <p:spPr/>
        <p:txBody>
          <a:bodyPr/>
          <a:lstStyle>
            <a:lvl1pPr>
              <a:defRPr/>
            </a:lvl1pPr>
          </a:lstStyle>
          <a:p>
            <a:r>
              <a:rPr lang="pl-PL" altLang="en-US"/>
              <a:t>5.03.19</a:t>
            </a:r>
          </a:p>
        </p:txBody>
      </p:sp>
      <p:sp>
        <p:nvSpPr>
          <p:cNvPr id="5" name="Slide Number Placeholder 4">
            <a:extLst>
              <a:ext uri="{FF2B5EF4-FFF2-40B4-BE49-F238E27FC236}">
                <a16:creationId xmlns:a16="http://schemas.microsoft.com/office/drawing/2014/main" id="{76A0B9D8-C2E0-4784-9594-9E69D007D381}"/>
              </a:ext>
            </a:extLst>
          </p:cNvPr>
          <p:cNvSpPr>
            <a:spLocks noGrp="1"/>
          </p:cNvSpPr>
          <p:nvPr>
            <p:ph type="sldNum" idx="11"/>
          </p:nvPr>
        </p:nvSpPr>
        <p:spPr/>
        <p:txBody>
          <a:bodyPr/>
          <a:lstStyle>
            <a:lvl1pPr>
              <a:defRPr/>
            </a:lvl1pPr>
          </a:lstStyle>
          <a:p>
            <a:fld id="{DBB63E30-E755-4DA9-96DA-9B4487F745AC}" type="slidenum">
              <a:rPr lang="pl-PL" altLang="en-US"/>
              <a:pPr/>
              <a:t>‹#›</a:t>
            </a:fld>
            <a:endParaRPr lang="pl-PL" altLang="en-US"/>
          </a:p>
        </p:txBody>
      </p:sp>
    </p:spTree>
    <p:extLst>
      <p:ext uri="{BB962C8B-B14F-4D97-AF65-F5344CB8AC3E}">
        <p14:creationId xmlns:p14="http://schemas.microsoft.com/office/powerpoint/2010/main" val="13176627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1A70B90-F8AC-418E-BCEE-358C312A89F6}"/>
              </a:ext>
            </a:extLst>
          </p:cNvPr>
          <p:cNvSpPr>
            <a:spLocks noGrp="1"/>
          </p:cNvSpPr>
          <p:nvPr>
            <p:ph type="title" orient="vert"/>
          </p:nvPr>
        </p:nvSpPr>
        <p:spPr>
          <a:xfrm>
            <a:off x="6310313" y="1027113"/>
            <a:ext cx="1755775" cy="48037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2F96DC4-39C6-48E3-90F5-8E03CC832935}"/>
              </a:ext>
            </a:extLst>
          </p:cNvPr>
          <p:cNvSpPr>
            <a:spLocks noGrp="1"/>
          </p:cNvSpPr>
          <p:nvPr>
            <p:ph type="body" orient="vert" idx="1"/>
          </p:nvPr>
        </p:nvSpPr>
        <p:spPr>
          <a:xfrm>
            <a:off x="1042988" y="1027113"/>
            <a:ext cx="5114925" cy="48037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527D91-B315-4DBF-9726-2C24221CBC83}"/>
              </a:ext>
            </a:extLst>
          </p:cNvPr>
          <p:cNvSpPr>
            <a:spLocks noGrp="1"/>
          </p:cNvSpPr>
          <p:nvPr>
            <p:ph type="dt" idx="10"/>
          </p:nvPr>
        </p:nvSpPr>
        <p:spPr/>
        <p:txBody>
          <a:bodyPr/>
          <a:lstStyle>
            <a:lvl1pPr>
              <a:defRPr/>
            </a:lvl1pPr>
          </a:lstStyle>
          <a:p>
            <a:r>
              <a:rPr lang="pl-PL" altLang="en-US"/>
              <a:t>5.03.19</a:t>
            </a:r>
          </a:p>
        </p:txBody>
      </p:sp>
      <p:sp>
        <p:nvSpPr>
          <p:cNvPr id="5" name="Slide Number Placeholder 4">
            <a:extLst>
              <a:ext uri="{FF2B5EF4-FFF2-40B4-BE49-F238E27FC236}">
                <a16:creationId xmlns:a16="http://schemas.microsoft.com/office/drawing/2014/main" id="{88A34CB7-3F77-46B2-93C1-1B577DB59A81}"/>
              </a:ext>
            </a:extLst>
          </p:cNvPr>
          <p:cNvSpPr>
            <a:spLocks noGrp="1"/>
          </p:cNvSpPr>
          <p:nvPr>
            <p:ph type="sldNum" idx="11"/>
          </p:nvPr>
        </p:nvSpPr>
        <p:spPr/>
        <p:txBody>
          <a:bodyPr/>
          <a:lstStyle>
            <a:lvl1pPr>
              <a:defRPr/>
            </a:lvl1pPr>
          </a:lstStyle>
          <a:p>
            <a:fld id="{85B17257-516D-4140-8B9C-8DE13C04CE98}" type="slidenum">
              <a:rPr lang="pl-PL" altLang="en-US"/>
              <a:pPr/>
              <a:t>‹#›</a:t>
            </a:fld>
            <a:endParaRPr lang="pl-PL" altLang="en-US"/>
          </a:p>
        </p:txBody>
      </p:sp>
    </p:spTree>
    <p:extLst>
      <p:ext uri="{BB962C8B-B14F-4D97-AF65-F5344CB8AC3E}">
        <p14:creationId xmlns:p14="http://schemas.microsoft.com/office/powerpoint/2010/main" val="12772469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05DC5-9A3E-4D82-834D-ABBEAF2B7BB6}"/>
              </a:ext>
            </a:extLst>
          </p:cNvPr>
          <p:cNvSpPr>
            <a:spLocks noGrp="1"/>
          </p:cNvSpPr>
          <p:nvPr>
            <p:ph type="ctrTitle"/>
          </p:nvPr>
        </p:nvSpPr>
        <p:spPr>
          <a:xfrm>
            <a:off x="1143000" y="1122363"/>
            <a:ext cx="6858000" cy="2387600"/>
          </a:xfrm>
        </p:spPr>
        <p:txBody>
          <a:bodyPr/>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351127-49CF-4270-AEF7-14E5FCE4A633}"/>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466CA4B-2704-453F-875D-A56EED436C2B}"/>
              </a:ext>
            </a:extLst>
          </p:cNvPr>
          <p:cNvSpPr>
            <a:spLocks noGrp="1"/>
          </p:cNvSpPr>
          <p:nvPr>
            <p:ph type="dt" idx="10"/>
          </p:nvPr>
        </p:nvSpPr>
        <p:spPr/>
        <p:txBody>
          <a:bodyPr/>
          <a:lstStyle>
            <a:lvl1pPr>
              <a:defRPr/>
            </a:lvl1pPr>
          </a:lstStyle>
          <a:p>
            <a:r>
              <a:rPr lang="pl-PL" altLang="en-US"/>
              <a:t>5.03.19</a:t>
            </a:r>
          </a:p>
        </p:txBody>
      </p:sp>
      <p:sp>
        <p:nvSpPr>
          <p:cNvPr id="5" name="Slide Number Placeholder 4">
            <a:extLst>
              <a:ext uri="{FF2B5EF4-FFF2-40B4-BE49-F238E27FC236}">
                <a16:creationId xmlns:a16="http://schemas.microsoft.com/office/drawing/2014/main" id="{A05D7A49-D43F-4AD1-B08A-B89F22EC89CE}"/>
              </a:ext>
            </a:extLst>
          </p:cNvPr>
          <p:cNvSpPr>
            <a:spLocks noGrp="1"/>
          </p:cNvSpPr>
          <p:nvPr>
            <p:ph type="sldNum" idx="11"/>
          </p:nvPr>
        </p:nvSpPr>
        <p:spPr/>
        <p:txBody>
          <a:bodyPr/>
          <a:lstStyle>
            <a:lvl1pPr>
              <a:defRPr/>
            </a:lvl1pPr>
          </a:lstStyle>
          <a:p>
            <a:fld id="{2F3E15CE-E212-4D1E-AB68-C816A70F61C5}" type="slidenum">
              <a:rPr lang="pl-PL" altLang="en-US"/>
              <a:pPr/>
              <a:t>‹#›</a:t>
            </a:fld>
            <a:endParaRPr lang="pl-PL" altLang="en-US"/>
          </a:p>
        </p:txBody>
      </p:sp>
    </p:spTree>
    <p:extLst>
      <p:ext uri="{BB962C8B-B14F-4D97-AF65-F5344CB8AC3E}">
        <p14:creationId xmlns:p14="http://schemas.microsoft.com/office/powerpoint/2010/main" val="9222606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C72E9-35F4-4FDD-B118-2364FA0B02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46D5C4-E605-431C-B30A-ECE79BA6AB5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93B02A-29DC-433B-A00A-5F90E90BE6D5}"/>
              </a:ext>
            </a:extLst>
          </p:cNvPr>
          <p:cNvSpPr>
            <a:spLocks noGrp="1"/>
          </p:cNvSpPr>
          <p:nvPr>
            <p:ph type="dt" idx="10"/>
          </p:nvPr>
        </p:nvSpPr>
        <p:spPr/>
        <p:txBody>
          <a:bodyPr/>
          <a:lstStyle>
            <a:lvl1pPr>
              <a:defRPr/>
            </a:lvl1pPr>
          </a:lstStyle>
          <a:p>
            <a:r>
              <a:rPr lang="pl-PL" altLang="en-US"/>
              <a:t>5.03.19</a:t>
            </a:r>
          </a:p>
        </p:txBody>
      </p:sp>
      <p:sp>
        <p:nvSpPr>
          <p:cNvPr id="5" name="Slide Number Placeholder 4">
            <a:extLst>
              <a:ext uri="{FF2B5EF4-FFF2-40B4-BE49-F238E27FC236}">
                <a16:creationId xmlns:a16="http://schemas.microsoft.com/office/drawing/2014/main" id="{680A97B8-7F05-4257-BD87-BE14F1016B1D}"/>
              </a:ext>
            </a:extLst>
          </p:cNvPr>
          <p:cNvSpPr>
            <a:spLocks noGrp="1"/>
          </p:cNvSpPr>
          <p:nvPr>
            <p:ph type="sldNum" idx="11"/>
          </p:nvPr>
        </p:nvSpPr>
        <p:spPr/>
        <p:txBody>
          <a:bodyPr/>
          <a:lstStyle>
            <a:lvl1pPr>
              <a:defRPr/>
            </a:lvl1pPr>
          </a:lstStyle>
          <a:p>
            <a:fld id="{E1231182-AA57-44D8-A368-B90269B76E32}" type="slidenum">
              <a:rPr lang="pl-PL" altLang="en-US"/>
              <a:pPr/>
              <a:t>‹#›</a:t>
            </a:fld>
            <a:endParaRPr lang="pl-PL" altLang="en-US"/>
          </a:p>
        </p:txBody>
      </p:sp>
    </p:spTree>
    <p:extLst>
      <p:ext uri="{BB962C8B-B14F-4D97-AF65-F5344CB8AC3E}">
        <p14:creationId xmlns:p14="http://schemas.microsoft.com/office/powerpoint/2010/main" val="385017312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6CB5B-61E8-44EA-9BF2-13425CC43B42}"/>
              </a:ext>
            </a:extLst>
          </p:cNvPr>
          <p:cNvSpPr>
            <a:spLocks noGrp="1"/>
          </p:cNvSpPr>
          <p:nvPr>
            <p:ph type="title"/>
          </p:nvPr>
        </p:nvSpPr>
        <p:spPr>
          <a:xfrm>
            <a:off x="623888" y="1709738"/>
            <a:ext cx="7886700" cy="2852737"/>
          </a:xfrm>
        </p:spPr>
        <p:txBody>
          <a:bodyPr/>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3BAC5D7-2602-48FE-B28C-CF73895395C0}"/>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1E5A2C85-6C68-4908-9BA1-7D3BE9EAF324}"/>
              </a:ext>
            </a:extLst>
          </p:cNvPr>
          <p:cNvSpPr>
            <a:spLocks noGrp="1"/>
          </p:cNvSpPr>
          <p:nvPr>
            <p:ph type="dt" idx="10"/>
          </p:nvPr>
        </p:nvSpPr>
        <p:spPr/>
        <p:txBody>
          <a:bodyPr/>
          <a:lstStyle>
            <a:lvl1pPr>
              <a:defRPr/>
            </a:lvl1pPr>
          </a:lstStyle>
          <a:p>
            <a:r>
              <a:rPr lang="pl-PL" altLang="en-US"/>
              <a:t>5.03.19</a:t>
            </a:r>
          </a:p>
        </p:txBody>
      </p:sp>
      <p:sp>
        <p:nvSpPr>
          <p:cNvPr id="5" name="Slide Number Placeholder 4">
            <a:extLst>
              <a:ext uri="{FF2B5EF4-FFF2-40B4-BE49-F238E27FC236}">
                <a16:creationId xmlns:a16="http://schemas.microsoft.com/office/drawing/2014/main" id="{745A179C-406C-43EB-8434-E362DC44A9AF}"/>
              </a:ext>
            </a:extLst>
          </p:cNvPr>
          <p:cNvSpPr>
            <a:spLocks noGrp="1"/>
          </p:cNvSpPr>
          <p:nvPr>
            <p:ph type="sldNum" idx="11"/>
          </p:nvPr>
        </p:nvSpPr>
        <p:spPr/>
        <p:txBody>
          <a:bodyPr/>
          <a:lstStyle>
            <a:lvl1pPr>
              <a:defRPr/>
            </a:lvl1pPr>
          </a:lstStyle>
          <a:p>
            <a:fld id="{3D4E6202-AECF-42A5-8D63-9EBE946787F8}" type="slidenum">
              <a:rPr lang="pl-PL" altLang="en-US"/>
              <a:pPr/>
              <a:t>‹#›</a:t>
            </a:fld>
            <a:endParaRPr lang="pl-PL" altLang="en-US"/>
          </a:p>
        </p:txBody>
      </p:sp>
    </p:spTree>
    <p:extLst>
      <p:ext uri="{BB962C8B-B14F-4D97-AF65-F5344CB8AC3E}">
        <p14:creationId xmlns:p14="http://schemas.microsoft.com/office/powerpoint/2010/main" val="17068226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B7151-411F-44A8-A655-1964FBF7C5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DB5266-1BAD-4983-A53C-0BCE188D726E}"/>
              </a:ext>
            </a:extLst>
          </p:cNvPr>
          <p:cNvSpPr>
            <a:spLocks noGrp="1"/>
          </p:cNvSpPr>
          <p:nvPr>
            <p:ph sz="half" idx="1"/>
          </p:nvPr>
        </p:nvSpPr>
        <p:spPr>
          <a:xfrm>
            <a:off x="1042988" y="2324100"/>
            <a:ext cx="3311525" cy="35067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913D9E5-AB74-40FD-B8F3-8830F9A17F2E}"/>
              </a:ext>
            </a:extLst>
          </p:cNvPr>
          <p:cNvSpPr>
            <a:spLocks noGrp="1"/>
          </p:cNvSpPr>
          <p:nvPr>
            <p:ph sz="half" idx="2"/>
          </p:nvPr>
        </p:nvSpPr>
        <p:spPr>
          <a:xfrm>
            <a:off x="4506913" y="2324100"/>
            <a:ext cx="3311525" cy="35067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C05E694-10A3-4AD6-92F7-E7E9FE0BA09B}"/>
              </a:ext>
            </a:extLst>
          </p:cNvPr>
          <p:cNvSpPr>
            <a:spLocks noGrp="1"/>
          </p:cNvSpPr>
          <p:nvPr>
            <p:ph type="dt" idx="10"/>
          </p:nvPr>
        </p:nvSpPr>
        <p:spPr/>
        <p:txBody>
          <a:bodyPr/>
          <a:lstStyle>
            <a:lvl1pPr>
              <a:defRPr/>
            </a:lvl1pPr>
          </a:lstStyle>
          <a:p>
            <a:r>
              <a:rPr lang="pl-PL" altLang="en-US"/>
              <a:t>5.03.19</a:t>
            </a:r>
          </a:p>
        </p:txBody>
      </p:sp>
      <p:sp>
        <p:nvSpPr>
          <p:cNvPr id="6" name="Slide Number Placeholder 5">
            <a:extLst>
              <a:ext uri="{FF2B5EF4-FFF2-40B4-BE49-F238E27FC236}">
                <a16:creationId xmlns:a16="http://schemas.microsoft.com/office/drawing/2014/main" id="{60842A5F-BD6F-4A80-9F9C-DA9BC7FCC03A}"/>
              </a:ext>
            </a:extLst>
          </p:cNvPr>
          <p:cNvSpPr>
            <a:spLocks noGrp="1"/>
          </p:cNvSpPr>
          <p:nvPr>
            <p:ph type="sldNum" idx="11"/>
          </p:nvPr>
        </p:nvSpPr>
        <p:spPr/>
        <p:txBody>
          <a:bodyPr/>
          <a:lstStyle>
            <a:lvl1pPr>
              <a:defRPr/>
            </a:lvl1pPr>
          </a:lstStyle>
          <a:p>
            <a:fld id="{D2B8E957-7AAB-415E-B2FA-2D35EBA23491}" type="slidenum">
              <a:rPr lang="pl-PL" altLang="en-US"/>
              <a:pPr/>
              <a:t>‹#›</a:t>
            </a:fld>
            <a:endParaRPr lang="pl-PL" altLang="en-US"/>
          </a:p>
        </p:txBody>
      </p:sp>
    </p:spTree>
    <p:extLst>
      <p:ext uri="{BB962C8B-B14F-4D97-AF65-F5344CB8AC3E}">
        <p14:creationId xmlns:p14="http://schemas.microsoft.com/office/powerpoint/2010/main" val="24492262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8EA8B-1118-46A3-9C6F-295D5A07754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0D719C-491F-43F1-BBC5-A3E1FD42DD2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D0BD6C8-B799-4012-98E6-BC69E2282018}"/>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A4E419B-0ACA-4935-8020-F387C041CBE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1B6868-359E-4FE2-B903-A838A20EFD5D}"/>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68018-5CB2-4E96-A483-3541FCDA22B5}"/>
              </a:ext>
            </a:extLst>
          </p:cNvPr>
          <p:cNvSpPr>
            <a:spLocks noGrp="1"/>
          </p:cNvSpPr>
          <p:nvPr>
            <p:ph type="dt" idx="10"/>
          </p:nvPr>
        </p:nvSpPr>
        <p:spPr/>
        <p:txBody>
          <a:bodyPr/>
          <a:lstStyle>
            <a:lvl1pPr>
              <a:defRPr/>
            </a:lvl1pPr>
          </a:lstStyle>
          <a:p>
            <a:r>
              <a:rPr lang="pl-PL" altLang="en-US"/>
              <a:t>5.03.19</a:t>
            </a:r>
          </a:p>
        </p:txBody>
      </p:sp>
      <p:sp>
        <p:nvSpPr>
          <p:cNvPr id="8" name="Slide Number Placeholder 7">
            <a:extLst>
              <a:ext uri="{FF2B5EF4-FFF2-40B4-BE49-F238E27FC236}">
                <a16:creationId xmlns:a16="http://schemas.microsoft.com/office/drawing/2014/main" id="{1CE0B070-FAC7-4FA5-896B-8ADBB7D39045}"/>
              </a:ext>
            </a:extLst>
          </p:cNvPr>
          <p:cNvSpPr>
            <a:spLocks noGrp="1"/>
          </p:cNvSpPr>
          <p:nvPr>
            <p:ph type="sldNum" idx="11"/>
          </p:nvPr>
        </p:nvSpPr>
        <p:spPr/>
        <p:txBody>
          <a:bodyPr/>
          <a:lstStyle>
            <a:lvl1pPr>
              <a:defRPr/>
            </a:lvl1pPr>
          </a:lstStyle>
          <a:p>
            <a:fld id="{F3066DFD-33C2-4B60-B2BE-E3D839A0EC9A}" type="slidenum">
              <a:rPr lang="pl-PL" altLang="en-US"/>
              <a:pPr/>
              <a:t>‹#›</a:t>
            </a:fld>
            <a:endParaRPr lang="pl-PL" altLang="en-US"/>
          </a:p>
        </p:txBody>
      </p:sp>
    </p:spTree>
    <p:extLst>
      <p:ext uri="{BB962C8B-B14F-4D97-AF65-F5344CB8AC3E}">
        <p14:creationId xmlns:p14="http://schemas.microsoft.com/office/powerpoint/2010/main" val="238350119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5B4DF-41D3-45E1-A15B-8F91314EFE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B23B6E4-0450-48C8-8607-05BC64BF615D}"/>
              </a:ext>
            </a:extLst>
          </p:cNvPr>
          <p:cNvSpPr>
            <a:spLocks noGrp="1"/>
          </p:cNvSpPr>
          <p:nvPr>
            <p:ph type="dt" idx="10"/>
          </p:nvPr>
        </p:nvSpPr>
        <p:spPr/>
        <p:txBody>
          <a:bodyPr/>
          <a:lstStyle>
            <a:lvl1pPr>
              <a:defRPr/>
            </a:lvl1pPr>
          </a:lstStyle>
          <a:p>
            <a:r>
              <a:rPr lang="pl-PL" altLang="en-US"/>
              <a:t>5.03.19</a:t>
            </a:r>
          </a:p>
        </p:txBody>
      </p:sp>
      <p:sp>
        <p:nvSpPr>
          <p:cNvPr id="4" name="Slide Number Placeholder 3">
            <a:extLst>
              <a:ext uri="{FF2B5EF4-FFF2-40B4-BE49-F238E27FC236}">
                <a16:creationId xmlns:a16="http://schemas.microsoft.com/office/drawing/2014/main" id="{EB877157-94C3-4F46-8F6A-255A27BBF641}"/>
              </a:ext>
            </a:extLst>
          </p:cNvPr>
          <p:cNvSpPr>
            <a:spLocks noGrp="1"/>
          </p:cNvSpPr>
          <p:nvPr>
            <p:ph type="sldNum" idx="11"/>
          </p:nvPr>
        </p:nvSpPr>
        <p:spPr/>
        <p:txBody>
          <a:bodyPr/>
          <a:lstStyle>
            <a:lvl1pPr>
              <a:defRPr/>
            </a:lvl1pPr>
          </a:lstStyle>
          <a:p>
            <a:fld id="{CBEED661-6249-418E-A440-90527176293C}" type="slidenum">
              <a:rPr lang="pl-PL" altLang="en-US"/>
              <a:pPr/>
              <a:t>‹#›</a:t>
            </a:fld>
            <a:endParaRPr lang="pl-PL" altLang="en-US"/>
          </a:p>
        </p:txBody>
      </p:sp>
    </p:spTree>
    <p:extLst>
      <p:ext uri="{BB962C8B-B14F-4D97-AF65-F5344CB8AC3E}">
        <p14:creationId xmlns:p14="http://schemas.microsoft.com/office/powerpoint/2010/main" val="25508919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B94AC2-F316-4829-8C7D-AC90E7897C1A}"/>
              </a:ext>
            </a:extLst>
          </p:cNvPr>
          <p:cNvSpPr>
            <a:spLocks noGrp="1"/>
          </p:cNvSpPr>
          <p:nvPr>
            <p:ph type="dt" idx="10"/>
          </p:nvPr>
        </p:nvSpPr>
        <p:spPr/>
        <p:txBody>
          <a:bodyPr/>
          <a:lstStyle>
            <a:lvl1pPr>
              <a:defRPr/>
            </a:lvl1pPr>
          </a:lstStyle>
          <a:p>
            <a:r>
              <a:rPr lang="pl-PL" altLang="en-US"/>
              <a:t>5.03.19</a:t>
            </a:r>
          </a:p>
        </p:txBody>
      </p:sp>
      <p:sp>
        <p:nvSpPr>
          <p:cNvPr id="3" name="Slide Number Placeholder 2">
            <a:extLst>
              <a:ext uri="{FF2B5EF4-FFF2-40B4-BE49-F238E27FC236}">
                <a16:creationId xmlns:a16="http://schemas.microsoft.com/office/drawing/2014/main" id="{AF19FE5A-B7BB-40E1-87D5-DB317DB23388}"/>
              </a:ext>
            </a:extLst>
          </p:cNvPr>
          <p:cNvSpPr>
            <a:spLocks noGrp="1"/>
          </p:cNvSpPr>
          <p:nvPr>
            <p:ph type="sldNum" idx="11"/>
          </p:nvPr>
        </p:nvSpPr>
        <p:spPr/>
        <p:txBody>
          <a:bodyPr/>
          <a:lstStyle>
            <a:lvl1pPr>
              <a:defRPr/>
            </a:lvl1pPr>
          </a:lstStyle>
          <a:p>
            <a:fld id="{0001CA7A-7EAF-4642-9BDF-74BB3FD28A07}" type="slidenum">
              <a:rPr lang="pl-PL" altLang="en-US"/>
              <a:pPr/>
              <a:t>‹#›</a:t>
            </a:fld>
            <a:endParaRPr lang="pl-PL" altLang="en-US"/>
          </a:p>
        </p:txBody>
      </p:sp>
    </p:spTree>
    <p:extLst>
      <p:ext uri="{BB962C8B-B14F-4D97-AF65-F5344CB8AC3E}">
        <p14:creationId xmlns:p14="http://schemas.microsoft.com/office/powerpoint/2010/main" val="214701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66FCE-835B-46AF-9B42-D344832A7822}"/>
              </a:ext>
            </a:extLst>
          </p:cNvPr>
          <p:cNvSpPr>
            <a:spLocks noGrp="1"/>
          </p:cNvSpPr>
          <p:nvPr>
            <p:ph type="title"/>
          </p:nvPr>
        </p:nvSpPr>
        <p:spPr>
          <a:xfrm>
            <a:off x="623888" y="1709738"/>
            <a:ext cx="7886700" cy="2852737"/>
          </a:xfrm>
        </p:spPr>
        <p:txBody>
          <a:bodyPr/>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BDA825E-AEB8-45D4-9842-73AD9E04DEC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289A4B6-6A70-49F5-996F-297E9F50A7EE}"/>
              </a:ext>
            </a:extLst>
          </p:cNvPr>
          <p:cNvSpPr>
            <a:spLocks noGrp="1"/>
          </p:cNvSpPr>
          <p:nvPr>
            <p:ph type="dt" idx="10"/>
          </p:nvPr>
        </p:nvSpPr>
        <p:spPr/>
        <p:txBody>
          <a:bodyPr/>
          <a:lstStyle>
            <a:lvl1pPr>
              <a:defRPr/>
            </a:lvl1pPr>
          </a:lstStyle>
          <a:p>
            <a:r>
              <a:rPr lang="pl-PL" altLang="en-US"/>
              <a:t>5.03.19</a:t>
            </a:r>
          </a:p>
        </p:txBody>
      </p:sp>
      <p:sp>
        <p:nvSpPr>
          <p:cNvPr id="5" name="Slide Number Placeholder 4">
            <a:extLst>
              <a:ext uri="{FF2B5EF4-FFF2-40B4-BE49-F238E27FC236}">
                <a16:creationId xmlns:a16="http://schemas.microsoft.com/office/drawing/2014/main" id="{8492F7D0-7585-4E9E-92A6-01A079568258}"/>
              </a:ext>
            </a:extLst>
          </p:cNvPr>
          <p:cNvSpPr>
            <a:spLocks noGrp="1"/>
          </p:cNvSpPr>
          <p:nvPr>
            <p:ph type="sldNum" idx="11"/>
          </p:nvPr>
        </p:nvSpPr>
        <p:spPr/>
        <p:txBody>
          <a:bodyPr/>
          <a:lstStyle>
            <a:lvl1pPr>
              <a:defRPr/>
            </a:lvl1pPr>
          </a:lstStyle>
          <a:p>
            <a:fld id="{DA5328B9-56F3-48D5-9A93-E9A4FEFAC79F}" type="slidenum">
              <a:rPr lang="pl-PL" altLang="en-US"/>
              <a:pPr/>
              <a:t>‹#›</a:t>
            </a:fld>
            <a:endParaRPr lang="pl-PL" altLang="en-US"/>
          </a:p>
        </p:txBody>
      </p:sp>
    </p:spTree>
    <p:extLst>
      <p:ext uri="{BB962C8B-B14F-4D97-AF65-F5344CB8AC3E}">
        <p14:creationId xmlns:p14="http://schemas.microsoft.com/office/powerpoint/2010/main" val="227555423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FD62B-1603-472E-BD0B-028F774DAD9C}"/>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271B90D-6B4B-40F1-9147-297954B4FDB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7726FE2-E83D-4091-8AFE-0FD2BB2589C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C3A99A-7C14-4107-A747-D64B27C6CBE8}"/>
              </a:ext>
            </a:extLst>
          </p:cNvPr>
          <p:cNvSpPr>
            <a:spLocks noGrp="1"/>
          </p:cNvSpPr>
          <p:nvPr>
            <p:ph type="dt" idx="10"/>
          </p:nvPr>
        </p:nvSpPr>
        <p:spPr/>
        <p:txBody>
          <a:bodyPr/>
          <a:lstStyle>
            <a:lvl1pPr>
              <a:defRPr/>
            </a:lvl1pPr>
          </a:lstStyle>
          <a:p>
            <a:r>
              <a:rPr lang="pl-PL" altLang="en-US"/>
              <a:t>5.03.19</a:t>
            </a:r>
          </a:p>
        </p:txBody>
      </p:sp>
      <p:sp>
        <p:nvSpPr>
          <p:cNvPr id="6" name="Slide Number Placeholder 5">
            <a:extLst>
              <a:ext uri="{FF2B5EF4-FFF2-40B4-BE49-F238E27FC236}">
                <a16:creationId xmlns:a16="http://schemas.microsoft.com/office/drawing/2014/main" id="{C6130594-038D-4E1F-B2D4-F10BD7B5E1BB}"/>
              </a:ext>
            </a:extLst>
          </p:cNvPr>
          <p:cNvSpPr>
            <a:spLocks noGrp="1"/>
          </p:cNvSpPr>
          <p:nvPr>
            <p:ph type="sldNum" idx="11"/>
          </p:nvPr>
        </p:nvSpPr>
        <p:spPr/>
        <p:txBody>
          <a:bodyPr/>
          <a:lstStyle>
            <a:lvl1pPr>
              <a:defRPr/>
            </a:lvl1pPr>
          </a:lstStyle>
          <a:p>
            <a:fld id="{536F3118-B884-49B5-B78D-C0199B4D910F}" type="slidenum">
              <a:rPr lang="pl-PL" altLang="en-US"/>
              <a:pPr/>
              <a:t>‹#›</a:t>
            </a:fld>
            <a:endParaRPr lang="pl-PL" altLang="en-US"/>
          </a:p>
        </p:txBody>
      </p:sp>
    </p:spTree>
    <p:extLst>
      <p:ext uri="{BB962C8B-B14F-4D97-AF65-F5344CB8AC3E}">
        <p14:creationId xmlns:p14="http://schemas.microsoft.com/office/powerpoint/2010/main" val="127501539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F60A4-02E8-4CB9-A55E-158D00B47FFC}"/>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97C5E0B-00DA-4840-86A7-A9FD254042C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A9D6F3C-AA4F-42AA-BF25-2C3F58DA3D6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89DE26-E9BA-4BF3-85F3-1F15F2C9039D}"/>
              </a:ext>
            </a:extLst>
          </p:cNvPr>
          <p:cNvSpPr>
            <a:spLocks noGrp="1"/>
          </p:cNvSpPr>
          <p:nvPr>
            <p:ph type="dt" idx="10"/>
          </p:nvPr>
        </p:nvSpPr>
        <p:spPr/>
        <p:txBody>
          <a:bodyPr/>
          <a:lstStyle>
            <a:lvl1pPr>
              <a:defRPr/>
            </a:lvl1pPr>
          </a:lstStyle>
          <a:p>
            <a:r>
              <a:rPr lang="pl-PL" altLang="en-US"/>
              <a:t>5.03.19</a:t>
            </a:r>
          </a:p>
        </p:txBody>
      </p:sp>
      <p:sp>
        <p:nvSpPr>
          <p:cNvPr id="6" name="Slide Number Placeholder 5">
            <a:extLst>
              <a:ext uri="{FF2B5EF4-FFF2-40B4-BE49-F238E27FC236}">
                <a16:creationId xmlns:a16="http://schemas.microsoft.com/office/drawing/2014/main" id="{4A1A7A9B-95BB-494E-AD92-B56210C5406D}"/>
              </a:ext>
            </a:extLst>
          </p:cNvPr>
          <p:cNvSpPr>
            <a:spLocks noGrp="1"/>
          </p:cNvSpPr>
          <p:nvPr>
            <p:ph type="sldNum" idx="11"/>
          </p:nvPr>
        </p:nvSpPr>
        <p:spPr/>
        <p:txBody>
          <a:bodyPr/>
          <a:lstStyle>
            <a:lvl1pPr>
              <a:defRPr/>
            </a:lvl1pPr>
          </a:lstStyle>
          <a:p>
            <a:fld id="{CD32EDCE-F14D-4DD8-A2BE-F7AD2F4CF8F3}" type="slidenum">
              <a:rPr lang="pl-PL" altLang="en-US"/>
              <a:pPr/>
              <a:t>‹#›</a:t>
            </a:fld>
            <a:endParaRPr lang="pl-PL" altLang="en-US"/>
          </a:p>
        </p:txBody>
      </p:sp>
    </p:spTree>
    <p:extLst>
      <p:ext uri="{BB962C8B-B14F-4D97-AF65-F5344CB8AC3E}">
        <p14:creationId xmlns:p14="http://schemas.microsoft.com/office/powerpoint/2010/main" val="71957938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C1449-D21B-4A4A-BDCC-D04756BB3B2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D3D8CC-646A-4EA8-B771-AE8AB934DC6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6E9FA4-353B-4829-9D1E-2E5F050B7282}"/>
              </a:ext>
            </a:extLst>
          </p:cNvPr>
          <p:cNvSpPr>
            <a:spLocks noGrp="1"/>
          </p:cNvSpPr>
          <p:nvPr>
            <p:ph type="dt" idx="10"/>
          </p:nvPr>
        </p:nvSpPr>
        <p:spPr/>
        <p:txBody>
          <a:bodyPr/>
          <a:lstStyle>
            <a:lvl1pPr>
              <a:defRPr/>
            </a:lvl1pPr>
          </a:lstStyle>
          <a:p>
            <a:r>
              <a:rPr lang="pl-PL" altLang="en-US"/>
              <a:t>5.03.19</a:t>
            </a:r>
          </a:p>
        </p:txBody>
      </p:sp>
      <p:sp>
        <p:nvSpPr>
          <p:cNvPr id="5" name="Slide Number Placeholder 4">
            <a:extLst>
              <a:ext uri="{FF2B5EF4-FFF2-40B4-BE49-F238E27FC236}">
                <a16:creationId xmlns:a16="http://schemas.microsoft.com/office/drawing/2014/main" id="{42DEFF25-08D5-46E0-8BCF-406C1A90FDEF}"/>
              </a:ext>
            </a:extLst>
          </p:cNvPr>
          <p:cNvSpPr>
            <a:spLocks noGrp="1"/>
          </p:cNvSpPr>
          <p:nvPr>
            <p:ph type="sldNum" idx="11"/>
          </p:nvPr>
        </p:nvSpPr>
        <p:spPr/>
        <p:txBody>
          <a:bodyPr/>
          <a:lstStyle>
            <a:lvl1pPr>
              <a:defRPr/>
            </a:lvl1pPr>
          </a:lstStyle>
          <a:p>
            <a:fld id="{95D37F1B-1CEC-4DCB-B8EA-1851B6BA1A82}" type="slidenum">
              <a:rPr lang="pl-PL" altLang="en-US"/>
              <a:pPr/>
              <a:t>‹#›</a:t>
            </a:fld>
            <a:endParaRPr lang="pl-PL" altLang="en-US"/>
          </a:p>
        </p:txBody>
      </p:sp>
    </p:spTree>
    <p:extLst>
      <p:ext uri="{BB962C8B-B14F-4D97-AF65-F5344CB8AC3E}">
        <p14:creationId xmlns:p14="http://schemas.microsoft.com/office/powerpoint/2010/main" val="268958208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E9464A-4F8C-4C5E-A6E7-37AA3C46F25C}"/>
              </a:ext>
            </a:extLst>
          </p:cNvPr>
          <p:cNvSpPr>
            <a:spLocks noGrp="1"/>
          </p:cNvSpPr>
          <p:nvPr>
            <p:ph type="title" orient="vert"/>
          </p:nvPr>
        </p:nvSpPr>
        <p:spPr>
          <a:xfrm>
            <a:off x="6310313" y="1027113"/>
            <a:ext cx="1755775" cy="48037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CE14EA6-A3D9-4210-A719-AC22205F873B}"/>
              </a:ext>
            </a:extLst>
          </p:cNvPr>
          <p:cNvSpPr>
            <a:spLocks noGrp="1"/>
          </p:cNvSpPr>
          <p:nvPr>
            <p:ph type="body" orient="vert" idx="1"/>
          </p:nvPr>
        </p:nvSpPr>
        <p:spPr>
          <a:xfrm>
            <a:off x="1042988" y="1027113"/>
            <a:ext cx="5114925" cy="48037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838561-4FC3-4C11-B14F-80D07A234D89}"/>
              </a:ext>
            </a:extLst>
          </p:cNvPr>
          <p:cNvSpPr>
            <a:spLocks noGrp="1"/>
          </p:cNvSpPr>
          <p:nvPr>
            <p:ph type="dt" idx="10"/>
          </p:nvPr>
        </p:nvSpPr>
        <p:spPr/>
        <p:txBody>
          <a:bodyPr/>
          <a:lstStyle>
            <a:lvl1pPr>
              <a:defRPr/>
            </a:lvl1pPr>
          </a:lstStyle>
          <a:p>
            <a:r>
              <a:rPr lang="pl-PL" altLang="en-US"/>
              <a:t>5.03.19</a:t>
            </a:r>
          </a:p>
        </p:txBody>
      </p:sp>
      <p:sp>
        <p:nvSpPr>
          <p:cNvPr id="5" name="Slide Number Placeholder 4">
            <a:extLst>
              <a:ext uri="{FF2B5EF4-FFF2-40B4-BE49-F238E27FC236}">
                <a16:creationId xmlns:a16="http://schemas.microsoft.com/office/drawing/2014/main" id="{89277969-E0BD-4464-9EA3-407776F4CF99}"/>
              </a:ext>
            </a:extLst>
          </p:cNvPr>
          <p:cNvSpPr>
            <a:spLocks noGrp="1"/>
          </p:cNvSpPr>
          <p:nvPr>
            <p:ph type="sldNum" idx="11"/>
          </p:nvPr>
        </p:nvSpPr>
        <p:spPr/>
        <p:txBody>
          <a:bodyPr/>
          <a:lstStyle>
            <a:lvl1pPr>
              <a:defRPr/>
            </a:lvl1pPr>
          </a:lstStyle>
          <a:p>
            <a:fld id="{25BDE4D1-1822-43B5-B51D-2B43F740654F}" type="slidenum">
              <a:rPr lang="pl-PL" altLang="en-US"/>
              <a:pPr/>
              <a:t>‹#›</a:t>
            </a:fld>
            <a:endParaRPr lang="pl-PL" altLang="en-US"/>
          </a:p>
        </p:txBody>
      </p:sp>
    </p:spTree>
    <p:extLst>
      <p:ext uri="{BB962C8B-B14F-4D97-AF65-F5344CB8AC3E}">
        <p14:creationId xmlns:p14="http://schemas.microsoft.com/office/powerpoint/2010/main" val="61367921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425A5-12C1-4383-832B-5BECD192D9CA}"/>
              </a:ext>
            </a:extLst>
          </p:cNvPr>
          <p:cNvSpPr>
            <a:spLocks noGrp="1"/>
          </p:cNvSpPr>
          <p:nvPr>
            <p:ph type="ctrTitle"/>
          </p:nvPr>
        </p:nvSpPr>
        <p:spPr>
          <a:xfrm>
            <a:off x="1143000" y="1122363"/>
            <a:ext cx="6858000" cy="2387600"/>
          </a:xfrm>
        </p:spPr>
        <p:txBody>
          <a:bodyPr/>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DE146E3-C320-4F57-8B81-07E6D74EFF1A}"/>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267A384-0380-4F2B-AA55-F3F8855C8727}"/>
              </a:ext>
            </a:extLst>
          </p:cNvPr>
          <p:cNvSpPr>
            <a:spLocks noGrp="1"/>
          </p:cNvSpPr>
          <p:nvPr>
            <p:ph type="dt" idx="10"/>
          </p:nvPr>
        </p:nvSpPr>
        <p:spPr/>
        <p:txBody>
          <a:bodyPr/>
          <a:lstStyle>
            <a:lvl1pPr>
              <a:defRPr/>
            </a:lvl1pPr>
          </a:lstStyle>
          <a:p>
            <a:r>
              <a:rPr lang="pl-PL" altLang="en-US"/>
              <a:t>5.03.19</a:t>
            </a:r>
          </a:p>
        </p:txBody>
      </p:sp>
      <p:sp>
        <p:nvSpPr>
          <p:cNvPr id="5" name="Slide Number Placeholder 4">
            <a:extLst>
              <a:ext uri="{FF2B5EF4-FFF2-40B4-BE49-F238E27FC236}">
                <a16:creationId xmlns:a16="http://schemas.microsoft.com/office/drawing/2014/main" id="{2BE1C259-06FF-47E6-8526-A73DA914325F}"/>
              </a:ext>
            </a:extLst>
          </p:cNvPr>
          <p:cNvSpPr>
            <a:spLocks noGrp="1"/>
          </p:cNvSpPr>
          <p:nvPr>
            <p:ph type="sldNum" idx="11"/>
          </p:nvPr>
        </p:nvSpPr>
        <p:spPr/>
        <p:txBody>
          <a:bodyPr/>
          <a:lstStyle>
            <a:lvl1pPr>
              <a:defRPr/>
            </a:lvl1pPr>
          </a:lstStyle>
          <a:p>
            <a:fld id="{ED04FE2B-CB86-4723-9F07-65E7112DF091}" type="slidenum">
              <a:rPr lang="pl-PL" altLang="en-US"/>
              <a:pPr/>
              <a:t>‹#›</a:t>
            </a:fld>
            <a:endParaRPr lang="pl-PL" altLang="en-US"/>
          </a:p>
        </p:txBody>
      </p:sp>
    </p:spTree>
    <p:extLst>
      <p:ext uri="{BB962C8B-B14F-4D97-AF65-F5344CB8AC3E}">
        <p14:creationId xmlns:p14="http://schemas.microsoft.com/office/powerpoint/2010/main" val="116347250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BF258-76D7-485B-890B-0CBDDA24D9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D5DA0B-CABB-43D3-A928-97250E876C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2ABE83-478B-47B0-8746-949F7D69D0B2}"/>
              </a:ext>
            </a:extLst>
          </p:cNvPr>
          <p:cNvSpPr>
            <a:spLocks noGrp="1"/>
          </p:cNvSpPr>
          <p:nvPr>
            <p:ph type="dt" idx="10"/>
          </p:nvPr>
        </p:nvSpPr>
        <p:spPr/>
        <p:txBody>
          <a:bodyPr/>
          <a:lstStyle>
            <a:lvl1pPr>
              <a:defRPr/>
            </a:lvl1pPr>
          </a:lstStyle>
          <a:p>
            <a:r>
              <a:rPr lang="pl-PL" altLang="en-US"/>
              <a:t>5.03.19</a:t>
            </a:r>
          </a:p>
        </p:txBody>
      </p:sp>
      <p:sp>
        <p:nvSpPr>
          <p:cNvPr id="5" name="Slide Number Placeholder 4">
            <a:extLst>
              <a:ext uri="{FF2B5EF4-FFF2-40B4-BE49-F238E27FC236}">
                <a16:creationId xmlns:a16="http://schemas.microsoft.com/office/drawing/2014/main" id="{4F2EDFAB-F1E4-4B67-AD31-897E1F101860}"/>
              </a:ext>
            </a:extLst>
          </p:cNvPr>
          <p:cNvSpPr>
            <a:spLocks noGrp="1"/>
          </p:cNvSpPr>
          <p:nvPr>
            <p:ph type="sldNum" idx="11"/>
          </p:nvPr>
        </p:nvSpPr>
        <p:spPr/>
        <p:txBody>
          <a:bodyPr/>
          <a:lstStyle>
            <a:lvl1pPr>
              <a:defRPr/>
            </a:lvl1pPr>
          </a:lstStyle>
          <a:p>
            <a:fld id="{9B860BCC-27C2-4981-8E53-818E25FEAB35}" type="slidenum">
              <a:rPr lang="pl-PL" altLang="en-US"/>
              <a:pPr/>
              <a:t>‹#›</a:t>
            </a:fld>
            <a:endParaRPr lang="pl-PL" altLang="en-US"/>
          </a:p>
        </p:txBody>
      </p:sp>
    </p:spTree>
    <p:extLst>
      <p:ext uri="{BB962C8B-B14F-4D97-AF65-F5344CB8AC3E}">
        <p14:creationId xmlns:p14="http://schemas.microsoft.com/office/powerpoint/2010/main" val="133091335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7ABDE-0F0B-4BFD-AAF6-A39CFC915ACF}"/>
              </a:ext>
            </a:extLst>
          </p:cNvPr>
          <p:cNvSpPr>
            <a:spLocks noGrp="1"/>
          </p:cNvSpPr>
          <p:nvPr>
            <p:ph type="title"/>
          </p:nvPr>
        </p:nvSpPr>
        <p:spPr>
          <a:xfrm>
            <a:off x="623888" y="1709738"/>
            <a:ext cx="7886700" cy="2852737"/>
          </a:xfrm>
        </p:spPr>
        <p:txBody>
          <a:bodyPr/>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73B6C5-4840-4E5B-8B27-90B6B714E9FF}"/>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3313BE07-75ED-465B-8203-5B7FEC12DAEB}"/>
              </a:ext>
            </a:extLst>
          </p:cNvPr>
          <p:cNvSpPr>
            <a:spLocks noGrp="1"/>
          </p:cNvSpPr>
          <p:nvPr>
            <p:ph type="dt" idx="10"/>
          </p:nvPr>
        </p:nvSpPr>
        <p:spPr/>
        <p:txBody>
          <a:bodyPr/>
          <a:lstStyle>
            <a:lvl1pPr>
              <a:defRPr/>
            </a:lvl1pPr>
          </a:lstStyle>
          <a:p>
            <a:r>
              <a:rPr lang="pl-PL" altLang="en-US"/>
              <a:t>5.03.19</a:t>
            </a:r>
          </a:p>
        </p:txBody>
      </p:sp>
      <p:sp>
        <p:nvSpPr>
          <p:cNvPr id="5" name="Slide Number Placeholder 4">
            <a:extLst>
              <a:ext uri="{FF2B5EF4-FFF2-40B4-BE49-F238E27FC236}">
                <a16:creationId xmlns:a16="http://schemas.microsoft.com/office/drawing/2014/main" id="{E332EA54-7CF3-45BB-878F-3E825DCD2CA6}"/>
              </a:ext>
            </a:extLst>
          </p:cNvPr>
          <p:cNvSpPr>
            <a:spLocks noGrp="1"/>
          </p:cNvSpPr>
          <p:nvPr>
            <p:ph type="sldNum" idx="11"/>
          </p:nvPr>
        </p:nvSpPr>
        <p:spPr/>
        <p:txBody>
          <a:bodyPr/>
          <a:lstStyle>
            <a:lvl1pPr>
              <a:defRPr/>
            </a:lvl1pPr>
          </a:lstStyle>
          <a:p>
            <a:fld id="{53D67026-2F7D-4A6D-B70F-C94A94B6D6D1}" type="slidenum">
              <a:rPr lang="pl-PL" altLang="en-US"/>
              <a:pPr/>
              <a:t>‹#›</a:t>
            </a:fld>
            <a:endParaRPr lang="pl-PL" altLang="en-US"/>
          </a:p>
        </p:txBody>
      </p:sp>
    </p:spTree>
    <p:extLst>
      <p:ext uri="{BB962C8B-B14F-4D97-AF65-F5344CB8AC3E}">
        <p14:creationId xmlns:p14="http://schemas.microsoft.com/office/powerpoint/2010/main" val="230127740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CA576-9739-4164-BF8F-0684A976ED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A58653-18EF-4A7B-8A87-119885908560}"/>
              </a:ext>
            </a:extLst>
          </p:cNvPr>
          <p:cNvSpPr>
            <a:spLocks noGrp="1"/>
          </p:cNvSpPr>
          <p:nvPr>
            <p:ph sz="half" idx="1"/>
          </p:nvPr>
        </p:nvSpPr>
        <p:spPr>
          <a:xfrm>
            <a:off x="1042988" y="2324100"/>
            <a:ext cx="3311525" cy="35067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4C3D463-6E09-4D9E-8714-E85FAB414452}"/>
              </a:ext>
            </a:extLst>
          </p:cNvPr>
          <p:cNvSpPr>
            <a:spLocks noGrp="1"/>
          </p:cNvSpPr>
          <p:nvPr>
            <p:ph sz="half" idx="2"/>
          </p:nvPr>
        </p:nvSpPr>
        <p:spPr>
          <a:xfrm>
            <a:off x="4506913" y="2324100"/>
            <a:ext cx="3311525" cy="35067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F1CE0E0-C020-4A33-9F74-46305F357952}"/>
              </a:ext>
            </a:extLst>
          </p:cNvPr>
          <p:cNvSpPr>
            <a:spLocks noGrp="1"/>
          </p:cNvSpPr>
          <p:nvPr>
            <p:ph type="dt" idx="10"/>
          </p:nvPr>
        </p:nvSpPr>
        <p:spPr/>
        <p:txBody>
          <a:bodyPr/>
          <a:lstStyle>
            <a:lvl1pPr>
              <a:defRPr/>
            </a:lvl1pPr>
          </a:lstStyle>
          <a:p>
            <a:r>
              <a:rPr lang="pl-PL" altLang="en-US"/>
              <a:t>5.03.19</a:t>
            </a:r>
          </a:p>
        </p:txBody>
      </p:sp>
      <p:sp>
        <p:nvSpPr>
          <p:cNvPr id="6" name="Slide Number Placeholder 5">
            <a:extLst>
              <a:ext uri="{FF2B5EF4-FFF2-40B4-BE49-F238E27FC236}">
                <a16:creationId xmlns:a16="http://schemas.microsoft.com/office/drawing/2014/main" id="{512983A6-233B-4111-B678-09EB533F0569}"/>
              </a:ext>
            </a:extLst>
          </p:cNvPr>
          <p:cNvSpPr>
            <a:spLocks noGrp="1"/>
          </p:cNvSpPr>
          <p:nvPr>
            <p:ph type="sldNum" idx="11"/>
          </p:nvPr>
        </p:nvSpPr>
        <p:spPr/>
        <p:txBody>
          <a:bodyPr/>
          <a:lstStyle>
            <a:lvl1pPr>
              <a:defRPr/>
            </a:lvl1pPr>
          </a:lstStyle>
          <a:p>
            <a:fld id="{E7EE8F08-FCE1-4FB7-8796-B42B4640FC7E}" type="slidenum">
              <a:rPr lang="pl-PL" altLang="en-US"/>
              <a:pPr/>
              <a:t>‹#›</a:t>
            </a:fld>
            <a:endParaRPr lang="pl-PL" altLang="en-US"/>
          </a:p>
        </p:txBody>
      </p:sp>
    </p:spTree>
    <p:extLst>
      <p:ext uri="{BB962C8B-B14F-4D97-AF65-F5344CB8AC3E}">
        <p14:creationId xmlns:p14="http://schemas.microsoft.com/office/powerpoint/2010/main" val="127782036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FE09A-35A8-49D4-BC92-0A58EFDA2707}"/>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E8A24A-9538-40A8-A166-033EE1BBE77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307393-F648-4C39-AFF3-E3CE2C56D1F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6428C59-6C3C-43A7-A6E6-5FB70E78025A}"/>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8E2F83C-09EF-4404-9EEC-080D3B526012}"/>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5DCDFA7-39E9-4328-B2DA-060FB4198FDB}"/>
              </a:ext>
            </a:extLst>
          </p:cNvPr>
          <p:cNvSpPr>
            <a:spLocks noGrp="1"/>
          </p:cNvSpPr>
          <p:nvPr>
            <p:ph type="dt" idx="10"/>
          </p:nvPr>
        </p:nvSpPr>
        <p:spPr/>
        <p:txBody>
          <a:bodyPr/>
          <a:lstStyle>
            <a:lvl1pPr>
              <a:defRPr/>
            </a:lvl1pPr>
          </a:lstStyle>
          <a:p>
            <a:r>
              <a:rPr lang="pl-PL" altLang="en-US"/>
              <a:t>5.03.19</a:t>
            </a:r>
          </a:p>
        </p:txBody>
      </p:sp>
      <p:sp>
        <p:nvSpPr>
          <p:cNvPr id="8" name="Slide Number Placeholder 7">
            <a:extLst>
              <a:ext uri="{FF2B5EF4-FFF2-40B4-BE49-F238E27FC236}">
                <a16:creationId xmlns:a16="http://schemas.microsoft.com/office/drawing/2014/main" id="{984C63F8-3579-4019-AF5B-AB444CD55F38}"/>
              </a:ext>
            </a:extLst>
          </p:cNvPr>
          <p:cNvSpPr>
            <a:spLocks noGrp="1"/>
          </p:cNvSpPr>
          <p:nvPr>
            <p:ph type="sldNum" idx="11"/>
          </p:nvPr>
        </p:nvSpPr>
        <p:spPr/>
        <p:txBody>
          <a:bodyPr/>
          <a:lstStyle>
            <a:lvl1pPr>
              <a:defRPr/>
            </a:lvl1pPr>
          </a:lstStyle>
          <a:p>
            <a:fld id="{624E89A8-1E18-486A-9454-BFEB6C99F2FA}" type="slidenum">
              <a:rPr lang="pl-PL" altLang="en-US"/>
              <a:pPr/>
              <a:t>‹#›</a:t>
            </a:fld>
            <a:endParaRPr lang="pl-PL" altLang="en-US"/>
          </a:p>
        </p:txBody>
      </p:sp>
    </p:spTree>
    <p:extLst>
      <p:ext uri="{BB962C8B-B14F-4D97-AF65-F5344CB8AC3E}">
        <p14:creationId xmlns:p14="http://schemas.microsoft.com/office/powerpoint/2010/main" val="46792808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F8A32-B015-4AD2-A06E-01A1028F1E3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5B46495-90CA-431E-A21D-172D11C9E5AF}"/>
              </a:ext>
            </a:extLst>
          </p:cNvPr>
          <p:cNvSpPr>
            <a:spLocks noGrp="1"/>
          </p:cNvSpPr>
          <p:nvPr>
            <p:ph type="dt" idx="10"/>
          </p:nvPr>
        </p:nvSpPr>
        <p:spPr/>
        <p:txBody>
          <a:bodyPr/>
          <a:lstStyle>
            <a:lvl1pPr>
              <a:defRPr/>
            </a:lvl1pPr>
          </a:lstStyle>
          <a:p>
            <a:r>
              <a:rPr lang="pl-PL" altLang="en-US"/>
              <a:t>5.03.19</a:t>
            </a:r>
          </a:p>
        </p:txBody>
      </p:sp>
      <p:sp>
        <p:nvSpPr>
          <p:cNvPr id="4" name="Slide Number Placeholder 3">
            <a:extLst>
              <a:ext uri="{FF2B5EF4-FFF2-40B4-BE49-F238E27FC236}">
                <a16:creationId xmlns:a16="http://schemas.microsoft.com/office/drawing/2014/main" id="{3BEB3375-01BF-4FDC-BCBB-97F689AF58AF}"/>
              </a:ext>
            </a:extLst>
          </p:cNvPr>
          <p:cNvSpPr>
            <a:spLocks noGrp="1"/>
          </p:cNvSpPr>
          <p:nvPr>
            <p:ph type="sldNum" idx="11"/>
          </p:nvPr>
        </p:nvSpPr>
        <p:spPr/>
        <p:txBody>
          <a:bodyPr/>
          <a:lstStyle>
            <a:lvl1pPr>
              <a:defRPr/>
            </a:lvl1pPr>
          </a:lstStyle>
          <a:p>
            <a:fld id="{62A16CAB-8B5E-4D82-84AC-73A9FAB7B49C}" type="slidenum">
              <a:rPr lang="pl-PL" altLang="en-US"/>
              <a:pPr/>
              <a:t>‹#›</a:t>
            </a:fld>
            <a:endParaRPr lang="pl-PL" altLang="en-US"/>
          </a:p>
        </p:txBody>
      </p:sp>
    </p:spTree>
    <p:extLst>
      <p:ext uri="{BB962C8B-B14F-4D97-AF65-F5344CB8AC3E}">
        <p14:creationId xmlns:p14="http://schemas.microsoft.com/office/powerpoint/2010/main" val="2077944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49F30-7DD5-46CB-A876-DC6DCA2DCD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9538D1-7894-40CA-BF55-3DA5E2E44261}"/>
              </a:ext>
            </a:extLst>
          </p:cNvPr>
          <p:cNvSpPr>
            <a:spLocks noGrp="1"/>
          </p:cNvSpPr>
          <p:nvPr>
            <p:ph sz="half" idx="1"/>
          </p:nvPr>
        </p:nvSpPr>
        <p:spPr>
          <a:xfrm>
            <a:off x="1042988" y="2324100"/>
            <a:ext cx="3311525" cy="35067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01B8F2-A93B-47B2-861D-99B8A1A64747}"/>
              </a:ext>
            </a:extLst>
          </p:cNvPr>
          <p:cNvSpPr>
            <a:spLocks noGrp="1"/>
          </p:cNvSpPr>
          <p:nvPr>
            <p:ph sz="half" idx="2"/>
          </p:nvPr>
        </p:nvSpPr>
        <p:spPr>
          <a:xfrm>
            <a:off x="4506913" y="2324100"/>
            <a:ext cx="3311525" cy="35067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D257F7A-990E-4EE5-90DA-554EEFC0CC1D}"/>
              </a:ext>
            </a:extLst>
          </p:cNvPr>
          <p:cNvSpPr>
            <a:spLocks noGrp="1"/>
          </p:cNvSpPr>
          <p:nvPr>
            <p:ph type="dt" idx="10"/>
          </p:nvPr>
        </p:nvSpPr>
        <p:spPr/>
        <p:txBody>
          <a:bodyPr/>
          <a:lstStyle>
            <a:lvl1pPr>
              <a:defRPr/>
            </a:lvl1pPr>
          </a:lstStyle>
          <a:p>
            <a:r>
              <a:rPr lang="pl-PL" altLang="en-US"/>
              <a:t>5.03.19</a:t>
            </a:r>
          </a:p>
        </p:txBody>
      </p:sp>
      <p:sp>
        <p:nvSpPr>
          <p:cNvPr id="6" name="Slide Number Placeholder 5">
            <a:extLst>
              <a:ext uri="{FF2B5EF4-FFF2-40B4-BE49-F238E27FC236}">
                <a16:creationId xmlns:a16="http://schemas.microsoft.com/office/drawing/2014/main" id="{B5C00B22-1CEC-4886-8249-A4EBC3DA21AC}"/>
              </a:ext>
            </a:extLst>
          </p:cNvPr>
          <p:cNvSpPr>
            <a:spLocks noGrp="1"/>
          </p:cNvSpPr>
          <p:nvPr>
            <p:ph type="sldNum" idx="11"/>
          </p:nvPr>
        </p:nvSpPr>
        <p:spPr/>
        <p:txBody>
          <a:bodyPr/>
          <a:lstStyle>
            <a:lvl1pPr>
              <a:defRPr/>
            </a:lvl1pPr>
          </a:lstStyle>
          <a:p>
            <a:fld id="{2BE781B5-1159-4818-888C-ADFB99794D7F}" type="slidenum">
              <a:rPr lang="pl-PL" altLang="en-US"/>
              <a:pPr/>
              <a:t>‹#›</a:t>
            </a:fld>
            <a:endParaRPr lang="pl-PL" altLang="en-US"/>
          </a:p>
        </p:txBody>
      </p:sp>
    </p:spTree>
    <p:extLst>
      <p:ext uri="{BB962C8B-B14F-4D97-AF65-F5344CB8AC3E}">
        <p14:creationId xmlns:p14="http://schemas.microsoft.com/office/powerpoint/2010/main" val="362123239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4755F7-42BB-4B80-AF8C-ECA1A4152BF1}"/>
              </a:ext>
            </a:extLst>
          </p:cNvPr>
          <p:cNvSpPr>
            <a:spLocks noGrp="1"/>
          </p:cNvSpPr>
          <p:nvPr>
            <p:ph type="dt" idx="10"/>
          </p:nvPr>
        </p:nvSpPr>
        <p:spPr/>
        <p:txBody>
          <a:bodyPr/>
          <a:lstStyle>
            <a:lvl1pPr>
              <a:defRPr/>
            </a:lvl1pPr>
          </a:lstStyle>
          <a:p>
            <a:r>
              <a:rPr lang="pl-PL" altLang="en-US"/>
              <a:t>5.03.19</a:t>
            </a:r>
          </a:p>
        </p:txBody>
      </p:sp>
      <p:sp>
        <p:nvSpPr>
          <p:cNvPr id="3" name="Slide Number Placeholder 2">
            <a:extLst>
              <a:ext uri="{FF2B5EF4-FFF2-40B4-BE49-F238E27FC236}">
                <a16:creationId xmlns:a16="http://schemas.microsoft.com/office/drawing/2014/main" id="{9389C5E5-1CEA-4950-A63A-C0B9AD7DB0D5}"/>
              </a:ext>
            </a:extLst>
          </p:cNvPr>
          <p:cNvSpPr>
            <a:spLocks noGrp="1"/>
          </p:cNvSpPr>
          <p:nvPr>
            <p:ph type="sldNum" idx="11"/>
          </p:nvPr>
        </p:nvSpPr>
        <p:spPr/>
        <p:txBody>
          <a:bodyPr/>
          <a:lstStyle>
            <a:lvl1pPr>
              <a:defRPr/>
            </a:lvl1pPr>
          </a:lstStyle>
          <a:p>
            <a:fld id="{FFD2EFBD-205A-4D8E-B684-3FA2A16E7B5B}" type="slidenum">
              <a:rPr lang="pl-PL" altLang="en-US"/>
              <a:pPr/>
              <a:t>‹#›</a:t>
            </a:fld>
            <a:endParaRPr lang="pl-PL" altLang="en-US"/>
          </a:p>
        </p:txBody>
      </p:sp>
    </p:spTree>
    <p:extLst>
      <p:ext uri="{BB962C8B-B14F-4D97-AF65-F5344CB8AC3E}">
        <p14:creationId xmlns:p14="http://schemas.microsoft.com/office/powerpoint/2010/main" val="101442091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005AC-058D-4BDF-BEE3-592EE1AD9404}"/>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86F7860-65AD-4852-A12A-B510E395C9F4}"/>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7C01231-3E5B-4303-A87F-C64EEC5FCA0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A2F8FB-D8DB-4923-83F7-5B5601B02399}"/>
              </a:ext>
            </a:extLst>
          </p:cNvPr>
          <p:cNvSpPr>
            <a:spLocks noGrp="1"/>
          </p:cNvSpPr>
          <p:nvPr>
            <p:ph type="dt" idx="10"/>
          </p:nvPr>
        </p:nvSpPr>
        <p:spPr/>
        <p:txBody>
          <a:bodyPr/>
          <a:lstStyle>
            <a:lvl1pPr>
              <a:defRPr/>
            </a:lvl1pPr>
          </a:lstStyle>
          <a:p>
            <a:r>
              <a:rPr lang="pl-PL" altLang="en-US"/>
              <a:t>5.03.19</a:t>
            </a:r>
          </a:p>
        </p:txBody>
      </p:sp>
      <p:sp>
        <p:nvSpPr>
          <p:cNvPr id="6" name="Slide Number Placeholder 5">
            <a:extLst>
              <a:ext uri="{FF2B5EF4-FFF2-40B4-BE49-F238E27FC236}">
                <a16:creationId xmlns:a16="http://schemas.microsoft.com/office/drawing/2014/main" id="{E6B6E3E3-CBDA-48DF-8E8B-8B8C478B64E0}"/>
              </a:ext>
            </a:extLst>
          </p:cNvPr>
          <p:cNvSpPr>
            <a:spLocks noGrp="1"/>
          </p:cNvSpPr>
          <p:nvPr>
            <p:ph type="sldNum" idx="11"/>
          </p:nvPr>
        </p:nvSpPr>
        <p:spPr/>
        <p:txBody>
          <a:bodyPr/>
          <a:lstStyle>
            <a:lvl1pPr>
              <a:defRPr/>
            </a:lvl1pPr>
          </a:lstStyle>
          <a:p>
            <a:fld id="{CF5675C9-7887-40A2-9347-C0536C3D68A4}" type="slidenum">
              <a:rPr lang="pl-PL" altLang="en-US"/>
              <a:pPr/>
              <a:t>‹#›</a:t>
            </a:fld>
            <a:endParaRPr lang="pl-PL" altLang="en-US"/>
          </a:p>
        </p:txBody>
      </p:sp>
    </p:spTree>
    <p:extLst>
      <p:ext uri="{BB962C8B-B14F-4D97-AF65-F5344CB8AC3E}">
        <p14:creationId xmlns:p14="http://schemas.microsoft.com/office/powerpoint/2010/main" val="103253670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F6934-153E-4C57-B760-4356BBCAEC04}"/>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18DCDDE-FCDF-497C-BCCC-B6DE824B178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6BBB587-3B4C-4038-8DFC-BE5880477A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B07992-0966-484B-BCD2-0A4324053D0A}"/>
              </a:ext>
            </a:extLst>
          </p:cNvPr>
          <p:cNvSpPr>
            <a:spLocks noGrp="1"/>
          </p:cNvSpPr>
          <p:nvPr>
            <p:ph type="dt" idx="10"/>
          </p:nvPr>
        </p:nvSpPr>
        <p:spPr/>
        <p:txBody>
          <a:bodyPr/>
          <a:lstStyle>
            <a:lvl1pPr>
              <a:defRPr/>
            </a:lvl1pPr>
          </a:lstStyle>
          <a:p>
            <a:r>
              <a:rPr lang="pl-PL" altLang="en-US"/>
              <a:t>5.03.19</a:t>
            </a:r>
          </a:p>
        </p:txBody>
      </p:sp>
      <p:sp>
        <p:nvSpPr>
          <p:cNvPr id="6" name="Slide Number Placeholder 5">
            <a:extLst>
              <a:ext uri="{FF2B5EF4-FFF2-40B4-BE49-F238E27FC236}">
                <a16:creationId xmlns:a16="http://schemas.microsoft.com/office/drawing/2014/main" id="{A5793D97-6F18-488E-B7B9-69E40DFA63F4}"/>
              </a:ext>
            </a:extLst>
          </p:cNvPr>
          <p:cNvSpPr>
            <a:spLocks noGrp="1"/>
          </p:cNvSpPr>
          <p:nvPr>
            <p:ph type="sldNum" idx="11"/>
          </p:nvPr>
        </p:nvSpPr>
        <p:spPr/>
        <p:txBody>
          <a:bodyPr/>
          <a:lstStyle>
            <a:lvl1pPr>
              <a:defRPr/>
            </a:lvl1pPr>
          </a:lstStyle>
          <a:p>
            <a:fld id="{A4530788-A672-42B6-9F7D-830E938217AB}" type="slidenum">
              <a:rPr lang="pl-PL" altLang="en-US"/>
              <a:pPr/>
              <a:t>‹#›</a:t>
            </a:fld>
            <a:endParaRPr lang="pl-PL" altLang="en-US"/>
          </a:p>
        </p:txBody>
      </p:sp>
    </p:spTree>
    <p:extLst>
      <p:ext uri="{BB962C8B-B14F-4D97-AF65-F5344CB8AC3E}">
        <p14:creationId xmlns:p14="http://schemas.microsoft.com/office/powerpoint/2010/main" val="405540448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27C95-8D5A-447A-8C0A-F0C4C1CB48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47A9B3B-7A08-47CE-B5AA-CAB76D64445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A039B9-C34E-4EE7-BAF9-4796BE92E3BD}"/>
              </a:ext>
            </a:extLst>
          </p:cNvPr>
          <p:cNvSpPr>
            <a:spLocks noGrp="1"/>
          </p:cNvSpPr>
          <p:nvPr>
            <p:ph type="dt" idx="10"/>
          </p:nvPr>
        </p:nvSpPr>
        <p:spPr/>
        <p:txBody>
          <a:bodyPr/>
          <a:lstStyle>
            <a:lvl1pPr>
              <a:defRPr/>
            </a:lvl1pPr>
          </a:lstStyle>
          <a:p>
            <a:r>
              <a:rPr lang="pl-PL" altLang="en-US"/>
              <a:t>5.03.19</a:t>
            </a:r>
          </a:p>
        </p:txBody>
      </p:sp>
      <p:sp>
        <p:nvSpPr>
          <p:cNvPr id="5" name="Slide Number Placeholder 4">
            <a:extLst>
              <a:ext uri="{FF2B5EF4-FFF2-40B4-BE49-F238E27FC236}">
                <a16:creationId xmlns:a16="http://schemas.microsoft.com/office/drawing/2014/main" id="{3D7DC14C-E4A7-475F-A4F9-3D1832168DEF}"/>
              </a:ext>
            </a:extLst>
          </p:cNvPr>
          <p:cNvSpPr>
            <a:spLocks noGrp="1"/>
          </p:cNvSpPr>
          <p:nvPr>
            <p:ph type="sldNum" idx="11"/>
          </p:nvPr>
        </p:nvSpPr>
        <p:spPr/>
        <p:txBody>
          <a:bodyPr/>
          <a:lstStyle>
            <a:lvl1pPr>
              <a:defRPr/>
            </a:lvl1pPr>
          </a:lstStyle>
          <a:p>
            <a:fld id="{0F31CD47-FA15-42D9-814F-37562434EBBC}" type="slidenum">
              <a:rPr lang="pl-PL" altLang="en-US"/>
              <a:pPr/>
              <a:t>‹#›</a:t>
            </a:fld>
            <a:endParaRPr lang="pl-PL" altLang="en-US"/>
          </a:p>
        </p:txBody>
      </p:sp>
    </p:spTree>
    <p:extLst>
      <p:ext uri="{BB962C8B-B14F-4D97-AF65-F5344CB8AC3E}">
        <p14:creationId xmlns:p14="http://schemas.microsoft.com/office/powerpoint/2010/main" val="399196135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728BC1-3AD7-443C-BF84-C9DEB37EEB48}"/>
              </a:ext>
            </a:extLst>
          </p:cNvPr>
          <p:cNvSpPr>
            <a:spLocks noGrp="1"/>
          </p:cNvSpPr>
          <p:nvPr>
            <p:ph type="title" orient="vert"/>
          </p:nvPr>
        </p:nvSpPr>
        <p:spPr>
          <a:xfrm>
            <a:off x="6310313" y="1027113"/>
            <a:ext cx="1755775" cy="48037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AD817BD-ED1F-4D56-9534-7E2360071CAC}"/>
              </a:ext>
            </a:extLst>
          </p:cNvPr>
          <p:cNvSpPr>
            <a:spLocks noGrp="1"/>
          </p:cNvSpPr>
          <p:nvPr>
            <p:ph type="body" orient="vert" idx="1"/>
          </p:nvPr>
        </p:nvSpPr>
        <p:spPr>
          <a:xfrm>
            <a:off x="1042988" y="1027113"/>
            <a:ext cx="5114925" cy="48037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E42F4F-F3A0-4AA4-93BB-E0237EE746F2}"/>
              </a:ext>
            </a:extLst>
          </p:cNvPr>
          <p:cNvSpPr>
            <a:spLocks noGrp="1"/>
          </p:cNvSpPr>
          <p:nvPr>
            <p:ph type="dt" idx="10"/>
          </p:nvPr>
        </p:nvSpPr>
        <p:spPr/>
        <p:txBody>
          <a:bodyPr/>
          <a:lstStyle>
            <a:lvl1pPr>
              <a:defRPr/>
            </a:lvl1pPr>
          </a:lstStyle>
          <a:p>
            <a:r>
              <a:rPr lang="pl-PL" altLang="en-US"/>
              <a:t>5.03.19</a:t>
            </a:r>
          </a:p>
        </p:txBody>
      </p:sp>
      <p:sp>
        <p:nvSpPr>
          <p:cNvPr id="5" name="Slide Number Placeholder 4">
            <a:extLst>
              <a:ext uri="{FF2B5EF4-FFF2-40B4-BE49-F238E27FC236}">
                <a16:creationId xmlns:a16="http://schemas.microsoft.com/office/drawing/2014/main" id="{C1DC92D3-2F6C-42C6-B545-6A97A28056A5}"/>
              </a:ext>
            </a:extLst>
          </p:cNvPr>
          <p:cNvSpPr>
            <a:spLocks noGrp="1"/>
          </p:cNvSpPr>
          <p:nvPr>
            <p:ph type="sldNum" idx="11"/>
          </p:nvPr>
        </p:nvSpPr>
        <p:spPr/>
        <p:txBody>
          <a:bodyPr/>
          <a:lstStyle>
            <a:lvl1pPr>
              <a:defRPr/>
            </a:lvl1pPr>
          </a:lstStyle>
          <a:p>
            <a:fld id="{06862910-BB22-48BE-8F39-318CBA9E9608}" type="slidenum">
              <a:rPr lang="pl-PL" altLang="en-US"/>
              <a:pPr/>
              <a:t>‹#›</a:t>
            </a:fld>
            <a:endParaRPr lang="pl-PL" altLang="en-US"/>
          </a:p>
        </p:txBody>
      </p:sp>
    </p:spTree>
    <p:extLst>
      <p:ext uri="{BB962C8B-B14F-4D97-AF65-F5344CB8AC3E}">
        <p14:creationId xmlns:p14="http://schemas.microsoft.com/office/powerpoint/2010/main" val="793341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C736-DE64-4B96-9874-653A25F5CA4F}"/>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4ACC5F4-25E8-4F57-A36E-C7811EAA6D4B}"/>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75D9B53-B678-4B8C-8B87-4D7CF40D608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83A29DB-F042-4EBC-A2E8-3BC36923745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CFFD27-FD88-4B4C-8A92-132475A3D19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5BB5C2C-A165-4B68-AD2A-56D1C0522968}"/>
              </a:ext>
            </a:extLst>
          </p:cNvPr>
          <p:cNvSpPr>
            <a:spLocks noGrp="1"/>
          </p:cNvSpPr>
          <p:nvPr>
            <p:ph type="dt" idx="10"/>
          </p:nvPr>
        </p:nvSpPr>
        <p:spPr/>
        <p:txBody>
          <a:bodyPr/>
          <a:lstStyle>
            <a:lvl1pPr>
              <a:defRPr/>
            </a:lvl1pPr>
          </a:lstStyle>
          <a:p>
            <a:r>
              <a:rPr lang="pl-PL" altLang="en-US"/>
              <a:t>5.03.19</a:t>
            </a:r>
          </a:p>
        </p:txBody>
      </p:sp>
      <p:sp>
        <p:nvSpPr>
          <p:cNvPr id="8" name="Slide Number Placeholder 7">
            <a:extLst>
              <a:ext uri="{FF2B5EF4-FFF2-40B4-BE49-F238E27FC236}">
                <a16:creationId xmlns:a16="http://schemas.microsoft.com/office/drawing/2014/main" id="{6EAD8B2C-E342-4DFA-905B-6566780D2397}"/>
              </a:ext>
            </a:extLst>
          </p:cNvPr>
          <p:cNvSpPr>
            <a:spLocks noGrp="1"/>
          </p:cNvSpPr>
          <p:nvPr>
            <p:ph type="sldNum" idx="11"/>
          </p:nvPr>
        </p:nvSpPr>
        <p:spPr/>
        <p:txBody>
          <a:bodyPr/>
          <a:lstStyle>
            <a:lvl1pPr>
              <a:defRPr/>
            </a:lvl1pPr>
          </a:lstStyle>
          <a:p>
            <a:fld id="{5F893E8B-4BDF-48AC-AC77-4B19BDFF8A0A}" type="slidenum">
              <a:rPr lang="pl-PL" altLang="en-US"/>
              <a:pPr/>
              <a:t>‹#›</a:t>
            </a:fld>
            <a:endParaRPr lang="pl-PL" altLang="en-US"/>
          </a:p>
        </p:txBody>
      </p:sp>
    </p:spTree>
    <p:extLst>
      <p:ext uri="{BB962C8B-B14F-4D97-AF65-F5344CB8AC3E}">
        <p14:creationId xmlns:p14="http://schemas.microsoft.com/office/powerpoint/2010/main" val="3232537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979FC-78E8-4265-B5CE-EFFE4DB0B09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19E508F-7E06-481D-9AA1-A915DC01170E}"/>
              </a:ext>
            </a:extLst>
          </p:cNvPr>
          <p:cNvSpPr>
            <a:spLocks noGrp="1"/>
          </p:cNvSpPr>
          <p:nvPr>
            <p:ph type="dt" idx="10"/>
          </p:nvPr>
        </p:nvSpPr>
        <p:spPr/>
        <p:txBody>
          <a:bodyPr/>
          <a:lstStyle>
            <a:lvl1pPr>
              <a:defRPr/>
            </a:lvl1pPr>
          </a:lstStyle>
          <a:p>
            <a:r>
              <a:rPr lang="pl-PL" altLang="en-US"/>
              <a:t>5.03.19</a:t>
            </a:r>
          </a:p>
        </p:txBody>
      </p:sp>
      <p:sp>
        <p:nvSpPr>
          <p:cNvPr id="4" name="Slide Number Placeholder 3">
            <a:extLst>
              <a:ext uri="{FF2B5EF4-FFF2-40B4-BE49-F238E27FC236}">
                <a16:creationId xmlns:a16="http://schemas.microsoft.com/office/drawing/2014/main" id="{207FC69D-AB77-41E7-9510-F3D9C408481D}"/>
              </a:ext>
            </a:extLst>
          </p:cNvPr>
          <p:cNvSpPr>
            <a:spLocks noGrp="1"/>
          </p:cNvSpPr>
          <p:nvPr>
            <p:ph type="sldNum" idx="11"/>
          </p:nvPr>
        </p:nvSpPr>
        <p:spPr/>
        <p:txBody>
          <a:bodyPr/>
          <a:lstStyle>
            <a:lvl1pPr>
              <a:defRPr/>
            </a:lvl1pPr>
          </a:lstStyle>
          <a:p>
            <a:fld id="{DF34E702-46D4-485F-A834-B28603C22CD4}" type="slidenum">
              <a:rPr lang="pl-PL" altLang="en-US"/>
              <a:pPr/>
              <a:t>‹#›</a:t>
            </a:fld>
            <a:endParaRPr lang="pl-PL" altLang="en-US"/>
          </a:p>
        </p:txBody>
      </p:sp>
    </p:spTree>
    <p:extLst>
      <p:ext uri="{BB962C8B-B14F-4D97-AF65-F5344CB8AC3E}">
        <p14:creationId xmlns:p14="http://schemas.microsoft.com/office/powerpoint/2010/main" val="73925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0B8800-9C0A-40DC-A47E-18091C1A616C}"/>
              </a:ext>
            </a:extLst>
          </p:cNvPr>
          <p:cNvSpPr>
            <a:spLocks noGrp="1"/>
          </p:cNvSpPr>
          <p:nvPr>
            <p:ph type="dt" idx="10"/>
          </p:nvPr>
        </p:nvSpPr>
        <p:spPr/>
        <p:txBody>
          <a:bodyPr/>
          <a:lstStyle>
            <a:lvl1pPr>
              <a:defRPr/>
            </a:lvl1pPr>
          </a:lstStyle>
          <a:p>
            <a:r>
              <a:rPr lang="pl-PL" altLang="en-US"/>
              <a:t>5.03.19</a:t>
            </a:r>
          </a:p>
        </p:txBody>
      </p:sp>
      <p:sp>
        <p:nvSpPr>
          <p:cNvPr id="3" name="Slide Number Placeholder 2">
            <a:extLst>
              <a:ext uri="{FF2B5EF4-FFF2-40B4-BE49-F238E27FC236}">
                <a16:creationId xmlns:a16="http://schemas.microsoft.com/office/drawing/2014/main" id="{473E826E-C616-4CC3-8D9E-23A8DCC64892}"/>
              </a:ext>
            </a:extLst>
          </p:cNvPr>
          <p:cNvSpPr>
            <a:spLocks noGrp="1"/>
          </p:cNvSpPr>
          <p:nvPr>
            <p:ph type="sldNum" idx="11"/>
          </p:nvPr>
        </p:nvSpPr>
        <p:spPr/>
        <p:txBody>
          <a:bodyPr/>
          <a:lstStyle>
            <a:lvl1pPr>
              <a:defRPr/>
            </a:lvl1pPr>
          </a:lstStyle>
          <a:p>
            <a:fld id="{CAFECAD8-85E3-46B4-8E5F-6E6A91F98ED9}" type="slidenum">
              <a:rPr lang="pl-PL" altLang="en-US"/>
              <a:pPr/>
              <a:t>‹#›</a:t>
            </a:fld>
            <a:endParaRPr lang="pl-PL" altLang="en-US"/>
          </a:p>
        </p:txBody>
      </p:sp>
    </p:spTree>
    <p:extLst>
      <p:ext uri="{BB962C8B-B14F-4D97-AF65-F5344CB8AC3E}">
        <p14:creationId xmlns:p14="http://schemas.microsoft.com/office/powerpoint/2010/main" val="1352947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5F52C-CB64-4C3B-A6B4-573899132D3F}"/>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085E6FC-7423-468A-A6ED-B0130A5E036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C99FB48-09CA-417D-943A-88806C2BA09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FC1D5E-96E4-45E3-A196-8119380A11E3}"/>
              </a:ext>
            </a:extLst>
          </p:cNvPr>
          <p:cNvSpPr>
            <a:spLocks noGrp="1"/>
          </p:cNvSpPr>
          <p:nvPr>
            <p:ph type="dt" idx="10"/>
          </p:nvPr>
        </p:nvSpPr>
        <p:spPr/>
        <p:txBody>
          <a:bodyPr/>
          <a:lstStyle>
            <a:lvl1pPr>
              <a:defRPr/>
            </a:lvl1pPr>
          </a:lstStyle>
          <a:p>
            <a:r>
              <a:rPr lang="pl-PL" altLang="en-US"/>
              <a:t>5.03.19</a:t>
            </a:r>
          </a:p>
        </p:txBody>
      </p:sp>
      <p:sp>
        <p:nvSpPr>
          <p:cNvPr id="6" name="Slide Number Placeholder 5">
            <a:extLst>
              <a:ext uri="{FF2B5EF4-FFF2-40B4-BE49-F238E27FC236}">
                <a16:creationId xmlns:a16="http://schemas.microsoft.com/office/drawing/2014/main" id="{C065697F-3E38-4A69-84F7-775F733E93CB}"/>
              </a:ext>
            </a:extLst>
          </p:cNvPr>
          <p:cNvSpPr>
            <a:spLocks noGrp="1"/>
          </p:cNvSpPr>
          <p:nvPr>
            <p:ph type="sldNum" idx="11"/>
          </p:nvPr>
        </p:nvSpPr>
        <p:spPr/>
        <p:txBody>
          <a:bodyPr/>
          <a:lstStyle>
            <a:lvl1pPr>
              <a:defRPr/>
            </a:lvl1pPr>
          </a:lstStyle>
          <a:p>
            <a:fld id="{452CBBA5-56A6-40FC-A219-3CA9604FC823}" type="slidenum">
              <a:rPr lang="pl-PL" altLang="en-US"/>
              <a:pPr/>
              <a:t>‹#›</a:t>
            </a:fld>
            <a:endParaRPr lang="pl-PL" altLang="en-US"/>
          </a:p>
        </p:txBody>
      </p:sp>
    </p:spTree>
    <p:extLst>
      <p:ext uri="{BB962C8B-B14F-4D97-AF65-F5344CB8AC3E}">
        <p14:creationId xmlns:p14="http://schemas.microsoft.com/office/powerpoint/2010/main" val="3003734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360F9-7277-49A4-8216-056CE4FD9489}"/>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CEC360F-C499-4FFA-8025-6C98BDE4090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65B6159-A229-41B3-A184-120B54FD77B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C89C94-2372-4466-9CF5-06D3A6E2E32B}"/>
              </a:ext>
            </a:extLst>
          </p:cNvPr>
          <p:cNvSpPr>
            <a:spLocks noGrp="1"/>
          </p:cNvSpPr>
          <p:nvPr>
            <p:ph type="dt" idx="10"/>
          </p:nvPr>
        </p:nvSpPr>
        <p:spPr/>
        <p:txBody>
          <a:bodyPr/>
          <a:lstStyle>
            <a:lvl1pPr>
              <a:defRPr/>
            </a:lvl1pPr>
          </a:lstStyle>
          <a:p>
            <a:r>
              <a:rPr lang="pl-PL" altLang="en-US"/>
              <a:t>5.03.19</a:t>
            </a:r>
          </a:p>
        </p:txBody>
      </p:sp>
      <p:sp>
        <p:nvSpPr>
          <p:cNvPr id="6" name="Slide Number Placeholder 5">
            <a:extLst>
              <a:ext uri="{FF2B5EF4-FFF2-40B4-BE49-F238E27FC236}">
                <a16:creationId xmlns:a16="http://schemas.microsoft.com/office/drawing/2014/main" id="{536C4194-BE28-4A75-B39F-83D047E1E2A0}"/>
              </a:ext>
            </a:extLst>
          </p:cNvPr>
          <p:cNvSpPr>
            <a:spLocks noGrp="1"/>
          </p:cNvSpPr>
          <p:nvPr>
            <p:ph type="sldNum" idx="11"/>
          </p:nvPr>
        </p:nvSpPr>
        <p:spPr/>
        <p:txBody>
          <a:bodyPr/>
          <a:lstStyle>
            <a:lvl1pPr>
              <a:defRPr/>
            </a:lvl1pPr>
          </a:lstStyle>
          <a:p>
            <a:fld id="{D84C1B51-F8B7-400F-8E50-F19AFCF87598}" type="slidenum">
              <a:rPr lang="pl-PL" altLang="en-US"/>
              <a:pPr/>
              <a:t>‹#›</a:t>
            </a:fld>
            <a:endParaRPr lang="pl-PL" altLang="en-US"/>
          </a:p>
        </p:txBody>
      </p:sp>
    </p:spTree>
    <p:extLst>
      <p:ext uri="{BB962C8B-B14F-4D97-AF65-F5344CB8AC3E}">
        <p14:creationId xmlns:p14="http://schemas.microsoft.com/office/powerpoint/2010/main" val="2308163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D2D9E2"/>
            </a:gs>
            <a:gs pos="100000">
              <a:srgbClr val="818991"/>
            </a:gs>
          </a:gsLst>
          <a:lin ang="5400000" scaled="1"/>
        </a:gradFill>
        <a:effectLst/>
      </p:bgPr>
    </p:bg>
    <p:spTree>
      <p:nvGrpSpPr>
        <p:cNvPr id="1" name=""/>
        <p:cNvGrpSpPr/>
        <p:nvPr/>
      </p:nvGrpSpPr>
      <p:grpSpPr>
        <a:xfrm>
          <a:off x="0" y="0"/>
          <a:ext cx="0" cy="0"/>
          <a:chOff x="0" y="0"/>
          <a:chExt cx="0" cy="0"/>
        </a:xfrm>
      </p:grpSpPr>
      <p:grpSp>
        <p:nvGrpSpPr>
          <p:cNvPr id="1025" name="Group 1">
            <a:extLst>
              <a:ext uri="{FF2B5EF4-FFF2-40B4-BE49-F238E27FC236}">
                <a16:creationId xmlns:a16="http://schemas.microsoft.com/office/drawing/2014/main" id="{2E638F9D-9AEC-4E13-A071-4F68B2CDB82C}"/>
              </a:ext>
            </a:extLst>
          </p:cNvPr>
          <p:cNvGrpSpPr>
            <a:grpSpLocks/>
          </p:cNvGrpSpPr>
          <p:nvPr/>
        </p:nvGrpSpPr>
        <p:grpSpPr bwMode="auto">
          <a:xfrm>
            <a:off x="-566738" y="0"/>
            <a:ext cx="10458451" cy="7115175"/>
            <a:chOff x="-357" y="0"/>
            <a:chExt cx="6588" cy="4482"/>
          </a:xfrm>
        </p:grpSpPr>
        <p:grpSp>
          <p:nvGrpSpPr>
            <p:cNvPr id="1026" name="Group 2">
              <a:extLst>
                <a:ext uri="{FF2B5EF4-FFF2-40B4-BE49-F238E27FC236}">
                  <a16:creationId xmlns:a16="http://schemas.microsoft.com/office/drawing/2014/main" id="{E89A58F3-1768-4D1A-9A02-1075524F7F93}"/>
                </a:ext>
              </a:extLst>
            </p:cNvPr>
            <p:cNvGrpSpPr>
              <a:grpSpLocks/>
            </p:cNvGrpSpPr>
            <p:nvPr/>
          </p:nvGrpSpPr>
          <p:grpSpPr bwMode="auto">
            <a:xfrm>
              <a:off x="49" y="0"/>
              <a:ext cx="5759" cy="4319"/>
              <a:chOff x="49" y="0"/>
              <a:chExt cx="5759" cy="4319"/>
            </a:xfrm>
          </p:grpSpPr>
          <p:grpSp>
            <p:nvGrpSpPr>
              <p:cNvPr id="1027" name="Group 3">
                <a:extLst>
                  <a:ext uri="{FF2B5EF4-FFF2-40B4-BE49-F238E27FC236}">
                    <a16:creationId xmlns:a16="http://schemas.microsoft.com/office/drawing/2014/main" id="{F02513EF-CDCB-4EE6-9BBC-A50062285F9F}"/>
                  </a:ext>
                </a:extLst>
              </p:cNvPr>
              <p:cNvGrpSpPr>
                <a:grpSpLocks/>
              </p:cNvGrpSpPr>
              <p:nvPr/>
            </p:nvGrpSpPr>
            <p:grpSpPr bwMode="auto">
              <a:xfrm>
                <a:off x="49" y="0"/>
                <a:ext cx="1583" cy="4319"/>
                <a:chOff x="49" y="0"/>
                <a:chExt cx="1583" cy="4319"/>
              </a:xfrm>
            </p:grpSpPr>
            <p:sp>
              <p:nvSpPr>
                <p:cNvPr id="1028" name="Rectangle 4">
                  <a:extLst>
                    <a:ext uri="{FF2B5EF4-FFF2-40B4-BE49-F238E27FC236}">
                      <a16:creationId xmlns:a16="http://schemas.microsoft.com/office/drawing/2014/main" id="{18A5268B-8A1D-4653-B353-52F190B2A7C7}"/>
                    </a:ext>
                  </a:extLst>
                </p:cNvPr>
                <p:cNvSpPr>
                  <a:spLocks noChangeArrowheads="1"/>
                </p:cNvSpPr>
                <p:nvPr/>
              </p:nvSpPr>
              <p:spPr bwMode="auto">
                <a:xfrm>
                  <a:off x="625" y="0"/>
                  <a:ext cx="1007"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29" name="Rectangle 5">
                  <a:extLst>
                    <a:ext uri="{FF2B5EF4-FFF2-40B4-BE49-F238E27FC236}">
                      <a16:creationId xmlns:a16="http://schemas.microsoft.com/office/drawing/2014/main" id="{ED1A6C1E-74C8-44B7-ACAE-4F4F6FEAB9C5}"/>
                    </a:ext>
                  </a:extLst>
                </p:cNvPr>
                <p:cNvSpPr>
                  <a:spLocks noChangeArrowheads="1"/>
                </p:cNvSpPr>
                <p:nvPr/>
              </p:nvSpPr>
              <p:spPr bwMode="auto">
                <a:xfrm>
                  <a:off x="49" y="0"/>
                  <a:ext cx="287"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30" name="Rectangle 6">
                  <a:extLst>
                    <a:ext uri="{FF2B5EF4-FFF2-40B4-BE49-F238E27FC236}">
                      <a16:creationId xmlns:a16="http://schemas.microsoft.com/office/drawing/2014/main" id="{4A1A8985-95FC-4E29-AC93-6FF295C463DE}"/>
                    </a:ext>
                  </a:extLst>
                </p:cNvPr>
                <p:cNvSpPr>
                  <a:spLocks noChangeArrowheads="1"/>
                </p:cNvSpPr>
                <p:nvPr/>
              </p:nvSpPr>
              <p:spPr bwMode="auto">
                <a:xfrm>
                  <a:off x="193" y="0"/>
                  <a:ext cx="479"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grpSp>
            <p:nvGrpSpPr>
              <p:cNvPr id="1031" name="Group 7">
                <a:extLst>
                  <a:ext uri="{FF2B5EF4-FFF2-40B4-BE49-F238E27FC236}">
                    <a16:creationId xmlns:a16="http://schemas.microsoft.com/office/drawing/2014/main" id="{168B9B9B-464B-4694-94A6-AE9A9693E42C}"/>
                  </a:ext>
                </a:extLst>
              </p:cNvPr>
              <p:cNvGrpSpPr>
                <a:grpSpLocks/>
              </p:cNvGrpSpPr>
              <p:nvPr/>
            </p:nvGrpSpPr>
            <p:grpSpPr bwMode="auto">
              <a:xfrm>
                <a:off x="315" y="0"/>
                <a:ext cx="1583" cy="4319"/>
                <a:chOff x="315" y="0"/>
                <a:chExt cx="1583" cy="4319"/>
              </a:xfrm>
            </p:grpSpPr>
            <p:sp>
              <p:nvSpPr>
                <p:cNvPr id="1032" name="Rectangle 8">
                  <a:extLst>
                    <a:ext uri="{FF2B5EF4-FFF2-40B4-BE49-F238E27FC236}">
                      <a16:creationId xmlns:a16="http://schemas.microsoft.com/office/drawing/2014/main" id="{64D89233-F3A3-4C08-9C16-D1EE1360D33C}"/>
                    </a:ext>
                  </a:extLst>
                </p:cNvPr>
                <p:cNvSpPr>
                  <a:spLocks noChangeArrowheads="1"/>
                </p:cNvSpPr>
                <p:nvPr/>
              </p:nvSpPr>
              <p:spPr bwMode="auto">
                <a:xfrm>
                  <a:off x="891" y="0"/>
                  <a:ext cx="1007"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9F8E6D65-6EA7-4A09-BC9C-9F4274C7A78E}"/>
                    </a:ext>
                  </a:extLst>
                </p:cNvPr>
                <p:cNvSpPr>
                  <a:spLocks noChangeArrowheads="1"/>
                </p:cNvSpPr>
                <p:nvPr/>
              </p:nvSpPr>
              <p:spPr bwMode="auto">
                <a:xfrm>
                  <a:off x="315" y="0"/>
                  <a:ext cx="287"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34" name="Rectangle 10">
                  <a:extLst>
                    <a:ext uri="{FF2B5EF4-FFF2-40B4-BE49-F238E27FC236}">
                      <a16:creationId xmlns:a16="http://schemas.microsoft.com/office/drawing/2014/main" id="{4B154191-286A-4877-A8E8-D4D1B6ECA41E}"/>
                    </a:ext>
                  </a:extLst>
                </p:cNvPr>
                <p:cNvSpPr>
                  <a:spLocks noChangeArrowheads="1"/>
                </p:cNvSpPr>
                <p:nvPr/>
              </p:nvSpPr>
              <p:spPr bwMode="auto">
                <a:xfrm>
                  <a:off x="459" y="0"/>
                  <a:ext cx="479"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grpSp>
            <p:nvGrpSpPr>
              <p:cNvPr id="1035" name="Group 11">
                <a:extLst>
                  <a:ext uri="{FF2B5EF4-FFF2-40B4-BE49-F238E27FC236}">
                    <a16:creationId xmlns:a16="http://schemas.microsoft.com/office/drawing/2014/main" id="{1CD669DD-7DA3-4347-B8F8-0128BD0FA9D6}"/>
                  </a:ext>
                </a:extLst>
              </p:cNvPr>
              <p:cNvGrpSpPr>
                <a:grpSpLocks/>
              </p:cNvGrpSpPr>
              <p:nvPr/>
            </p:nvGrpSpPr>
            <p:grpSpPr bwMode="auto">
              <a:xfrm>
                <a:off x="4225" y="0"/>
                <a:ext cx="1583" cy="4319"/>
                <a:chOff x="4225" y="0"/>
                <a:chExt cx="1583" cy="4319"/>
              </a:xfrm>
            </p:grpSpPr>
            <p:sp>
              <p:nvSpPr>
                <p:cNvPr id="1036" name="Rectangle 12">
                  <a:extLst>
                    <a:ext uri="{FF2B5EF4-FFF2-40B4-BE49-F238E27FC236}">
                      <a16:creationId xmlns:a16="http://schemas.microsoft.com/office/drawing/2014/main" id="{E7D54E31-8E10-4DF4-8D6A-3D7E97441860}"/>
                    </a:ext>
                  </a:extLst>
                </p:cNvPr>
                <p:cNvSpPr>
                  <a:spLocks noChangeArrowheads="1"/>
                </p:cNvSpPr>
                <p:nvPr/>
              </p:nvSpPr>
              <p:spPr bwMode="auto">
                <a:xfrm rot="10800000">
                  <a:off x="4225" y="0"/>
                  <a:ext cx="1007"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37" name="Rectangle 13">
                  <a:extLst>
                    <a:ext uri="{FF2B5EF4-FFF2-40B4-BE49-F238E27FC236}">
                      <a16:creationId xmlns:a16="http://schemas.microsoft.com/office/drawing/2014/main" id="{57FA3861-8877-4B03-8648-D16DE63D2E1A}"/>
                    </a:ext>
                  </a:extLst>
                </p:cNvPr>
                <p:cNvSpPr>
                  <a:spLocks noChangeArrowheads="1"/>
                </p:cNvSpPr>
                <p:nvPr/>
              </p:nvSpPr>
              <p:spPr bwMode="auto">
                <a:xfrm rot="10800000">
                  <a:off x="5521" y="0"/>
                  <a:ext cx="287"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38" name="Rectangle 14">
                  <a:extLst>
                    <a:ext uri="{FF2B5EF4-FFF2-40B4-BE49-F238E27FC236}">
                      <a16:creationId xmlns:a16="http://schemas.microsoft.com/office/drawing/2014/main" id="{E732736A-DF0D-4151-B437-B353A0C1AD95}"/>
                    </a:ext>
                  </a:extLst>
                </p:cNvPr>
                <p:cNvSpPr>
                  <a:spLocks noChangeArrowheads="1"/>
                </p:cNvSpPr>
                <p:nvPr/>
              </p:nvSpPr>
              <p:spPr bwMode="auto">
                <a:xfrm rot="10800000">
                  <a:off x="5185" y="0"/>
                  <a:ext cx="479"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sp>
            <p:nvSpPr>
              <p:cNvPr id="1039" name="Rectangle 15">
                <a:extLst>
                  <a:ext uri="{FF2B5EF4-FFF2-40B4-BE49-F238E27FC236}">
                    <a16:creationId xmlns:a16="http://schemas.microsoft.com/office/drawing/2014/main" id="{D1ACEE6F-9B4F-4559-849D-7B612648C357}"/>
                  </a:ext>
                </a:extLst>
              </p:cNvPr>
              <p:cNvSpPr>
                <a:spLocks noChangeArrowheads="1"/>
              </p:cNvSpPr>
              <p:nvPr/>
            </p:nvSpPr>
            <p:spPr bwMode="auto">
              <a:xfrm>
                <a:off x="2449" y="0"/>
                <a:ext cx="1775"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40" name="Rectangle 16">
                <a:extLst>
                  <a:ext uri="{FF2B5EF4-FFF2-40B4-BE49-F238E27FC236}">
                    <a16:creationId xmlns:a16="http://schemas.microsoft.com/office/drawing/2014/main" id="{89D951BE-E233-4F25-B179-9AAAB963CA29}"/>
                  </a:ext>
                </a:extLst>
              </p:cNvPr>
              <p:cNvSpPr>
                <a:spLocks noChangeArrowheads="1"/>
              </p:cNvSpPr>
              <p:nvPr/>
            </p:nvSpPr>
            <p:spPr bwMode="auto">
              <a:xfrm>
                <a:off x="1873" y="0"/>
                <a:ext cx="287"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41" name="Rectangle 17">
                <a:extLst>
                  <a:ext uri="{FF2B5EF4-FFF2-40B4-BE49-F238E27FC236}">
                    <a16:creationId xmlns:a16="http://schemas.microsoft.com/office/drawing/2014/main" id="{3BC5C032-740C-488B-BCA3-CE07FD80CBC9}"/>
                  </a:ext>
                </a:extLst>
              </p:cNvPr>
              <p:cNvSpPr>
                <a:spLocks noChangeArrowheads="1"/>
              </p:cNvSpPr>
              <p:nvPr/>
            </p:nvSpPr>
            <p:spPr bwMode="auto">
              <a:xfrm>
                <a:off x="2017" y="0"/>
                <a:ext cx="479"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sp>
          <p:nvSpPr>
            <p:cNvPr id="1042" name="Freeform 18">
              <a:extLst>
                <a:ext uri="{FF2B5EF4-FFF2-40B4-BE49-F238E27FC236}">
                  <a16:creationId xmlns:a16="http://schemas.microsoft.com/office/drawing/2014/main" id="{3C3434C7-BFE4-4750-8219-1FACAC741210}"/>
                </a:ext>
              </a:extLst>
            </p:cNvPr>
            <p:cNvSpPr>
              <a:spLocks noChangeArrowheads="1"/>
            </p:cNvSpPr>
            <p:nvPr/>
          </p:nvSpPr>
          <p:spPr bwMode="auto">
            <a:xfrm>
              <a:off x="41" y="3172"/>
              <a:ext cx="5760" cy="739"/>
            </a:xfrm>
            <a:custGeom>
              <a:avLst/>
              <a:gdLst>
                <a:gd name="G0" fmla="+- 2150 0 0"/>
                <a:gd name="G1" fmla="+- 1 0 0"/>
                <a:gd name="G2" fmla="+- 1 0 0"/>
                <a:gd name="G3" fmla="+- 1 0 0"/>
                <a:gd name="G4" fmla="+- 1 0 0"/>
                <a:gd name="G5" fmla="+- 1 0 0"/>
                <a:gd name="G6" fmla="+- 1 0 0"/>
                <a:gd name="G7" fmla="+- 1 0 0"/>
                <a:gd name="G8" fmla="+- 1 0 0"/>
                <a:gd name="G9" fmla="+- 1 0 0"/>
                <a:gd name="G10" fmla="+- 1 0 0"/>
                <a:gd name="G11" fmla="+- 1 0 0"/>
                <a:gd name="G12" fmla="+- 1 0 0"/>
                <a:gd name="T0" fmla="*/ 0 w 9144000"/>
                <a:gd name="T1" fmla="*/ 1115420 h 1175655"/>
                <a:gd name="T2" fmla="*/ 1674600 w 9144000"/>
                <a:gd name="T3" fmla="*/ 1162884 h 1175655"/>
                <a:gd name="T4" fmla="*/ 4121180 w 9144000"/>
                <a:gd name="T5" fmla="*/ 1044223 h 1175655"/>
                <a:gd name="T6" fmla="*/ 7173467 w 9144000"/>
                <a:gd name="T7" fmla="*/ 605174 h 1175655"/>
                <a:gd name="T8" fmla="*/ 9144983 w 9144000"/>
                <a:gd name="T9" fmla="*/ 0 h 1175655"/>
              </a:gdLst>
              <a:ahLst/>
              <a:cxnLst>
                <a:cxn ang="0">
                  <a:pos x="T0" y="T1"/>
                </a:cxn>
                <a:cxn ang="0">
                  <a:pos x="T2" y="T3"/>
                </a:cxn>
                <a:cxn ang="0">
                  <a:pos x="T4" y="T5"/>
                </a:cxn>
                <a:cxn ang="0">
                  <a:pos x="T6" y="T7"/>
                </a:cxn>
                <a:cxn ang="0">
                  <a:pos x="T8" y="T9"/>
                </a:cxn>
              </a:cxnLst>
              <a:rect l="0" t="0"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noFill/>
            <a:ln w="6480" cap="flat">
              <a:solidFill>
                <a:srgbClr val="FFFFFF">
                  <a:alpha val="20000"/>
                </a:srgbClr>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43" name="Freeform 19">
              <a:extLst>
                <a:ext uri="{FF2B5EF4-FFF2-40B4-BE49-F238E27FC236}">
                  <a16:creationId xmlns:a16="http://schemas.microsoft.com/office/drawing/2014/main" id="{E84D1A62-9703-4CA4-AA9D-93056497CB2A}"/>
                </a:ext>
              </a:extLst>
            </p:cNvPr>
            <p:cNvSpPr>
              <a:spLocks noChangeArrowheads="1"/>
            </p:cNvSpPr>
            <p:nvPr/>
          </p:nvSpPr>
          <p:spPr bwMode="auto">
            <a:xfrm>
              <a:off x="41" y="2184"/>
              <a:ext cx="5760" cy="560"/>
            </a:xfrm>
            <a:custGeom>
              <a:avLst/>
              <a:gdLst>
                <a:gd name="G0" fmla="+- 38669 0 0"/>
                <a:gd name="G1" fmla="+- 1 0 0"/>
                <a:gd name="G2" fmla="+- 1 0 0"/>
                <a:gd name="G3" fmla="+- 1 0 0"/>
                <a:gd name="G4" fmla="+- 1 0 0"/>
                <a:gd name="G5" fmla="+- 1 0 0"/>
                <a:gd name="G6" fmla="+- 1 0 0"/>
                <a:gd name="G7" fmla="+- 1 0 0"/>
                <a:gd name="G8" fmla="+- 1 0 0"/>
                <a:gd name="G9" fmla="+- 1 0 0"/>
                <a:gd name="G10" fmla="+- 1 0 0"/>
                <a:gd name="G11" fmla="+- 1 0 0"/>
                <a:gd name="G12" fmla="+- 1 0 0"/>
                <a:gd name="T0" fmla="*/ 0 w 9144000"/>
                <a:gd name="T1" fmla="*/ 890588 h 890650"/>
                <a:gd name="T2" fmla="*/ 1045140 w 9144000"/>
                <a:gd name="T3" fmla="*/ 474980 h 890650"/>
                <a:gd name="T4" fmla="*/ 3111669 w 9144000"/>
                <a:gd name="T5" fmla="*/ 71247 h 890650"/>
                <a:gd name="T6" fmla="*/ 5914547 w 9144000"/>
                <a:gd name="T7" fmla="*/ 71247 h 890650"/>
                <a:gd name="T8" fmla="*/ 9144983 w 9144000"/>
                <a:gd name="T9" fmla="*/ 498729 h 890650"/>
              </a:gdLst>
              <a:ahLst/>
              <a:cxnLst>
                <a:cxn ang="0">
                  <a:pos x="T0" y="T1"/>
                </a:cxn>
                <a:cxn ang="0">
                  <a:pos x="T2" y="T3"/>
                </a:cxn>
                <a:cxn ang="0">
                  <a:pos x="T4" y="T5"/>
                </a:cxn>
                <a:cxn ang="0">
                  <a:pos x="T6" y="T7"/>
                </a:cxn>
                <a:cxn ang="0">
                  <a:pos x="T8" y="T9"/>
                </a:cxn>
              </a:cxnLst>
              <a:rect l="0" t="0"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noFill/>
            <a:ln w="6480" cap="flat">
              <a:solidFill>
                <a:srgbClr val="FFFFFF">
                  <a:alpha val="20000"/>
                </a:srgbClr>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44" name="Freeform 20">
              <a:extLst>
                <a:ext uri="{FF2B5EF4-FFF2-40B4-BE49-F238E27FC236}">
                  <a16:creationId xmlns:a16="http://schemas.microsoft.com/office/drawing/2014/main" id="{3583D887-A091-4DC6-8AE8-486C55F841F7}"/>
                </a:ext>
              </a:extLst>
            </p:cNvPr>
            <p:cNvSpPr>
              <a:spLocks noChangeArrowheads="1"/>
            </p:cNvSpPr>
            <p:nvPr/>
          </p:nvSpPr>
          <p:spPr bwMode="auto">
            <a:xfrm>
              <a:off x="34" y="3553"/>
              <a:ext cx="1892" cy="762"/>
            </a:xfrm>
            <a:custGeom>
              <a:avLst/>
              <a:gdLst>
                <a:gd name="G0" fmla="+- 1 0 0"/>
                <a:gd name="G1" fmla="+- 1 0 0"/>
                <a:gd name="G2" fmla="+- 1 0 0"/>
                <a:gd name="G3" fmla="+- 1 0 0"/>
                <a:gd name="T0" fmla="*/ 0 w 3004457"/>
                <a:gd name="T1" fmla="*/ 0 h 1211283"/>
                <a:gd name="T2" fmla="*/ 3004940 w 3004457"/>
                <a:gd name="T3" fmla="*/ 1211262 h 1211283"/>
              </a:gdLst>
              <a:ahLst/>
              <a:cxnLst>
                <a:cxn ang="0">
                  <a:pos x="T0" y="T1"/>
                </a:cxn>
                <a:cxn ang="0">
                  <a:pos x="T2" y="T3"/>
                </a:cxn>
              </a:cxnLst>
              <a:rect l="0" t="0" r="r" b="b"/>
              <a:pathLst>
                <a:path w="3004457" h="1211283">
                  <a:moveTo>
                    <a:pt x="0" y="0"/>
                  </a:moveTo>
                  <a:cubicBezTo>
                    <a:pt x="1103415" y="501732"/>
                    <a:pt x="2206831" y="1003465"/>
                    <a:pt x="3004457" y="1211283"/>
                  </a:cubicBezTo>
                </a:path>
              </a:pathLst>
            </a:custGeom>
            <a:noFill/>
            <a:ln w="6480" cap="flat">
              <a:solidFill>
                <a:srgbClr val="FFFFFF">
                  <a:alpha val="20000"/>
                </a:srgbClr>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46" name="Freeform 22">
              <a:extLst>
                <a:ext uri="{FF2B5EF4-FFF2-40B4-BE49-F238E27FC236}">
                  <a16:creationId xmlns:a16="http://schemas.microsoft.com/office/drawing/2014/main" id="{7D44082D-6FBE-49CF-82E8-5D02FCEE107D}"/>
                </a:ext>
              </a:extLst>
            </p:cNvPr>
            <p:cNvSpPr>
              <a:spLocks noChangeArrowheads="1"/>
            </p:cNvSpPr>
            <p:nvPr/>
          </p:nvSpPr>
          <p:spPr bwMode="auto">
            <a:xfrm>
              <a:off x="1395" y="3233"/>
              <a:ext cx="4398" cy="1082"/>
            </a:xfrm>
            <a:custGeom>
              <a:avLst/>
              <a:gdLst>
                <a:gd name="G0" fmla="+- 15980 0 0"/>
                <a:gd name="G1" fmla="+- 1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0 0"/>
                <a:gd name="G26" fmla="+- 1 0 0"/>
                <a:gd name="G27" fmla="+- 1 0 0"/>
                <a:gd name="G28" fmla="+- 1 0 0"/>
                <a:gd name="T0" fmla="*/ 0 w 6982691"/>
                <a:gd name="T1" fmla="*/ 1719262 h 1719942"/>
                <a:gd name="T2" fmla="*/ 546285 w 6982691"/>
                <a:gd name="T3" fmla="*/ 1185084 h 1719942"/>
                <a:gd name="T4" fmla="*/ 1330087 w 6982691"/>
                <a:gd name="T5" fmla="*/ 710259 h 1719942"/>
                <a:gd name="T6" fmla="*/ 2078259 w 6982691"/>
                <a:gd name="T7" fmla="*/ 437234 h 1719942"/>
                <a:gd name="T8" fmla="*/ 3348967 w 6982691"/>
                <a:gd name="T9" fmla="*/ 152339 h 1719942"/>
                <a:gd name="T10" fmla="*/ 4002134 w 6982691"/>
                <a:gd name="T11" fmla="*/ 69245 h 1719942"/>
                <a:gd name="T12" fmla="*/ 5047201 w 6982691"/>
                <a:gd name="T13" fmla="*/ 9892 h 1719942"/>
                <a:gd name="T14" fmla="*/ 5890380 w 6982691"/>
                <a:gd name="T15" fmla="*/ 9892 h 1719942"/>
                <a:gd name="T16" fmla="*/ 6496045 w 6982691"/>
                <a:gd name="T17" fmla="*/ 9892 h 1719942"/>
                <a:gd name="T18" fmla="*/ 6899821 w 6982691"/>
                <a:gd name="T19" fmla="*/ 33633 h 1719942"/>
                <a:gd name="T20" fmla="*/ 6982951 w 6982691"/>
                <a:gd name="T21" fmla="*/ 45504 h 1719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noFill/>
            <a:ln w="6480" cap="flat">
              <a:solidFill>
                <a:srgbClr val="FFFFFF">
                  <a:alpha val="20000"/>
                </a:srgbClr>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47" name="AutoShape 23">
              <a:extLst>
                <a:ext uri="{FF2B5EF4-FFF2-40B4-BE49-F238E27FC236}">
                  <a16:creationId xmlns:a16="http://schemas.microsoft.com/office/drawing/2014/main" id="{8385607F-1CC1-423C-95F3-7FB50C4A030F}"/>
                </a:ext>
              </a:extLst>
            </p:cNvPr>
            <p:cNvSpPr>
              <a:spLocks noChangeArrowheads="1"/>
            </p:cNvSpPr>
            <p:nvPr/>
          </p:nvSpPr>
          <p:spPr bwMode="auto">
            <a:xfrm rot="1800000">
              <a:off x="1936" y="1800"/>
              <a:ext cx="1008" cy="874"/>
            </a:xfrm>
            <a:prstGeom prst="hexagon">
              <a:avLst>
                <a:gd name="adj" fmla="val 28550"/>
                <a:gd name="vf" fmla="val 115470"/>
              </a:avLst>
            </a:prstGeom>
            <a:solidFill>
              <a:srgbClr val="FFFFFF">
                <a:alpha val="9999"/>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48" name="AutoShape 24">
              <a:extLst>
                <a:ext uri="{FF2B5EF4-FFF2-40B4-BE49-F238E27FC236}">
                  <a16:creationId xmlns:a16="http://schemas.microsoft.com/office/drawing/2014/main" id="{8D69F7E4-FD66-4936-BA4F-AE697919C19C}"/>
                </a:ext>
              </a:extLst>
            </p:cNvPr>
            <p:cNvSpPr>
              <a:spLocks noChangeArrowheads="1"/>
            </p:cNvSpPr>
            <p:nvPr/>
          </p:nvSpPr>
          <p:spPr bwMode="auto">
            <a:xfrm rot="1800000">
              <a:off x="2392" y="2598"/>
              <a:ext cx="1008" cy="874"/>
            </a:xfrm>
            <a:prstGeom prst="hexagon">
              <a:avLst>
                <a:gd name="adj" fmla="val 28550"/>
                <a:gd name="vf" fmla="val 115470"/>
              </a:avLst>
            </a:prstGeom>
            <a:solidFill>
              <a:srgbClr val="FFFFFF">
                <a:alpha val="0"/>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49" name="AutoShape 25">
              <a:extLst>
                <a:ext uri="{FF2B5EF4-FFF2-40B4-BE49-F238E27FC236}">
                  <a16:creationId xmlns:a16="http://schemas.microsoft.com/office/drawing/2014/main" id="{5DFDB1C1-5C2D-4192-ACBE-58CAB346C264}"/>
                </a:ext>
              </a:extLst>
            </p:cNvPr>
            <p:cNvSpPr>
              <a:spLocks noChangeArrowheads="1"/>
            </p:cNvSpPr>
            <p:nvPr/>
          </p:nvSpPr>
          <p:spPr bwMode="auto">
            <a:xfrm rot="1800000">
              <a:off x="2398" y="1002"/>
              <a:ext cx="1008" cy="874"/>
            </a:xfrm>
            <a:prstGeom prst="hexagon">
              <a:avLst>
                <a:gd name="adj" fmla="val 28550"/>
                <a:gd name="vf" fmla="val 115470"/>
              </a:avLst>
            </a:prstGeom>
            <a:solidFill>
              <a:srgbClr val="FFFFFF">
                <a:alpha val="6999"/>
              </a:srgbClr>
            </a:solidFill>
            <a:ln w="12600" cap="sq">
              <a:solidFill>
                <a:srgbClr val="FFFFFF">
                  <a:alpha val="7999"/>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50" name="AutoShape 26">
              <a:extLst>
                <a:ext uri="{FF2B5EF4-FFF2-40B4-BE49-F238E27FC236}">
                  <a16:creationId xmlns:a16="http://schemas.microsoft.com/office/drawing/2014/main" id="{0E76C3BC-3C95-4259-9181-13B6EF17B08B}"/>
                </a:ext>
              </a:extLst>
            </p:cNvPr>
            <p:cNvSpPr>
              <a:spLocks noChangeArrowheads="1"/>
            </p:cNvSpPr>
            <p:nvPr/>
          </p:nvSpPr>
          <p:spPr bwMode="auto">
            <a:xfrm rot="1800000">
              <a:off x="1924" y="204"/>
              <a:ext cx="1008" cy="874"/>
            </a:xfrm>
            <a:prstGeom prst="hexagon">
              <a:avLst>
                <a:gd name="adj" fmla="val 28550"/>
                <a:gd name="vf" fmla="val 115470"/>
              </a:avLst>
            </a:prstGeom>
            <a:solidFill>
              <a:srgbClr val="FFFFFF">
                <a:alpha val="3999"/>
              </a:srgbClr>
            </a:solidFill>
            <a:ln w="12600" cap="sq">
              <a:solidFill>
                <a:srgbClr val="FFFFFF">
                  <a:alpha val="7999"/>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51" name="AutoShape 27">
              <a:extLst>
                <a:ext uri="{FF2B5EF4-FFF2-40B4-BE49-F238E27FC236}">
                  <a16:creationId xmlns:a16="http://schemas.microsoft.com/office/drawing/2014/main" id="{C426BBD2-384E-42D7-9C8B-8FF2183329B6}"/>
                </a:ext>
              </a:extLst>
            </p:cNvPr>
            <p:cNvSpPr>
              <a:spLocks noChangeArrowheads="1"/>
            </p:cNvSpPr>
            <p:nvPr/>
          </p:nvSpPr>
          <p:spPr bwMode="auto">
            <a:xfrm rot="1800000">
              <a:off x="2860" y="3390"/>
              <a:ext cx="1008" cy="874"/>
            </a:xfrm>
            <a:prstGeom prst="hexagon">
              <a:avLst>
                <a:gd name="adj" fmla="val 28550"/>
                <a:gd name="vf" fmla="val 115470"/>
              </a:avLst>
            </a:prstGeom>
            <a:solidFill>
              <a:srgbClr val="FFFFFF">
                <a:alpha val="6000"/>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53" name="AutoShape 29">
              <a:extLst>
                <a:ext uri="{FF2B5EF4-FFF2-40B4-BE49-F238E27FC236}">
                  <a16:creationId xmlns:a16="http://schemas.microsoft.com/office/drawing/2014/main" id="{CCFBF716-2882-4713-83C1-5118EEECE7DF}"/>
                </a:ext>
              </a:extLst>
            </p:cNvPr>
            <p:cNvSpPr>
              <a:spLocks noChangeArrowheads="1"/>
            </p:cNvSpPr>
            <p:nvPr/>
          </p:nvSpPr>
          <p:spPr bwMode="auto">
            <a:xfrm rot="1800000">
              <a:off x="64" y="3402"/>
              <a:ext cx="1008" cy="874"/>
            </a:xfrm>
            <a:prstGeom prst="hexagon">
              <a:avLst>
                <a:gd name="adj" fmla="val 28550"/>
                <a:gd name="vf" fmla="val 115470"/>
              </a:avLst>
            </a:prstGeom>
            <a:solidFill>
              <a:srgbClr val="FFFFFF">
                <a:alpha val="0"/>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54" name="AutoShape 30">
              <a:extLst>
                <a:ext uri="{FF2B5EF4-FFF2-40B4-BE49-F238E27FC236}">
                  <a16:creationId xmlns:a16="http://schemas.microsoft.com/office/drawing/2014/main" id="{7B6CDFA3-2466-47F6-970A-85630D147E25}"/>
                </a:ext>
              </a:extLst>
            </p:cNvPr>
            <p:cNvSpPr>
              <a:spLocks noChangeArrowheads="1"/>
            </p:cNvSpPr>
            <p:nvPr/>
          </p:nvSpPr>
          <p:spPr bwMode="auto">
            <a:xfrm rot="1800000">
              <a:off x="82" y="1794"/>
              <a:ext cx="1008" cy="874"/>
            </a:xfrm>
            <a:prstGeom prst="hexagon">
              <a:avLst>
                <a:gd name="adj" fmla="val 28550"/>
                <a:gd name="vf" fmla="val 115470"/>
              </a:avLst>
            </a:prstGeom>
            <a:solidFill>
              <a:srgbClr val="FFFFFF">
                <a:alpha val="6999"/>
              </a:srgbClr>
            </a:solidFill>
            <a:ln w="12600" cap="sq">
              <a:solidFill>
                <a:srgbClr val="FFFFFF">
                  <a:alpha val="7999"/>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55" name="AutoShape 31">
              <a:extLst>
                <a:ext uri="{FF2B5EF4-FFF2-40B4-BE49-F238E27FC236}">
                  <a16:creationId xmlns:a16="http://schemas.microsoft.com/office/drawing/2014/main" id="{C02A3495-9964-4B50-8DF8-F49BCC582C20}"/>
                </a:ext>
              </a:extLst>
            </p:cNvPr>
            <p:cNvSpPr>
              <a:spLocks noChangeArrowheads="1"/>
            </p:cNvSpPr>
            <p:nvPr/>
          </p:nvSpPr>
          <p:spPr bwMode="auto">
            <a:xfrm rot="1800000">
              <a:off x="538" y="2598"/>
              <a:ext cx="1008" cy="874"/>
            </a:xfrm>
            <a:prstGeom prst="hexagon">
              <a:avLst>
                <a:gd name="adj" fmla="val 28550"/>
                <a:gd name="vf" fmla="val 115470"/>
              </a:avLst>
            </a:prstGeom>
            <a:solidFill>
              <a:srgbClr val="FFFFFF">
                <a:alpha val="0"/>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56" name="AutoShape 32">
              <a:extLst>
                <a:ext uri="{FF2B5EF4-FFF2-40B4-BE49-F238E27FC236}">
                  <a16:creationId xmlns:a16="http://schemas.microsoft.com/office/drawing/2014/main" id="{00B7F310-AD5E-4EA7-B575-E2804AFC8334}"/>
                </a:ext>
              </a:extLst>
            </p:cNvPr>
            <p:cNvSpPr>
              <a:spLocks noChangeArrowheads="1"/>
            </p:cNvSpPr>
            <p:nvPr/>
          </p:nvSpPr>
          <p:spPr bwMode="auto">
            <a:xfrm rot="1800000">
              <a:off x="1000" y="3408"/>
              <a:ext cx="1008" cy="874"/>
            </a:xfrm>
            <a:prstGeom prst="hexagon">
              <a:avLst>
                <a:gd name="adj" fmla="val 28550"/>
                <a:gd name="vf" fmla="val 115470"/>
              </a:avLst>
            </a:prstGeom>
            <a:solidFill>
              <a:srgbClr val="FFFFFF">
                <a:alpha val="0"/>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57" name="AutoShape 33">
              <a:extLst>
                <a:ext uri="{FF2B5EF4-FFF2-40B4-BE49-F238E27FC236}">
                  <a16:creationId xmlns:a16="http://schemas.microsoft.com/office/drawing/2014/main" id="{904C7BCA-07B8-4B4F-B2C8-10BFAAF9877A}"/>
                </a:ext>
              </a:extLst>
            </p:cNvPr>
            <p:cNvSpPr>
              <a:spLocks noChangeArrowheads="1"/>
            </p:cNvSpPr>
            <p:nvPr/>
          </p:nvSpPr>
          <p:spPr bwMode="auto">
            <a:xfrm rot="1800000">
              <a:off x="1012" y="1800"/>
              <a:ext cx="1008" cy="874"/>
            </a:xfrm>
            <a:prstGeom prst="hexagon">
              <a:avLst>
                <a:gd name="adj" fmla="val 28550"/>
                <a:gd name="vf" fmla="val 115470"/>
              </a:avLst>
            </a:prstGeom>
            <a:solidFill>
              <a:srgbClr val="FFFFFF">
                <a:alpha val="6999"/>
              </a:srgbClr>
            </a:solidFill>
            <a:ln w="12600" cap="sq">
              <a:solidFill>
                <a:srgbClr val="FFFFFF">
                  <a:alpha val="7999"/>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58" name="AutoShape 34">
              <a:extLst>
                <a:ext uri="{FF2B5EF4-FFF2-40B4-BE49-F238E27FC236}">
                  <a16:creationId xmlns:a16="http://schemas.microsoft.com/office/drawing/2014/main" id="{6D104F4D-1AF0-4B71-BE14-952C41B34871}"/>
                </a:ext>
              </a:extLst>
            </p:cNvPr>
            <p:cNvSpPr>
              <a:spLocks noChangeArrowheads="1"/>
            </p:cNvSpPr>
            <p:nvPr/>
          </p:nvSpPr>
          <p:spPr bwMode="auto">
            <a:xfrm rot="1800000">
              <a:off x="550" y="984"/>
              <a:ext cx="1008" cy="874"/>
            </a:xfrm>
            <a:prstGeom prst="hexagon">
              <a:avLst>
                <a:gd name="adj" fmla="val 28550"/>
                <a:gd name="vf" fmla="val 115470"/>
              </a:avLst>
            </a:prstGeom>
            <a:solidFill>
              <a:srgbClr val="FFFFFF">
                <a:alpha val="0"/>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59" name="AutoShape 35">
              <a:extLst>
                <a:ext uri="{FF2B5EF4-FFF2-40B4-BE49-F238E27FC236}">
                  <a16:creationId xmlns:a16="http://schemas.microsoft.com/office/drawing/2014/main" id="{6A9E00A1-ADB2-46A7-AE65-F32EFAB5099C}"/>
                </a:ext>
              </a:extLst>
            </p:cNvPr>
            <p:cNvSpPr>
              <a:spLocks noChangeArrowheads="1"/>
            </p:cNvSpPr>
            <p:nvPr/>
          </p:nvSpPr>
          <p:spPr bwMode="auto">
            <a:xfrm rot="1800000">
              <a:off x="4337" y="2611"/>
              <a:ext cx="1007" cy="874"/>
            </a:xfrm>
            <a:prstGeom prst="hexagon">
              <a:avLst>
                <a:gd name="adj" fmla="val 28548"/>
                <a:gd name="vf" fmla="val 115470"/>
              </a:avLst>
            </a:prstGeom>
            <a:solidFill>
              <a:srgbClr val="FFFFFF">
                <a:alpha val="9999"/>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60" name="AutoShape 36">
              <a:extLst>
                <a:ext uri="{FF2B5EF4-FFF2-40B4-BE49-F238E27FC236}">
                  <a16:creationId xmlns:a16="http://schemas.microsoft.com/office/drawing/2014/main" id="{3193D483-6243-4947-98CC-8DD64F219A04}"/>
                </a:ext>
              </a:extLst>
            </p:cNvPr>
            <p:cNvSpPr>
              <a:spLocks noChangeArrowheads="1"/>
            </p:cNvSpPr>
            <p:nvPr/>
          </p:nvSpPr>
          <p:spPr bwMode="auto">
            <a:xfrm rot="1800000">
              <a:off x="4805" y="3415"/>
              <a:ext cx="1007" cy="874"/>
            </a:xfrm>
            <a:prstGeom prst="hexagon">
              <a:avLst>
                <a:gd name="adj" fmla="val 28548"/>
                <a:gd name="vf" fmla="val 115470"/>
              </a:avLst>
            </a:prstGeom>
            <a:solidFill>
              <a:srgbClr val="FFFFFF">
                <a:alpha val="0"/>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61" name="AutoShape 37">
              <a:extLst>
                <a:ext uri="{FF2B5EF4-FFF2-40B4-BE49-F238E27FC236}">
                  <a16:creationId xmlns:a16="http://schemas.microsoft.com/office/drawing/2014/main" id="{2E6F178F-54C5-4563-A6AA-E1D7AA41681B}"/>
                </a:ext>
              </a:extLst>
            </p:cNvPr>
            <p:cNvSpPr>
              <a:spLocks noChangeArrowheads="1"/>
            </p:cNvSpPr>
            <p:nvPr/>
          </p:nvSpPr>
          <p:spPr bwMode="auto">
            <a:xfrm rot="1800000">
              <a:off x="4805" y="1806"/>
              <a:ext cx="1007" cy="874"/>
            </a:xfrm>
            <a:prstGeom prst="hexagon">
              <a:avLst>
                <a:gd name="adj" fmla="val 28548"/>
                <a:gd name="vf" fmla="val 115470"/>
              </a:avLst>
            </a:prstGeom>
            <a:solidFill>
              <a:srgbClr val="FFFFFF">
                <a:alpha val="6999"/>
              </a:srgbClr>
            </a:solidFill>
            <a:ln w="12600" cap="sq">
              <a:solidFill>
                <a:srgbClr val="FFFFFF">
                  <a:alpha val="7999"/>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62" name="Freeform 38">
              <a:extLst>
                <a:ext uri="{FF2B5EF4-FFF2-40B4-BE49-F238E27FC236}">
                  <a16:creationId xmlns:a16="http://schemas.microsoft.com/office/drawing/2014/main" id="{39FE3215-69E6-4DA3-A246-AB0080D5A41E}"/>
                </a:ext>
              </a:extLst>
            </p:cNvPr>
            <p:cNvSpPr>
              <a:spLocks noChangeArrowheads="1"/>
            </p:cNvSpPr>
            <p:nvPr/>
          </p:nvSpPr>
          <p:spPr bwMode="auto">
            <a:xfrm rot="1800000">
              <a:off x="5283" y="2555"/>
              <a:ext cx="782" cy="873"/>
            </a:xfrm>
            <a:custGeom>
              <a:avLst/>
              <a:gdLst>
                <a:gd name="G0" fmla="+- 38748 0 0"/>
                <a:gd name="G1" fmla="+- 1 0 0"/>
                <a:gd name="G2" fmla="+- 1 0 0"/>
                <a:gd name="G3" fmla="+- 1 0 0"/>
                <a:gd name="G4" fmla="+- 1 0 0"/>
                <a:gd name="G5" fmla="+- 1 0 0"/>
                <a:gd name="G6" fmla="+- 38748 0 0"/>
                <a:gd name="T0" fmla="*/ 0 w 1243407"/>
                <a:gd name="T1" fmla="*/ 693738 h 1388236"/>
                <a:gd name="T2" fmla="*/ 396106 w 1243407"/>
                <a:gd name="T3" fmla="*/ 0 h 1388236"/>
                <a:gd name="T4" fmla="*/ 473848 w 1243407"/>
                <a:gd name="T5" fmla="*/ 4014 h 1388236"/>
                <a:gd name="T6" fmla="*/ 1242931 w 1243407"/>
                <a:gd name="T7" fmla="*/ 1325256 h 1388236"/>
                <a:gd name="T8" fmla="*/ 1204681 w 1243407"/>
                <a:gd name="T9" fmla="*/ 1387475 h 1388236"/>
                <a:gd name="T10" fmla="*/ 396106 w 1243407"/>
                <a:gd name="T11" fmla="*/ 1387475 h 1388236"/>
                <a:gd name="T12" fmla="*/ 0 w 1243407"/>
                <a:gd name="T13" fmla="*/ 693738 h 1388236"/>
              </a:gdLst>
              <a:ahLst/>
              <a:cxnLst>
                <a:cxn ang="0">
                  <a:pos x="T0" y="T1"/>
                </a:cxn>
                <a:cxn ang="0">
                  <a:pos x="T2" y="T3"/>
                </a:cxn>
                <a:cxn ang="0">
                  <a:pos x="T4" y="T5"/>
                </a:cxn>
                <a:cxn ang="0">
                  <a:pos x="T6" y="T7"/>
                </a:cxn>
                <a:cxn ang="0">
                  <a:pos x="T8" y="T9"/>
                </a:cxn>
                <a:cxn ang="0">
                  <a:pos x="T10" y="T11"/>
                </a:cxn>
                <a:cxn ang="0">
                  <a:pos x="T12" y="T13"/>
                </a:cxn>
              </a:cxnLst>
              <a:rect l="0" t="0"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rgbClr val="FFFFFF">
                <a:alpha val="3999"/>
              </a:srgbClr>
            </a:solidFill>
            <a:ln w="12600" cap="flat">
              <a:solidFill>
                <a:srgbClr val="FFFFFF">
                  <a:alpha val="12000"/>
                </a:srgbClr>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63" name="Freeform 39">
              <a:extLst>
                <a:ext uri="{FF2B5EF4-FFF2-40B4-BE49-F238E27FC236}">
                  <a16:creationId xmlns:a16="http://schemas.microsoft.com/office/drawing/2014/main" id="{90BAFDCE-328E-4AA6-97C9-1DE8D4229C69}"/>
                </a:ext>
              </a:extLst>
            </p:cNvPr>
            <p:cNvSpPr>
              <a:spLocks noChangeArrowheads="1"/>
            </p:cNvSpPr>
            <p:nvPr/>
          </p:nvSpPr>
          <p:spPr bwMode="auto">
            <a:xfrm rot="1800000">
              <a:off x="5282" y="951"/>
              <a:ext cx="781" cy="874"/>
            </a:xfrm>
            <a:custGeom>
              <a:avLst/>
              <a:gdLst>
                <a:gd name="G0" fmla="+- 39334 0 0"/>
                <a:gd name="G1" fmla="+- 1 0 0"/>
                <a:gd name="G2" fmla="+- 1 0 0"/>
                <a:gd name="G3" fmla="+- 1 0 0"/>
                <a:gd name="G4" fmla="+- 1 0 0"/>
                <a:gd name="G5" fmla="+- 1 0 0"/>
                <a:gd name="G6" fmla="+- 39334 0 0"/>
                <a:gd name="T0" fmla="*/ 0 w 1241871"/>
                <a:gd name="T1" fmla="*/ 694825 h 1388822"/>
                <a:gd name="T2" fmla="*/ 396090 w 1241871"/>
                <a:gd name="T3" fmla="*/ 586 h 1388822"/>
                <a:gd name="T4" fmla="*/ 481797 w 1241871"/>
                <a:gd name="T5" fmla="*/ 0 h 1388822"/>
                <a:gd name="T6" fmla="*/ 1241343 w 1241871"/>
                <a:gd name="T7" fmla="*/ 1324142 h 1388822"/>
                <a:gd name="T8" fmla="*/ 1204630 w 1241871"/>
                <a:gd name="T9" fmla="*/ 1389063 h 1388822"/>
                <a:gd name="T10" fmla="*/ 396090 w 1241871"/>
                <a:gd name="T11" fmla="*/ 1389063 h 1388822"/>
                <a:gd name="T12" fmla="*/ 0 w 1241871"/>
                <a:gd name="T13" fmla="*/ 694825 h 1388822"/>
              </a:gdLst>
              <a:ahLst/>
              <a:cxnLst>
                <a:cxn ang="0">
                  <a:pos x="T0" y="T1"/>
                </a:cxn>
                <a:cxn ang="0">
                  <a:pos x="T2" y="T3"/>
                </a:cxn>
                <a:cxn ang="0">
                  <a:pos x="T4" y="T5"/>
                </a:cxn>
                <a:cxn ang="0">
                  <a:pos x="T6" y="T7"/>
                </a:cxn>
                <a:cxn ang="0">
                  <a:pos x="T8" y="T9"/>
                </a:cxn>
                <a:cxn ang="0">
                  <a:pos x="T10" y="T11"/>
                </a:cxn>
                <a:cxn ang="0">
                  <a:pos x="T12" y="T13"/>
                </a:cxn>
              </a:cxnLst>
              <a:rect l="0" t="0"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rgbClr val="FFFFFF">
                <a:alpha val="0"/>
              </a:srgbClr>
            </a:solidFill>
            <a:ln w="12600" cap="flat">
              <a:solidFill>
                <a:srgbClr val="FFFFFF">
                  <a:alpha val="12000"/>
                </a:srgbClr>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sp>
        <p:nvSpPr>
          <p:cNvPr id="1064" name="Rectangle 40">
            <a:extLst>
              <a:ext uri="{FF2B5EF4-FFF2-40B4-BE49-F238E27FC236}">
                <a16:creationId xmlns:a16="http://schemas.microsoft.com/office/drawing/2014/main" id="{F516335E-5546-4C53-B680-C03DC664F1A1}"/>
              </a:ext>
            </a:extLst>
          </p:cNvPr>
          <p:cNvSpPr>
            <a:spLocks noChangeArrowheads="1"/>
          </p:cNvSpPr>
          <p:nvPr/>
        </p:nvSpPr>
        <p:spPr bwMode="auto">
          <a:xfrm>
            <a:off x="457200" y="333375"/>
            <a:ext cx="8229600" cy="6186488"/>
          </a:xfrm>
          <a:prstGeom prst="rect">
            <a:avLst/>
          </a:prstGeom>
          <a:solidFill>
            <a:srgbClr val="FFFFFF"/>
          </a:solidFill>
          <a:ln w="648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65" name="Rectangle 41">
            <a:extLst>
              <a:ext uri="{FF2B5EF4-FFF2-40B4-BE49-F238E27FC236}">
                <a16:creationId xmlns:a16="http://schemas.microsoft.com/office/drawing/2014/main" id="{2A7004F6-8B9A-4858-B225-48472683FD9D}"/>
              </a:ext>
            </a:extLst>
          </p:cNvPr>
          <p:cNvSpPr>
            <a:spLocks noChangeArrowheads="1"/>
          </p:cNvSpPr>
          <p:nvPr/>
        </p:nvSpPr>
        <p:spPr bwMode="auto">
          <a:xfrm>
            <a:off x="4560888" y="-22225"/>
            <a:ext cx="3679825" cy="700088"/>
          </a:xfrm>
          <a:prstGeom prst="rect">
            <a:avLst/>
          </a:prstGeom>
          <a:solidFill>
            <a:srgbClr val="F5F5F5"/>
          </a:solidFill>
          <a:ln w="15840" cap="sq">
            <a:solidFill>
              <a:srgbClr val="577293"/>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66" name="Rectangle 42">
            <a:extLst>
              <a:ext uri="{FF2B5EF4-FFF2-40B4-BE49-F238E27FC236}">
                <a16:creationId xmlns:a16="http://schemas.microsoft.com/office/drawing/2014/main" id="{1A51E2BB-C464-47DB-B43A-91C5255B5364}"/>
              </a:ext>
            </a:extLst>
          </p:cNvPr>
          <p:cNvSpPr>
            <a:spLocks noChangeArrowheads="1"/>
          </p:cNvSpPr>
          <p:nvPr/>
        </p:nvSpPr>
        <p:spPr bwMode="auto">
          <a:xfrm>
            <a:off x="4649788" y="-22225"/>
            <a:ext cx="3505200" cy="623888"/>
          </a:xfrm>
          <a:prstGeom prst="rect">
            <a:avLst/>
          </a:prstGeom>
          <a:solidFill>
            <a:srgbClr val="9C5252"/>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67" name="Rectangle 43">
            <a:extLst>
              <a:ext uri="{FF2B5EF4-FFF2-40B4-BE49-F238E27FC236}">
                <a16:creationId xmlns:a16="http://schemas.microsoft.com/office/drawing/2014/main" id="{3D7F9379-2DC6-4037-84D2-212894878F10}"/>
              </a:ext>
            </a:extLst>
          </p:cNvPr>
          <p:cNvSpPr>
            <a:spLocks noGrp="1" noChangeArrowheads="1"/>
          </p:cNvSpPr>
          <p:nvPr>
            <p:ph type="title"/>
          </p:nvPr>
        </p:nvSpPr>
        <p:spPr bwMode="auto">
          <a:xfrm>
            <a:off x="1042988" y="1027113"/>
            <a:ext cx="7023100" cy="11414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p>
            <a:pPr lvl="0"/>
            <a:r>
              <a:rPr lang="en-GB" altLang="en-US"/>
              <a:t>Kliknij, aby edytować format tekstu tytułu</a:t>
            </a:r>
          </a:p>
        </p:txBody>
      </p:sp>
      <p:sp>
        <p:nvSpPr>
          <p:cNvPr id="1068" name="Rectangle 44">
            <a:extLst>
              <a:ext uri="{FF2B5EF4-FFF2-40B4-BE49-F238E27FC236}">
                <a16:creationId xmlns:a16="http://schemas.microsoft.com/office/drawing/2014/main" id="{52CDACA4-508A-48A8-942E-401F5AFF039B}"/>
              </a:ext>
            </a:extLst>
          </p:cNvPr>
          <p:cNvSpPr>
            <a:spLocks noGrp="1" noChangeArrowheads="1"/>
          </p:cNvSpPr>
          <p:nvPr>
            <p:ph type="body" idx="1"/>
          </p:nvPr>
        </p:nvSpPr>
        <p:spPr bwMode="auto">
          <a:xfrm>
            <a:off x="1042988" y="2324100"/>
            <a:ext cx="6775450" cy="3506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Kliknij, aby edytować format tekstu konspektu</a:t>
            </a:r>
          </a:p>
          <a:p>
            <a:pPr lvl="1"/>
            <a:r>
              <a:rPr lang="en-GB" altLang="en-US"/>
              <a:t>Drugi poziom konspektu</a:t>
            </a:r>
          </a:p>
          <a:p>
            <a:pPr lvl="2"/>
            <a:r>
              <a:rPr lang="en-GB" altLang="en-US"/>
              <a:t>Trzeci poziom konspektu</a:t>
            </a:r>
          </a:p>
          <a:p>
            <a:pPr lvl="3"/>
            <a:r>
              <a:rPr lang="en-GB" altLang="en-US"/>
              <a:t>Czwarty poziom konspektu</a:t>
            </a:r>
          </a:p>
          <a:p>
            <a:pPr lvl="4"/>
            <a:r>
              <a:rPr lang="en-GB" altLang="en-US"/>
              <a:t>Piąty poziom konspektu</a:t>
            </a:r>
          </a:p>
          <a:p>
            <a:pPr lvl="4"/>
            <a:r>
              <a:rPr lang="en-GB" altLang="en-US"/>
              <a:t>Szósty poziom konspektu</a:t>
            </a:r>
          </a:p>
          <a:p>
            <a:pPr lvl="4"/>
            <a:r>
              <a:rPr lang="en-GB" altLang="en-US"/>
              <a:t>Siódmy poziom konspektu</a:t>
            </a:r>
          </a:p>
        </p:txBody>
      </p:sp>
      <p:sp>
        <p:nvSpPr>
          <p:cNvPr id="1069" name="Rectangle 45">
            <a:extLst>
              <a:ext uri="{FF2B5EF4-FFF2-40B4-BE49-F238E27FC236}">
                <a16:creationId xmlns:a16="http://schemas.microsoft.com/office/drawing/2014/main" id="{65D6A12B-718F-449F-8DC4-002637EACCEB}"/>
              </a:ext>
            </a:extLst>
          </p:cNvPr>
          <p:cNvSpPr>
            <a:spLocks noGrp="1" noChangeArrowheads="1"/>
          </p:cNvSpPr>
          <p:nvPr>
            <p:ph type="dt"/>
          </p:nvPr>
        </p:nvSpPr>
        <p:spPr bwMode="auto">
          <a:xfrm>
            <a:off x="5997575" y="223838"/>
            <a:ext cx="2132013"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lvl1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FEFEFE"/>
                </a:solidFill>
              </a:defRPr>
            </a:lvl1pPr>
          </a:lstStyle>
          <a:p>
            <a:r>
              <a:rPr lang="pl-PL" altLang="en-US"/>
              <a:t>5.03.19</a:t>
            </a:r>
          </a:p>
        </p:txBody>
      </p:sp>
      <p:sp>
        <p:nvSpPr>
          <p:cNvPr id="1070" name="Text Box 46">
            <a:extLst>
              <a:ext uri="{FF2B5EF4-FFF2-40B4-BE49-F238E27FC236}">
                <a16:creationId xmlns:a16="http://schemas.microsoft.com/office/drawing/2014/main" id="{86B9AF0C-760F-41C2-A624-5EC7819D32C3}"/>
              </a:ext>
            </a:extLst>
          </p:cNvPr>
          <p:cNvSpPr txBox="1">
            <a:spLocks noChangeArrowheads="1"/>
          </p:cNvSpPr>
          <p:nvPr/>
        </p:nvSpPr>
        <p:spPr bwMode="auto">
          <a:xfrm>
            <a:off x="4641850" y="5851525"/>
            <a:ext cx="35020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71" name="Rectangle 47">
            <a:extLst>
              <a:ext uri="{FF2B5EF4-FFF2-40B4-BE49-F238E27FC236}">
                <a16:creationId xmlns:a16="http://schemas.microsoft.com/office/drawing/2014/main" id="{FB85143C-FACA-4F9A-8A4B-560B83E1B59B}"/>
              </a:ext>
            </a:extLst>
          </p:cNvPr>
          <p:cNvSpPr>
            <a:spLocks noGrp="1" noChangeArrowheads="1"/>
          </p:cNvSpPr>
          <p:nvPr>
            <p:ph type="sldNum"/>
          </p:nvPr>
        </p:nvSpPr>
        <p:spPr bwMode="auto">
          <a:xfrm>
            <a:off x="4649788" y="223838"/>
            <a:ext cx="1330325"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FEFEFE"/>
                </a:solidFill>
              </a:defRPr>
            </a:lvl1pPr>
          </a:lstStyle>
          <a:p>
            <a:fld id="{1C75EE09-88DB-4DEE-A51E-ADA669225B0E}" type="slidenum">
              <a:rPr lang="pl-PL" altLang="en-US"/>
              <a:pPr/>
              <a:t>‹#›</a:t>
            </a:fld>
            <a:endParaRPr lang="pl-PL" alt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hf sldNum="0" hdr="0" ftr="0"/>
  <p:txStyles>
    <p:titleStyle>
      <a:lvl1pPr algn="l" defTabSz="449263" rtl="0" eaLnBrk="0" fontAlgn="base" hangingPunct="0">
        <a:spcBef>
          <a:spcPct val="0"/>
        </a:spcBef>
        <a:spcAft>
          <a:spcPct val="0"/>
        </a:spcAft>
        <a:buClr>
          <a:srgbClr val="000000"/>
        </a:buClr>
        <a:buSzPct val="100000"/>
        <a:buFont typeface="Times New Roman" panose="02020603050405020304" pitchFamily="18" charset="0"/>
        <a:defRPr sz="4000" kern="1200">
          <a:solidFill>
            <a:srgbClr val="6076B4"/>
          </a:solidFill>
          <a:latin typeface="+mj-lt"/>
          <a:ea typeface="+mj-ea"/>
          <a:cs typeface="+mj-cs"/>
        </a:defRPr>
      </a:lvl1pPr>
      <a:lvl2pPr marL="742950" indent="-285750" algn="l"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6076B4"/>
          </a:solidFill>
          <a:latin typeface="Century Gothic" panose="020B0502020202020204" pitchFamily="34" charset="0"/>
          <a:ea typeface="Microsoft YaHei" panose="020B0503020204020204" pitchFamily="34" charset="-122"/>
        </a:defRPr>
      </a:lvl2pPr>
      <a:lvl3pPr marL="11430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6076B4"/>
          </a:solidFill>
          <a:latin typeface="Century Gothic" panose="020B0502020202020204" pitchFamily="34" charset="0"/>
          <a:ea typeface="Microsoft YaHei" panose="020B0503020204020204" pitchFamily="34" charset="-122"/>
        </a:defRPr>
      </a:lvl3pPr>
      <a:lvl4pPr marL="16002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6076B4"/>
          </a:solidFill>
          <a:latin typeface="Century Gothic" panose="020B0502020202020204" pitchFamily="34" charset="0"/>
          <a:ea typeface="Microsoft YaHei" panose="020B0503020204020204" pitchFamily="34" charset="-122"/>
        </a:defRPr>
      </a:lvl4pPr>
      <a:lvl5pPr marL="20574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6076B4"/>
          </a:solidFill>
          <a:latin typeface="Century Gothic" panose="020B0502020202020204" pitchFamily="34" charset="0"/>
          <a:ea typeface="Microsoft YaHei" panose="020B0503020204020204" pitchFamily="34" charset="-122"/>
        </a:defRPr>
      </a:lvl5pPr>
      <a:lvl6pPr marL="25146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6076B4"/>
          </a:solidFill>
          <a:latin typeface="Century Gothic" panose="020B0502020202020204" pitchFamily="34" charset="0"/>
          <a:ea typeface="Microsoft YaHei" panose="020B0503020204020204" pitchFamily="34" charset="-122"/>
        </a:defRPr>
      </a:lvl6pPr>
      <a:lvl7pPr marL="29718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6076B4"/>
          </a:solidFill>
          <a:latin typeface="Century Gothic" panose="020B0502020202020204" pitchFamily="34" charset="0"/>
          <a:ea typeface="Microsoft YaHei" panose="020B0503020204020204" pitchFamily="34" charset="-122"/>
        </a:defRPr>
      </a:lvl7pPr>
      <a:lvl8pPr marL="34290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6076B4"/>
          </a:solidFill>
          <a:latin typeface="Century Gothic" panose="020B0502020202020204" pitchFamily="34" charset="0"/>
          <a:ea typeface="Microsoft YaHei" panose="020B0503020204020204" pitchFamily="34" charset="-122"/>
        </a:defRPr>
      </a:lvl8pPr>
      <a:lvl9pPr marL="38862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6076B4"/>
          </a:solidFill>
          <a:latin typeface="Century Gothic" panose="020B0502020202020204" pitchFamily="34" charset="0"/>
          <a:ea typeface="Microsoft YaHei" panose="020B0503020204020204" pitchFamily="34" charset="-122"/>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anose="02020603050405020304" pitchFamily="18" charset="0"/>
        <a:defRPr sz="2400" kern="1200">
          <a:solidFill>
            <a:srgbClr val="2F5897"/>
          </a:solidFill>
          <a:latin typeface="+mn-lt"/>
          <a:ea typeface="+mn-ea"/>
          <a:cs typeface="+mn-cs"/>
        </a:defRPr>
      </a:lvl1pPr>
      <a:lvl2pPr marL="742950" indent="-285750" algn="l" defTabSz="449263" rtl="0" eaLnBrk="0" fontAlgn="base" hangingPunct="0">
        <a:spcBef>
          <a:spcPts val="550"/>
        </a:spcBef>
        <a:spcAft>
          <a:spcPct val="0"/>
        </a:spcAft>
        <a:buClr>
          <a:srgbClr val="000000"/>
        </a:buClr>
        <a:buSzPct val="100000"/>
        <a:buFont typeface="Times New Roman" panose="02020603050405020304" pitchFamily="18" charset="0"/>
        <a:defRPr sz="2200" kern="1200">
          <a:solidFill>
            <a:srgbClr val="2F5897"/>
          </a:solidFill>
          <a:latin typeface="+mn-lt"/>
          <a:ea typeface="+mn-ea"/>
          <a:cs typeface="+mn-cs"/>
        </a:defRPr>
      </a:lvl2pPr>
      <a:lvl3pPr marL="11430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kern="1200">
          <a:solidFill>
            <a:srgbClr val="2F5897"/>
          </a:solidFill>
          <a:latin typeface="+mn-lt"/>
          <a:ea typeface="+mn-ea"/>
          <a:cs typeface="+mn-cs"/>
        </a:defRPr>
      </a:lvl3pPr>
      <a:lvl4pPr marL="1600200" indent="-228600" algn="l" defTabSz="449263" rtl="0" eaLnBrk="0" fontAlgn="base" hangingPunct="0">
        <a:spcBef>
          <a:spcPts val="450"/>
        </a:spcBef>
        <a:spcAft>
          <a:spcPct val="0"/>
        </a:spcAft>
        <a:buClr>
          <a:srgbClr val="000000"/>
        </a:buClr>
        <a:buSzPct val="100000"/>
        <a:buFont typeface="Times New Roman" panose="02020603050405020304" pitchFamily="18" charset="0"/>
        <a:defRPr kern="1200">
          <a:solidFill>
            <a:srgbClr val="2F5897"/>
          </a:solidFill>
          <a:latin typeface="+mn-lt"/>
          <a:ea typeface="+mn-ea"/>
          <a:cs typeface="+mn-cs"/>
        </a:defRPr>
      </a:lvl4pPr>
      <a:lvl5pPr marL="2057400" indent="-228600" algn="l" defTabSz="449263" rtl="0" eaLnBrk="0" fontAlgn="base" hangingPunct="0">
        <a:spcBef>
          <a:spcPts val="400"/>
        </a:spcBef>
        <a:spcAft>
          <a:spcPct val="0"/>
        </a:spcAft>
        <a:buClr>
          <a:srgbClr val="000000"/>
        </a:buClr>
        <a:buSzPct val="100000"/>
        <a:buFont typeface="Times New Roman" panose="02020603050405020304" pitchFamily="18" charset="0"/>
        <a:defRPr sz="1600" kern="1200">
          <a:solidFill>
            <a:srgbClr val="2F5897"/>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D2D9E2"/>
            </a:gs>
            <a:gs pos="100000">
              <a:srgbClr val="818991"/>
            </a:gs>
          </a:gsLst>
          <a:lin ang="5400000" scaled="1"/>
        </a:gradFill>
        <a:effectLst/>
      </p:bgPr>
    </p:bg>
    <p:spTree>
      <p:nvGrpSpPr>
        <p:cNvPr id="1" name=""/>
        <p:cNvGrpSpPr/>
        <p:nvPr/>
      </p:nvGrpSpPr>
      <p:grpSpPr>
        <a:xfrm>
          <a:off x="0" y="0"/>
          <a:ext cx="0" cy="0"/>
          <a:chOff x="0" y="0"/>
          <a:chExt cx="0" cy="0"/>
        </a:xfrm>
      </p:grpSpPr>
      <p:grpSp>
        <p:nvGrpSpPr>
          <p:cNvPr id="2049" name="Group 1">
            <a:extLst>
              <a:ext uri="{FF2B5EF4-FFF2-40B4-BE49-F238E27FC236}">
                <a16:creationId xmlns:a16="http://schemas.microsoft.com/office/drawing/2014/main" id="{6D31CA30-5D44-477F-AEDA-350E034EB061}"/>
              </a:ext>
            </a:extLst>
          </p:cNvPr>
          <p:cNvGrpSpPr>
            <a:grpSpLocks/>
          </p:cNvGrpSpPr>
          <p:nvPr/>
        </p:nvGrpSpPr>
        <p:grpSpPr bwMode="auto">
          <a:xfrm>
            <a:off x="-644525" y="0"/>
            <a:ext cx="10458450" cy="7115175"/>
            <a:chOff x="-406" y="0"/>
            <a:chExt cx="6588" cy="4482"/>
          </a:xfrm>
        </p:grpSpPr>
        <p:grpSp>
          <p:nvGrpSpPr>
            <p:cNvPr id="2050" name="Group 2">
              <a:extLst>
                <a:ext uri="{FF2B5EF4-FFF2-40B4-BE49-F238E27FC236}">
                  <a16:creationId xmlns:a16="http://schemas.microsoft.com/office/drawing/2014/main" id="{A2208092-0D9A-4CCB-99C9-C8DC21C292EC}"/>
                </a:ext>
              </a:extLst>
            </p:cNvPr>
            <p:cNvGrpSpPr>
              <a:grpSpLocks/>
            </p:cNvGrpSpPr>
            <p:nvPr/>
          </p:nvGrpSpPr>
          <p:grpSpPr bwMode="auto">
            <a:xfrm>
              <a:off x="0" y="0"/>
              <a:ext cx="5759" cy="4319"/>
              <a:chOff x="0" y="0"/>
              <a:chExt cx="5759" cy="4319"/>
            </a:xfrm>
          </p:grpSpPr>
          <p:grpSp>
            <p:nvGrpSpPr>
              <p:cNvPr id="2051" name="Group 3">
                <a:extLst>
                  <a:ext uri="{FF2B5EF4-FFF2-40B4-BE49-F238E27FC236}">
                    <a16:creationId xmlns:a16="http://schemas.microsoft.com/office/drawing/2014/main" id="{EA264209-28AB-44DF-9AB5-89D61A1C6506}"/>
                  </a:ext>
                </a:extLst>
              </p:cNvPr>
              <p:cNvGrpSpPr>
                <a:grpSpLocks/>
              </p:cNvGrpSpPr>
              <p:nvPr/>
            </p:nvGrpSpPr>
            <p:grpSpPr bwMode="auto">
              <a:xfrm>
                <a:off x="0" y="0"/>
                <a:ext cx="1583" cy="4319"/>
                <a:chOff x="0" y="0"/>
                <a:chExt cx="1583" cy="4319"/>
              </a:xfrm>
            </p:grpSpPr>
            <p:sp>
              <p:nvSpPr>
                <p:cNvPr id="2052" name="Rectangle 4">
                  <a:extLst>
                    <a:ext uri="{FF2B5EF4-FFF2-40B4-BE49-F238E27FC236}">
                      <a16:creationId xmlns:a16="http://schemas.microsoft.com/office/drawing/2014/main" id="{33DE3C29-BFC0-4B10-BB77-09263973762A}"/>
                    </a:ext>
                  </a:extLst>
                </p:cNvPr>
                <p:cNvSpPr>
                  <a:spLocks noChangeArrowheads="1"/>
                </p:cNvSpPr>
                <p:nvPr/>
              </p:nvSpPr>
              <p:spPr bwMode="auto">
                <a:xfrm>
                  <a:off x="576" y="0"/>
                  <a:ext cx="1007"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3" name="Rectangle 5">
                  <a:extLst>
                    <a:ext uri="{FF2B5EF4-FFF2-40B4-BE49-F238E27FC236}">
                      <a16:creationId xmlns:a16="http://schemas.microsoft.com/office/drawing/2014/main" id="{05D0D79F-240D-4354-A5D4-3AA96628AB29}"/>
                    </a:ext>
                  </a:extLst>
                </p:cNvPr>
                <p:cNvSpPr>
                  <a:spLocks noChangeArrowheads="1"/>
                </p:cNvSpPr>
                <p:nvPr/>
              </p:nvSpPr>
              <p:spPr bwMode="auto">
                <a:xfrm>
                  <a:off x="0" y="0"/>
                  <a:ext cx="287"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4" name="Rectangle 6">
                  <a:extLst>
                    <a:ext uri="{FF2B5EF4-FFF2-40B4-BE49-F238E27FC236}">
                      <a16:creationId xmlns:a16="http://schemas.microsoft.com/office/drawing/2014/main" id="{FD08B2CA-5A8C-4A87-8C58-FBEEAF72EB0C}"/>
                    </a:ext>
                  </a:extLst>
                </p:cNvPr>
                <p:cNvSpPr>
                  <a:spLocks noChangeArrowheads="1"/>
                </p:cNvSpPr>
                <p:nvPr/>
              </p:nvSpPr>
              <p:spPr bwMode="auto">
                <a:xfrm>
                  <a:off x="144" y="0"/>
                  <a:ext cx="479"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grpSp>
            <p:nvGrpSpPr>
              <p:cNvPr id="2055" name="Group 7">
                <a:extLst>
                  <a:ext uri="{FF2B5EF4-FFF2-40B4-BE49-F238E27FC236}">
                    <a16:creationId xmlns:a16="http://schemas.microsoft.com/office/drawing/2014/main" id="{15F5BEB4-83EE-4351-88B5-9E9BBB5DF37B}"/>
                  </a:ext>
                </a:extLst>
              </p:cNvPr>
              <p:cNvGrpSpPr>
                <a:grpSpLocks/>
              </p:cNvGrpSpPr>
              <p:nvPr/>
            </p:nvGrpSpPr>
            <p:grpSpPr bwMode="auto">
              <a:xfrm>
                <a:off x="266" y="0"/>
                <a:ext cx="1583" cy="4319"/>
                <a:chOff x="266" y="0"/>
                <a:chExt cx="1583" cy="4319"/>
              </a:xfrm>
            </p:grpSpPr>
            <p:sp>
              <p:nvSpPr>
                <p:cNvPr id="2056" name="Rectangle 8">
                  <a:extLst>
                    <a:ext uri="{FF2B5EF4-FFF2-40B4-BE49-F238E27FC236}">
                      <a16:creationId xmlns:a16="http://schemas.microsoft.com/office/drawing/2014/main" id="{79D0058F-737F-4A99-A35A-2ABC2B71536D}"/>
                    </a:ext>
                  </a:extLst>
                </p:cNvPr>
                <p:cNvSpPr>
                  <a:spLocks noChangeArrowheads="1"/>
                </p:cNvSpPr>
                <p:nvPr/>
              </p:nvSpPr>
              <p:spPr bwMode="auto">
                <a:xfrm>
                  <a:off x="842" y="0"/>
                  <a:ext cx="1007"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7" name="Rectangle 9">
                  <a:extLst>
                    <a:ext uri="{FF2B5EF4-FFF2-40B4-BE49-F238E27FC236}">
                      <a16:creationId xmlns:a16="http://schemas.microsoft.com/office/drawing/2014/main" id="{B87DF0A1-1511-4E96-9930-AE90DA89B588}"/>
                    </a:ext>
                  </a:extLst>
                </p:cNvPr>
                <p:cNvSpPr>
                  <a:spLocks noChangeArrowheads="1"/>
                </p:cNvSpPr>
                <p:nvPr/>
              </p:nvSpPr>
              <p:spPr bwMode="auto">
                <a:xfrm>
                  <a:off x="266" y="0"/>
                  <a:ext cx="287"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8" name="Rectangle 10">
                  <a:extLst>
                    <a:ext uri="{FF2B5EF4-FFF2-40B4-BE49-F238E27FC236}">
                      <a16:creationId xmlns:a16="http://schemas.microsoft.com/office/drawing/2014/main" id="{856F6E97-C84F-4CFC-A013-88C82C3810B3}"/>
                    </a:ext>
                  </a:extLst>
                </p:cNvPr>
                <p:cNvSpPr>
                  <a:spLocks noChangeArrowheads="1"/>
                </p:cNvSpPr>
                <p:nvPr/>
              </p:nvSpPr>
              <p:spPr bwMode="auto">
                <a:xfrm>
                  <a:off x="410" y="0"/>
                  <a:ext cx="479"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grpSp>
            <p:nvGrpSpPr>
              <p:cNvPr id="2059" name="Group 11">
                <a:extLst>
                  <a:ext uri="{FF2B5EF4-FFF2-40B4-BE49-F238E27FC236}">
                    <a16:creationId xmlns:a16="http://schemas.microsoft.com/office/drawing/2014/main" id="{51B6FD85-3E81-4246-9358-AFAACD46F8D0}"/>
                  </a:ext>
                </a:extLst>
              </p:cNvPr>
              <p:cNvGrpSpPr>
                <a:grpSpLocks/>
              </p:cNvGrpSpPr>
              <p:nvPr/>
            </p:nvGrpSpPr>
            <p:grpSpPr bwMode="auto">
              <a:xfrm>
                <a:off x="4176" y="0"/>
                <a:ext cx="1583" cy="4319"/>
                <a:chOff x="4176" y="0"/>
                <a:chExt cx="1583" cy="4319"/>
              </a:xfrm>
            </p:grpSpPr>
            <p:sp>
              <p:nvSpPr>
                <p:cNvPr id="2060" name="Rectangle 12">
                  <a:extLst>
                    <a:ext uri="{FF2B5EF4-FFF2-40B4-BE49-F238E27FC236}">
                      <a16:creationId xmlns:a16="http://schemas.microsoft.com/office/drawing/2014/main" id="{58490CC4-DB0C-4E80-9767-7D569391BFBA}"/>
                    </a:ext>
                  </a:extLst>
                </p:cNvPr>
                <p:cNvSpPr>
                  <a:spLocks noChangeArrowheads="1"/>
                </p:cNvSpPr>
                <p:nvPr/>
              </p:nvSpPr>
              <p:spPr bwMode="auto">
                <a:xfrm rot="10800000">
                  <a:off x="4176" y="0"/>
                  <a:ext cx="1007"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61" name="Rectangle 13">
                  <a:extLst>
                    <a:ext uri="{FF2B5EF4-FFF2-40B4-BE49-F238E27FC236}">
                      <a16:creationId xmlns:a16="http://schemas.microsoft.com/office/drawing/2014/main" id="{2DB0E886-33C7-4EC0-BC91-B223B03AD498}"/>
                    </a:ext>
                  </a:extLst>
                </p:cNvPr>
                <p:cNvSpPr>
                  <a:spLocks noChangeArrowheads="1"/>
                </p:cNvSpPr>
                <p:nvPr/>
              </p:nvSpPr>
              <p:spPr bwMode="auto">
                <a:xfrm rot="10800000">
                  <a:off x="5472" y="0"/>
                  <a:ext cx="287"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62" name="Rectangle 14">
                  <a:extLst>
                    <a:ext uri="{FF2B5EF4-FFF2-40B4-BE49-F238E27FC236}">
                      <a16:creationId xmlns:a16="http://schemas.microsoft.com/office/drawing/2014/main" id="{E6F42449-68A7-448E-B43C-A4C2936FCFB5}"/>
                    </a:ext>
                  </a:extLst>
                </p:cNvPr>
                <p:cNvSpPr>
                  <a:spLocks noChangeArrowheads="1"/>
                </p:cNvSpPr>
                <p:nvPr/>
              </p:nvSpPr>
              <p:spPr bwMode="auto">
                <a:xfrm rot="10800000">
                  <a:off x="5136" y="0"/>
                  <a:ext cx="479"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sp>
            <p:nvSpPr>
              <p:cNvPr id="2063" name="Rectangle 15">
                <a:extLst>
                  <a:ext uri="{FF2B5EF4-FFF2-40B4-BE49-F238E27FC236}">
                    <a16:creationId xmlns:a16="http://schemas.microsoft.com/office/drawing/2014/main" id="{36E1C61C-0FC3-4F29-88FC-69C6077DD421}"/>
                  </a:ext>
                </a:extLst>
              </p:cNvPr>
              <p:cNvSpPr>
                <a:spLocks noChangeArrowheads="1"/>
              </p:cNvSpPr>
              <p:nvPr/>
            </p:nvSpPr>
            <p:spPr bwMode="auto">
              <a:xfrm>
                <a:off x="2400" y="0"/>
                <a:ext cx="1775"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64" name="Rectangle 16">
                <a:extLst>
                  <a:ext uri="{FF2B5EF4-FFF2-40B4-BE49-F238E27FC236}">
                    <a16:creationId xmlns:a16="http://schemas.microsoft.com/office/drawing/2014/main" id="{B375BEE5-5D5F-418C-866B-0D96E192DF2F}"/>
                  </a:ext>
                </a:extLst>
              </p:cNvPr>
              <p:cNvSpPr>
                <a:spLocks noChangeArrowheads="1"/>
              </p:cNvSpPr>
              <p:nvPr/>
            </p:nvSpPr>
            <p:spPr bwMode="auto">
              <a:xfrm>
                <a:off x="1824" y="0"/>
                <a:ext cx="287"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65" name="Rectangle 17">
                <a:extLst>
                  <a:ext uri="{FF2B5EF4-FFF2-40B4-BE49-F238E27FC236}">
                    <a16:creationId xmlns:a16="http://schemas.microsoft.com/office/drawing/2014/main" id="{CBE5C587-513B-4EAB-81F1-17291F7E7D02}"/>
                  </a:ext>
                </a:extLst>
              </p:cNvPr>
              <p:cNvSpPr>
                <a:spLocks noChangeArrowheads="1"/>
              </p:cNvSpPr>
              <p:nvPr/>
            </p:nvSpPr>
            <p:spPr bwMode="auto">
              <a:xfrm>
                <a:off x="1968" y="0"/>
                <a:ext cx="479"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sp>
          <p:nvSpPr>
            <p:cNvPr id="2066" name="Freeform 18">
              <a:extLst>
                <a:ext uri="{FF2B5EF4-FFF2-40B4-BE49-F238E27FC236}">
                  <a16:creationId xmlns:a16="http://schemas.microsoft.com/office/drawing/2014/main" id="{E1547579-306D-408D-9EA7-F63DDD742792}"/>
                </a:ext>
              </a:extLst>
            </p:cNvPr>
            <p:cNvSpPr>
              <a:spLocks noChangeArrowheads="1"/>
            </p:cNvSpPr>
            <p:nvPr/>
          </p:nvSpPr>
          <p:spPr bwMode="auto">
            <a:xfrm>
              <a:off x="-8" y="3172"/>
              <a:ext cx="5760" cy="739"/>
            </a:xfrm>
            <a:custGeom>
              <a:avLst/>
              <a:gdLst>
                <a:gd name="G0" fmla="+- 2150 0 0"/>
                <a:gd name="G1" fmla="+- 1 0 0"/>
                <a:gd name="G2" fmla="+- 1 0 0"/>
                <a:gd name="G3" fmla="+- 1 0 0"/>
                <a:gd name="G4" fmla="+- 1 0 0"/>
                <a:gd name="G5" fmla="+- 1 0 0"/>
                <a:gd name="G6" fmla="+- 1 0 0"/>
                <a:gd name="G7" fmla="+- 1 0 0"/>
                <a:gd name="G8" fmla="+- 1 0 0"/>
                <a:gd name="G9" fmla="+- 1 0 0"/>
                <a:gd name="G10" fmla="+- 1 0 0"/>
                <a:gd name="G11" fmla="+- 1 0 0"/>
                <a:gd name="G12" fmla="+- 1 0 0"/>
                <a:gd name="T0" fmla="*/ 0 w 9144000"/>
                <a:gd name="T1" fmla="*/ 1115420 h 1175655"/>
                <a:gd name="T2" fmla="*/ 1674600 w 9144000"/>
                <a:gd name="T3" fmla="*/ 1162884 h 1175655"/>
                <a:gd name="T4" fmla="*/ 4121180 w 9144000"/>
                <a:gd name="T5" fmla="*/ 1044223 h 1175655"/>
                <a:gd name="T6" fmla="*/ 7173468 w 9144000"/>
                <a:gd name="T7" fmla="*/ 605174 h 1175655"/>
                <a:gd name="T8" fmla="*/ 9144984 w 9144000"/>
                <a:gd name="T9" fmla="*/ 0 h 1175655"/>
              </a:gdLst>
              <a:ahLst/>
              <a:cxnLst>
                <a:cxn ang="0">
                  <a:pos x="T0" y="T1"/>
                </a:cxn>
                <a:cxn ang="0">
                  <a:pos x="T2" y="T3"/>
                </a:cxn>
                <a:cxn ang="0">
                  <a:pos x="T4" y="T5"/>
                </a:cxn>
                <a:cxn ang="0">
                  <a:pos x="T6" y="T7"/>
                </a:cxn>
                <a:cxn ang="0">
                  <a:pos x="T8" y="T9"/>
                </a:cxn>
              </a:cxnLst>
              <a:rect l="0" t="0"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noFill/>
            <a:ln w="6480" cap="flat">
              <a:solidFill>
                <a:srgbClr val="FFFFFF">
                  <a:alpha val="20000"/>
                </a:srgbClr>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67" name="Freeform 19">
              <a:extLst>
                <a:ext uri="{FF2B5EF4-FFF2-40B4-BE49-F238E27FC236}">
                  <a16:creationId xmlns:a16="http://schemas.microsoft.com/office/drawing/2014/main" id="{AAB0069A-A27E-4038-95CB-1CDED67EBB08}"/>
                </a:ext>
              </a:extLst>
            </p:cNvPr>
            <p:cNvSpPr>
              <a:spLocks noChangeArrowheads="1"/>
            </p:cNvSpPr>
            <p:nvPr/>
          </p:nvSpPr>
          <p:spPr bwMode="auto">
            <a:xfrm>
              <a:off x="-8" y="2184"/>
              <a:ext cx="5760" cy="560"/>
            </a:xfrm>
            <a:custGeom>
              <a:avLst/>
              <a:gdLst>
                <a:gd name="G0" fmla="+- 38669 0 0"/>
                <a:gd name="G1" fmla="+- 1 0 0"/>
                <a:gd name="G2" fmla="+- 1 0 0"/>
                <a:gd name="G3" fmla="+- 1 0 0"/>
                <a:gd name="G4" fmla="+- 1 0 0"/>
                <a:gd name="G5" fmla="+- 1 0 0"/>
                <a:gd name="G6" fmla="+- 1 0 0"/>
                <a:gd name="G7" fmla="+- 1 0 0"/>
                <a:gd name="G8" fmla="+- 1 0 0"/>
                <a:gd name="G9" fmla="+- 1 0 0"/>
                <a:gd name="G10" fmla="+- 1 0 0"/>
                <a:gd name="G11" fmla="+- 1 0 0"/>
                <a:gd name="G12" fmla="+- 1 0 0"/>
                <a:gd name="T0" fmla="*/ 0 w 9144000"/>
                <a:gd name="T1" fmla="*/ 890588 h 890650"/>
                <a:gd name="T2" fmla="*/ 1045140 w 9144000"/>
                <a:gd name="T3" fmla="*/ 474980 h 890650"/>
                <a:gd name="T4" fmla="*/ 3111670 w 9144000"/>
                <a:gd name="T5" fmla="*/ 71247 h 890650"/>
                <a:gd name="T6" fmla="*/ 5914547 w 9144000"/>
                <a:gd name="T7" fmla="*/ 71247 h 890650"/>
                <a:gd name="T8" fmla="*/ 9144984 w 9144000"/>
                <a:gd name="T9" fmla="*/ 498729 h 890650"/>
              </a:gdLst>
              <a:ahLst/>
              <a:cxnLst>
                <a:cxn ang="0">
                  <a:pos x="T0" y="T1"/>
                </a:cxn>
                <a:cxn ang="0">
                  <a:pos x="T2" y="T3"/>
                </a:cxn>
                <a:cxn ang="0">
                  <a:pos x="T4" y="T5"/>
                </a:cxn>
                <a:cxn ang="0">
                  <a:pos x="T6" y="T7"/>
                </a:cxn>
                <a:cxn ang="0">
                  <a:pos x="T8" y="T9"/>
                </a:cxn>
              </a:cxnLst>
              <a:rect l="0" t="0"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noFill/>
            <a:ln w="6480" cap="flat">
              <a:solidFill>
                <a:srgbClr val="FFFFFF">
                  <a:alpha val="20000"/>
                </a:srgbClr>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68" name="Freeform 20">
              <a:extLst>
                <a:ext uri="{FF2B5EF4-FFF2-40B4-BE49-F238E27FC236}">
                  <a16:creationId xmlns:a16="http://schemas.microsoft.com/office/drawing/2014/main" id="{44A3C4F4-0168-4044-B192-35A9C0BD3CAF}"/>
                </a:ext>
              </a:extLst>
            </p:cNvPr>
            <p:cNvSpPr>
              <a:spLocks noChangeArrowheads="1"/>
            </p:cNvSpPr>
            <p:nvPr/>
          </p:nvSpPr>
          <p:spPr bwMode="auto">
            <a:xfrm>
              <a:off x="-15" y="3553"/>
              <a:ext cx="1892" cy="762"/>
            </a:xfrm>
            <a:custGeom>
              <a:avLst/>
              <a:gdLst>
                <a:gd name="G0" fmla="+- 1 0 0"/>
                <a:gd name="G1" fmla="+- 1 0 0"/>
                <a:gd name="G2" fmla="+- 1 0 0"/>
                <a:gd name="G3" fmla="+- 1 0 0"/>
                <a:gd name="T0" fmla="*/ 0 w 3004457"/>
                <a:gd name="T1" fmla="*/ 0 h 1211283"/>
                <a:gd name="T2" fmla="*/ 3004940 w 3004457"/>
                <a:gd name="T3" fmla="*/ 1211262 h 1211283"/>
              </a:gdLst>
              <a:ahLst/>
              <a:cxnLst>
                <a:cxn ang="0">
                  <a:pos x="T0" y="T1"/>
                </a:cxn>
                <a:cxn ang="0">
                  <a:pos x="T2" y="T3"/>
                </a:cxn>
              </a:cxnLst>
              <a:rect l="0" t="0" r="r" b="b"/>
              <a:pathLst>
                <a:path w="3004457" h="1211283">
                  <a:moveTo>
                    <a:pt x="0" y="0"/>
                  </a:moveTo>
                  <a:cubicBezTo>
                    <a:pt x="1103415" y="501732"/>
                    <a:pt x="2206831" y="1003465"/>
                    <a:pt x="3004457" y="1211283"/>
                  </a:cubicBezTo>
                </a:path>
              </a:pathLst>
            </a:custGeom>
            <a:noFill/>
            <a:ln w="6480" cap="flat">
              <a:solidFill>
                <a:srgbClr val="FFFFFF">
                  <a:alpha val="20000"/>
                </a:srgbClr>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70" name="Freeform 22">
              <a:extLst>
                <a:ext uri="{FF2B5EF4-FFF2-40B4-BE49-F238E27FC236}">
                  <a16:creationId xmlns:a16="http://schemas.microsoft.com/office/drawing/2014/main" id="{F72A1E80-C0B7-45CF-97E5-1001794E062A}"/>
                </a:ext>
              </a:extLst>
            </p:cNvPr>
            <p:cNvSpPr>
              <a:spLocks noChangeArrowheads="1"/>
            </p:cNvSpPr>
            <p:nvPr/>
          </p:nvSpPr>
          <p:spPr bwMode="auto">
            <a:xfrm>
              <a:off x="1346" y="3233"/>
              <a:ext cx="4398" cy="1082"/>
            </a:xfrm>
            <a:custGeom>
              <a:avLst/>
              <a:gdLst>
                <a:gd name="G0" fmla="+- 15980 0 0"/>
                <a:gd name="G1" fmla="+- 1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0 0"/>
                <a:gd name="G26" fmla="+- 1 0 0"/>
                <a:gd name="G27" fmla="+- 1 0 0"/>
                <a:gd name="G28" fmla="+- 1 0 0"/>
                <a:gd name="T0" fmla="*/ 0 w 6982691"/>
                <a:gd name="T1" fmla="*/ 1719262 h 1719942"/>
                <a:gd name="T2" fmla="*/ 546285 w 6982691"/>
                <a:gd name="T3" fmla="*/ 1185084 h 1719942"/>
                <a:gd name="T4" fmla="*/ 1330087 w 6982691"/>
                <a:gd name="T5" fmla="*/ 710259 h 1719942"/>
                <a:gd name="T6" fmla="*/ 2078260 w 6982691"/>
                <a:gd name="T7" fmla="*/ 437234 h 1719942"/>
                <a:gd name="T8" fmla="*/ 3348967 w 6982691"/>
                <a:gd name="T9" fmla="*/ 152339 h 1719942"/>
                <a:gd name="T10" fmla="*/ 4002135 w 6982691"/>
                <a:gd name="T11" fmla="*/ 69245 h 1719942"/>
                <a:gd name="T12" fmla="*/ 5047202 w 6982691"/>
                <a:gd name="T13" fmla="*/ 9892 h 1719942"/>
                <a:gd name="T14" fmla="*/ 5890381 w 6982691"/>
                <a:gd name="T15" fmla="*/ 9892 h 1719942"/>
                <a:gd name="T16" fmla="*/ 6496046 w 6982691"/>
                <a:gd name="T17" fmla="*/ 9892 h 1719942"/>
                <a:gd name="T18" fmla="*/ 6899822 w 6982691"/>
                <a:gd name="T19" fmla="*/ 33633 h 1719942"/>
                <a:gd name="T20" fmla="*/ 6982952 w 6982691"/>
                <a:gd name="T21" fmla="*/ 45504 h 1719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noFill/>
            <a:ln w="6480" cap="flat">
              <a:solidFill>
                <a:srgbClr val="FFFFFF">
                  <a:alpha val="20000"/>
                </a:srgbClr>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71" name="AutoShape 23">
              <a:extLst>
                <a:ext uri="{FF2B5EF4-FFF2-40B4-BE49-F238E27FC236}">
                  <a16:creationId xmlns:a16="http://schemas.microsoft.com/office/drawing/2014/main" id="{A7B6ECAD-E011-4085-A500-09F366AA3B0E}"/>
                </a:ext>
              </a:extLst>
            </p:cNvPr>
            <p:cNvSpPr>
              <a:spLocks noChangeArrowheads="1"/>
            </p:cNvSpPr>
            <p:nvPr/>
          </p:nvSpPr>
          <p:spPr bwMode="auto">
            <a:xfrm rot="1800000">
              <a:off x="1887" y="1800"/>
              <a:ext cx="1008" cy="874"/>
            </a:xfrm>
            <a:prstGeom prst="hexagon">
              <a:avLst>
                <a:gd name="adj" fmla="val 28550"/>
                <a:gd name="vf" fmla="val 115470"/>
              </a:avLst>
            </a:prstGeom>
            <a:solidFill>
              <a:srgbClr val="FFFFFF">
                <a:alpha val="9999"/>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72" name="AutoShape 24">
              <a:extLst>
                <a:ext uri="{FF2B5EF4-FFF2-40B4-BE49-F238E27FC236}">
                  <a16:creationId xmlns:a16="http://schemas.microsoft.com/office/drawing/2014/main" id="{869F4B7C-23EC-4AAB-9A30-B4A533965053}"/>
                </a:ext>
              </a:extLst>
            </p:cNvPr>
            <p:cNvSpPr>
              <a:spLocks noChangeArrowheads="1"/>
            </p:cNvSpPr>
            <p:nvPr/>
          </p:nvSpPr>
          <p:spPr bwMode="auto">
            <a:xfrm rot="1800000">
              <a:off x="2343" y="2598"/>
              <a:ext cx="1008" cy="874"/>
            </a:xfrm>
            <a:prstGeom prst="hexagon">
              <a:avLst>
                <a:gd name="adj" fmla="val 28550"/>
                <a:gd name="vf" fmla="val 115470"/>
              </a:avLst>
            </a:prstGeom>
            <a:solidFill>
              <a:srgbClr val="FFFFFF">
                <a:alpha val="0"/>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73" name="AutoShape 25">
              <a:extLst>
                <a:ext uri="{FF2B5EF4-FFF2-40B4-BE49-F238E27FC236}">
                  <a16:creationId xmlns:a16="http://schemas.microsoft.com/office/drawing/2014/main" id="{D9EC0BE9-2855-4A52-8F86-8E3CB6340543}"/>
                </a:ext>
              </a:extLst>
            </p:cNvPr>
            <p:cNvSpPr>
              <a:spLocks noChangeArrowheads="1"/>
            </p:cNvSpPr>
            <p:nvPr/>
          </p:nvSpPr>
          <p:spPr bwMode="auto">
            <a:xfrm rot="1800000">
              <a:off x="2349" y="1002"/>
              <a:ext cx="1008" cy="874"/>
            </a:xfrm>
            <a:prstGeom prst="hexagon">
              <a:avLst>
                <a:gd name="adj" fmla="val 28550"/>
                <a:gd name="vf" fmla="val 115470"/>
              </a:avLst>
            </a:prstGeom>
            <a:solidFill>
              <a:srgbClr val="FFFFFF">
                <a:alpha val="6999"/>
              </a:srgbClr>
            </a:solidFill>
            <a:ln w="12600" cap="sq">
              <a:solidFill>
                <a:srgbClr val="FFFFFF">
                  <a:alpha val="7999"/>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74" name="AutoShape 26">
              <a:extLst>
                <a:ext uri="{FF2B5EF4-FFF2-40B4-BE49-F238E27FC236}">
                  <a16:creationId xmlns:a16="http://schemas.microsoft.com/office/drawing/2014/main" id="{0076C8D5-94DB-4A68-901E-59BB78FA7FF0}"/>
                </a:ext>
              </a:extLst>
            </p:cNvPr>
            <p:cNvSpPr>
              <a:spLocks noChangeArrowheads="1"/>
            </p:cNvSpPr>
            <p:nvPr/>
          </p:nvSpPr>
          <p:spPr bwMode="auto">
            <a:xfrm rot="1800000">
              <a:off x="1875" y="204"/>
              <a:ext cx="1008" cy="874"/>
            </a:xfrm>
            <a:prstGeom prst="hexagon">
              <a:avLst>
                <a:gd name="adj" fmla="val 28550"/>
                <a:gd name="vf" fmla="val 115470"/>
              </a:avLst>
            </a:prstGeom>
            <a:solidFill>
              <a:srgbClr val="FFFFFF">
                <a:alpha val="3999"/>
              </a:srgbClr>
            </a:solidFill>
            <a:ln w="12600" cap="sq">
              <a:solidFill>
                <a:srgbClr val="FFFFFF">
                  <a:alpha val="7999"/>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75" name="AutoShape 27">
              <a:extLst>
                <a:ext uri="{FF2B5EF4-FFF2-40B4-BE49-F238E27FC236}">
                  <a16:creationId xmlns:a16="http://schemas.microsoft.com/office/drawing/2014/main" id="{028BC6DA-1594-4193-AC7C-D1F5F599CF7A}"/>
                </a:ext>
              </a:extLst>
            </p:cNvPr>
            <p:cNvSpPr>
              <a:spLocks noChangeArrowheads="1"/>
            </p:cNvSpPr>
            <p:nvPr/>
          </p:nvSpPr>
          <p:spPr bwMode="auto">
            <a:xfrm rot="1800000">
              <a:off x="2811" y="3390"/>
              <a:ext cx="1008" cy="874"/>
            </a:xfrm>
            <a:prstGeom prst="hexagon">
              <a:avLst>
                <a:gd name="adj" fmla="val 28550"/>
                <a:gd name="vf" fmla="val 115470"/>
              </a:avLst>
            </a:prstGeom>
            <a:solidFill>
              <a:srgbClr val="FFFFFF">
                <a:alpha val="6000"/>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77" name="AutoShape 29">
              <a:extLst>
                <a:ext uri="{FF2B5EF4-FFF2-40B4-BE49-F238E27FC236}">
                  <a16:creationId xmlns:a16="http://schemas.microsoft.com/office/drawing/2014/main" id="{DF15E101-164D-413B-9FA2-D60B32818125}"/>
                </a:ext>
              </a:extLst>
            </p:cNvPr>
            <p:cNvSpPr>
              <a:spLocks noChangeArrowheads="1"/>
            </p:cNvSpPr>
            <p:nvPr/>
          </p:nvSpPr>
          <p:spPr bwMode="auto">
            <a:xfrm rot="1800000">
              <a:off x="15" y="3402"/>
              <a:ext cx="1008" cy="874"/>
            </a:xfrm>
            <a:prstGeom prst="hexagon">
              <a:avLst>
                <a:gd name="adj" fmla="val 28550"/>
                <a:gd name="vf" fmla="val 115470"/>
              </a:avLst>
            </a:prstGeom>
            <a:solidFill>
              <a:srgbClr val="FFFFFF">
                <a:alpha val="0"/>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78" name="AutoShape 30">
              <a:extLst>
                <a:ext uri="{FF2B5EF4-FFF2-40B4-BE49-F238E27FC236}">
                  <a16:creationId xmlns:a16="http://schemas.microsoft.com/office/drawing/2014/main" id="{2821A3DC-ABC6-4249-9570-917230F02452}"/>
                </a:ext>
              </a:extLst>
            </p:cNvPr>
            <p:cNvSpPr>
              <a:spLocks noChangeArrowheads="1"/>
            </p:cNvSpPr>
            <p:nvPr/>
          </p:nvSpPr>
          <p:spPr bwMode="auto">
            <a:xfrm rot="1800000">
              <a:off x="33" y="1794"/>
              <a:ext cx="1008" cy="874"/>
            </a:xfrm>
            <a:prstGeom prst="hexagon">
              <a:avLst>
                <a:gd name="adj" fmla="val 28550"/>
                <a:gd name="vf" fmla="val 115470"/>
              </a:avLst>
            </a:prstGeom>
            <a:solidFill>
              <a:srgbClr val="FFFFFF">
                <a:alpha val="6999"/>
              </a:srgbClr>
            </a:solidFill>
            <a:ln w="12600" cap="sq">
              <a:solidFill>
                <a:srgbClr val="FFFFFF">
                  <a:alpha val="7999"/>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79" name="AutoShape 31">
              <a:extLst>
                <a:ext uri="{FF2B5EF4-FFF2-40B4-BE49-F238E27FC236}">
                  <a16:creationId xmlns:a16="http://schemas.microsoft.com/office/drawing/2014/main" id="{1613C68A-1266-40AD-890B-9C99F363531A}"/>
                </a:ext>
              </a:extLst>
            </p:cNvPr>
            <p:cNvSpPr>
              <a:spLocks noChangeArrowheads="1"/>
            </p:cNvSpPr>
            <p:nvPr/>
          </p:nvSpPr>
          <p:spPr bwMode="auto">
            <a:xfrm rot="1800000">
              <a:off x="489" y="2598"/>
              <a:ext cx="1008" cy="874"/>
            </a:xfrm>
            <a:prstGeom prst="hexagon">
              <a:avLst>
                <a:gd name="adj" fmla="val 28550"/>
                <a:gd name="vf" fmla="val 115470"/>
              </a:avLst>
            </a:prstGeom>
            <a:solidFill>
              <a:srgbClr val="FFFFFF">
                <a:alpha val="0"/>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80" name="AutoShape 32">
              <a:extLst>
                <a:ext uri="{FF2B5EF4-FFF2-40B4-BE49-F238E27FC236}">
                  <a16:creationId xmlns:a16="http://schemas.microsoft.com/office/drawing/2014/main" id="{9F915311-94AD-42E7-9D70-6E2ADF617FBD}"/>
                </a:ext>
              </a:extLst>
            </p:cNvPr>
            <p:cNvSpPr>
              <a:spLocks noChangeArrowheads="1"/>
            </p:cNvSpPr>
            <p:nvPr/>
          </p:nvSpPr>
          <p:spPr bwMode="auto">
            <a:xfrm rot="1800000">
              <a:off x="951" y="3408"/>
              <a:ext cx="1008" cy="874"/>
            </a:xfrm>
            <a:prstGeom prst="hexagon">
              <a:avLst>
                <a:gd name="adj" fmla="val 28550"/>
                <a:gd name="vf" fmla="val 115470"/>
              </a:avLst>
            </a:prstGeom>
            <a:solidFill>
              <a:srgbClr val="FFFFFF">
                <a:alpha val="0"/>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81" name="AutoShape 33">
              <a:extLst>
                <a:ext uri="{FF2B5EF4-FFF2-40B4-BE49-F238E27FC236}">
                  <a16:creationId xmlns:a16="http://schemas.microsoft.com/office/drawing/2014/main" id="{D2D66D45-374F-4638-8588-DD83C067C905}"/>
                </a:ext>
              </a:extLst>
            </p:cNvPr>
            <p:cNvSpPr>
              <a:spLocks noChangeArrowheads="1"/>
            </p:cNvSpPr>
            <p:nvPr/>
          </p:nvSpPr>
          <p:spPr bwMode="auto">
            <a:xfrm rot="1800000">
              <a:off x="963" y="1800"/>
              <a:ext cx="1008" cy="874"/>
            </a:xfrm>
            <a:prstGeom prst="hexagon">
              <a:avLst>
                <a:gd name="adj" fmla="val 28550"/>
                <a:gd name="vf" fmla="val 115470"/>
              </a:avLst>
            </a:prstGeom>
            <a:solidFill>
              <a:srgbClr val="FFFFFF">
                <a:alpha val="6999"/>
              </a:srgbClr>
            </a:solidFill>
            <a:ln w="12600" cap="sq">
              <a:solidFill>
                <a:srgbClr val="FFFFFF">
                  <a:alpha val="7999"/>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82" name="AutoShape 34">
              <a:extLst>
                <a:ext uri="{FF2B5EF4-FFF2-40B4-BE49-F238E27FC236}">
                  <a16:creationId xmlns:a16="http://schemas.microsoft.com/office/drawing/2014/main" id="{FE44A83D-8991-4891-A09A-4158633F382B}"/>
                </a:ext>
              </a:extLst>
            </p:cNvPr>
            <p:cNvSpPr>
              <a:spLocks noChangeArrowheads="1"/>
            </p:cNvSpPr>
            <p:nvPr/>
          </p:nvSpPr>
          <p:spPr bwMode="auto">
            <a:xfrm rot="1800000">
              <a:off x="501" y="984"/>
              <a:ext cx="1008" cy="874"/>
            </a:xfrm>
            <a:prstGeom prst="hexagon">
              <a:avLst>
                <a:gd name="adj" fmla="val 28550"/>
                <a:gd name="vf" fmla="val 115470"/>
              </a:avLst>
            </a:prstGeom>
            <a:solidFill>
              <a:srgbClr val="FFFFFF">
                <a:alpha val="0"/>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83" name="AutoShape 35">
              <a:extLst>
                <a:ext uri="{FF2B5EF4-FFF2-40B4-BE49-F238E27FC236}">
                  <a16:creationId xmlns:a16="http://schemas.microsoft.com/office/drawing/2014/main" id="{3083A2F8-24C1-4C73-9694-71F561DB634A}"/>
                </a:ext>
              </a:extLst>
            </p:cNvPr>
            <p:cNvSpPr>
              <a:spLocks noChangeArrowheads="1"/>
            </p:cNvSpPr>
            <p:nvPr/>
          </p:nvSpPr>
          <p:spPr bwMode="auto">
            <a:xfrm rot="1800000">
              <a:off x="4288" y="2611"/>
              <a:ext cx="1007" cy="874"/>
            </a:xfrm>
            <a:prstGeom prst="hexagon">
              <a:avLst>
                <a:gd name="adj" fmla="val 28548"/>
                <a:gd name="vf" fmla="val 115470"/>
              </a:avLst>
            </a:prstGeom>
            <a:solidFill>
              <a:srgbClr val="FFFFFF">
                <a:alpha val="9999"/>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84" name="AutoShape 36">
              <a:extLst>
                <a:ext uri="{FF2B5EF4-FFF2-40B4-BE49-F238E27FC236}">
                  <a16:creationId xmlns:a16="http://schemas.microsoft.com/office/drawing/2014/main" id="{3124C992-84B3-4E76-91B7-FBDE15C4D862}"/>
                </a:ext>
              </a:extLst>
            </p:cNvPr>
            <p:cNvSpPr>
              <a:spLocks noChangeArrowheads="1"/>
            </p:cNvSpPr>
            <p:nvPr/>
          </p:nvSpPr>
          <p:spPr bwMode="auto">
            <a:xfrm rot="1800000">
              <a:off x="4756" y="3415"/>
              <a:ext cx="1007" cy="874"/>
            </a:xfrm>
            <a:prstGeom prst="hexagon">
              <a:avLst>
                <a:gd name="adj" fmla="val 28548"/>
                <a:gd name="vf" fmla="val 115470"/>
              </a:avLst>
            </a:prstGeom>
            <a:solidFill>
              <a:srgbClr val="FFFFFF">
                <a:alpha val="0"/>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85" name="AutoShape 37">
              <a:extLst>
                <a:ext uri="{FF2B5EF4-FFF2-40B4-BE49-F238E27FC236}">
                  <a16:creationId xmlns:a16="http://schemas.microsoft.com/office/drawing/2014/main" id="{8119CC00-B478-4429-B1D6-2B16B95F1727}"/>
                </a:ext>
              </a:extLst>
            </p:cNvPr>
            <p:cNvSpPr>
              <a:spLocks noChangeArrowheads="1"/>
            </p:cNvSpPr>
            <p:nvPr/>
          </p:nvSpPr>
          <p:spPr bwMode="auto">
            <a:xfrm rot="1800000">
              <a:off x="4756" y="1806"/>
              <a:ext cx="1007" cy="874"/>
            </a:xfrm>
            <a:prstGeom prst="hexagon">
              <a:avLst>
                <a:gd name="adj" fmla="val 28548"/>
                <a:gd name="vf" fmla="val 115470"/>
              </a:avLst>
            </a:prstGeom>
            <a:solidFill>
              <a:srgbClr val="FFFFFF">
                <a:alpha val="6999"/>
              </a:srgbClr>
            </a:solidFill>
            <a:ln w="12600" cap="sq">
              <a:solidFill>
                <a:srgbClr val="FFFFFF">
                  <a:alpha val="7999"/>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86" name="Freeform 38">
              <a:extLst>
                <a:ext uri="{FF2B5EF4-FFF2-40B4-BE49-F238E27FC236}">
                  <a16:creationId xmlns:a16="http://schemas.microsoft.com/office/drawing/2014/main" id="{A1DD372C-554B-425E-B595-0E73AD78A7EE}"/>
                </a:ext>
              </a:extLst>
            </p:cNvPr>
            <p:cNvSpPr>
              <a:spLocks noChangeArrowheads="1"/>
            </p:cNvSpPr>
            <p:nvPr/>
          </p:nvSpPr>
          <p:spPr bwMode="auto">
            <a:xfrm rot="1800000">
              <a:off x="5234" y="2555"/>
              <a:ext cx="782" cy="873"/>
            </a:xfrm>
            <a:custGeom>
              <a:avLst/>
              <a:gdLst>
                <a:gd name="G0" fmla="+- 38748 0 0"/>
                <a:gd name="G1" fmla="+- 1 0 0"/>
                <a:gd name="G2" fmla="+- 1 0 0"/>
                <a:gd name="G3" fmla="+- 1 0 0"/>
                <a:gd name="G4" fmla="+- 1 0 0"/>
                <a:gd name="G5" fmla="+- 1 0 0"/>
                <a:gd name="G6" fmla="+- 38748 0 0"/>
                <a:gd name="T0" fmla="*/ 0 w 1243407"/>
                <a:gd name="T1" fmla="*/ 693738 h 1388236"/>
                <a:gd name="T2" fmla="*/ 396106 w 1243407"/>
                <a:gd name="T3" fmla="*/ 0 h 1388236"/>
                <a:gd name="T4" fmla="*/ 473847 w 1243407"/>
                <a:gd name="T5" fmla="*/ 4014 h 1388236"/>
                <a:gd name="T6" fmla="*/ 1242930 w 1243407"/>
                <a:gd name="T7" fmla="*/ 1325256 h 1388236"/>
                <a:gd name="T8" fmla="*/ 1204680 w 1243407"/>
                <a:gd name="T9" fmla="*/ 1387475 h 1388236"/>
                <a:gd name="T10" fmla="*/ 396106 w 1243407"/>
                <a:gd name="T11" fmla="*/ 1387475 h 1388236"/>
                <a:gd name="T12" fmla="*/ 0 w 1243407"/>
                <a:gd name="T13" fmla="*/ 693738 h 1388236"/>
              </a:gdLst>
              <a:ahLst/>
              <a:cxnLst>
                <a:cxn ang="0">
                  <a:pos x="T0" y="T1"/>
                </a:cxn>
                <a:cxn ang="0">
                  <a:pos x="T2" y="T3"/>
                </a:cxn>
                <a:cxn ang="0">
                  <a:pos x="T4" y="T5"/>
                </a:cxn>
                <a:cxn ang="0">
                  <a:pos x="T6" y="T7"/>
                </a:cxn>
                <a:cxn ang="0">
                  <a:pos x="T8" y="T9"/>
                </a:cxn>
                <a:cxn ang="0">
                  <a:pos x="T10" y="T11"/>
                </a:cxn>
                <a:cxn ang="0">
                  <a:pos x="T12" y="T13"/>
                </a:cxn>
              </a:cxnLst>
              <a:rect l="0" t="0"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rgbClr val="FFFFFF">
                <a:alpha val="3999"/>
              </a:srgbClr>
            </a:solidFill>
            <a:ln w="12600" cap="flat">
              <a:solidFill>
                <a:srgbClr val="FFFFFF">
                  <a:alpha val="12000"/>
                </a:srgbClr>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87" name="Freeform 39">
              <a:extLst>
                <a:ext uri="{FF2B5EF4-FFF2-40B4-BE49-F238E27FC236}">
                  <a16:creationId xmlns:a16="http://schemas.microsoft.com/office/drawing/2014/main" id="{8AA4E80A-DE17-420F-A31F-E2585792CEA2}"/>
                </a:ext>
              </a:extLst>
            </p:cNvPr>
            <p:cNvSpPr>
              <a:spLocks noChangeArrowheads="1"/>
            </p:cNvSpPr>
            <p:nvPr/>
          </p:nvSpPr>
          <p:spPr bwMode="auto">
            <a:xfrm rot="1800000">
              <a:off x="5233" y="951"/>
              <a:ext cx="781" cy="874"/>
            </a:xfrm>
            <a:custGeom>
              <a:avLst/>
              <a:gdLst>
                <a:gd name="G0" fmla="+- 39334 0 0"/>
                <a:gd name="G1" fmla="+- 1 0 0"/>
                <a:gd name="G2" fmla="+- 1 0 0"/>
                <a:gd name="G3" fmla="+- 1 0 0"/>
                <a:gd name="G4" fmla="+- 1 0 0"/>
                <a:gd name="G5" fmla="+- 1 0 0"/>
                <a:gd name="G6" fmla="+- 39334 0 0"/>
                <a:gd name="T0" fmla="*/ 0 w 1241871"/>
                <a:gd name="T1" fmla="*/ 694825 h 1388822"/>
                <a:gd name="T2" fmla="*/ 396090 w 1241871"/>
                <a:gd name="T3" fmla="*/ 586 h 1388822"/>
                <a:gd name="T4" fmla="*/ 481797 w 1241871"/>
                <a:gd name="T5" fmla="*/ 0 h 1388822"/>
                <a:gd name="T6" fmla="*/ 1241343 w 1241871"/>
                <a:gd name="T7" fmla="*/ 1324142 h 1388822"/>
                <a:gd name="T8" fmla="*/ 1204630 w 1241871"/>
                <a:gd name="T9" fmla="*/ 1389063 h 1388822"/>
                <a:gd name="T10" fmla="*/ 396090 w 1241871"/>
                <a:gd name="T11" fmla="*/ 1389063 h 1388822"/>
                <a:gd name="T12" fmla="*/ 0 w 1241871"/>
                <a:gd name="T13" fmla="*/ 694825 h 1388822"/>
              </a:gdLst>
              <a:ahLst/>
              <a:cxnLst>
                <a:cxn ang="0">
                  <a:pos x="T0" y="T1"/>
                </a:cxn>
                <a:cxn ang="0">
                  <a:pos x="T2" y="T3"/>
                </a:cxn>
                <a:cxn ang="0">
                  <a:pos x="T4" y="T5"/>
                </a:cxn>
                <a:cxn ang="0">
                  <a:pos x="T6" y="T7"/>
                </a:cxn>
                <a:cxn ang="0">
                  <a:pos x="T8" y="T9"/>
                </a:cxn>
                <a:cxn ang="0">
                  <a:pos x="T10" y="T11"/>
                </a:cxn>
                <a:cxn ang="0">
                  <a:pos x="T12" y="T13"/>
                </a:cxn>
              </a:cxnLst>
              <a:rect l="0" t="0"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rgbClr val="FFFFFF">
                <a:alpha val="0"/>
              </a:srgbClr>
            </a:solidFill>
            <a:ln w="12600" cap="flat">
              <a:solidFill>
                <a:srgbClr val="FFFFFF">
                  <a:alpha val="12000"/>
                </a:srgbClr>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sp>
        <p:nvSpPr>
          <p:cNvPr id="2088" name="Rectangle 40">
            <a:extLst>
              <a:ext uri="{FF2B5EF4-FFF2-40B4-BE49-F238E27FC236}">
                <a16:creationId xmlns:a16="http://schemas.microsoft.com/office/drawing/2014/main" id="{F7776763-52DA-4E6D-814C-425B48202A8A}"/>
              </a:ext>
            </a:extLst>
          </p:cNvPr>
          <p:cNvSpPr>
            <a:spLocks noChangeArrowheads="1"/>
          </p:cNvSpPr>
          <p:nvPr/>
        </p:nvSpPr>
        <p:spPr bwMode="auto">
          <a:xfrm>
            <a:off x="4560888" y="-22225"/>
            <a:ext cx="3679825" cy="6272213"/>
          </a:xfrm>
          <a:prstGeom prst="rect">
            <a:avLst/>
          </a:prstGeom>
          <a:solidFill>
            <a:srgbClr val="F5F5F5"/>
          </a:solidFill>
          <a:ln w="15840" cap="sq">
            <a:solidFill>
              <a:srgbClr val="577293"/>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89" name="Rectangle 41">
            <a:extLst>
              <a:ext uri="{FF2B5EF4-FFF2-40B4-BE49-F238E27FC236}">
                <a16:creationId xmlns:a16="http://schemas.microsoft.com/office/drawing/2014/main" id="{B1265867-44B6-49A5-8C2F-99854FA40DF4}"/>
              </a:ext>
            </a:extLst>
          </p:cNvPr>
          <p:cNvSpPr>
            <a:spLocks noChangeArrowheads="1"/>
          </p:cNvSpPr>
          <p:nvPr/>
        </p:nvSpPr>
        <p:spPr bwMode="auto">
          <a:xfrm>
            <a:off x="4649788" y="-22225"/>
            <a:ext cx="3505200" cy="2312988"/>
          </a:xfrm>
          <a:prstGeom prst="rect">
            <a:avLst/>
          </a:prstGeom>
          <a:solidFill>
            <a:srgbClr val="9C5252"/>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90" name="Rectangle 42">
            <a:extLst>
              <a:ext uri="{FF2B5EF4-FFF2-40B4-BE49-F238E27FC236}">
                <a16:creationId xmlns:a16="http://schemas.microsoft.com/office/drawing/2014/main" id="{5ABEA4F4-41BD-48FF-9DC9-8A414CF05379}"/>
              </a:ext>
            </a:extLst>
          </p:cNvPr>
          <p:cNvSpPr>
            <a:spLocks noChangeArrowheads="1"/>
          </p:cNvSpPr>
          <p:nvPr/>
        </p:nvSpPr>
        <p:spPr bwMode="auto">
          <a:xfrm>
            <a:off x="4651375" y="6088063"/>
            <a:ext cx="3505200" cy="82550"/>
          </a:xfrm>
          <a:prstGeom prst="rect">
            <a:avLst/>
          </a:prstGeom>
          <a:solidFill>
            <a:srgbClr val="6076B4"/>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91" name="Rectangle 43">
            <a:extLst>
              <a:ext uri="{FF2B5EF4-FFF2-40B4-BE49-F238E27FC236}">
                <a16:creationId xmlns:a16="http://schemas.microsoft.com/office/drawing/2014/main" id="{EA350F23-9C7C-4A75-B148-61EE9B12330A}"/>
              </a:ext>
            </a:extLst>
          </p:cNvPr>
          <p:cNvSpPr>
            <a:spLocks noChangeArrowheads="1"/>
          </p:cNvSpPr>
          <p:nvPr/>
        </p:nvSpPr>
        <p:spPr bwMode="auto">
          <a:xfrm>
            <a:off x="4651375" y="6088063"/>
            <a:ext cx="3505200" cy="82550"/>
          </a:xfrm>
          <a:prstGeom prst="rect">
            <a:avLst/>
          </a:prstGeom>
          <a:solidFill>
            <a:srgbClr val="6076B4"/>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92" name="Rectangle 44">
            <a:extLst>
              <a:ext uri="{FF2B5EF4-FFF2-40B4-BE49-F238E27FC236}">
                <a16:creationId xmlns:a16="http://schemas.microsoft.com/office/drawing/2014/main" id="{FCF8B064-F151-4A3A-B6E2-C5B3AD1B6CF7}"/>
              </a:ext>
            </a:extLst>
          </p:cNvPr>
          <p:cNvSpPr>
            <a:spLocks noGrp="1" noChangeArrowheads="1"/>
          </p:cNvSpPr>
          <p:nvPr>
            <p:ph type="title"/>
          </p:nvPr>
        </p:nvSpPr>
        <p:spPr bwMode="auto">
          <a:xfrm>
            <a:off x="1042988" y="1027113"/>
            <a:ext cx="7023100" cy="11414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p>
            <a:pPr lvl="0"/>
            <a:r>
              <a:rPr lang="en-GB" altLang="en-US"/>
              <a:t>Kliknij, aby edytować format tekstu tytułu</a:t>
            </a:r>
          </a:p>
        </p:txBody>
      </p:sp>
      <p:sp>
        <p:nvSpPr>
          <p:cNvPr id="2093" name="Rectangle 45">
            <a:extLst>
              <a:ext uri="{FF2B5EF4-FFF2-40B4-BE49-F238E27FC236}">
                <a16:creationId xmlns:a16="http://schemas.microsoft.com/office/drawing/2014/main" id="{ECE98D52-42DE-4D25-A30F-1636F1EAE981}"/>
              </a:ext>
            </a:extLst>
          </p:cNvPr>
          <p:cNvSpPr>
            <a:spLocks noGrp="1" noChangeArrowheads="1"/>
          </p:cNvSpPr>
          <p:nvPr>
            <p:ph type="body" idx="1"/>
          </p:nvPr>
        </p:nvSpPr>
        <p:spPr bwMode="auto">
          <a:xfrm>
            <a:off x="1042988" y="2324100"/>
            <a:ext cx="6775450" cy="3506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Kliknij, aby edytować format tekstu konspektu</a:t>
            </a:r>
          </a:p>
          <a:p>
            <a:pPr lvl="1"/>
            <a:r>
              <a:rPr lang="en-GB" altLang="en-US"/>
              <a:t>Drugi poziom konspektu</a:t>
            </a:r>
          </a:p>
          <a:p>
            <a:pPr lvl="2"/>
            <a:r>
              <a:rPr lang="en-GB" altLang="en-US"/>
              <a:t>Trzeci poziom konspektu</a:t>
            </a:r>
          </a:p>
          <a:p>
            <a:pPr lvl="3"/>
            <a:r>
              <a:rPr lang="en-GB" altLang="en-US"/>
              <a:t>Czwarty poziom konspektu</a:t>
            </a:r>
          </a:p>
          <a:p>
            <a:pPr lvl="4"/>
            <a:r>
              <a:rPr lang="en-GB" altLang="en-US"/>
              <a:t>Piąty poziom konspektu</a:t>
            </a:r>
          </a:p>
          <a:p>
            <a:pPr lvl="4"/>
            <a:r>
              <a:rPr lang="en-GB" altLang="en-US"/>
              <a:t>Szósty poziom konspektu</a:t>
            </a:r>
          </a:p>
          <a:p>
            <a:pPr lvl="4"/>
            <a:r>
              <a:rPr lang="en-GB" altLang="en-US"/>
              <a:t>Siódmy poziom konspektu</a:t>
            </a:r>
          </a:p>
        </p:txBody>
      </p:sp>
      <p:sp>
        <p:nvSpPr>
          <p:cNvPr id="2094" name="Rectangle 46">
            <a:extLst>
              <a:ext uri="{FF2B5EF4-FFF2-40B4-BE49-F238E27FC236}">
                <a16:creationId xmlns:a16="http://schemas.microsoft.com/office/drawing/2014/main" id="{D55B321F-4CF1-4155-8389-7C45BA87D76B}"/>
              </a:ext>
            </a:extLst>
          </p:cNvPr>
          <p:cNvSpPr>
            <a:spLocks noGrp="1" noChangeArrowheads="1"/>
          </p:cNvSpPr>
          <p:nvPr>
            <p:ph type="dt"/>
          </p:nvPr>
        </p:nvSpPr>
        <p:spPr bwMode="auto">
          <a:xfrm>
            <a:off x="4738688" y="1516063"/>
            <a:ext cx="2132012" cy="750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EFEFE"/>
                </a:solidFill>
              </a:defRPr>
            </a:lvl1pPr>
          </a:lstStyle>
          <a:p>
            <a:r>
              <a:rPr lang="pl-PL" altLang="en-US"/>
              <a:t>5.03.19</a:t>
            </a:r>
          </a:p>
        </p:txBody>
      </p:sp>
      <p:sp>
        <p:nvSpPr>
          <p:cNvPr id="2095" name="Text Box 47">
            <a:extLst>
              <a:ext uri="{FF2B5EF4-FFF2-40B4-BE49-F238E27FC236}">
                <a16:creationId xmlns:a16="http://schemas.microsoft.com/office/drawing/2014/main" id="{E7BC72E5-3902-4C58-8774-BB41B46EC807}"/>
              </a:ext>
            </a:extLst>
          </p:cNvPr>
          <p:cNvSpPr txBox="1">
            <a:spLocks noChangeArrowheads="1"/>
          </p:cNvSpPr>
          <p:nvPr/>
        </p:nvSpPr>
        <p:spPr bwMode="auto">
          <a:xfrm>
            <a:off x="5303838" y="5719763"/>
            <a:ext cx="28305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96" name="Rectangle 48">
            <a:extLst>
              <a:ext uri="{FF2B5EF4-FFF2-40B4-BE49-F238E27FC236}">
                <a16:creationId xmlns:a16="http://schemas.microsoft.com/office/drawing/2014/main" id="{BBEBDA64-0BD0-4D7E-8157-5EC94AF882A5}"/>
              </a:ext>
            </a:extLst>
          </p:cNvPr>
          <p:cNvSpPr>
            <a:spLocks noGrp="1" noChangeArrowheads="1"/>
          </p:cNvSpPr>
          <p:nvPr>
            <p:ph type="sldNum"/>
          </p:nvPr>
        </p:nvSpPr>
        <p:spPr bwMode="auto">
          <a:xfrm>
            <a:off x="4649788" y="5719763"/>
            <a:ext cx="641350"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6076B4"/>
                </a:solidFill>
              </a:defRPr>
            </a:lvl1pPr>
          </a:lstStyle>
          <a:p>
            <a:fld id="{8257CC48-5ECA-4E66-A15A-5FB0BE78386C}" type="slidenum">
              <a:rPr lang="pl-PL" altLang="en-US"/>
              <a:pPr/>
              <a:t>‹#›</a:t>
            </a:fld>
            <a:endParaRPr lang="pl-PL" alt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sldNum="0" hdr="0" ftr="0"/>
  <p:txStyles>
    <p:titleStyle>
      <a:lvl1pPr algn="l" defTabSz="449263" rtl="0" eaLnBrk="0" fontAlgn="base" hangingPunct="0">
        <a:spcBef>
          <a:spcPct val="0"/>
        </a:spcBef>
        <a:spcAft>
          <a:spcPct val="0"/>
        </a:spcAft>
        <a:buClr>
          <a:srgbClr val="000000"/>
        </a:buClr>
        <a:buSzPct val="100000"/>
        <a:buFont typeface="Times New Roman" panose="02020603050405020304" pitchFamily="18" charset="0"/>
        <a:defRPr sz="4000" kern="1200">
          <a:solidFill>
            <a:srgbClr val="6076B4"/>
          </a:solidFill>
          <a:latin typeface="+mj-lt"/>
          <a:ea typeface="+mj-ea"/>
          <a:cs typeface="+mj-cs"/>
        </a:defRPr>
      </a:lvl1pPr>
      <a:lvl2pPr marL="742950" indent="-285750" algn="l"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6076B4"/>
          </a:solidFill>
          <a:latin typeface="Century Gothic" panose="020B0502020202020204" pitchFamily="34" charset="0"/>
          <a:ea typeface="Microsoft YaHei" panose="020B0503020204020204" pitchFamily="34" charset="-122"/>
        </a:defRPr>
      </a:lvl2pPr>
      <a:lvl3pPr marL="11430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6076B4"/>
          </a:solidFill>
          <a:latin typeface="Century Gothic" panose="020B0502020202020204" pitchFamily="34" charset="0"/>
          <a:ea typeface="Microsoft YaHei" panose="020B0503020204020204" pitchFamily="34" charset="-122"/>
        </a:defRPr>
      </a:lvl3pPr>
      <a:lvl4pPr marL="16002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6076B4"/>
          </a:solidFill>
          <a:latin typeface="Century Gothic" panose="020B0502020202020204" pitchFamily="34" charset="0"/>
          <a:ea typeface="Microsoft YaHei" panose="020B0503020204020204" pitchFamily="34" charset="-122"/>
        </a:defRPr>
      </a:lvl4pPr>
      <a:lvl5pPr marL="20574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6076B4"/>
          </a:solidFill>
          <a:latin typeface="Century Gothic" panose="020B0502020202020204" pitchFamily="34" charset="0"/>
          <a:ea typeface="Microsoft YaHei" panose="020B0503020204020204" pitchFamily="34" charset="-122"/>
        </a:defRPr>
      </a:lvl5pPr>
      <a:lvl6pPr marL="25146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6076B4"/>
          </a:solidFill>
          <a:latin typeface="Century Gothic" panose="020B0502020202020204" pitchFamily="34" charset="0"/>
          <a:ea typeface="Microsoft YaHei" panose="020B0503020204020204" pitchFamily="34" charset="-122"/>
        </a:defRPr>
      </a:lvl6pPr>
      <a:lvl7pPr marL="29718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6076B4"/>
          </a:solidFill>
          <a:latin typeface="Century Gothic" panose="020B0502020202020204" pitchFamily="34" charset="0"/>
          <a:ea typeface="Microsoft YaHei" panose="020B0503020204020204" pitchFamily="34" charset="-122"/>
        </a:defRPr>
      </a:lvl7pPr>
      <a:lvl8pPr marL="34290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6076B4"/>
          </a:solidFill>
          <a:latin typeface="Century Gothic" panose="020B0502020202020204" pitchFamily="34" charset="0"/>
          <a:ea typeface="Microsoft YaHei" panose="020B0503020204020204" pitchFamily="34" charset="-122"/>
        </a:defRPr>
      </a:lvl8pPr>
      <a:lvl9pPr marL="38862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6076B4"/>
          </a:solidFill>
          <a:latin typeface="Century Gothic" panose="020B0502020202020204" pitchFamily="34" charset="0"/>
          <a:ea typeface="Microsoft YaHei" panose="020B0503020204020204" pitchFamily="34" charset="-122"/>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anose="02020603050405020304" pitchFamily="18" charset="0"/>
        <a:defRPr sz="2400" kern="1200">
          <a:solidFill>
            <a:srgbClr val="2F5897"/>
          </a:solidFill>
          <a:latin typeface="+mn-lt"/>
          <a:ea typeface="+mn-ea"/>
          <a:cs typeface="+mn-cs"/>
        </a:defRPr>
      </a:lvl1pPr>
      <a:lvl2pPr marL="742950" indent="-285750" algn="l" defTabSz="449263" rtl="0" eaLnBrk="0" fontAlgn="base" hangingPunct="0">
        <a:spcBef>
          <a:spcPts val="550"/>
        </a:spcBef>
        <a:spcAft>
          <a:spcPct val="0"/>
        </a:spcAft>
        <a:buClr>
          <a:srgbClr val="000000"/>
        </a:buClr>
        <a:buSzPct val="100000"/>
        <a:buFont typeface="Times New Roman" panose="02020603050405020304" pitchFamily="18" charset="0"/>
        <a:defRPr sz="2200" kern="1200">
          <a:solidFill>
            <a:srgbClr val="2F5897"/>
          </a:solidFill>
          <a:latin typeface="+mn-lt"/>
          <a:ea typeface="+mn-ea"/>
          <a:cs typeface="+mn-cs"/>
        </a:defRPr>
      </a:lvl2pPr>
      <a:lvl3pPr marL="11430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kern="1200">
          <a:solidFill>
            <a:srgbClr val="2F5897"/>
          </a:solidFill>
          <a:latin typeface="+mn-lt"/>
          <a:ea typeface="+mn-ea"/>
          <a:cs typeface="+mn-cs"/>
        </a:defRPr>
      </a:lvl3pPr>
      <a:lvl4pPr marL="1600200" indent="-228600" algn="l" defTabSz="449263" rtl="0" eaLnBrk="0" fontAlgn="base" hangingPunct="0">
        <a:spcBef>
          <a:spcPts val="450"/>
        </a:spcBef>
        <a:spcAft>
          <a:spcPct val="0"/>
        </a:spcAft>
        <a:buClr>
          <a:srgbClr val="000000"/>
        </a:buClr>
        <a:buSzPct val="100000"/>
        <a:buFont typeface="Times New Roman" panose="02020603050405020304" pitchFamily="18" charset="0"/>
        <a:defRPr kern="1200">
          <a:solidFill>
            <a:srgbClr val="2F5897"/>
          </a:solidFill>
          <a:latin typeface="+mn-lt"/>
          <a:ea typeface="+mn-ea"/>
          <a:cs typeface="+mn-cs"/>
        </a:defRPr>
      </a:lvl4pPr>
      <a:lvl5pPr marL="2057400" indent="-228600" algn="l" defTabSz="449263" rtl="0" eaLnBrk="0" fontAlgn="base" hangingPunct="0">
        <a:spcBef>
          <a:spcPts val="400"/>
        </a:spcBef>
        <a:spcAft>
          <a:spcPct val="0"/>
        </a:spcAft>
        <a:buClr>
          <a:srgbClr val="000000"/>
        </a:buClr>
        <a:buSzPct val="100000"/>
        <a:buFont typeface="Times New Roman" panose="02020603050405020304" pitchFamily="18" charset="0"/>
        <a:defRPr sz="1600" kern="1200">
          <a:solidFill>
            <a:srgbClr val="2F5897"/>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D2D9E2"/>
            </a:gs>
            <a:gs pos="100000">
              <a:srgbClr val="818991"/>
            </a:gs>
          </a:gsLst>
          <a:lin ang="5400000" scaled="1"/>
        </a:gradFill>
        <a:effectLst/>
      </p:bgPr>
    </p:bg>
    <p:spTree>
      <p:nvGrpSpPr>
        <p:cNvPr id="1" name=""/>
        <p:cNvGrpSpPr/>
        <p:nvPr/>
      </p:nvGrpSpPr>
      <p:grpSpPr>
        <a:xfrm>
          <a:off x="0" y="0"/>
          <a:ext cx="0" cy="0"/>
          <a:chOff x="0" y="0"/>
          <a:chExt cx="0" cy="0"/>
        </a:xfrm>
      </p:grpSpPr>
      <p:grpSp>
        <p:nvGrpSpPr>
          <p:cNvPr id="3073" name="Group 1">
            <a:extLst>
              <a:ext uri="{FF2B5EF4-FFF2-40B4-BE49-F238E27FC236}">
                <a16:creationId xmlns:a16="http://schemas.microsoft.com/office/drawing/2014/main" id="{F0A49F9D-10C3-4DDF-8E25-95F727FEBE30}"/>
              </a:ext>
            </a:extLst>
          </p:cNvPr>
          <p:cNvGrpSpPr>
            <a:grpSpLocks/>
          </p:cNvGrpSpPr>
          <p:nvPr/>
        </p:nvGrpSpPr>
        <p:grpSpPr bwMode="auto">
          <a:xfrm>
            <a:off x="-644525" y="0"/>
            <a:ext cx="10458450" cy="7115175"/>
            <a:chOff x="-406" y="0"/>
            <a:chExt cx="6588" cy="4482"/>
          </a:xfrm>
        </p:grpSpPr>
        <p:grpSp>
          <p:nvGrpSpPr>
            <p:cNvPr id="3074" name="Group 2">
              <a:extLst>
                <a:ext uri="{FF2B5EF4-FFF2-40B4-BE49-F238E27FC236}">
                  <a16:creationId xmlns:a16="http://schemas.microsoft.com/office/drawing/2014/main" id="{754FD3AE-36A3-4CDE-937B-CE92502BAAC1}"/>
                </a:ext>
              </a:extLst>
            </p:cNvPr>
            <p:cNvGrpSpPr>
              <a:grpSpLocks/>
            </p:cNvGrpSpPr>
            <p:nvPr/>
          </p:nvGrpSpPr>
          <p:grpSpPr bwMode="auto">
            <a:xfrm>
              <a:off x="0" y="0"/>
              <a:ext cx="5759" cy="4319"/>
              <a:chOff x="0" y="0"/>
              <a:chExt cx="5759" cy="4319"/>
            </a:xfrm>
          </p:grpSpPr>
          <p:grpSp>
            <p:nvGrpSpPr>
              <p:cNvPr id="3075" name="Group 3">
                <a:extLst>
                  <a:ext uri="{FF2B5EF4-FFF2-40B4-BE49-F238E27FC236}">
                    <a16:creationId xmlns:a16="http://schemas.microsoft.com/office/drawing/2014/main" id="{81D56422-C9C6-48B7-B643-DA63369EDD8E}"/>
                  </a:ext>
                </a:extLst>
              </p:cNvPr>
              <p:cNvGrpSpPr>
                <a:grpSpLocks/>
              </p:cNvGrpSpPr>
              <p:nvPr/>
            </p:nvGrpSpPr>
            <p:grpSpPr bwMode="auto">
              <a:xfrm>
                <a:off x="0" y="0"/>
                <a:ext cx="1583" cy="4319"/>
                <a:chOff x="0" y="0"/>
                <a:chExt cx="1583" cy="4319"/>
              </a:xfrm>
            </p:grpSpPr>
            <p:sp>
              <p:nvSpPr>
                <p:cNvPr id="3076" name="Rectangle 4">
                  <a:extLst>
                    <a:ext uri="{FF2B5EF4-FFF2-40B4-BE49-F238E27FC236}">
                      <a16:creationId xmlns:a16="http://schemas.microsoft.com/office/drawing/2014/main" id="{B50DA330-0AB3-4C12-9F85-75F893D295B1}"/>
                    </a:ext>
                  </a:extLst>
                </p:cNvPr>
                <p:cNvSpPr>
                  <a:spLocks noChangeArrowheads="1"/>
                </p:cNvSpPr>
                <p:nvPr/>
              </p:nvSpPr>
              <p:spPr bwMode="auto">
                <a:xfrm>
                  <a:off x="576" y="0"/>
                  <a:ext cx="1007"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77" name="Rectangle 5">
                  <a:extLst>
                    <a:ext uri="{FF2B5EF4-FFF2-40B4-BE49-F238E27FC236}">
                      <a16:creationId xmlns:a16="http://schemas.microsoft.com/office/drawing/2014/main" id="{677C2A6A-7146-4F20-88ED-06C3A220212C}"/>
                    </a:ext>
                  </a:extLst>
                </p:cNvPr>
                <p:cNvSpPr>
                  <a:spLocks noChangeArrowheads="1"/>
                </p:cNvSpPr>
                <p:nvPr/>
              </p:nvSpPr>
              <p:spPr bwMode="auto">
                <a:xfrm>
                  <a:off x="0" y="0"/>
                  <a:ext cx="287"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78" name="Rectangle 6">
                  <a:extLst>
                    <a:ext uri="{FF2B5EF4-FFF2-40B4-BE49-F238E27FC236}">
                      <a16:creationId xmlns:a16="http://schemas.microsoft.com/office/drawing/2014/main" id="{02E7C843-B661-4442-94FD-FA346451714E}"/>
                    </a:ext>
                  </a:extLst>
                </p:cNvPr>
                <p:cNvSpPr>
                  <a:spLocks noChangeArrowheads="1"/>
                </p:cNvSpPr>
                <p:nvPr/>
              </p:nvSpPr>
              <p:spPr bwMode="auto">
                <a:xfrm>
                  <a:off x="144" y="0"/>
                  <a:ext cx="479"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grpSp>
            <p:nvGrpSpPr>
              <p:cNvPr id="3079" name="Group 7">
                <a:extLst>
                  <a:ext uri="{FF2B5EF4-FFF2-40B4-BE49-F238E27FC236}">
                    <a16:creationId xmlns:a16="http://schemas.microsoft.com/office/drawing/2014/main" id="{E473AC48-6422-4BB1-B6E9-40A7381B79F7}"/>
                  </a:ext>
                </a:extLst>
              </p:cNvPr>
              <p:cNvGrpSpPr>
                <a:grpSpLocks/>
              </p:cNvGrpSpPr>
              <p:nvPr/>
            </p:nvGrpSpPr>
            <p:grpSpPr bwMode="auto">
              <a:xfrm>
                <a:off x="266" y="0"/>
                <a:ext cx="1583" cy="4319"/>
                <a:chOff x="266" y="0"/>
                <a:chExt cx="1583" cy="4319"/>
              </a:xfrm>
            </p:grpSpPr>
            <p:sp>
              <p:nvSpPr>
                <p:cNvPr id="3080" name="Rectangle 8">
                  <a:extLst>
                    <a:ext uri="{FF2B5EF4-FFF2-40B4-BE49-F238E27FC236}">
                      <a16:creationId xmlns:a16="http://schemas.microsoft.com/office/drawing/2014/main" id="{F7DAACD8-44AD-4EC0-ACB9-69909047902D}"/>
                    </a:ext>
                  </a:extLst>
                </p:cNvPr>
                <p:cNvSpPr>
                  <a:spLocks noChangeArrowheads="1"/>
                </p:cNvSpPr>
                <p:nvPr/>
              </p:nvSpPr>
              <p:spPr bwMode="auto">
                <a:xfrm>
                  <a:off x="842" y="0"/>
                  <a:ext cx="1007"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81" name="Rectangle 9">
                  <a:extLst>
                    <a:ext uri="{FF2B5EF4-FFF2-40B4-BE49-F238E27FC236}">
                      <a16:creationId xmlns:a16="http://schemas.microsoft.com/office/drawing/2014/main" id="{3CC854B7-BD94-4977-876A-3F7D867658A3}"/>
                    </a:ext>
                  </a:extLst>
                </p:cNvPr>
                <p:cNvSpPr>
                  <a:spLocks noChangeArrowheads="1"/>
                </p:cNvSpPr>
                <p:nvPr/>
              </p:nvSpPr>
              <p:spPr bwMode="auto">
                <a:xfrm>
                  <a:off x="266" y="0"/>
                  <a:ext cx="287"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82" name="Rectangle 10">
                  <a:extLst>
                    <a:ext uri="{FF2B5EF4-FFF2-40B4-BE49-F238E27FC236}">
                      <a16:creationId xmlns:a16="http://schemas.microsoft.com/office/drawing/2014/main" id="{2D19FDB5-3231-4E71-9F16-660DC5C24B77}"/>
                    </a:ext>
                  </a:extLst>
                </p:cNvPr>
                <p:cNvSpPr>
                  <a:spLocks noChangeArrowheads="1"/>
                </p:cNvSpPr>
                <p:nvPr/>
              </p:nvSpPr>
              <p:spPr bwMode="auto">
                <a:xfrm>
                  <a:off x="410" y="0"/>
                  <a:ext cx="479"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grpSp>
            <p:nvGrpSpPr>
              <p:cNvPr id="3083" name="Group 11">
                <a:extLst>
                  <a:ext uri="{FF2B5EF4-FFF2-40B4-BE49-F238E27FC236}">
                    <a16:creationId xmlns:a16="http://schemas.microsoft.com/office/drawing/2014/main" id="{BB003694-881A-449F-A0C7-9D95168B790E}"/>
                  </a:ext>
                </a:extLst>
              </p:cNvPr>
              <p:cNvGrpSpPr>
                <a:grpSpLocks/>
              </p:cNvGrpSpPr>
              <p:nvPr/>
            </p:nvGrpSpPr>
            <p:grpSpPr bwMode="auto">
              <a:xfrm>
                <a:off x="4176" y="0"/>
                <a:ext cx="1583" cy="4319"/>
                <a:chOff x="4176" y="0"/>
                <a:chExt cx="1583" cy="4319"/>
              </a:xfrm>
            </p:grpSpPr>
            <p:sp>
              <p:nvSpPr>
                <p:cNvPr id="3084" name="Rectangle 12">
                  <a:extLst>
                    <a:ext uri="{FF2B5EF4-FFF2-40B4-BE49-F238E27FC236}">
                      <a16:creationId xmlns:a16="http://schemas.microsoft.com/office/drawing/2014/main" id="{F94A3CE9-35E6-42EB-968B-3BEE7360FD27}"/>
                    </a:ext>
                  </a:extLst>
                </p:cNvPr>
                <p:cNvSpPr>
                  <a:spLocks noChangeArrowheads="1"/>
                </p:cNvSpPr>
                <p:nvPr/>
              </p:nvSpPr>
              <p:spPr bwMode="auto">
                <a:xfrm rot="10800000">
                  <a:off x="4176" y="0"/>
                  <a:ext cx="1007"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85" name="Rectangle 13">
                  <a:extLst>
                    <a:ext uri="{FF2B5EF4-FFF2-40B4-BE49-F238E27FC236}">
                      <a16:creationId xmlns:a16="http://schemas.microsoft.com/office/drawing/2014/main" id="{18B4A373-4364-4D5F-97F1-CCBC136079C6}"/>
                    </a:ext>
                  </a:extLst>
                </p:cNvPr>
                <p:cNvSpPr>
                  <a:spLocks noChangeArrowheads="1"/>
                </p:cNvSpPr>
                <p:nvPr/>
              </p:nvSpPr>
              <p:spPr bwMode="auto">
                <a:xfrm rot="10800000">
                  <a:off x="5472" y="0"/>
                  <a:ext cx="287"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86" name="Rectangle 14">
                  <a:extLst>
                    <a:ext uri="{FF2B5EF4-FFF2-40B4-BE49-F238E27FC236}">
                      <a16:creationId xmlns:a16="http://schemas.microsoft.com/office/drawing/2014/main" id="{C875053C-5468-4955-8629-87954BF515E9}"/>
                    </a:ext>
                  </a:extLst>
                </p:cNvPr>
                <p:cNvSpPr>
                  <a:spLocks noChangeArrowheads="1"/>
                </p:cNvSpPr>
                <p:nvPr/>
              </p:nvSpPr>
              <p:spPr bwMode="auto">
                <a:xfrm rot="10800000">
                  <a:off x="5136" y="0"/>
                  <a:ext cx="479"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sp>
            <p:nvSpPr>
              <p:cNvPr id="3087" name="Rectangle 15">
                <a:extLst>
                  <a:ext uri="{FF2B5EF4-FFF2-40B4-BE49-F238E27FC236}">
                    <a16:creationId xmlns:a16="http://schemas.microsoft.com/office/drawing/2014/main" id="{75815494-3D6F-41AD-B39C-0E9765549A0C}"/>
                  </a:ext>
                </a:extLst>
              </p:cNvPr>
              <p:cNvSpPr>
                <a:spLocks noChangeArrowheads="1"/>
              </p:cNvSpPr>
              <p:nvPr/>
            </p:nvSpPr>
            <p:spPr bwMode="auto">
              <a:xfrm>
                <a:off x="2400" y="0"/>
                <a:ext cx="1775"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88" name="Rectangle 16">
                <a:extLst>
                  <a:ext uri="{FF2B5EF4-FFF2-40B4-BE49-F238E27FC236}">
                    <a16:creationId xmlns:a16="http://schemas.microsoft.com/office/drawing/2014/main" id="{14AB1D84-93F0-4AFE-BB9A-FECA8B9C6BD6}"/>
                  </a:ext>
                </a:extLst>
              </p:cNvPr>
              <p:cNvSpPr>
                <a:spLocks noChangeArrowheads="1"/>
              </p:cNvSpPr>
              <p:nvPr/>
            </p:nvSpPr>
            <p:spPr bwMode="auto">
              <a:xfrm>
                <a:off x="1824" y="0"/>
                <a:ext cx="287"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89" name="Rectangle 17">
                <a:extLst>
                  <a:ext uri="{FF2B5EF4-FFF2-40B4-BE49-F238E27FC236}">
                    <a16:creationId xmlns:a16="http://schemas.microsoft.com/office/drawing/2014/main" id="{C53D0B53-FD47-4B97-A767-5281061235E6}"/>
                  </a:ext>
                </a:extLst>
              </p:cNvPr>
              <p:cNvSpPr>
                <a:spLocks noChangeArrowheads="1"/>
              </p:cNvSpPr>
              <p:nvPr/>
            </p:nvSpPr>
            <p:spPr bwMode="auto">
              <a:xfrm>
                <a:off x="1968" y="0"/>
                <a:ext cx="479"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sp>
          <p:nvSpPr>
            <p:cNvPr id="3090" name="Freeform 18">
              <a:extLst>
                <a:ext uri="{FF2B5EF4-FFF2-40B4-BE49-F238E27FC236}">
                  <a16:creationId xmlns:a16="http://schemas.microsoft.com/office/drawing/2014/main" id="{F17E8024-E76F-45E4-95E8-DFB263380590}"/>
                </a:ext>
              </a:extLst>
            </p:cNvPr>
            <p:cNvSpPr>
              <a:spLocks noChangeArrowheads="1"/>
            </p:cNvSpPr>
            <p:nvPr/>
          </p:nvSpPr>
          <p:spPr bwMode="auto">
            <a:xfrm>
              <a:off x="-8" y="3172"/>
              <a:ext cx="5760" cy="739"/>
            </a:xfrm>
            <a:custGeom>
              <a:avLst/>
              <a:gdLst>
                <a:gd name="G0" fmla="+- 2150 0 0"/>
                <a:gd name="G1" fmla="+- 1 0 0"/>
                <a:gd name="G2" fmla="+- 1 0 0"/>
                <a:gd name="G3" fmla="+- 1 0 0"/>
                <a:gd name="G4" fmla="+- 1 0 0"/>
                <a:gd name="G5" fmla="+- 1 0 0"/>
                <a:gd name="G6" fmla="+- 1 0 0"/>
                <a:gd name="G7" fmla="+- 1 0 0"/>
                <a:gd name="G8" fmla="+- 1 0 0"/>
                <a:gd name="G9" fmla="+- 1 0 0"/>
                <a:gd name="G10" fmla="+- 1 0 0"/>
                <a:gd name="G11" fmla="+- 1 0 0"/>
                <a:gd name="G12" fmla="+- 1 0 0"/>
                <a:gd name="T0" fmla="*/ 0 w 9144000"/>
                <a:gd name="T1" fmla="*/ 1115420 h 1175655"/>
                <a:gd name="T2" fmla="*/ 1674600 w 9144000"/>
                <a:gd name="T3" fmla="*/ 1162884 h 1175655"/>
                <a:gd name="T4" fmla="*/ 4121180 w 9144000"/>
                <a:gd name="T5" fmla="*/ 1044223 h 1175655"/>
                <a:gd name="T6" fmla="*/ 7173468 w 9144000"/>
                <a:gd name="T7" fmla="*/ 605174 h 1175655"/>
                <a:gd name="T8" fmla="*/ 9144984 w 9144000"/>
                <a:gd name="T9" fmla="*/ 0 h 1175655"/>
              </a:gdLst>
              <a:ahLst/>
              <a:cxnLst>
                <a:cxn ang="0">
                  <a:pos x="T0" y="T1"/>
                </a:cxn>
                <a:cxn ang="0">
                  <a:pos x="T2" y="T3"/>
                </a:cxn>
                <a:cxn ang="0">
                  <a:pos x="T4" y="T5"/>
                </a:cxn>
                <a:cxn ang="0">
                  <a:pos x="T6" y="T7"/>
                </a:cxn>
                <a:cxn ang="0">
                  <a:pos x="T8" y="T9"/>
                </a:cxn>
              </a:cxnLst>
              <a:rect l="0" t="0"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noFill/>
            <a:ln w="6480" cap="flat">
              <a:solidFill>
                <a:srgbClr val="FFFFFF">
                  <a:alpha val="20000"/>
                </a:srgbClr>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91" name="Freeform 19">
              <a:extLst>
                <a:ext uri="{FF2B5EF4-FFF2-40B4-BE49-F238E27FC236}">
                  <a16:creationId xmlns:a16="http://schemas.microsoft.com/office/drawing/2014/main" id="{F815142E-C4B5-4D90-AFA0-6200F3EFC423}"/>
                </a:ext>
              </a:extLst>
            </p:cNvPr>
            <p:cNvSpPr>
              <a:spLocks noChangeArrowheads="1"/>
            </p:cNvSpPr>
            <p:nvPr/>
          </p:nvSpPr>
          <p:spPr bwMode="auto">
            <a:xfrm>
              <a:off x="-8" y="2184"/>
              <a:ext cx="5760" cy="560"/>
            </a:xfrm>
            <a:custGeom>
              <a:avLst/>
              <a:gdLst>
                <a:gd name="G0" fmla="+- 38669 0 0"/>
                <a:gd name="G1" fmla="+- 1 0 0"/>
                <a:gd name="G2" fmla="+- 1 0 0"/>
                <a:gd name="G3" fmla="+- 1 0 0"/>
                <a:gd name="G4" fmla="+- 1 0 0"/>
                <a:gd name="G5" fmla="+- 1 0 0"/>
                <a:gd name="G6" fmla="+- 1 0 0"/>
                <a:gd name="G7" fmla="+- 1 0 0"/>
                <a:gd name="G8" fmla="+- 1 0 0"/>
                <a:gd name="G9" fmla="+- 1 0 0"/>
                <a:gd name="G10" fmla="+- 1 0 0"/>
                <a:gd name="G11" fmla="+- 1 0 0"/>
                <a:gd name="G12" fmla="+- 1 0 0"/>
                <a:gd name="T0" fmla="*/ 0 w 9144000"/>
                <a:gd name="T1" fmla="*/ 890588 h 890650"/>
                <a:gd name="T2" fmla="*/ 1045140 w 9144000"/>
                <a:gd name="T3" fmla="*/ 474980 h 890650"/>
                <a:gd name="T4" fmla="*/ 3111670 w 9144000"/>
                <a:gd name="T5" fmla="*/ 71247 h 890650"/>
                <a:gd name="T6" fmla="*/ 5914547 w 9144000"/>
                <a:gd name="T7" fmla="*/ 71247 h 890650"/>
                <a:gd name="T8" fmla="*/ 9144984 w 9144000"/>
                <a:gd name="T9" fmla="*/ 498729 h 890650"/>
              </a:gdLst>
              <a:ahLst/>
              <a:cxnLst>
                <a:cxn ang="0">
                  <a:pos x="T0" y="T1"/>
                </a:cxn>
                <a:cxn ang="0">
                  <a:pos x="T2" y="T3"/>
                </a:cxn>
                <a:cxn ang="0">
                  <a:pos x="T4" y="T5"/>
                </a:cxn>
                <a:cxn ang="0">
                  <a:pos x="T6" y="T7"/>
                </a:cxn>
                <a:cxn ang="0">
                  <a:pos x="T8" y="T9"/>
                </a:cxn>
              </a:cxnLst>
              <a:rect l="0" t="0"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noFill/>
            <a:ln w="6480" cap="flat">
              <a:solidFill>
                <a:srgbClr val="FFFFFF">
                  <a:alpha val="20000"/>
                </a:srgbClr>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92" name="Freeform 20">
              <a:extLst>
                <a:ext uri="{FF2B5EF4-FFF2-40B4-BE49-F238E27FC236}">
                  <a16:creationId xmlns:a16="http://schemas.microsoft.com/office/drawing/2014/main" id="{4F0CBBE9-0B92-4634-B8C8-F3E9D9A93B86}"/>
                </a:ext>
              </a:extLst>
            </p:cNvPr>
            <p:cNvSpPr>
              <a:spLocks noChangeArrowheads="1"/>
            </p:cNvSpPr>
            <p:nvPr/>
          </p:nvSpPr>
          <p:spPr bwMode="auto">
            <a:xfrm>
              <a:off x="-15" y="3553"/>
              <a:ext cx="1892" cy="762"/>
            </a:xfrm>
            <a:custGeom>
              <a:avLst/>
              <a:gdLst>
                <a:gd name="G0" fmla="+- 1 0 0"/>
                <a:gd name="G1" fmla="+- 1 0 0"/>
                <a:gd name="G2" fmla="+- 1 0 0"/>
                <a:gd name="G3" fmla="+- 1 0 0"/>
                <a:gd name="T0" fmla="*/ 0 w 3004457"/>
                <a:gd name="T1" fmla="*/ 0 h 1211283"/>
                <a:gd name="T2" fmla="*/ 3004940 w 3004457"/>
                <a:gd name="T3" fmla="*/ 1211262 h 1211283"/>
              </a:gdLst>
              <a:ahLst/>
              <a:cxnLst>
                <a:cxn ang="0">
                  <a:pos x="T0" y="T1"/>
                </a:cxn>
                <a:cxn ang="0">
                  <a:pos x="T2" y="T3"/>
                </a:cxn>
              </a:cxnLst>
              <a:rect l="0" t="0" r="r" b="b"/>
              <a:pathLst>
                <a:path w="3004457" h="1211283">
                  <a:moveTo>
                    <a:pt x="0" y="0"/>
                  </a:moveTo>
                  <a:cubicBezTo>
                    <a:pt x="1103415" y="501732"/>
                    <a:pt x="2206831" y="1003465"/>
                    <a:pt x="3004457" y="1211283"/>
                  </a:cubicBezTo>
                </a:path>
              </a:pathLst>
            </a:custGeom>
            <a:noFill/>
            <a:ln w="6480" cap="flat">
              <a:solidFill>
                <a:srgbClr val="FFFFFF">
                  <a:alpha val="20000"/>
                </a:srgbClr>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94" name="Freeform 22">
              <a:extLst>
                <a:ext uri="{FF2B5EF4-FFF2-40B4-BE49-F238E27FC236}">
                  <a16:creationId xmlns:a16="http://schemas.microsoft.com/office/drawing/2014/main" id="{A0B4E5A9-2C6F-4FFB-9D7E-DEE135484308}"/>
                </a:ext>
              </a:extLst>
            </p:cNvPr>
            <p:cNvSpPr>
              <a:spLocks noChangeArrowheads="1"/>
            </p:cNvSpPr>
            <p:nvPr/>
          </p:nvSpPr>
          <p:spPr bwMode="auto">
            <a:xfrm>
              <a:off x="1346" y="3233"/>
              <a:ext cx="4398" cy="1082"/>
            </a:xfrm>
            <a:custGeom>
              <a:avLst/>
              <a:gdLst>
                <a:gd name="G0" fmla="+- 15980 0 0"/>
                <a:gd name="G1" fmla="+- 1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0 0"/>
                <a:gd name="G26" fmla="+- 1 0 0"/>
                <a:gd name="G27" fmla="+- 1 0 0"/>
                <a:gd name="G28" fmla="+- 1 0 0"/>
                <a:gd name="T0" fmla="*/ 0 w 6982691"/>
                <a:gd name="T1" fmla="*/ 1719262 h 1719942"/>
                <a:gd name="T2" fmla="*/ 546285 w 6982691"/>
                <a:gd name="T3" fmla="*/ 1185084 h 1719942"/>
                <a:gd name="T4" fmla="*/ 1330087 w 6982691"/>
                <a:gd name="T5" fmla="*/ 710259 h 1719942"/>
                <a:gd name="T6" fmla="*/ 2078260 w 6982691"/>
                <a:gd name="T7" fmla="*/ 437234 h 1719942"/>
                <a:gd name="T8" fmla="*/ 3348967 w 6982691"/>
                <a:gd name="T9" fmla="*/ 152339 h 1719942"/>
                <a:gd name="T10" fmla="*/ 4002135 w 6982691"/>
                <a:gd name="T11" fmla="*/ 69245 h 1719942"/>
                <a:gd name="T12" fmla="*/ 5047202 w 6982691"/>
                <a:gd name="T13" fmla="*/ 9892 h 1719942"/>
                <a:gd name="T14" fmla="*/ 5890381 w 6982691"/>
                <a:gd name="T15" fmla="*/ 9892 h 1719942"/>
                <a:gd name="T16" fmla="*/ 6496046 w 6982691"/>
                <a:gd name="T17" fmla="*/ 9892 h 1719942"/>
                <a:gd name="T18" fmla="*/ 6899822 w 6982691"/>
                <a:gd name="T19" fmla="*/ 33633 h 1719942"/>
                <a:gd name="T20" fmla="*/ 6982952 w 6982691"/>
                <a:gd name="T21" fmla="*/ 45504 h 1719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noFill/>
            <a:ln w="6480" cap="flat">
              <a:solidFill>
                <a:srgbClr val="FFFFFF">
                  <a:alpha val="20000"/>
                </a:srgbClr>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95" name="AutoShape 23">
              <a:extLst>
                <a:ext uri="{FF2B5EF4-FFF2-40B4-BE49-F238E27FC236}">
                  <a16:creationId xmlns:a16="http://schemas.microsoft.com/office/drawing/2014/main" id="{19FFAE57-F963-4D59-84A9-2F0277D582A4}"/>
                </a:ext>
              </a:extLst>
            </p:cNvPr>
            <p:cNvSpPr>
              <a:spLocks noChangeArrowheads="1"/>
            </p:cNvSpPr>
            <p:nvPr/>
          </p:nvSpPr>
          <p:spPr bwMode="auto">
            <a:xfrm rot="1800000">
              <a:off x="1887" y="1800"/>
              <a:ext cx="1008" cy="874"/>
            </a:xfrm>
            <a:prstGeom prst="hexagon">
              <a:avLst>
                <a:gd name="adj" fmla="val 28550"/>
                <a:gd name="vf" fmla="val 115470"/>
              </a:avLst>
            </a:prstGeom>
            <a:solidFill>
              <a:srgbClr val="FFFFFF">
                <a:alpha val="9999"/>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96" name="AutoShape 24">
              <a:extLst>
                <a:ext uri="{FF2B5EF4-FFF2-40B4-BE49-F238E27FC236}">
                  <a16:creationId xmlns:a16="http://schemas.microsoft.com/office/drawing/2014/main" id="{ADB9B932-02EE-463B-B50D-E8CCF92A868B}"/>
                </a:ext>
              </a:extLst>
            </p:cNvPr>
            <p:cNvSpPr>
              <a:spLocks noChangeArrowheads="1"/>
            </p:cNvSpPr>
            <p:nvPr/>
          </p:nvSpPr>
          <p:spPr bwMode="auto">
            <a:xfrm rot="1800000">
              <a:off x="2343" y="2598"/>
              <a:ext cx="1008" cy="874"/>
            </a:xfrm>
            <a:prstGeom prst="hexagon">
              <a:avLst>
                <a:gd name="adj" fmla="val 28550"/>
                <a:gd name="vf" fmla="val 115470"/>
              </a:avLst>
            </a:prstGeom>
            <a:solidFill>
              <a:srgbClr val="FFFFFF">
                <a:alpha val="0"/>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97" name="AutoShape 25">
              <a:extLst>
                <a:ext uri="{FF2B5EF4-FFF2-40B4-BE49-F238E27FC236}">
                  <a16:creationId xmlns:a16="http://schemas.microsoft.com/office/drawing/2014/main" id="{CE0D069A-DBDB-4532-8808-28EB13AA405B}"/>
                </a:ext>
              </a:extLst>
            </p:cNvPr>
            <p:cNvSpPr>
              <a:spLocks noChangeArrowheads="1"/>
            </p:cNvSpPr>
            <p:nvPr/>
          </p:nvSpPr>
          <p:spPr bwMode="auto">
            <a:xfrm rot="1800000">
              <a:off x="2349" y="1002"/>
              <a:ext cx="1008" cy="874"/>
            </a:xfrm>
            <a:prstGeom prst="hexagon">
              <a:avLst>
                <a:gd name="adj" fmla="val 28550"/>
                <a:gd name="vf" fmla="val 115470"/>
              </a:avLst>
            </a:prstGeom>
            <a:solidFill>
              <a:srgbClr val="FFFFFF">
                <a:alpha val="6999"/>
              </a:srgbClr>
            </a:solidFill>
            <a:ln w="12600" cap="sq">
              <a:solidFill>
                <a:srgbClr val="FFFFFF">
                  <a:alpha val="7999"/>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98" name="AutoShape 26">
              <a:extLst>
                <a:ext uri="{FF2B5EF4-FFF2-40B4-BE49-F238E27FC236}">
                  <a16:creationId xmlns:a16="http://schemas.microsoft.com/office/drawing/2014/main" id="{4557B913-5303-429F-AFEF-D443FE8B82A3}"/>
                </a:ext>
              </a:extLst>
            </p:cNvPr>
            <p:cNvSpPr>
              <a:spLocks noChangeArrowheads="1"/>
            </p:cNvSpPr>
            <p:nvPr/>
          </p:nvSpPr>
          <p:spPr bwMode="auto">
            <a:xfrm rot="1800000">
              <a:off x="1875" y="204"/>
              <a:ext cx="1008" cy="874"/>
            </a:xfrm>
            <a:prstGeom prst="hexagon">
              <a:avLst>
                <a:gd name="adj" fmla="val 28550"/>
                <a:gd name="vf" fmla="val 115470"/>
              </a:avLst>
            </a:prstGeom>
            <a:solidFill>
              <a:srgbClr val="FFFFFF">
                <a:alpha val="3999"/>
              </a:srgbClr>
            </a:solidFill>
            <a:ln w="12600" cap="sq">
              <a:solidFill>
                <a:srgbClr val="FFFFFF">
                  <a:alpha val="7999"/>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99" name="AutoShape 27">
              <a:extLst>
                <a:ext uri="{FF2B5EF4-FFF2-40B4-BE49-F238E27FC236}">
                  <a16:creationId xmlns:a16="http://schemas.microsoft.com/office/drawing/2014/main" id="{B5D15F05-5444-4298-86FC-CAD81881FDB0}"/>
                </a:ext>
              </a:extLst>
            </p:cNvPr>
            <p:cNvSpPr>
              <a:spLocks noChangeArrowheads="1"/>
            </p:cNvSpPr>
            <p:nvPr/>
          </p:nvSpPr>
          <p:spPr bwMode="auto">
            <a:xfrm rot="1800000">
              <a:off x="2811" y="3390"/>
              <a:ext cx="1008" cy="874"/>
            </a:xfrm>
            <a:prstGeom prst="hexagon">
              <a:avLst>
                <a:gd name="adj" fmla="val 28550"/>
                <a:gd name="vf" fmla="val 115470"/>
              </a:avLst>
            </a:prstGeom>
            <a:solidFill>
              <a:srgbClr val="FFFFFF">
                <a:alpha val="6000"/>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01" name="AutoShape 29">
              <a:extLst>
                <a:ext uri="{FF2B5EF4-FFF2-40B4-BE49-F238E27FC236}">
                  <a16:creationId xmlns:a16="http://schemas.microsoft.com/office/drawing/2014/main" id="{5ABD9F98-2CC5-4C38-9E96-0DCDE8F94BF6}"/>
                </a:ext>
              </a:extLst>
            </p:cNvPr>
            <p:cNvSpPr>
              <a:spLocks noChangeArrowheads="1"/>
            </p:cNvSpPr>
            <p:nvPr/>
          </p:nvSpPr>
          <p:spPr bwMode="auto">
            <a:xfrm rot="1800000">
              <a:off x="15" y="3402"/>
              <a:ext cx="1008" cy="874"/>
            </a:xfrm>
            <a:prstGeom prst="hexagon">
              <a:avLst>
                <a:gd name="adj" fmla="val 28550"/>
                <a:gd name="vf" fmla="val 115470"/>
              </a:avLst>
            </a:prstGeom>
            <a:solidFill>
              <a:srgbClr val="FFFFFF">
                <a:alpha val="0"/>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02" name="AutoShape 30">
              <a:extLst>
                <a:ext uri="{FF2B5EF4-FFF2-40B4-BE49-F238E27FC236}">
                  <a16:creationId xmlns:a16="http://schemas.microsoft.com/office/drawing/2014/main" id="{965143AE-C27D-477F-BB6C-C99ED177EE4A}"/>
                </a:ext>
              </a:extLst>
            </p:cNvPr>
            <p:cNvSpPr>
              <a:spLocks noChangeArrowheads="1"/>
            </p:cNvSpPr>
            <p:nvPr/>
          </p:nvSpPr>
          <p:spPr bwMode="auto">
            <a:xfrm rot="1800000">
              <a:off x="33" y="1794"/>
              <a:ext cx="1008" cy="874"/>
            </a:xfrm>
            <a:prstGeom prst="hexagon">
              <a:avLst>
                <a:gd name="adj" fmla="val 28550"/>
                <a:gd name="vf" fmla="val 115470"/>
              </a:avLst>
            </a:prstGeom>
            <a:solidFill>
              <a:srgbClr val="FFFFFF">
                <a:alpha val="6999"/>
              </a:srgbClr>
            </a:solidFill>
            <a:ln w="12600" cap="sq">
              <a:solidFill>
                <a:srgbClr val="FFFFFF">
                  <a:alpha val="7999"/>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03" name="AutoShape 31">
              <a:extLst>
                <a:ext uri="{FF2B5EF4-FFF2-40B4-BE49-F238E27FC236}">
                  <a16:creationId xmlns:a16="http://schemas.microsoft.com/office/drawing/2014/main" id="{B018DC93-B3B1-4E1F-9B9B-8F713C7D0989}"/>
                </a:ext>
              </a:extLst>
            </p:cNvPr>
            <p:cNvSpPr>
              <a:spLocks noChangeArrowheads="1"/>
            </p:cNvSpPr>
            <p:nvPr/>
          </p:nvSpPr>
          <p:spPr bwMode="auto">
            <a:xfrm rot="1800000">
              <a:off x="489" y="2598"/>
              <a:ext cx="1008" cy="874"/>
            </a:xfrm>
            <a:prstGeom prst="hexagon">
              <a:avLst>
                <a:gd name="adj" fmla="val 28550"/>
                <a:gd name="vf" fmla="val 115470"/>
              </a:avLst>
            </a:prstGeom>
            <a:solidFill>
              <a:srgbClr val="FFFFFF">
                <a:alpha val="0"/>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04" name="AutoShape 32">
              <a:extLst>
                <a:ext uri="{FF2B5EF4-FFF2-40B4-BE49-F238E27FC236}">
                  <a16:creationId xmlns:a16="http://schemas.microsoft.com/office/drawing/2014/main" id="{11A80293-8619-4CF4-904C-D866484A8635}"/>
                </a:ext>
              </a:extLst>
            </p:cNvPr>
            <p:cNvSpPr>
              <a:spLocks noChangeArrowheads="1"/>
            </p:cNvSpPr>
            <p:nvPr/>
          </p:nvSpPr>
          <p:spPr bwMode="auto">
            <a:xfrm rot="1800000">
              <a:off x="951" y="3408"/>
              <a:ext cx="1008" cy="874"/>
            </a:xfrm>
            <a:prstGeom prst="hexagon">
              <a:avLst>
                <a:gd name="adj" fmla="val 28550"/>
                <a:gd name="vf" fmla="val 115470"/>
              </a:avLst>
            </a:prstGeom>
            <a:solidFill>
              <a:srgbClr val="FFFFFF">
                <a:alpha val="0"/>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05" name="AutoShape 33">
              <a:extLst>
                <a:ext uri="{FF2B5EF4-FFF2-40B4-BE49-F238E27FC236}">
                  <a16:creationId xmlns:a16="http://schemas.microsoft.com/office/drawing/2014/main" id="{FB685DF9-BE8E-46ED-A5B3-51A47E079217}"/>
                </a:ext>
              </a:extLst>
            </p:cNvPr>
            <p:cNvSpPr>
              <a:spLocks noChangeArrowheads="1"/>
            </p:cNvSpPr>
            <p:nvPr/>
          </p:nvSpPr>
          <p:spPr bwMode="auto">
            <a:xfrm rot="1800000">
              <a:off x="963" y="1800"/>
              <a:ext cx="1008" cy="874"/>
            </a:xfrm>
            <a:prstGeom prst="hexagon">
              <a:avLst>
                <a:gd name="adj" fmla="val 28550"/>
                <a:gd name="vf" fmla="val 115470"/>
              </a:avLst>
            </a:prstGeom>
            <a:solidFill>
              <a:srgbClr val="FFFFFF">
                <a:alpha val="6999"/>
              </a:srgbClr>
            </a:solidFill>
            <a:ln w="12600" cap="sq">
              <a:solidFill>
                <a:srgbClr val="FFFFFF">
                  <a:alpha val="7999"/>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06" name="AutoShape 34">
              <a:extLst>
                <a:ext uri="{FF2B5EF4-FFF2-40B4-BE49-F238E27FC236}">
                  <a16:creationId xmlns:a16="http://schemas.microsoft.com/office/drawing/2014/main" id="{58ED449D-CD98-4C9D-B132-BD46036DCD1A}"/>
                </a:ext>
              </a:extLst>
            </p:cNvPr>
            <p:cNvSpPr>
              <a:spLocks noChangeArrowheads="1"/>
            </p:cNvSpPr>
            <p:nvPr/>
          </p:nvSpPr>
          <p:spPr bwMode="auto">
            <a:xfrm rot="1800000">
              <a:off x="501" y="984"/>
              <a:ext cx="1008" cy="874"/>
            </a:xfrm>
            <a:prstGeom prst="hexagon">
              <a:avLst>
                <a:gd name="adj" fmla="val 28550"/>
                <a:gd name="vf" fmla="val 115470"/>
              </a:avLst>
            </a:prstGeom>
            <a:solidFill>
              <a:srgbClr val="FFFFFF">
                <a:alpha val="0"/>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07" name="AutoShape 35">
              <a:extLst>
                <a:ext uri="{FF2B5EF4-FFF2-40B4-BE49-F238E27FC236}">
                  <a16:creationId xmlns:a16="http://schemas.microsoft.com/office/drawing/2014/main" id="{EC473D78-0B5F-4CFC-B656-3BE6125AE6CC}"/>
                </a:ext>
              </a:extLst>
            </p:cNvPr>
            <p:cNvSpPr>
              <a:spLocks noChangeArrowheads="1"/>
            </p:cNvSpPr>
            <p:nvPr/>
          </p:nvSpPr>
          <p:spPr bwMode="auto">
            <a:xfrm rot="1800000">
              <a:off x="4288" y="2611"/>
              <a:ext cx="1007" cy="874"/>
            </a:xfrm>
            <a:prstGeom prst="hexagon">
              <a:avLst>
                <a:gd name="adj" fmla="val 28548"/>
                <a:gd name="vf" fmla="val 115470"/>
              </a:avLst>
            </a:prstGeom>
            <a:solidFill>
              <a:srgbClr val="FFFFFF">
                <a:alpha val="9999"/>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08" name="AutoShape 36">
              <a:extLst>
                <a:ext uri="{FF2B5EF4-FFF2-40B4-BE49-F238E27FC236}">
                  <a16:creationId xmlns:a16="http://schemas.microsoft.com/office/drawing/2014/main" id="{9A38A5D2-2ED6-4ADE-9FA9-DFA7C2153657}"/>
                </a:ext>
              </a:extLst>
            </p:cNvPr>
            <p:cNvSpPr>
              <a:spLocks noChangeArrowheads="1"/>
            </p:cNvSpPr>
            <p:nvPr/>
          </p:nvSpPr>
          <p:spPr bwMode="auto">
            <a:xfrm rot="1800000">
              <a:off x="4756" y="3415"/>
              <a:ext cx="1007" cy="874"/>
            </a:xfrm>
            <a:prstGeom prst="hexagon">
              <a:avLst>
                <a:gd name="adj" fmla="val 28548"/>
                <a:gd name="vf" fmla="val 115470"/>
              </a:avLst>
            </a:prstGeom>
            <a:solidFill>
              <a:srgbClr val="FFFFFF">
                <a:alpha val="0"/>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09" name="AutoShape 37">
              <a:extLst>
                <a:ext uri="{FF2B5EF4-FFF2-40B4-BE49-F238E27FC236}">
                  <a16:creationId xmlns:a16="http://schemas.microsoft.com/office/drawing/2014/main" id="{B5D64852-962C-49EF-A4E3-42E0241477DA}"/>
                </a:ext>
              </a:extLst>
            </p:cNvPr>
            <p:cNvSpPr>
              <a:spLocks noChangeArrowheads="1"/>
            </p:cNvSpPr>
            <p:nvPr/>
          </p:nvSpPr>
          <p:spPr bwMode="auto">
            <a:xfrm rot="1800000">
              <a:off x="4756" y="1806"/>
              <a:ext cx="1007" cy="874"/>
            </a:xfrm>
            <a:prstGeom prst="hexagon">
              <a:avLst>
                <a:gd name="adj" fmla="val 28548"/>
                <a:gd name="vf" fmla="val 115470"/>
              </a:avLst>
            </a:prstGeom>
            <a:solidFill>
              <a:srgbClr val="FFFFFF">
                <a:alpha val="6999"/>
              </a:srgbClr>
            </a:solidFill>
            <a:ln w="12600" cap="sq">
              <a:solidFill>
                <a:srgbClr val="FFFFFF">
                  <a:alpha val="7999"/>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10" name="Freeform 38">
              <a:extLst>
                <a:ext uri="{FF2B5EF4-FFF2-40B4-BE49-F238E27FC236}">
                  <a16:creationId xmlns:a16="http://schemas.microsoft.com/office/drawing/2014/main" id="{E7B12A32-FA80-4951-BD9B-1E8E6377245D}"/>
                </a:ext>
              </a:extLst>
            </p:cNvPr>
            <p:cNvSpPr>
              <a:spLocks noChangeArrowheads="1"/>
            </p:cNvSpPr>
            <p:nvPr/>
          </p:nvSpPr>
          <p:spPr bwMode="auto">
            <a:xfrm rot="1800000">
              <a:off x="5234" y="2555"/>
              <a:ext cx="782" cy="873"/>
            </a:xfrm>
            <a:custGeom>
              <a:avLst/>
              <a:gdLst>
                <a:gd name="G0" fmla="+- 38748 0 0"/>
                <a:gd name="G1" fmla="+- 1 0 0"/>
                <a:gd name="G2" fmla="+- 1 0 0"/>
                <a:gd name="G3" fmla="+- 1 0 0"/>
                <a:gd name="G4" fmla="+- 1 0 0"/>
                <a:gd name="G5" fmla="+- 1 0 0"/>
                <a:gd name="G6" fmla="+- 38748 0 0"/>
                <a:gd name="T0" fmla="*/ 0 w 1243407"/>
                <a:gd name="T1" fmla="*/ 693738 h 1388236"/>
                <a:gd name="T2" fmla="*/ 396106 w 1243407"/>
                <a:gd name="T3" fmla="*/ 0 h 1388236"/>
                <a:gd name="T4" fmla="*/ 473847 w 1243407"/>
                <a:gd name="T5" fmla="*/ 4014 h 1388236"/>
                <a:gd name="T6" fmla="*/ 1242930 w 1243407"/>
                <a:gd name="T7" fmla="*/ 1325256 h 1388236"/>
                <a:gd name="T8" fmla="*/ 1204680 w 1243407"/>
                <a:gd name="T9" fmla="*/ 1387475 h 1388236"/>
                <a:gd name="T10" fmla="*/ 396106 w 1243407"/>
                <a:gd name="T11" fmla="*/ 1387475 h 1388236"/>
                <a:gd name="T12" fmla="*/ 0 w 1243407"/>
                <a:gd name="T13" fmla="*/ 693738 h 1388236"/>
              </a:gdLst>
              <a:ahLst/>
              <a:cxnLst>
                <a:cxn ang="0">
                  <a:pos x="T0" y="T1"/>
                </a:cxn>
                <a:cxn ang="0">
                  <a:pos x="T2" y="T3"/>
                </a:cxn>
                <a:cxn ang="0">
                  <a:pos x="T4" y="T5"/>
                </a:cxn>
                <a:cxn ang="0">
                  <a:pos x="T6" y="T7"/>
                </a:cxn>
                <a:cxn ang="0">
                  <a:pos x="T8" y="T9"/>
                </a:cxn>
                <a:cxn ang="0">
                  <a:pos x="T10" y="T11"/>
                </a:cxn>
                <a:cxn ang="0">
                  <a:pos x="T12" y="T13"/>
                </a:cxn>
              </a:cxnLst>
              <a:rect l="0" t="0"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rgbClr val="FFFFFF">
                <a:alpha val="3999"/>
              </a:srgbClr>
            </a:solidFill>
            <a:ln w="12600" cap="flat">
              <a:solidFill>
                <a:srgbClr val="FFFFFF">
                  <a:alpha val="12000"/>
                </a:srgbClr>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11" name="Freeform 39">
              <a:extLst>
                <a:ext uri="{FF2B5EF4-FFF2-40B4-BE49-F238E27FC236}">
                  <a16:creationId xmlns:a16="http://schemas.microsoft.com/office/drawing/2014/main" id="{1D59DAE7-26D9-4226-BB44-3FD376C055E2}"/>
                </a:ext>
              </a:extLst>
            </p:cNvPr>
            <p:cNvSpPr>
              <a:spLocks noChangeArrowheads="1"/>
            </p:cNvSpPr>
            <p:nvPr/>
          </p:nvSpPr>
          <p:spPr bwMode="auto">
            <a:xfrm rot="1800000">
              <a:off x="5233" y="951"/>
              <a:ext cx="781" cy="874"/>
            </a:xfrm>
            <a:custGeom>
              <a:avLst/>
              <a:gdLst>
                <a:gd name="G0" fmla="+- 39334 0 0"/>
                <a:gd name="G1" fmla="+- 1 0 0"/>
                <a:gd name="G2" fmla="+- 1 0 0"/>
                <a:gd name="G3" fmla="+- 1 0 0"/>
                <a:gd name="G4" fmla="+- 1 0 0"/>
                <a:gd name="G5" fmla="+- 1 0 0"/>
                <a:gd name="G6" fmla="+- 39334 0 0"/>
                <a:gd name="T0" fmla="*/ 0 w 1241871"/>
                <a:gd name="T1" fmla="*/ 694825 h 1388822"/>
                <a:gd name="T2" fmla="*/ 396090 w 1241871"/>
                <a:gd name="T3" fmla="*/ 586 h 1388822"/>
                <a:gd name="T4" fmla="*/ 481797 w 1241871"/>
                <a:gd name="T5" fmla="*/ 0 h 1388822"/>
                <a:gd name="T6" fmla="*/ 1241343 w 1241871"/>
                <a:gd name="T7" fmla="*/ 1324142 h 1388822"/>
                <a:gd name="T8" fmla="*/ 1204630 w 1241871"/>
                <a:gd name="T9" fmla="*/ 1389063 h 1388822"/>
                <a:gd name="T10" fmla="*/ 396090 w 1241871"/>
                <a:gd name="T11" fmla="*/ 1389063 h 1388822"/>
                <a:gd name="T12" fmla="*/ 0 w 1241871"/>
                <a:gd name="T13" fmla="*/ 694825 h 1388822"/>
              </a:gdLst>
              <a:ahLst/>
              <a:cxnLst>
                <a:cxn ang="0">
                  <a:pos x="T0" y="T1"/>
                </a:cxn>
                <a:cxn ang="0">
                  <a:pos x="T2" y="T3"/>
                </a:cxn>
                <a:cxn ang="0">
                  <a:pos x="T4" y="T5"/>
                </a:cxn>
                <a:cxn ang="0">
                  <a:pos x="T6" y="T7"/>
                </a:cxn>
                <a:cxn ang="0">
                  <a:pos x="T8" y="T9"/>
                </a:cxn>
                <a:cxn ang="0">
                  <a:pos x="T10" y="T11"/>
                </a:cxn>
                <a:cxn ang="0">
                  <a:pos x="T12" y="T13"/>
                </a:cxn>
              </a:cxnLst>
              <a:rect l="0" t="0"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rgbClr val="FFFFFF">
                <a:alpha val="0"/>
              </a:srgbClr>
            </a:solidFill>
            <a:ln w="12600" cap="flat">
              <a:solidFill>
                <a:srgbClr val="FFFFFF">
                  <a:alpha val="12000"/>
                </a:srgbClr>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sp>
        <p:nvSpPr>
          <p:cNvPr id="3112" name="Rectangle 40">
            <a:extLst>
              <a:ext uri="{FF2B5EF4-FFF2-40B4-BE49-F238E27FC236}">
                <a16:creationId xmlns:a16="http://schemas.microsoft.com/office/drawing/2014/main" id="{8E21956A-826C-4B1B-BE3D-9B4BFBA229AE}"/>
              </a:ext>
            </a:extLst>
          </p:cNvPr>
          <p:cNvSpPr>
            <a:spLocks noChangeArrowheads="1"/>
          </p:cNvSpPr>
          <p:nvPr/>
        </p:nvSpPr>
        <p:spPr bwMode="auto">
          <a:xfrm>
            <a:off x="4560888" y="-22225"/>
            <a:ext cx="3679825" cy="6272213"/>
          </a:xfrm>
          <a:prstGeom prst="rect">
            <a:avLst/>
          </a:prstGeom>
          <a:solidFill>
            <a:srgbClr val="F5F5F5"/>
          </a:solidFill>
          <a:ln w="15840" cap="sq">
            <a:solidFill>
              <a:srgbClr val="577293"/>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13" name="Rectangle 41">
            <a:extLst>
              <a:ext uri="{FF2B5EF4-FFF2-40B4-BE49-F238E27FC236}">
                <a16:creationId xmlns:a16="http://schemas.microsoft.com/office/drawing/2014/main" id="{60C13925-6A7B-49F3-A5B5-40FF6871797A}"/>
              </a:ext>
            </a:extLst>
          </p:cNvPr>
          <p:cNvSpPr>
            <a:spLocks noChangeArrowheads="1"/>
          </p:cNvSpPr>
          <p:nvPr/>
        </p:nvSpPr>
        <p:spPr bwMode="auto">
          <a:xfrm>
            <a:off x="4649788" y="-22225"/>
            <a:ext cx="3505200" cy="623888"/>
          </a:xfrm>
          <a:prstGeom prst="rect">
            <a:avLst/>
          </a:prstGeom>
          <a:solidFill>
            <a:srgbClr val="9C5252"/>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14" name="Rectangle 42">
            <a:extLst>
              <a:ext uri="{FF2B5EF4-FFF2-40B4-BE49-F238E27FC236}">
                <a16:creationId xmlns:a16="http://schemas.microsoft.com/office/drawing/2014/main" id="{66F51787-7770-4641-B90D-AE5CC4721A85}"/>
              </a:ext>
            </a:extLst>
          </p:cNvPr>
          <p:cNvSpPr>
            <a:spLocks noChangeArrowheads="1"/>
          </p:cNvSpPr>
          <p:nvPr/>
        </p:nvSpPr>
        <p:spPr bwMode="auto">
          <a:xfrm>
            <a:off x="904875" y="601663"/>
            <a:ext cx="3562350" cy="5648325"/>
          </a:xfrm>
          <a:prstGeom prst="rect">
            <a:avLst/>
          </a:prstGeom>
          <a:solidFill>
            <a:srgbClr val="FFFFFF"/>
          </a:solidFill>
          <a:ln w="324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15" name="Rectangle 43">
            <a:extLst>
              <a:ext uri="{FF2B5EF4-FFF2-40B4-BE49-F238E27FC236}">
                <a16:creationId xmlns:a16="http://schemas.microsoft.com/office/drawing/2014/main" id="{AFC68B84-A805-461D-885A-7F7CD68A635B}"/>
              </a:ext>
            </a:extLst>
          </p:cNvPr>
          <p:cNvSpPr>
            <a:spLocks noChangeArrowheads="1"/>
          </p:cNvSpPr>
          <p:nvPr/>
        </p:nvSpPr>
        <p:spPr bwMode="auto">
          <a:xfrm>
            <a:off x="4651375" y="6088063"/>
            <a:ext cx="3505200" cy="82550"/>
          </a:xfrm>
          <a:prstGeom prst="rect">
            <a:avLst/>
          </a:prstGeom>
          <a:solidFill>
            <a:srgbClr val="6076B4"/>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16" name="Rectangle 44">
            <a:extLst>
              <a:ext uri="{FF2B5EF4-FFF2-40B4-BE49-F238E27FC236}">
                <a16:creationId xmlns:a16="http://schemas.microsoft.com/office/drawing/2014/main" id="{D24E8552-A6C7-4C8B-961C-C8D29FB91DAC}"/>
              </a:ext>
            </a:extLst>
          </p:cNvPr>
          <p:cNvSpPr>
            <a:spLocks noGrp="1" noChangeArrowheads="1"/>
          </p:cNvSpPr>
          <p:nvPr>
            <p:ph type="title"/>
          </p:nvPr>
        </p:nvSpPr>
        <p:spPr bwMode="auto">
          <a:xfrm>
            <a:off x="1042988" y="1027113"/>
            <a:ext cx="7023100" cy="11414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p>
            <a:pPr lvl="0"/>
            <a:r>
              <a:rPr lang="en-GB" altLang="en-US"/>
              <a:t>Kliknij, aby edytować format tekstu tytułu</a:t>
            </a:r>
          </a:p>
        </p:txBody>
      </p:sp>
      <p:sp>
        <p:nvSpPr>
          <p:cNvPr id="3117" name="Rectangle 45">
            <a:extLst>
              <a:ext uri="{FF2B5EF4-FFF2-40B4-BE49-F238E27FC236}">
                <a16:creationId xmlns:a16="http://schemas.microsoft.com/office/drawing/2014/main" id="{EC38B8EF-BA6E-4B4A-A821-55AA9C848E43}"/>
              </a:ext>
            </a:extLst>
          </p:cNvPr>
          <p:cNvSpPr>
            <a:spLocks noGrp="1" noChangeArrowheads="1"/>
          </p:cNvSpPr>
          <p:nvPr>
            <p:ph type="body" idx="1"/>
          </p:nvPr>
        </p:nvSpPr>
        <p:spPr bwMode="auto">
          <a:xfrm>
            <a:off x="1042988" y="2324100"/>
            <a:ext cx="6775450" cy="3506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Kliknij, aby edytować format tekstu konspektu</a:t>
            </a:r>
          </a:p>
          <a:p>
            <a:pPr lvl="1"/>
            <a:r>
              <a:rPr lang="en-GB" altLang="en-US"/>
              <a:t>Drugi poziom konspektu</a:t>
            </a:r>
          </a:p>
          <a:p>
            <a:pPr lvl="2"/>
            <a:r>
              <a:rPr lang="en-GB" altLang="en-US"/>
              <a:t>Trzeci poziom konspektu</a:t>
            </a:r>
          </a:p>
          <a:p>
            <a:pPr lvl="3"/>
            <a:r>
              <a:rPr lang="en-GB" altLang="en-US"/>
              <a:t>Czwarty poziom konspektu</a:t>
            </a:r>
          </a:p>
          <a:p>
            <a:pPr lvl="4"/>
            <a:r>
              <a:rPr lang="en-GB" altLang="en-US"/>
              <a:t>Piąty poziom konspektu</a:t>
            </a:r>
          </a:p>
          <a:p>
            <a:pPr lvl="4"/>
            <a:r>
              <a:rPr lang="en-GB" altLang="en-US"/>
              <a:t>Szósty poziom konspektu</a:t>
            </a:r>
          </a:p>
          <a:p>
            <a:pPr lvl="4"/>
            <a:r>
              <a:rPr lang="en-GB" altLang="en-US"/>
              <a:t>Siódmy poziom konspektu</a:t>
            </a:r>
          </a:p>
        </p:txBody>
      </p:sp>
      <p:sp>
        <p:nvSpPr>
          <p:cNvPr id="3118" name="Rectangle 46">
            <a:extLst>
              <a:ext uri="{FF2B5EF4-FFF2-40B4-BE49-F238E27FC236}">
                <a16:creationId xmlns:a16="http://schemas.microsoft.com/office/drawing/2014/main" id="{D3909CBF-4ADF-4368-AFBB-FCB62380FC67}"/>
              </a:ext>
            </a:extLst>
          </p:cNvPr>
          <p:cNvSpPr>
            <a:spLocks noGrp="1" noChangeArrowheads="1"/>
          </p:cNvSpPr>
          <p:nvPr>
            <p:ph type="dt"/>
          </p:nvPr>
        </p:nvSpPr>
        <p:spPr bwMode="auto">
          <a:xfrm>
            <a:off x="5997575" y="223838"/>
            <a:ext cx="2132013"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lvl1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FEFEFE"/>
                </a:solidFill>
              </a:defRPr>
            </a:lvl1pPr>
          </a:lstStyle>
          <a:p>
            <a:r>
              <a:rPr lang="pl-PL" altLang="en-US"/>
              <a:t>5.03.19</a:t>
            </a:r>
          </a:p>
        </p:txBody>
      </p:sp>
      <p:sp>
        <p:nvSpPr>
          <p:cNvPr id="3119" name="Rectangle 47">
            <a:extLst>
              <a:ext uri="{FF2B5EF4-FFF2-40B4-BE49-F238E27FC236}">
                <a16:creationId xmlns:a16="http://schemas.microsoft.com/office/drawing/2014/main" id="{47147C75-AAA5-48D2-BF7F-28D5D80E97EF}"/>
              </a:ext>
            </a:extLst>
          </p:cNvPr>
          <p:cNvSpPr>
            <a:spLocks noGrp="1" noChangeArrowheads="1"/>
          </p:cNvSpPr>
          <p:nvPr>
            <p:ph type="sldNum"/>
          </p:nvPr>
        </p:nvSpPr>
        <p:spPr bwMode="auto">
          <a:xfrm>
            <a:off x="4649788" y="223838"/>
            <a:ext cx="1330325"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FEFEFE"/>
                </a:solidFill>
              </a:defRPr>
            </a:lvl1pPr>
          </a:lstStyle>
          <a:p>
            <a:fld id="{321EB7F5-8CA7-4CD2-AEC5-D5D9A51A7404}" type="slidenum">
              <a:rPr lang="pl-PL" altLang="en-US"/>
              <a:pPr/>
              <a:t>‹#›</a:t>
            </a:fld>
            <a:endParaRPr lang="pl-PL" altLang="en-US"/>
          </a:p>
        </p:txBody>
      </p:sp>
      <p:sp>
        <p:nvSpPr>
          <p:cNvPr id="3120" name="Text Box 48">
            <a:extLst>
              <a:ext uri="{FF2B5EF4-FFF2-40B4-BE49-F238E27FC236}">
                <a16:creationId xmlns:a16="http://schemas.microsoft.com/office/drawing/2014/main" id="{5ECA79F8-30E5-48EB-8F43-DBB0A299C803}"/>
              </a:ext>
            </a:extLst>
          </p:cNvPr>
          <p:cNvSpPr txBox="1">
            <a:spLocks noChangeArrowheads="1"/>
          </p:cNvSpPr>
          <p:nvPr/>
        </p:nvSpPr>
        <p:spPr bwMode="auto">
          <a:xfrm>
            <a:off x="4641850" y="5724525"/>
            <a:ext cx="34925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sldNum="0" hdr="0" ftr="0"/>
  <p:txStyles>
    <p:titleStyle>
      <a:lvl1pPr algn="l" defTabSz="449263" rtl="0" eaLnBrk="0" fontAlgn="base" hangingPunct="0">
        <a:spcBef>
          <a:spcPct val="0"/>
        </a:spcBef>
        <a:spcAft>
          <a:spcPct val="0"/>
        </a:spcAft>
        <a:buClr>
          <a:srgbClr val="000000"/>
        </a:buClr>
        <a:buSzPct val="100000"/>
        <a:buFont typeface="Times New Roman" panose="02020603050405020304" pitchFamily="18" charset="0"/>
        <a:defRPr sz="4000" kern="1200">
          <a:solidFill>
            <a:srgbClr val="6076B4"/>
          </a:solidFill>
          <a:latin typeface="+mj-lt"/>
          <a:ea typeface="+mj-ea"/>
          <a:cs typeface="+mj-cs"/>
        </a:defRPr>
      </a:lvl1pPr>
      <a:lvl2pPr marL="742950" indent="-285750" algn="l"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6076B4"/>
          </a:solidFill>
          <a:latin typeface="Century Gothic" panose="020B0502020202020204" pitchFamily="34" charset="0"/>
          <a:ea typeface="Microsoft YaHei" panose="020B0503020204020204" pitchFamily="34" charset="-122"/>
        </a:defRPr>
      </a:lvl2pPr>
      <a:lvl3pPr marL="11430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6076B4"/>
          </a:solidFill>
          <a:latin typeface="Century Gothic" panose="020B0502020202020204" pitchFamily="34" charset="0"/>
          <a:ea typeface="Microsoft YaHei" panose="020B0503020204020204" pitchFamily="34" charset="-122"/>
        </a:defRPr>
      </a:lvl3pPr>
      <a:lvl4pPr marL="16002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6076B4"/>
          </a:solidFill>
          <a:latin typeface="Century Gothic" panose="020B0502020202020204" pitchFamily="34" charset="0"/>
          <a:ea typeface="Microsoft YaHei" panose="020B0503020204020204" pitchFamily="34" charset="-122"/>
        </a:defRPr>
      </a:lvl4pPr>
      <a:lvl5pPr marL="20574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6076B4"/>
          </a:solidFill>
          <a:latin typeface="Century Gothic" panose="020B0502020202020204" pitchFamily="34" charset="0"/>
          <a:ea typeface="Microsoft YaHei" panose="020B0503020204020204" pitchFamily="34" charset="-122"/>
        </a:defRPr>
      </a:lvl5pPr>
      <a:lvl6pPr marL="25146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6076B4"/>
          </a:solidFill>
          <a:latin typeface="Century Gothic" panose="020B0502020202020204" pitchFamily="34" charset="0"/>
          <a:ea typeface="Microsoft YaHei" panose="020B0503020204020204" pitchFamily="34" charset="-122"/>
        </a:defRPr>
      </a:lvl6pPr>
      <a:lvl7pPr marL="29718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6076B4"/>
          </a:solidFill>
          <a:latin typeface="Century Gothic" panose="020B0502020202020204" pitchFamily="34" charset="0"/>
          <a:ea typeface="Microsoft YaHei" panose="020B0503020204020204" pitchFamily="34" charset="-122"/>
        </a:defRPr>
      </a:lvl7pPr>
      <a:lvl8pPr marL="34290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6076B4"/>
          </a:solidFill>
          <a:latin typeface="Century Gothic" panose="020B0502020202020204" pitchFamily="34" charset="0"/>
          <a:ea typeface="Microsoft YaHei" panose="020B0503020204020204" pitchFamily="34" charset="-122"/>
        </a:defRPr>
      </a:lvl8pPr>
      <a:lvl9pPr marL="38862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6076B4"/>
          </a:solidFill>
          <a:latin typeface="Century Gothic" panose="020B0502020202020204" pitchFamily="34" charset="0"/>
          <a:ea typeface="Microsoft YaHei" panose="020B0503020204020204" pitchFamily="34" charset="-122"/>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anose="02020603050405020304" pitchFamily="18" charset="0"/>
        <a:defRPr sz="2400" kern="1200">
          <a:solidFill>
            <a:srgbClr val="2F5897"/>
          </a:solidFill>
          <a:latin typeface="+mn-lt"/>
          <a:ea typeface="+mn-ea"/>
          <a:cs typeface="+mn-cs"/>
        </a:defRPr>
      </a:lvl1pPr>
      <a:lvl2pPr marL="742950" indent="-285750" algn="l" defTabSz="449263" rtl="0" eaLnBrk="0" fontAlgn="base" hangingPunct="0">
        <a:spcBef>
          <a:spcPts val="550"/>
        </a:spcBef>
        <a:spcAft>
          <a:spcPct val="0"/>
        </a:spcAft>
        <a:buClr>
          <a:srgbClr val="000000"/>
        </a:buClr>
        <a:buSzPct val="100000"/>
        <a:buFont typeface="Times New Roman" panose="02020603050405020304" pitchFamily="18" charset="0"/>
        <a:defRPr sz="2200" kern="1200">
          <a:solidFill>
            <a:srgbClr val="2F5897"/>
          </a:solidFill>
          <a:latin typeface="+mn-lt"/>
          <a:ea typeface="+mn-ea"/>
          <a:cs typeface="+mn-cs"/>
        </a:defRPr>
      </a:lvl2pPr>
      <a:lvl3pPr marL="11430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kern="1200">
          <a:solidFill>
            <a:srgbClr val="2F5897"/>
          </a:solidFill>
          <a:latin typeface="+mn-lt"/>
          <a:ea typeface="+mn-ea"/>
          <a:cs typeface="+mn-cs"/>
        </a:defRPr>
      </a:lvl3pPr>
      <a:lvl4pPr marL="1600200" indent="-228600" algn="l" defTabSz="449263" rtl="0" eaLnBrk="0" fontAlgn="base" hangingPunct="0">
        <a:spcBef>
          <a:spcPts val="450"/>
        </a:spcBef>
        <a:spcAft>
          <a:spcPct val="0"/>
        </a:spcAft>
        <a:buClr>
          <a:srgbClr val="000000"/>
        </a:buClr>
        <a:buSzPct val="100000"/>
        <a:buFont typeface="Times New Roman" panose="02020603050405020304" pitchFamily="18" charset="0"/>
        <a:defRPr kern="1200">
          <a:solidFill>
            <a:srgbClr val="2F5897"/>
          </a:solidFill>
          <a:latin typeface="+mn-lt"/>
          <a:ea typeface="+mn-ea"/>
          <a:cs typeface="+mn-cs"/>
        </a:defRPr>
      </a:lvl4pPr>
      <a:lvl5pPr marL="2057400" indent="-228600" algn="l" defTabSz="449263" rtl="0" eaLnBrk="0" fontAlgn="base" hangingPunct="0">
        <a:spcBef>
          <a:spcPts val="400"/>
        </a:spcBef>
        <a:spcAft>
          <a:spcPct val="0"/>
        </a:spcAft>
        <a:buClr>
          <a:srgbClr val="000000"/>
        </a:buClr>
        <a:buSzPct val="100000"/>
        <a:buFont typeface="Times New Roman" panose="02020603050405020304" pitchFamily="18" charset="0"/>
        <a:defRPr sz="1600" kern="1200">
          <a:solidFill>
            <a:srgbClr val="2F5897"/>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D2D9E2"/>
            </a:gs>
            <a:gs pos="100000">
              <a:srgbClr val="818991"/>
            </a:gs>
          </a:gsLst>
          <a:lin ang="5400000" scaled="1"/>
        </a:gradFill>
        <a:effectLst/>
      </p:bgPr>
    </p:bg>
    <p:spTree>
      <p:nvGrpSpPr>
        <p:cNvPr id="1" name=""/>
        <p:cNvGrpSpPr/>
        <p:nvPr/>
      </p:nvGrpSpPr>
      <p:grpSpPr>
        <a:xfrm>
          <a:off x="0" y="0"/>
          <a:ext cx="0" cy="0"/>
          <a:chOff x="0" y="0"/>
          <a:chExt cx="0" cy="0"/>
        </a:xfrm>
      </p:grpSpPr>
      <p:grpSp>
        <p:nvGrpSpPr>
          <p:cNvPr id="4097" name="Group 1">
            <a:extLst>
              <a:ext uri="{FF2B5EF4-FFF2-40B4-BE49-F238E27FC236}">
                <a16:creationId xmlns:a16="http://schemas.microsoft.com/office/drawing/2014/main" id="{7C80D385-8957-4A42-A3CE-11A648D98EFC}"/>
              </a:ext>
            </a:extLst>
          </p:cNvPr>
          <p:cNvGrpSpPr>
            <a:grpSpLocks/>
          </p:cNvGrpSpPr>
          <p:nvPr/>
        </p:nvGrpSpPr>
        <p:grpSpPr bwMode="auto">
          <a:xfrm>
            <a:off x="-644525" y="0"/>
            <a:ext cx="10458450" cy="7115175"/>
            <a:chOff x="-406" y="0"/>
            <a:chExt cx="6588" cy="4482"/>
          </a:xfrm>
        </p:grpSpPr>
        <p:grpSp>
          <p:nvGrpSpPr>
            <p:cNvPr id="4098" name="Group 2">
              <a:extLst>
                <a:ext uri="{FF2B5EF4-FFF2-40B4-BE49-F238E27FC236}">
                  <a16:creationId xmlns:a16="http://schemas.microsoft.com/office/drawing/2014/main" id="{8FDEFEF7-C95B-4F59-B309-A57856A14AD9}"/>
                </a:ext>
              </a:extLst>
            </p:cNvPr>
            <p:cNvGrpSpPr>
              <a:grpSpLocks/>
            </p:cNvGrpSpPr>
            <p:nvPr/>
          </p:nvGrpSpPr>
          <p:grpSpPr bwMode="auto">
            <a:xfrm>
              <a:off x="0" y="0"/>
              <a:ext cx="5759" cy="4319"/>
              <a:chOff x="0" y="0"/>
              <a:chExt cx="5759" cy="4319"/>
            </a:xfrm>
          </p:grpSpPr>
          <p:grpSp>
            <p:nvGrpSpPr>
              <p:cNvPr id="4099" name="Group 3">
                <a:extLst>
                  <a:ext uri="{FF2B5EF4-FFF2-40B4-BE49-F238E27FC236}">
                    <a16:creationId xmlns:a16="http://schemas.microsoft.com/office/drawing/2014/main" id="{BBE874BF-773C-48A4-A371-F2FF4ED1CBDC}"/>
                  </a:ext>
                </a:extLst>
              </p:cNvPr>
              <p:cNvGrpSpPr>
                <a:grpSpLocks/>
              </p:cNvGrpSpPr>
              <p:nvPr/>
            </p:nvGrpSpPr>
            <p:grpSpPr bwMode="auto">
              <a:xfrm>
                <a:off x="0" y="0"/>
                <a:ext cx="1583" cy="4319"/>
                <a:chOff x="0" y="0"/>
                <a:chExt cx="1583" cy="4319"/>
              </a:xfrm>
            </p:grpSpPr>
            <p:sp>
              <p:nvSpPr>
                <p:cNvPr id="4100" name="Rectangle 4">
                  <a:extLst>
                    <a:ext uri="{FF2B5EF4-FFF2-40B4-BE49-F238E27FC236}">
                      <a16:creationId xmlns:a16="http://schemas.microsoft.com/office/drawing/2014/main" id="{A551F66A-6EE2-4392-B224-905804410404}"/>
                    </a:ext>
                  </a:extLst>
                </p:cNvPr>
                <p:cNvSpPr>
                  <a:spLocks noChangeArrowheads="1"/>
                </p:cNvSpPr>
                <p:nvPr/>
              </p:nvSpPr>
              <p:spPr bwMode="auto">
                <a:xfrm>
                  <a:off x="576" y="0"/>
                  <a:ext cx="1007"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01" name="Rectangle 5">
                  <a:extLst>
                    <a:ext uri="{FF2B5EF4-FFF2-40B4-BE49-F238E27FC236}">
                      <a16:creationId xmlns:a16="http://schemas.microsoft.com/office/drawing/2014/main" id="{1136A417-2BBD-4713-AD37-B166F930EA95}"/>
                    </a:ext>
                  </a:extLst>
                </p:cNvPr>
                <p:cNvSpPr>
                  <a:spLocks noChangeArrowheads="1"/>
                </p:cNvSpPr>
                <p:nvPr/>
              </p:nvSpPr>
              <p:spPr bwMode="auto">
                <a:xfrm>
                  <a:off x="0" y="0"/>
                  <a:ext cx="287"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02" name="Rectangle 6">
                  <a:extLst>
                    <a:ext uri="{FF2B5EF4-FFF2-40B4-BE49-F238E27FC236}">
                      <a16:creationId xmlns:a16="http://schemas.microsoft.com/office/drawing/2014/main" id="{67A232F3-ADC8-458A-97A7-2A7FA9358C80}"/>
                    </a:ext>
                  </a:extLst>
                </p:cNvPr>
                <p:cNvSpPr>
                  <a:spLocks noChangeArrowheads="1"/>
                </p:cNvSpPr>
                <p:nvPr/>
              </p:nvSpPr>
              <p:spPr bwMode="auto">
                <a:xfrm>
                  <a:off x="144" y="0"/>
                  <a:ext cx="479"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grpSp>
            <p:nvGrpSpPr>
              <p:cNvPr id="4103" name="Group 7">
                <a:extLst>
                  <a:ext uri="{FF2B5EF4-FFF2-40B4-BE49-F238E27FC236}">
                    <a16:creationId xmlns:a16="http://schemas.microsoft.com/office/drawing/2014/main" id="{28B25FEB-0DF7-44B0-9401-1B76BC183DE8}"/>
                  </a:ext>
                </a:extLst>
              </p:cNvPr>
              <p:cNvGrpSpPr>
                <a:grpSpLocks/>
              </p:cNvGrpSpPr>
              <p:nvPr/>
            </p:nvGrpSpPr>
            <p:grpSpPr bwMode="auto">
              <a:xfrm>
                <a:off x="266" y="0"/>
                <a:ext cx="1583" cy="4319"/>
                <a:chOff x="266" y="0"/>
                <a:chExt cx="1583" cy="4319"/>
              </a:xfrm>
            </p:grpSpPr>
            <p:sp>
              <p:nvSpPr>
                <p:cNvPr id="4104" name="Rectangle 8">
                  <a:extLst>
                    <a:ext uri="{FF2B5EF4-FFF2-40B4-BE49-F238E27FC236}">
                      <a16:creationId xmlns:a16="http://schemas.microsoft.com/office/drawing/2014/main" id="{A90F8174-7042-49B0-A99C-E2DD1228BB84}"/>
                    </a:ext>
                  </a:extLst>
                </p:cNvPr>
                <p:cNvSpPr>
                  <a:spLocks noChangeArrowheads="1"/>
                </p:cNvSpPr>
                <p:nvPr/>
              </p:nvSpPr>
              <p:spPr bwMode="auto">
                <a:xfrm>
                  <a:off x="842" y="0"/>
                  <a:ext cx="1007"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05" name="Rectangle 9">
                  <a:extLst>
                    <a:ext uri="{FF2B5EF4-FFF2-40B4-BE49-F238E27FC236}">
                      <a16:creationId xmlns:a16="http://schemas.microsoft.com/office/drawing/2014/main" id="{2968B58F-1448-4670-9A21-37ACF0F7CD27}"/>
                    </a:ext>
                  </a:extLst>
                </p:cNvPr>
                <p:cNvSpPr>
                  <a:spLocks noChangeArrowheads="1"/>
                </p:cNvSpPr>
                <p:nvPr/>
              </p:nvSpPr>
              <p:spPr bwMode="auto">
                <a:xfrm>
                  <a:off x="266" y="0"/>
                  <a:ext cx="287"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06" name="Rectangle 10">
                  <a:extLst>
                    <a:ext uri="{FF2B5EF4-FFF2-40B4-BE49-F238E27FC236}">
                      <a16:creationId xmlns:a16="http://schemas.microsoft.com/office/drawing/2014/main" id="{C2FE1293-A271-4138-BC64-E4C44DF95858}"/>
                    </a:ext>
                  </a:extLst>
                </p:cNvPr>
                <p:cNvSpPr>
                  <a:spLocks noChangeArrowheads="1"/>
                </p:cNvSpPr>
                <p:nvPr/>
              </p:nvSpPr>
              <p:spPr bwMode="auto">
                <a:xfrm>
                  <a:off x="410" y="0"/>
                  <a:ext cx="479"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grpSp>
            <p:nvGrpSpPr>
              <p:cNvPr id="4107" name="Group 11">
                <a:extLst>
                  <a:ext uri="{FF2B5EF4-FFF2-40B4-BE49-F238E27FC236}">
                    <a16:creationId xmlns:a16="http://schemas.microsoft.com/office/drawing/2014/main" id="{754B1868-9E00-48A0-B789-77D159DC783C}"/>
                  </a:ext>
                </a:extLst>
              </p:cNvPr>
              <p:cNvGrpSpPr>
                <a:grpSpLocks/>
              </p:cNvGrpSpPr>
              <p:nvPr/>
            </p:nvGrpSpPr>
            <p:grpSpPr bwMode="auto">
              <a:xfrm>
                <a:off x="4176" y="0"/>
                <a:ext cx="1583" cy="4319"/>
                <a:chOff x="4176" y="0"/>
                <a:chExt cx="1583" cy="4319"/>
              </a:xfrm>
            </p:grpSpPr>
            <p:sp>
              <p:nvSpPr>
                <p:cNvPr id="4108" name="Rectangle 12">
                  <a:extLst>
                    <a:ext uri="{FF2B5EF4-FFF2-40B4-BE49-F238E27FC236}">
                      <a16:creationId xmlns:a16="http://schemas.microsoft.com/office/drawing/2014/main" id="{CD4D7AC9-4F6E-4D72-9310-BADF2C2156AB}"/>
                    </a:ext>
                  </a:extLst>
                </p:cNvPr>
                <p:cNvSpPr>
                  <a:spLocks noChangeArrowheads="1"/>
                </p:cNvSpPr>
                <p:nvPr/>
              </p:nvSpPr>
              <p:spPr bwMode="auto">
                <a:xfrm rot="10800000">
                  <a:off x="4176" y="0"/>
                  <a:ext cx="1007"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09" name="Rectangle 13">
                  <a:extLst>
                    <a:ext uri="{FF2B5EF4-FFF2-40B4-BE49-F238E27FC236}">
                      <a16:creationId xmlns:a16="http://schemas.microsoft.com/office/drawing/2014/main" id="{76779677-F7C9-4AAC-B569-1E9D1D4E3D43}"/>
                    </a:ext>
                  </a:extLst>
                </p:cNvPr>
                <p:cNvSpPr>
                  <a:spLocks noChangeArrowheads="1"/>
                </p:cNvSpPr>
                <p:nvPr/>
              </p:nvSpPr>
              <p:spPr bwMode="auto">
                <a:xfrm rot="10800000">
                  <a:off x="5472" y="0"/>
                  <a:ext cx="287"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10" name="Rectangle 14">
                  <a:extLst>
                    <a:ext uri="{FF2B5EF4-FFF2-40B4-BE49-F238E27FC236}">
                      <a16:creationId xmlns:a16="http://schemas.microsoft.com/office/drawing/2014/main" id="{9FD45156-1146-481A-B8E8-50A1B08529C2}"/>
                    </a:ext>
                  </a:extLst>
                </p:cNvPr>
                <p:cNvSpPr>
                  <a:spLocks noChangeArrowheads="1"/>
                </p:cNvSpPr>
                <p:nvPr/>
              </p:nvSpPr>
              <p:spPr bwMode="auto">
                <a:xfrm rot="10800000">
                  <a:off x="5136" y="0"/>
                  <a:ext cx="479"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sp>
            <p:nvSpPr>
              <p:cNvPr id="4111" name="Rectangle 15">
                <a:extLst>
                  <a:ext uri="{FF2B5EF4-FFF2-40B4-BE49-F238E27FC236}">
                    <a16:creationId xmlns:a16="http://schemas.microsoft.com/office/drawing/2014/main" id="{5E69857B-44BE-441E-BF0F-40D7032D2443}"/>
                  </a:ext>
                </a:extLst>
              </p:cNvPr>
              <p:cNvSpPr>
                <a:spLocks noChangeArrowheads="1"/>
              </p:cNvSpPr>
              <p:nvPr/>
            </p:nvSpPr>
            <p:spPr bwMode="auto">
              <a:xfrm>
                <a:off x="2400" y="0"/>
                <a:ext cx="1775"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12" name="Rectangle 16">
                <a:extLst>
                  <a:ext uri="{FF2B5EF4-FFF2-40B4-BE49-F238E27FC236}">
                    <a16:creationId xmlns:a16="http://schemas.microsoft.com/office/drawing/2014/main" id="{91060827-BE6B-47B9-966A-7C2FBD2CEC39}"/>
                  </a:ext>
                </a:extLst>
              </p:cNvPr>
              <p:cNvSpPr>
                <a:spLocks noChangeArrowheads="1"/>
              </p:cNvSpPr>
              <p:nvPr/>
            </p:nvSpPr>
            <p:spPr bwMode="auto">
              <a:xfrm>
                <a:off x="1824" y="0"/>
                <a:ext cx="287"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13" name="Rectangle 17">
                <a:extLst>
                  <a:ext uri="{FF2B5EF4-FFF2-40B4-BE49-F238E27FC236}">
                    <a16:creationId xmlns:a16="http://schemas.microsoft.com/office/drawing/2014/main" id="{6D5D9D64-A1F4-4E6D-97A4-419634A338B4}"/>
                  </a:ext>
                </a:extLst>
              </p:cNvPr>
              <p:cNvSpPr>
                <a:spLocks noChangeArrowheads="1"/>
              </p:cNvSpPr>
              <p:nvPr/>
            </p:nvSpPr>
            <p:spPr bwMode="auto">
              <a:xfrm>
                <a:off x="1968" y="0"/>
                <a:ext cx="479" cy="4319"/>
              </a:xfrm>
              <a:prstGeom prst="rect">
                <a:avLst/>
              </a:prstGeom>
              <a:solidFill>
                <a:srgbClr val="FFFFFF">
                  <a:alpha val="9999"/>
                </a:srgbClr>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sp>
          <p:nvSpPr>
            <p:cNvPr id="4114" name="Freeform 18">
              <a:extLst>
                <a:ext uri="{FF2B5EF4-FFF2-40B4-BE49-F238E27FC236}">
                  <a16:creationId xmlns:a16="http://schemas.microsoft.com/office/drawing/2014/main" id="{E64193C6-52B8-4099-903A-6FA9EEC1699E}"/>
                </a:ext>
              </a:extLst>
            </p:cNvPr>
            <p:cNvSpPr>
              <a:spLocks noChangeArrowheads="1"/>
            </p:cNvSpPr>
            <p:nvPr/>
          </p:nvSpPr>
          <p:spPr bwMode="auto">
            <a:xfrm>
              <a:off x="-8" y="3172"/>
              <a:ext cx="5760" cy="739"/>
            </a:xfrm>
            <a:custGeom>
              <a:avLst/>
              <a:gdLst>
                <a:gd name="G0" fmla="+- 2150 0 0"/>
                <a:gd name="G1" fmla="+- 1 0 0"/>
                <a:gd name="G2" fmla="+- 1 0 0"/>
                <a:gd name="G3" fmla="+- 1 0 0"/>
                <a:gd name="G4" fmla="+- 1 0 0"/>
                <a:gd name="G5" fmla="+- 1 0 0"/>
                <a:gd name="G6" fmla="+- 1 0 0"/>
                <a:gd name="G7" fmla="+- 1 0 0"/>
                <a:gd name="G8" fmla="+- 1 0 0"/>
                <a:gd name="G9" fmla="+- 1 0 0"/>
                <a:gd name="G10" fmla="+- 1 0 0"/>
                <a:gd name="G11" fmla="+- 1 0 0"/>
                <a:gd name="G12" fmla="+- 1 0 0"/>
                <a:gd name="T0" fmla="*/ 0 w 9144000"/>
                <a:gd name="T1" fmla="*/ 1115420 h 1175655"/>
                <a:gd name="T2" fmla="*/ 1674600 w 9144000"/>
                <a:gd name="T3" fmla="*/ 1162884 h 1175655"/>
                <a:gd name="T4" fmla="*/ 4121180 w 9144000"/>
                <a:gd name="T5" fmla="*/ 1044223 h 1175655"/>
                <a:gd name="T6" fmla="*/ 7173468 w 9144000"/>
                <a:gd name="T7" fmla="*/ 605174 h 1175655"/>
                <a:gd name="T8" fmla="*/ 9144984 w 9144000"/>
                <a:gd name="T9" fmla="*/ 0 h 1175655"/>
              </a:gdLst>
              <a:ahLst/>
              <a:cxnLst>
                <a:cxn ang="0">
                  <a:pos x="T0" y="T1"/>
                </a:cxn>
                <a:cxn ang="0">
                  <a:pos x="T2" y="T3"/>
                </a:cxn>
                <a:cxn ang="0">
                  <a:pos x="T4" y="T5"/>
                </a:cxn>
                <a:cxn ang="0">
                  <a:pos x="T6" y="T7"/>
                </a:cxn>
                <a:cxn ang="0">
                  <a:pos x="T8" y="T9"/>
                </a:cxn>
              </a:cxnLst>
              <a:rect l="0" t="0"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noFill/>
            <a:ln w="6480" cap="flat">
              <a:solidFill>
                <a:srgbClr val="FFFFFF">
                  <a:alpha val="20000"/>
                </a:srgbClr>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15" name="Freeform 19">
              <a:extLst>
                <a:ext uri="{FF2B5EF4-FFF2-40B4-BE49-F238E27FC236}">
                  <a16:creationId xmlns:a16="http://schemas.microsoft.com/office/drawing/2014/main" id="{0C7ED5D0-9A55-4DD8-8023-2522DC19B561}"/>
                </a:ext>
              </a:extLst>
            </p:cNvPr>
            <p:cNvSpPr>
              <a:spLocks noChangeArrowheads="1"/>
            </p:cNvSpPr>
            <p:nvPr/>
          </p:nvSpPr>
          <p:spPr bwMode="auto">
            <a:xfrm>
              <a:off x="-8" y="2184"/>
              <a:ext cx="5760" cy="560"/>
            </a:xfrm>
            <a:custGeom>
              <a:avLst/>
              <a:gdLst>
                <a:gd name="G0" fmla="+- 38669 0 0"/>
                <a:gd name="G1" fmla="+- 1 0 0"/>
                <a:gd name="G2" fmla="+- 1 0 0"/>
                <a:gd name="G3" fmla="+- 1 0 0"/>
                <a:gd name="G4" fmla="+- 1 0 0"/>
                <a:gd name="G5" fmla="+- 1 0 0"/>
                <a:gd name="G6" fmla="+- 1 0 0"/>
                <a:gd name="G7" fmla="+- 1 0 0"/>
                <a:gd name="G8" fmla="+- 1 0 0"/>
                <a:gd name="G9" fmla="+- 1 0 0"/>
                <a:gd name="G10" fmla="+- 1 0 0"/>
                <a:gd name="G11" fmla="+- 1 0 0"/>
                <a:gd name="G12" fmla="+- 1 0 0"/>
                <a:gd name="T0" fmla="*/ 0 w 9144000"/>
                <a:gd name="T1" fmla="*/ 890588 h 890650"/>
                <a:gd name="T2" fmla="*/ 1045140 w 9144000"/>
                <a:gd name="T3" fmla="*/ 474980 h 890650"/>
                <a:gd name="T4" fmla="*/ 3111670 w 9144000"/>
                <a:gd name="T5" fmla="*/ 71247 h 890650"/>
                <a:gd name="T6" fmla="*/ 5914547 w 9144000"/>
                <a:gd name="T7" fmla="*/ 71247 h 890650"/>
                <a:gd name="T8" fmla="*/ 9144984 w 9144000"/>
                <a:gd name="T9" fmla="*/ 498729 h 890650"/>
              </a:gdLst>
              <a:ahLst/>
              <a:cxnLst>
                <a:cxn ang="0">
                  <a:pos x="T0" y="T1"/>
                </a:cxn>
                <a:cxn ang="0">
                  <a:pos x="T2" y="T3"/>
                </a:cxn>
                <a:cxn ang="0">
                  <a:pos x="T4" y="T5"/>
                </a:cxn>
                <a:cxn ang="0">
                  <a:pos x="T6" y="T7"/>
                </a:cxn>
                <a:cxn ang="0">
                  <a:pos x="T8" y="T9"/>
                </a:cxn>
              </a:cxnLst>
              <a:rect l="0" t="0"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noFill/>
            <a:ln w="6480" cap="flat">
              <a:solidFill>
                <a:srgbClr val="FFFFFF">
                  <a:alpha val="20000"/>
                </a:srgbClr>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16" name="Freeform 20">
              <a:extLst>
                <a:ext uri="{FF2B5EF4-FFF2-40B4-BE49-F238E27FC236}">
                  <a16:creationId xmlns:a16="http://schemas.microsoft.com/office/drawing/2014/main" id="{F3BE3C56-0155-40C4-B050-CA4E1C2E2854}"/>
                </a:ext>
              </a:extLst>
            </p:cNvPr>
            <p:cNvSpPr>
              <a:spLocks noChangeArrowheads="1"/>
            </p:cNvSpPr>
            <p:nvPr/>
          </p:nvSpPr>
          <p:spPr bwMode="auto">
            <a:xfrm>
              <a:off x="-15" y="3553"/>
              <a:ext cx="1892" cy="762"/>
            </a:xfrm>
            <a:custGeom>
              <a:avLst/>
              <a:gdLst>
                <a:gd name="G0" fmla="+- 1 0 0"/>
                <a:gd name="G1" fmla="+- 1 0 0"/>
                <a:gd name="G2" fmla="+- 1 0 0"/>
                <a:gd name="G3" fmla="+- 1 0 0"/>
                <a:gd name="T0" fmla="*/ 0 w 3004457"/>
                <a:gd name="T1" fmla="*/ 0 h 1211283"/>
                <a:gd name="T2" fmla="*/ 3004940 w 3004457"/>
                <a:gd name="T3" fmla="*/ 1211262 h 1211283"/>
              </a:gdLst>
              <a:ahLst/>
              <a:cxnLst>
                <a:cxn ang="0">
                  <a:pos x="T0" y="T1"/>
                </a:cxn>
                <a:cxn ang="0">
                  <a:pos x="T2" y="T3"/>
                </a:cxn>
              </a:cxnLst>
              <a:rect l="0" t="0" r="r" b="b"/>
              <a:pathLst>
                <a:path w="3004457" h="1211283">
                  <a:moveTo>
                    <a:pt x="0" y="0"/>
                  </a:moveTo>
                  <a:cubicBezTo>
                    <a:pt x="1103415" y="501732"/>
                    <a:pt x="2206831" y="1003465"/>
                    <a:pt x="3004457" y="1211283"/>
                  </a:cubicBezTo>
                </a:path>
              </a:pathLst>
            </a:custGeom>
            <a:noFill/>
            <a:ln w="6480" cap="flat">
              <a:solidFill>
                <a:srgbClr val="FFFFFF">
                  <a:alpha val="20000"/>
                </a:srgbClr>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18" name="Freeform 22">
              <a:extLst>
                <a:ext uri="{FF2B5EF4-FFF2-40B4-BE49-F238E27FC236}">
                  <a16:creationId xmlns:a16="http://schemas.microsoft.com/office/drawing/2014/main" id="{7B8ECD14-9960-40A7-AD14-196EB4F92264}"/>
                </a:ext>
              </a:extLst>
            </p:cNvPr>
            <p:cNvSpPr>
              <a:spLocks noChangeArrowheads="1"/>
            </p:cNvSpPr>
            <p:nvPr/>
          </p:nvSpPr>
          <p:spPr bwMode="auto">
            <a:xfrm>
              <a:off x="1346" y="3233"/>
              <a:ext cx="4398" cy="1082"/>
            </a:xfrm>
            <a:custGeom>
              <a:avLst/>
              <a:gdLst>
                <a:gd name="G0" fmla="+- 15980 0 0"/>
                <a:gd name="G1" fmla="+- 1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0 0"/>
                <a:gd name="G26" fmla="+- 1 0 0"/>
                <a:gd name="G27" fmla="+- 1 0 0"/>
                <a:gd name="G28" fmla="+- 1 0 0"/>
                <a:gd name="T0" fmla="*/ 0 w 6982691"/>
                <a:gd name="T1" fmla="*/ 1719262 h 1719942"/>
                <a:gd name="T2" fmla="*/ 546285 w 6982691"/>
                <a:gd name="T3" fmla="*/ 1185084 h 1719942"/>
                <a:gd name="T4" fmla="*/ 1330087 w 6982691"/>
                <a:gd name="T5" fmla="*/ 710259 h 1719942"/>
                <a:gd name="T6" fmla="*/ 2078260 w 6982691"/>
                <a:gd name="T7" fmla="*/ 437234 h 1719942"/>
                <a:gd name="T8" fmla="*/ 3348967 w 6982691"/>
                <a:gd name="T9" fmla="*/ 152339 h 1719942"/>
                <a:gd name="T10" fmla="*/ 4002135 w 6982691"/>
                <a:gd name="T11" fmla="*/ 69245 h 1719942"/>
                <a:gd name="T12" fmla="*/ 5047202 w 6982691"/>
                <a:gd name="T13" fmla="*/ 9892 h 1719942"/>
                <a:gd name="T14" fmla="*/ 5890381 w 6982691"/>
                <a:gd name="T15" fmla="*/ 9892 h 1719942"/>
                <a:gd name="T16" fmla="*/ 6496046 w 6982691"/>
                <a:gd name="T17" fmla="*/ 9892 h 1719942"/>
                <a:gd name="T18" fmla="*/ 6899822 w 6982691"/>
                <a:gd name="T19" fmla="*/ 33633 h 1719942"/>
                <a:gd name="T20" fmla="*/ 6982952 w 6982691"/>
                <a:gd name="T21" fmla="*/ 45504 h 1719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noFill/>
            <a:ln w="6480" cap="flat">
              <a:solidFill>
                <a:srgbClr val="FFFFFF">
                  <a:alpha val="20000"/>
                </a:srgbClr>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19" name="AutoShape 23">
              <a:extLst>
                <a:ext uri="{FF2B5EF4-FFF2-40B4-BE49-F238E27FC236}">
                  <a16:creationId xmlns:a16="http://schemas.microsoft.com/office/drawing/2014/main" id="{533FC526-B78A-43F3-B97C-E6AC0E39BCF7}"/>
                </a:ext>
              </a:extLst>
            </p:cNvPr>
            <p:cNvSpPr>
              <a:spLocks noChangeArrowheads="1"/>
            </p:cNvSpPr>
            <p:nvPr/>
          </p:nvSpPr>
          <p:spPr bwMode="auto">
            <a:xfrm rot="1800000">
              <a:off x="1887" y="1800"/>
              <a:ext cx="1008" cy="874"/>
            </a:xfrm>
            <a:prstGeom prst="hexagon">
              <a:avLst>
                <a:gd name="adj" fmla="val 28550"/>
                <a:gd name="vf" fmla="val 115470"/>
              </a:avLst>
            </a:prstGeom>
            <a:solidFill>
              <a:srgbClr val="FFFFFF">
                <a:alpha val="9999"/>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20" name="AutoShape 24">
              <a:extLst>
                <a:ext uri="{FF2B5EF4-FFF2-40B4-BE49-F238E27FC236}">
                  <a16:creationId xmlns:a16="http://schemas.microsoft.com/office/drawing/2014/main" id="{0F8E2C05-B947-4F0E-9FE5-93753053AB61}"/>
                </a:ext>
              </a:extLst>
            </p:cNvPr>
            <p:cNvSpPr>
              <a:spLocks noChangeArrowheads="1"/>
            </p:cNvSpPr>
            <p:nvPr/>
          </p:nvSpPr>
          <p:spPr bwMode="auto">
            <a:xfrm rot="1800000">
              <a:off x="2343" y="2598"/>
              <a:ext cx="1008" cy="874"/>
            </a:xfrm>
            <a:prstGeom prst="hexagon">
              <a:avLst>
                <a:gd name="adj" fmla="val 28550"/>
                <a:gd name="vf" fmla="val 115470"/>
              </a:avLst>
            </a:prstGeom>
            <a:solidFill>
              <a:srgbClr val="FFFFFF">
                <a:alpha val="0"/>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21" name="AutoShape 25">
              <a:extLst>
                <a:ext uri="{FF2B5EF4-FFF2-40B4-BE49-F238E27FC236}">
                  <a16:creationId xmlns:a16="http://schemas.microsoft.com/office/drawing/2014/main" id="{61C3F9BA-98C2-4C06-8283-2CFCC08F4118}"/>
                </a:ext>
              </a:extLst>
            </p:cNvPr>
            <p:cNvSpPr>
              <a:spLocks noChangeArrowheads="1"/>
            </p:cNvSpPr>
            <p:nvPr/>
          </p:nvSpPr>
          <p:spPr bwMode="auto">
            <a:xfrm rot="1800000">
              <a:off x="2349" y="1002"/>
              <a:ext cx="1008" cy="874"/>
            </a:xfrm>
            <a:prstGeom prst="hexagon">
              <a:avLst>
                <a:gd name="adj" fmla="val 28550"/>
                <a:gd name="vf" fmla="val 115470"/>
              </a:avLst>
            </a:prstGeom>
            <a:solidFill>
              <a:srgbClr val="FFFFFF">
                <a:alpha val="6999"/>
              </a:srgbClr>
            </a:solidFill>
            <a:ln w="12600" cap="sq">
              <a:solidFill>
                <a:srgbClr val="FFFFFF">
                  <a:alpha val="7999"/>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22" name="AutoShape 26">
              <a:extLst>
                <a:ext uri="{FF2B5EF4-FFF2-40B4-BE49-F238E27FC236}">
                  <a16:creationId xmlns:a16="http://schemas.microsoft.com/office/drawing/2014/main" id="{E06D9A1C-9DFE-40F1-AECF-4089DC269043}"/>
                </a:ext>
              </a:extLst>
            </p:cNvPr>
            <p:cNvSpPr>
              <a:spLocks noChangeArrowheads="1"/>
            </p:cNvSpPr>
            <p:nvPr/>
          </p:nvSpPr>
          <p:spPr bwMode="auto">
            <a:xfrm rot="1800000">
              <a:off x="1875" y="204"/>
              <a:ext cx="1008" cy="874"/>
            </a:xfrm>
            <a:prstGeom prst="hexagon">
              <a:avLst>
                <a:gd name="adj" fmla="val 28550"/>
                <a:gd name="vf" fmla="val 115470"/>
              </a:avLst>
            </a:prstGeom>
            <a:solidFill>
              <a:srgbClr val="FFFFFF">
                <a:alpha val="3999"/>
              </a:srgbClr>
            </a:solidFill>
            <a:ln w="12600" cap="sq">
              <a:solidFill>
                <a:srgbClr val="FFFFFF">
                  <a:alpha val="7999"/>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23" name="AutoShape 27">
              <a:extLst>
                <a:ext uri="{FF2B5EF4-FFF2-40B4-BE49-F238E27FC236}">
                  <a16:creationId xmlns:a16="http://schemas.microsoft.com/office/drawing/2014/main" id="{434886FC-C878-41BC-9FF4-1E36FAC394CA}"/>
                </a:ext>
              </a:extLst>
            </p:cNvPr>
            <p:cNvSpPr>
              <a:spLocks noChangeArrowheads="1"/>
            </p:cNvSpPr>
            <p:nvPr/>
          </p:nvSpPr>
          <p:spPr bwMode="auto">
            <a:xfrm rot="1800000">
              <a:off x="2811" y="3390"/>
              <a:ext cx="1008" cy="874"/>
            </a:xfrm>
            <a:prstGeom prst="hexagon">
              <a:avLst>
                <a:gd name="adj" fmla="val 28550"/>
                <a:gd name="vf" fmla="val 115470"/>
              </a:avLst>
            </a:prstGeom>
            <a:solidFill>
              <a:srgbClr val="FFFFFF">
                <a:alpha val="6000"/>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25" name="AutoShape 29">
              <a:extLst>
                <a:ext uri="{FF2B5EF4-FFF2-40B4-BE49-F238E27FC236}">
                  <a16:creationId xmlns:a16="http://schemas.microsoft.com/office/drawing/2014/main" id="{FCC11F97-9B79-4C67-B999-0A2077897B48}"/>
                </a:ext>
              </a:extLst>
            </p:cNvPr>
            <p:cNvSpPr>
              <a:spLocks noChangeArrowheads="1"/>
            </p:cNvSpPr>
            <p:nvPr/>
          </p:nvSpPr>
          <p:spPr bwMode="auto">
            <a:xfrm rot="1800000">
              <a:off x="15" y="3402"/>
              <a:ext cx="1008" cy="874"/>
            </a:xfrm>
            <a:prstGeom prst="hexagon">
              <a:avLst>
                <a:gd name="adj" fmla="val 28550"/>
                <a:gd name="vf" fmla="val 115470"/>
              </a:avLst>
            </a:prstGeom>
            <a:solidFill>
              <a:srgbClr val="FFFFFF">
                <a:alpha val="0"/>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26" name="AutoShape 30">
              <a:extLst>
                <a:ext uri="{FF2B5EF4-FFF2-40B4-BE49-F238E27FC236}">
                  <a16:creationId xmlns:a16="http://schemas.microsoft.com/office/drawing/2014/main" id="{9DA192F6-C5D3-4079-B837-B8A4D3DAE88D}"/>
                </a:ext>
              </a:extLst>
            </p:cNvPr>
            <p:cNvSpPr>
              <a:spLocks noChangeArrowheads="1"/>
            </p:cNvSpPr>
            <p:nvPr/>
          </p:nvSpPr>
          <p:spPr bwMode="auto">
            <a:xfrm rot="1800000">
              <a:off x="33" y="1794"/>
              <a:ext cx="1008" cy="874"/>
            </a:xfrm>
            <a:prstGeom prst="hexagon">
              <a:avLst>
                <a:gd name="adj" fmla="val 28550"/>
                <a:gd name="vf" fmla="val 115470"/>
              </a:avLst>
            </a:prstGeom>
            <a:solidFill>
              <a:srgbClr val="FFFFFF">
                <a:alpha val="6999"/>
              </a:srgbClr>
            </a:solidFill>
            <a:ln w="12600" cap="sq">
              <a:solidFill>
                <a:srgbClr val="FFFFFF">
                  <a:alpha val="7999"/>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27" name="AutoShape 31">
              <a:extLst>
                <a:ext uri="{FF2B5EF4-FFF2-40B4-BE49-F238E27FC236}">
                  <a16:creationId xmlns:a16="http://schemas.microsoft.com/office/drawing/2014/main" id="{41F3E1D2-3222-4536-A7E5-9EB8447A8008}"/>
                </a:ext>
              </a:extLst>
            </p:cNvPr>
            <p:cNvSpPr>
              <a:spLocks noChangeArrowheads="1"/>
            </p:cNvSpPr>
            <p:nvPr/>
          </p:nvSpPr>
          <p:spPr bwMode="auto">
            <a:xfrm rot="1800000">
              <a:off x="489" y="2598"/>
              <a:ext cx="1008" cy="874"/>
            </a:xfrm>
            <a:prstGeom prst="hexagon">
              <a:avLst>
                <a:gd name="adj" fmla="val 28550"/>
                <a:gd name="vf" fmla="val 115470"/>
              </a:avLst>
            </a:prstGeom>
            <a:solidFill>
              <a:srgbClr val="FFFFFF">
                <a:alpha val="0"/>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28" name="AutoShape 32">
              <a:extLst>
                <a:ext uri="{FF2B5EF4-FFF2-40B4-BE49-F238E27FC236}">
                  <a16:creationId xmlns:a16="http://schemas.microsoft.com/office/drawing/2014/main" id="{7A52FDE2-DE4C-4BCD-A755-045A6F0CF89A}"/>
                </a:ext>
              </a:extLst>
            </p:cNvPr>
            <p:cNvSpPr>
              <a:spLocks noChangeArrowheads="1"/>
            </p:cNvSpPr>
            <p:nvPr/>
          </p:nvSpPr>
          <p:spPr bwMode="auto">
            <a:xfrm rot="1800000">
              <a:off x="951" y="3408"/>
              <a:ext cx="1008" cy="874"/>
            </a:xfrm>
            <a:prstGeom prst="hexagon">
              <a:avLst>
                <a:gd name="adj" fmla="val 28550"/>
                <a:gd name="vf" fmla="val 115470"/>
              </a:avLst>
            </a:prstGeom>
            <a:solidFill>
              <a:srgbClr val="FFFFFF">
                <a:alpha val="0"/>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29" name="AutoShape 33">
              <a:extLst>
                <a:ext uri="{FF2B5EF4-FFF2-40B4-BE49-F238E27FC236}">
                  <a16:creationId xmlns:a16="http://schemas.microsoft.com/office/drawing/2014/main" id="{B1A91DFF-A7AF-43B1-BF27-7DB0065E3FBE}"/>
                </a:ext>
              </a:extLst>
            </p:cNvPr>
            <p:cNvSpPr>
              <a:spLocks noChangeArrowheads="1"/>
            </p:cNvSpPr>
            <p:nvPr/>
          </p:nvSpPr>
          <p:spPr bwMode="auto">
            <a:xfrm rot="1800000">
              <a:off x="963" y="1800"/>
              <a:ext cx="1008" cy="874"/>
            </a:xfrm>
            <a:prstGeom prst="hexagon">
              <a:avLst>
                <a:gd name="adj" fmla="val 28550"/>
                <a:gd name="vf" fmla="val 115470"/>
              </a:avLst>
            </a:prstGeom>
            <a:solidFill>
              <a:srgbClr val="FFFFFF">
                <a:alpha val="6999"/>
              </a:srgbClr>
            </a:solidFill>
            <a:ln w="12600" cap="sq">
              <a:solidFill>
                <a:srgbClr val="FFFFFF">
                  <a:alpha val="7999"/>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30" name="AutoShape 34">
              <a:extLst>
                <a:ext uri="{FF2B5EF4-FFF2-40B4-BE49-F238E27FC236}">
                  <a16:creationId xmlns:a16="http://schemas.microsoft.com/office/drawing/2014/main" id="{BD15F6CC-350C-4F6B-A766-EE10A3D09F74}"/>
                </a:ext>
              </a:extLst>
            </p:cNvPr>
            <p:cNvSpPr>
              <a:spLocks noChangeArrowheads="1"/>
            </p:cNvSpPr>
            <p:nvPr/>
          </p:nvSpPr>
          <p:spPr bwMode="auto">
            <a:xfrm rot="1800000">
              <a:off x="501" y="984"/>
              <a:ext cx="1008" cy="874"/>
            </a:xfrm>
            <a:prstGeom prst="hexagon">
              <a:avLst>
                <a:gd name="adj" fmla="val 28550"/>
                <a:gd name="vf" fmla="val 115470"/>
              </a:avLst>
            </a:prstGeom>
            <a:solidFill>
              <a:srgbClr val="FFFFFF">
                <a:alpha val="0"/>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31" name="AutoShape 35">
              <a:extLst>
                <a:ext uri="{FF2B5EF4-FFF2-40B4-BE49-F238E27FC236}">
                  <a16:creationId xmlns:a16="http://schemas.microsoft.com/office/drawing/2014/main" id="{E73F344E-A2D5-4EFF-96E0-9953CCAC3D78}"/>
                </a:ext>
              </a:extLst>
            </p:cNvPr>
            <p:cNvSpPr>
              <a:spLocks noChangeArrowheads="1"/>
            </p:cNvSpPr>
            <p:nvPr/>
          </p:nvSpPr>
          <p:spPr bwMode="auto">
            <a:xfrm rot="1800000">
              <a:off x="4288" y="2611"/>
              <a:ext cx="1007" cy="874"/>
            </a:xfrm>
            <a:prstGeom prst="hexagon">
              <a:avLst>
                <a:gd name="adj" fmla="val 28548"/>
                <a:gd name="vf" fmla="val 115470"/>
              </a:avLst>
            </a:prstGeom>
            <a:solidFill>
              <a:srgbClr val="FFFFFF">
                <a:alpha val="9999"/>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32" name="AutoShape 36">
              <a:extLst>
                <a:ext uri="{FF2B5EF4-FFF2-40B4-BE49-F238E27FC236}">
                  <a16:creationId xmlns:a16="http://schemas.microsoft.com/office/drawing/2014/main" id="{BA1E1C9E-2641-4588-9AA1-DCECD1BE3605}"/>
                </a:ext>
              </a:extLst>
            </p:cNvPr>
            <p:cNvSpPr>
              <a:spLocks noChangeArrowheads="1"/>
            </p:cNvSpPr>
            <p:nvPr/>
          </p:nvSpPr>
          <p:spPr bwMode="auto">
            <a:xfrm rot="1800000">
              <a:off x="4756" y="3415"/>
              <a:ext cx="1007" cy="874"/>
            </a:xfrm>
            <a:prstGeom prst="hexagon">
              <a:avLst>
                <a:gd name="adj" fmla="val 28548"/>
                <a:gd name="vf" fmla="val 115470"/>
              </a:avLst>
            </a:prstGeom>
            <a:solidFill>
              <a:srgbClr val="FFFFFF">
                <a:alpha val="0"/>
              </a:srgbClr>
            </a:solidFill>
            <a:ln w="12600" cap="sq">
              <a:solidFill>
                <a:srgbClr val="FFFFFF">
                  <a:alpha val="12000"/>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33" name="AutoShape 37">
              <a:extLst>
                <a:ext uri="{FF2B5EF4-FFF2-40B4-BE49-F238E27FC236}">
                  <a16:creationId xmlns:a16="http://schemas.microsoft.com/office/drawing/2014/main" id="{BF18B5C0-0D5F-4AA6-BAB1-475059C39B37}"/>
                </a:ext>
              </a:extLst>
            </p:cNvPr>
            <p:cNvSpPr>
              <a:spLocks noChangeArrowheads="1"/>
            </p:cNvSpPr>
            <p:nvPr/>
          </p:nvSpPr>
          <p:spPr bwMode="auto">
            <a:xfrm rot="1800000">
              <a:off x="4756" y="1806"/>
              <a:ext cx="1007" cy="874"/>
            </a:xfrm>
            <a:prstGeom prst="hexagon">
              <a:avLst>
                <a:gd name="adj" fmla="val 28548"/>
                <a:gd name="vf" fmla="val 115470"/>
              </a:avLst>
            </a:prstGeom>
            <a:solidFill>
              <a:srgbClr val="FFFFFF">
                <a:alpha val="6999"/>
              </a:srgbClr>
            </a:solidFill>
            <a:ln w="12600" cap="sq">
              <a:solidFill>
                <a:srgbClr val="FFFFFF">
                  <a:alpha val="7999"/>
                </a:srgbClr>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34" name="Freeform 38">
              <a:extLst>
                <a:ext uri="{FF2B5EF4-FFF2-40B4-BE49-F238E27FC236}">
                  <a16:creationId xmlns:a16="http://schemas.microsoft.com/office/drawing/2014/main" id="{8B0C9F24-5333-4490-BCF3-7F7F810AE69B}"/>
                </a:ext>
              </a:extLst>
            </p:cNvPr>
            <p:cNvSpPr>
              <a:spLocks noChangeArrowheads="1"/>
            </p:cNvSpPr>
            <p:nvPr/>
          </p:nvSpPr>
          <p:spPr bwMode="auto">
            <a:xfrm rot="1800000">
              <a:off x="5234" y="2555"/>
              <a:ext cx="782" cy="873"/>
            </a:xfrm>
            <a:custGeom>
              <a:avLst/>
              <a:gdLst>
                <a:gd name="G0" fmla="+- 38748 0 0"/>
                <a:gd name="G1" fmla="+- 1 0 0"/>
                <a:gd name="G2" fmla="+- 1 0 0"/>
                <a:gd name="G3" fmla="+- 1 0 0"/>
                <a:gd name="G4" fmla="+- 1 0 0"/>
                <a:gd name="G5" fmla="+- 1 0 0"/>
                <a:gd name="G6" fmla="+- 38748 0 0"/>
                <a:gd name="T0" fmla="*/ 0 w 1243407"/>
                <a:gd name="T1" fmla="*/ 693738 h 1388236"/>
                <a:gd name="T2" fmla="*/ 396106 w 1243407"/>
                <a:gd name="T3" fmla="*/ 0 h 1388236"/>
                <a:gd name="T4" fmla="*/ 473847 w 1243407"/>
                <a:gd name="T5" fmla="*/ 4014 h 1388236"/>
                <a:gd name="T6" fmla="*/ 1242930 w 1243407"/>
                <a:gd name="T7" fmla="*/ 1325256 h 1388236"/>
                <a:gd name="T8" fmla="*/ 1204680 w 1243407"/>
                <a:gd name="T9" fmla="*/ 1387475 h 1388236"/>
                <a:gd name="T10" fmla="*/ 396106 w 1243407"/>
                <a:gd name="T11" fmla="*/ 1387475 h 1388236"/>
                <a:gd name="T12" fmla="*/ 0 w 1243407"/>
                <a:gd name="T13" fmla="*/ 693738 h 1388236"/>
              </a:gdLst>
              <a:ahLst/>
              <a:cxnLst>
                <a:cxn ang="0">
                  <a:pos x="T0" y="T1"/>
                </a:cxn>
                <a:cxn ang="0">
                  <a:pos x="T2" y="T3"/>
                </a:cxn>
                <a:cxn ang="0">
                  <a:pos x="T4" y="T5"/>
                </a:cxn>
                <a:cxn ang="0">
                  <a:pos x="T6" y="T7"/>
                </a:cxn>
                <a:cxn ang="0">
                  <a:pos x="T8" y="T9"/>
                </a:cxn>
                <a:cxn ang="0">
                  <a:pos x="T10" y="T11"/>
                </a:cxn>
                <a:cxn ang="0">
                  <a:pos x="T12" y="T13"/>
                </a:cxn>
              </a:cxnLst>
              <a:rect l="0" t="0"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rgbClr val="FFFFFF">
                <a:alpha val="3999"/>
              </a:srgbClr>
            </a:solidFill>
            <a:ln w="12600" cap="flat">
              <a:solidFill>
                <a:srgbClr val="FFFFFF">
                  <a:alpha val="12000"/>
                </a:srgbClr>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35" name="Freeform 39">
              <a:extLst>
                <a:ext uri="{FF2B5EF4-FFF2-40B4-BE49-F238E27FC236}">
                  <a16:creationId xmlns:a16="http://schemas.microsoft.com/office/drawing/2014/main" id="{7D2A9021-40C0-49A3-8705-09CC0BC664E2}"/>
                </a:ext>
              </a:extLst>
            </p:cNvPr>
            <p:cNvSpPr>
              <a:spLocks noChangeArrowheads="1"/>
            </p:cNvSpPr>
            <p:nvPr/>
          </p:nvSpPr>
          <p:spPr bwMode="auto">
            <a:xfrm rot="1800000">
              <a:off x="5233" y="951"/>
              <a:ext cx="781" cy="874"/>
            </a:xfrm>
            <a:custGeom>
              <a:avLst/>
              <a:gdLst>
                <a:gd name="G0" fmla="+- 39334 0 0"/>
                <a:gd name="G1" fmla="+- 1 0 0"/>
                <a:gd name="G2" fmla="+- 1 0 0"/>
                <a:gd name="G3" fmla="+- 1 0 0"/>
                <a:gd name="G4" fmla="+- 1 0 0"/>
                <a:gd name="G5" fmla="+- 1 0 0"/>
                <a:gd name="G6" fmla="+- 39334 0 0"/>
                <a:gd name="T0" fmla="*/ 0 w 1241871"/>
                <a:gd name="T1" fmla="*/ 694825 h 1388822"/>
                <a:gd name="T2" fmla="*/ 396090 w 1241871"/>
                <a:gd name="T3" fmla="*/ 586 h 1388822"/>
                <a:gd name="T4" fmla="*/ 481797 w 1241871"/>
                <a:gd name="T5" fmla="*/ 0 h 1388822"/>
                <a:gd name="T6" fmla="*/ 1241343 w 1241871"/>
                <a:gd name="T7" fmla="*/ 1324142 h 1388822"/>
                <a:gd name="T8" fmla="*/ 1204630 w 1241871"/>
                <a:gd name="T9" fmla="*/ 1389063 h 1388822"/>
                <a:gd name="T10" fmla="*/ 396090 w 1241871"/>
                <a:gd name="T11" fmla="*/ 1389063 h 1388822"/>
                <a:gd name="T12" fmla="*/ 0 w 1241871"/>
                <a:gd name="T13" fmla="*/ 694825 h 1388822"/>
              </a:gdLst>
              <a:ahLst/>
              <a:cxnLst>
                <a:cxn ang="0">
                  <a:pos x="T0" y="T1"/>
                </a:cxn>
                <a:cxn ang="0">
                  <a:pos x="T2" y="T3"/>
                </a:cxn>
                <a:cxn ang="0">
                  <a:pos x="T4" y="T5"/>
                </a:cxn>
                <a:cxn ang="0">
                  <a:pos x="T6" y="T7"/>
                </a:cxn>
                <a:cxn ang="0">
                  <a:pos x="T8" y="T9"/>
                </a:cxn>
                <a:cxn ang="0">
                  <a:pos x="T10" y="T11"/>
                </a:cxn>
                <a:cxn ang="0">
                  <a:pos x="T12" y="T13"/>
                </a:cxn>
              </a:cxnLst>
              <a:rect l="0" t="0"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rgbClr val="FFFFFF">
                <a:alpha val="0"/>
              </a:srgbClr>
            </a:solidFill>
            <a:ln w="12600" cap="flat">
              <a:solidFill>
                <a:srgbClr val="FFFFFF">
                  <a:alpha val="12000"/>
                </a:srgbClr>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sp>
        <p:nvSpPr>
          <p:cNvPr id="4136" name="Rectangle 40">
            <a:extLst>
              <a:ext uri="{FF2B5EF4-FFF2-40B4-BE49-F238E27FC236}">
                <a16:creationId xmlns:a16="http://schemas.microsoft.com/office/drawing/2014/main" id="{7CBAD8F2-5EA1-401B-B867-9146CCC8F23B}"/>
              </a:ext>
            </a:extLst>
          </p:cNvPr>
          <p:cNvSpPr>
            <a:spLocks noChangeArrowheads="1"/>
          </p:cNvSpPr>
          <p:nvPr/>
        </p:nvSpPr>
        <p:spPr bwMode="auto">
          <a:xfrm>
            <a:off x="4560888" y="-22225"/>
            <a:ext cx="3679825" cy="6272213"/>
          </a:xfrm>
          <a:prstGeom prst="rect">
            <a:avLst/>
          </a:prstGeom>
          <a:solidFill>
            <a:srgbClr val="F5F5F5"/>
          </a:solidFill>
          <a:ln w="15840" cap="sq">
            <a:solidFill>
              <a:srgbClr val="577293"/>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37" name="Rectangle 41">
            <a:extLst>
              <a:ext uri="{FF2B5EF4-FFF2-40B4-BE49-F238E27FC236}">
                <a16:creationId xmlns:a16="http://schemas.microsoft.com/office/drawing/2014/main" id="{86672E6E-BAFB-4C35-8E5B-9D38DFDD0A3D}"/>
              </a:ext>
            </a:extLst>
          </p:cNvPr>
          <p:cNvSpPr>
            <a:spLocks noChangeArrowheads="1"/>
          </p:cNvSpPr>
          <p:nvPr/>
        </p:nvSpPr>
        <p:spPr bwMode="auto">
          <a:xfrm>
            <a:off x="4649788" y="-22225"/>
            <a:ext cx="3505200" cy="623888"/>
          </a:xfrm>
          <a:prstGeom prst="rect">
            <a:avLst/>
          </a:prstGeom>
          <a:solidFill>
            <a:srgbClr val="9C5252"/>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38" name="Rectangle 42">
            <a:extLst>
              <a:ext uri="{FF2B5EF4-FFF2-40B4-BE49-F238E27FC236}">
                <a16:creationId xmlns:a16="http://schemas.microsoft.com/office/drawing/2014/main" id="{74C3568A-9336-4C89-A40A-DEA14C77A28C}"/>
              </a:ext>
            </a:extLst>
          </p:cNvPr>
          <p:cNvSpPr>
            <a:spLocks noChangeArrowheads="1"/>
          </p:cNvSpPr>
          <p:nvPr/>
        </p:nvSpPr>
        <p:spPr bwMode="auto">
          <a:xfrm>
            <a:off x="904875" y="601663"/>
            <a:ext cx="3562350" cy="5648325"/>
          </a:xfrm>
          <a:prstGeom prst="rect">
            <a:avLst/>
          </a:prstGeom>
          <a:solidFill>
            <a:srgbClr val="FFFFFF"/>
          </a:solidFill>
          <a:ln w="3240" cap="sq">
            <a:solidFill>
              <a:srgbClr val="182C4B"/>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39" name="Rectangle 43">
            <a:extLst>
              <a:ext uri="{FF2B5EF4-FFF2-40B4-BE49-F238E27FC236}">
                <a16:creationId xmlns:a16="http://schemas.microsoft.com/office/drawing/2014/main" id="{A2F027B7-6A1F-4795-BBE3-399A921A6E45}"/>
              </a:ext>
            </a:extLst>
          </p:cNvPr>
          <p:cNvSpPr>
            <a:spLocks noChangeArrowheads="1"/>
          </p:cNvSpPr>
          <p:nvPr/>
        </p:nvSpPr>
        <p:spPr bwMode="auto">
          <a:xfrm>
            <a:off x="4651375" y="6088063"/>
            <a:ext cx="3505200" cy="82550"/>
          </a:xfrm>
          <a:prstGeom prst="rect">
            <a:avLst/>
          </a:prstGeom>
          <a:solidFill>
            <a:srgbClr val="6076B4"/>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40" name="Rectangle 44">
            <a:extLst>
              <a:ext uri="{FF2B5EF4-FFF2-40B4-BE49-F238E27FC236}">
                <a16:creationId xmlns:a16="http://schemas.microsoft.com/office/drawing/2014/main" id="{91059D61-FD0A-44B0-9973-86524039DF64}"/>
              </a:ext>
            </a:extLst>
          </p:cNvPr>
          <p:cNvSpPr>
            <a:spLocks noGrp="1" noChangeArrowheads="1"/>
          </p:cNvSpPr>
          <p:nvPr>
            <p:ph type="title"/>
          </p:nvPr>
        </p:nvSpPr>
        <p:spPr bwMode="auto">
          <a:xfrm>
            <a:off x="1042988" y="1027113"/>
            <a:ext cx="7023100" cy="11414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p>
            <a:pPr lvl="0"/>
            <a:r>
              <a:rPr lang="en-GB" altLang="en-US"/>
              <a:t>Kliknij, aby edytować format tekstu tytułu</a:t>
            </a:r>
          </a:p>
        </p:txBody>
      </p:sp>
      <p:sp>
        <p:nvSpPr>
          <p:cNvPr id="4141" name="Rectangle 45">
            <a:extLst>
              <a:ext uri="{FF2B5EF4-FFF2-40B4-BE49-F238E27FC236}">
                <a16:creationId xmlns:a16="http://schemas.microsoft.com/office/drawing/2014/main" id="{25BF0085-7298-4C32-86AB-97C60FF7D032}"/>
              </a:ext>
            </a:extLst>
          </p:cNvPr>
          <p:cNvSpPr>
            <a:spLocks noGrp="1" noChangeArrowheads="1"/>
          </p:cNvSpPr>
          <p:nvPr>
            <p:ph type="body" idx="1"/>
          </p:nvPr>
        </p:nvSpPr>
        <p:spPr bwMode="auto">
          <a:xfrm>
            <a:off x="1042988" y="2324100"/>
            <a:ext cx="6775450" cy="3506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Kliknij, aby edytować format tekstu konspektu</a:t>
            </a:r>
          </a:p>
          <a:p>
            <a:pPr lvl="1"/>
            <a:r>
              <a:rPr lang="en-GB" altLang="en-US"/>
              <a:t>Drugi poziom konspektu</a:t>
            </a:r>
          </a:p>
          <a:p>
            <a:pPr lvl="2"/>
            <a:r>
              <a:rPr lang="en-GB" altLang="en-US"/>
              <a:t>Trzeci poziom konspektu</a:t>
            </a:r>
          </a:p>
          <a:p>
            <a:pPr lvl="3"/>
            <a:r>
              <a:rPr lang="en-GB" altLang="en-US"/>
              <a:t>Czwarty poziom konspektu</a:t>
            </a:r>
          </a:p>
          <a:p>
            <a:pPr lvl="4"/>
            <a:r>
              <a:rPr lang="en-GB" altLang="en-US"/>
              <a:t>Piąty poziom konspektu</a:t>
            </a:r>
          </a:p>
          <a:p>
            <a:pPr lvl="4"/>
            <a:r>
              <a:rPr lang="en-GB" altLang="en-US"/>
              <a:t>Szósty poziom konspektu</a:t>
            </a:r>
          </a:p>
          <a:p>
            <a:pPr lvl="4"/>
            <a:r>
              <a:rPr lang="en-GB" altLang="en-US"/>
              <a:t>Siódmy poziom konspektu</a:t>
            </a:r>
          </a:p>
        </p:txBody>
      </p:sp>
      <p:sp>
        <p:nvSpPr>
          <p:cNvPr id="4142" name="Rectangle 46">
            <a:extLst>
              <a:ext uri="{FF2B5EF4-FFF2-40B4-BE49-F238E27FC236}">
                <a16:creationId xmlns:a16="http://schemas.microsoft.com/office/drawing/2014/main" id="{A9230FF2-D90A-46F0-A1BF-5752E9811355}"/>
              </a:ext>
            </a:extLst>
          </p:cNvPr>
          <p:cNvSpPr>
            <a:spLocks noGrp="1" noChangeArrowheads="1"/>
          </p:cNvSpPr>
          <p:nvPr>
            <p:ph type="dt"/>
          </p:nvPr>
        </p:nvSpPr>
        <p:spPr bwMode="auto">
          <a:xfrm>
            <a:off x="5997575" y="223838"/>
            <a:ext cx="2132013"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lvl1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FEFEFE"/>
                </a:solidFill>
              </a:defRPr>
            </a:lvl1pPr>
          </a:lstStyle>
          <a:p>
            <a:r>
              <a:rPr lang="pl-PL" altLang="en-US"/>
              <a:t>5.03.19</a:t>
            </a:r>
          </a:p>
        </p:txBody>
      </p:sp>
      <p:sp>
        <p:nvSpPr>
          <p:cNvPr id="4143" name="Text Box 47">
            <a:extLst>
              <a:ext uri="{FF2B5EF4-FFF2-40B4-BE49-F238E27FC236}">
                <a16:creationId xmlns:a16="http://schemas.microsoft.com/office/drawing/2014/main" id="{4704CEF4-9E98-4E27-ABA0-99CAB758ACC0}"/>
              </a:ext>
            </a:extLst>
          </p:cNvPr>
          <p:cNvSpPr txBox="1">
            <a:spLocks noChangeArrowheads="1"/>
          </p:cNvSpPr>
          <p:nvPr/>
        </p:nvSpPr>
        <p:spPr bwMode="auto">
          <a:xfrm>
            <a:off x="4641850" y="5724525"/>
            <a:ext cx="34925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44" name="Rectangle 48">
            <a:extLst>
              <a:ext uri="{FF2B5EF4-FFF2-40B4-BE49-F238E27FC236}">
                <a16:creationId xmlns:a16="http://schemas.microsoft.com/office/drawing/2014/main" id="{ED2B577E-7F22-4757-BE8F-94AAC6A4F1E6}"/>
              </a:ext>
            </a:extLst>
          </p:cNvPr>
          <p:cNvSpPr>
            <a:spLocks noGrp="1" noChangeArrowheads="1"/>
          </p:cNvSpPr>
          <p:nvPr>
            <p:ph type="sldNum"/>
          </p:nvPr>
        </p:nvSpPr>
        <p:spPr bwMode="auto">
          <a:xfrm>
            <a:off x="4649788" y="223838"/>
            <a:ext cx="1330325"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FEFEFE"/>
                </a:solidFill>
              </a:defRPr>
            </a:lvl1pPr>
          </a:lstStyle>
          <a:p>
            <a:fld id="{CC4C0237-8C6A-42D6-83DE-75B40EB1C673}" type="slidenum">
              <a:rPr lang="pl-PL" altLang="en-US"/>
              <a:pPr/>
              <a:t>‹#›</a:t>
            </a:fld>
            <a:endParaRPr lang="pl-PL"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p:txStyles>
    <p:titleStyle>
      <a:lvl1pPr algn="l" defTabSz="449263" rtl="0" eaLnBrk="0" fontAlgn="base" hangingPunct="0">
        <a:spcBef>
          <a:spcPct val="0"/>
        </a:spcBef>
        <a:spcAft>
          <a:spcPct val="0"/>
        </a:spcAft>
        <a:buClr>
          <a:srgbClr val="000000"/>
        </a:buClr>
        <a:buSzPct val="100000"/>
        <a:buFont typeface="Times New Roman" panose="02020603050405020304" pitchFamily="18" charset="0"/>
        <a:defRPr sz="4000" kern="1200">
          <a:solidFill>
            <a:srgbClr val="6076B4"/>
          </a:solidFill>
          <a:latin typeface="+mj-lt"/>
          <a:ea typeface="+mj-ea"/>
          <a:cs typeface="+mj-cs"/>
        </a:defRPr>
      </a:lvl1pPr>
      <a:lvl2pPr marL="742950" indent="-285750" algn="l"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6076B4"/>
          </a:solidFill>
          <a:latin typeface="Century Gothic" panose="020B0502020202020204" pitchFamily="34" charset="0"/>
          <a:ea typeface="Microsoft YaHei" panose="020B0503020204020204" pitchFamily="34" charset="-122"/>
        </a:defRPr>
      </a:lvl2pPr>
      <a:lvl3pPr marL="11430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6076B4"/>
          </a:solidFill>
          <a:latin typeface="Century Gothic" panose="020B0502020202020204" pitchFamily="34" charset="0"/>
          <a:ea typeface="Microsoft YaHei" panose="020B0503020204020204" pitchFamily="34" charset="-122"/>
        </a:defRPr>
      </a:lvl3pPr>
      <a:lvl4pPr marL="16002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6076B4"/>
          </a:solidFill>
          <a:latin typeface="Century Gothic" panose="020B0502020202020204" pitchFamily="34" charset="0"/>
          <a:ea typeface="Microsoft YaHei" panose="020B0503020204020204" pitchFamily="34" charset="-122"/>
        </a:defRPr>
      </a:lvl4pPr>
      <a:lvl5pPr marL="20574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6076B4"/>
          </a:solidFill>
          <a:latin typeface="Century Gothic" panose="020B0502020202020204" pitchFamily="34" charset="0"/>
          <a:ea typeface="Microsoft YaHei" panose="020B0503020204020204" pitchFamily="34" charset="-122"/>
        </a:defRPr>
      </a:lvl5pPr>
      <a:lvl6pPr marL="25146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6076B4"/>
          </a:solidFill>
          <a:latin typeface="Century Gothic" panose="020B0502020202020204" pitchFamily="34" charset="0"/>
          <a:ea typeface="Microsoft YaHei" panose="020B0503020204020204" pitchFamily="34" charset="-122"/>
        </a:defRPr>
      </a:lvl6pPr>
      <a:lvl7pPr marL="29718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6076B4"/>
          </a:solidFill>
          <a:latin typeface="Century Gothic" panose="020B0502020202020204" pitchFamily="34" charset="0"/>
          <a:ea typeface="Microsoft YaHei" panose="020B0503020204020204" pitchFamily="34" charset="-122"/>
        </a:defRPr>
      </a:lvl7pPr>
      <a:lvl8pPr marL="34290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6076B4"/>
          </a:solidFill>
          <a:latin typeface="Century Gothic" panose="020B0502020202020204" pitchFamily="34" charset="0"/>
          <a:ea typeface="Microsoft YaHei" panose="020B0503020204020204" pitchFamily="34" charset="-122"/>
        </a:defRPr>
      </a:lvl8pPr>
      <a:lvl9pPr marL="38862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6076B4"/>
          </a:solidFill>
          <a:latin typeface="Century Gothic" panose="020B0502020202020204" pitchFamily="34" charset="0"/>
          <a:ea typeface="Microsoft YaHei" panose="020B0503020204020204" pitchFamily="34" charset="-122"/>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anose="02020603050405020304" pitchFamily="18" charset="0"/>
        <a:defRPr sz="2400" kern="1200">
          <a:solidFill>
            <a:srgbClr val="2F5897"/>
          </a:solidFill>
          <a:latin typeface="+mn-lt"/>
          <a:ea typeface="+mn-ea"/>
          <a:cs typeface="+mn-cs"/>
        </a:defRPr>
      </a:lvl1pPr>
      <a:lvl2pPr marL="742950" indent="-285750" algn="l" defTabSz="449263" rtl="0" eaLnBrk="0" fontAlgn="base" hangingPunct="0">
        <a:spcBef>
          <a:spcPts val="550"/>
        </a:spcBef>
        <a:spcAft>
          <a:spcPct val="0"/>
        </a:spcAft>
        <a:buClr>
          <a:srgbClr val="000000"/>
        </a:buClr>
        <a:buSzPct val="100000"/>
        <a:buFont typeface="Times New Roman" panose="02020603050405020304" pitchFamily="18" charset="0"/>
        <a:defRPr sz="2200" kern="1200">
          <a:solidFill>
            <a:srgbClr val="2F5897"/>
          </a:solidFill>
          <a:latin typeface="+mn-lt"/>
          <a:ea typeface="+mn-ea"/>
          <a:cs typeface="+mn-cs"/>
        </a:defRPr>
      </a:lvl2pPr>
      <a:lvl3pPr marL="11430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kern="1200">
          <a:solidFill>
            <a:srgbClr val="2F5897"/>
          </a:solidFill>
          <a:latin typeface="+mn-lt"/>
          <a:ea typeface="+mn-ea"/>
          <a:cs typeface="+mn-cs"/>
        </a:defRPr>
      </a:lvl3pPr>
      <a:lvl4pPr marL="1600200" indent="-228600" algn="l" defTabSz="449263" rtl="0" eaLnBrk="0" fontAlgn="base" hangingPunct="0">
        <a:spcBef>
          <a:spcPts val="450"/>
        </a:spcBef>
        <a:spcAft>
          <a:spcPct val="0"/>
        </a:spcAft>
        <a:buClr>
          <a:srgbClr val="000000"/>
        </a:buClr>
        <a:buSzPct val="100000"/>
        <a:buFont typeface="Times New Roman" panose="02020603050405020304" pitchFamily="18" charset="0"/>
        <a:defRPr kern="1200">
          <a:solidFill>
            <a:srgbClr val="2F5897"/>
          </a:solidFill>
          <a:latin typeface="+mn-lt"/>
          <a:ea typeface="+mn-ea"/>
          <a:cs typeface="+mn-cs"/>
        </a:defRPr>
      </a:lvl4pPr>
      <a:lvl5pPr marL="2057400" indent="-228600" algn="l" defTabSz="449263" rtl="0" eaLnBrk="0" fontAlgn="base" hangingPunct="0">
        <a:spcBef>
          <a:spcPts val="400"/>
        </a:spcBef>
        <a:spcAft>
          <a:spcPct val="0"/>
        </a:spcAft>
        <a:buClr>
          <a:srgbClr val="000000"/>
        </a:buClr>
        <a:buSzPct val="100000"/>
        <a:buFont typeface="Times New Roman" panose="02020603050405020304" pitchFamily="18" charset="0"/>
        <a:defRPr sz="1600" kern="1200">
          <a:solidFill>
            <a:srgbClr val="2F5897"/>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ext Box 1">
            <a:extLst>
              <a:ext uri="{FF2B5EF4-FFF2-40B4-BE49-F238E27FC236}">
                <a16:creationId xmlns:a16="http://schemas.microsoft.com/office/drawing/2014/main" id="{DBE0EB69-C7C2-4878-A64B-676D5C919971}"/>
              </a:ext>
            </a:extLst>
          </p:cNvPr>
          <p:cNvSpPr txBox="1">
            <a:spLocks noChangeArrowheads="1"/>
          </p:cNvSpPr>
          <p:nvPr/>
        </p:nvSpPr>
        <p:spPr bwMode="auto">
          <a:xfrm>
            <a:off x="4643438" y="533400"/>
            <a:ext cx="3457575" cy="170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lgn="ctr">
              <a:buClrTx/>
              <a:buFontTx/>
              <a:buNone/>
            </a:pPr>
            <a:br>
              <a:rPr lang="pl-PL" altLang="en-US" sz="3000" b="1" dirty="0">
                <a:solidFill>
                  <a:srgbClr val="A0ADD2"/>
                </a:solidFill>
                <a:ea typeface="Microsoft YaHei" panose="020B0503020204020204" pitchFamily="34" charset="-122"/>
              </a:rPr>
            </a:br>
            <a:r>
              <a:rPr lang="pl-PL" altLang="en-US" sz="3000" b="1" dirty="0">
                <a:solidFill>
                  <a:srgbClr val="A0ADD2"/>
                </a:solidFill>
                <a:ea typeface="Microsoft YaHei" panose="020B0503020204020204" pitchFamily="34" charset="-122"/>
              </a:rPr>
              <a:t>MOBBING, DYSKRYMINACJA ZASADY  RÓWNEGO TRAKTOWANIA</a:t>
            </a:r>
          </a:p>
        </p:txBody>
      </p:sp>
      <p:sp>
        <p:nvSpPr>
          <p:cNvPr id="6146" name="Text Box 2">
            <a:extLst>
              <a:ext uri="{FF2B5EF4-FFF2-40B4-BE49-F238E27FC236}">
                <a16:creationId xmlns:a16="http://schemas.microsoft.com/office/drawing/2014/main" id="{AEA07960-E1F7-424C-B259-F7EB9089CF5E}"/>
              </a:ext>
            </a:extLst>
          </p:cNvPr>
          <p:cNvSpPr txBox="1">
            <a:spLocks noChangeArrowheads="1"/>
          </p:cNvSpPr>
          <p:nvPr/>
        </p:nvSpPr>
        <p:spPr bwMode="auto">
          <a:xfrm>
            <a:off x="4716463" y="4581525"/>
            <a:ext cx="3309937"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842963" algn="l"/>
                <a:tab pos="1757363" algn="l"/>
                <a:tab pos="2671763" algn="l"/>
                <a:tab pos="3586163" algn="l"/>
                <a:tab pos="4500563" algn="l"/>
                <a:tab pos="5414963" algn="l"/>
                <a:tab pos="6329363" algn="l"/>
                <a:tab pos="7243763" algn="l"/>
                <a:tab pos="8158163" algn="l"/>
                <a:tab pos="9072563" algn="l"/>
                <a:tab pos="9986963" algn="l"/>
              </a:tabLst>
              <a:defRPr>
                <a:solidFill>
                  <a:srgbClr val="000000"/>
                </a:solidFill>
                <a:latin typeface="Century Gothic" panose="020B0502020202020204" pitchFamily="34" charset="0"/>
                <a:cs typeface="Arial" panose="020B0604020202020204" pitchFamily="34" charset="0"/>
              </a:defRPr>
            </a:lvl1pPr>
            <a:lvl2pPr>
              <a:tabLst>
                <a:tab pos="0" algn="l"/>
                <a:tab pos="842963" algn="l"/>
                <a:tab pos="1757363" algn="l"/>
                <a:tab pos="2671763" algn="l"/>
                <a:tab pos="3586163" algn="l"/>
                <a:tab pos="4500563" algn="l"/>
                <a:tab pos="5414963" algn="l"/>
                <a:tab pos="6329363" algn="l"/>
                <a:tab pos="7243763" algn="l"/>
                <a:tab pos="8158163" algn="l"/>
                <a:tab pos="9072563" algn="l"/>
                <a:tab pos="9986963" algn="l"/>
              </a:tabLst>
              <a:defRPr>
                <a:solidFill>
                  <a:srgbClr val="000000"/>
                </a:solidFill>
                <a:latin typeface="Century Gothic" panose="020B0502020202020204" pitchFamily="34" charset="0"/>
                <a:cs typeface="Arial" panose="020B0604020202020204" pitchFamily="34" charset="0"/>
              </a:defRPr>
            </a:lvl2pPr>
            <a:lvl3pPr>
              <a:tabLst>
                <a:tab pos="0" algn="l"/>
                <a:tab pos="842963" algn="l"/>
                <a:tab pos="1757363" algn="l"/>
                <a:tab pos="2671763" algn="l"/>
                <a:tab pos="3586163" algn="l"/>
                <a:tab pos="4500563" algn="l"/>
                <a:tab pos="5414963" algn="l"/>
                <a:tab pos="6329363" algn="l"/>
                <a:tab pos="7243763" algn="l"/>
                <a:tab pos="8158163" algn="l"/>
                <a:tab pos="9072563" algn="l"/>
                <a:tab pos="9986963" algn="l"/>
              </a:tabLst>
              <a:defRPr>
                <a:solidFill>
                  <a:srgbClr val="000000"/>
                </a:solidFill>
                <a:latin typeface="Century Gothic" panose="020B0502020202020204" pitchFamily="34" charset="0"/>
                <a:cs typeface="Arial" panose="020B0604020202020204" pitchFamily="34" charset="0"/>
              </a:defRPr>
            </a:lvl3pPr>
            <a:lvl4pPr>
              <a:tabLst>
                <a:tab pos="0" algn="l"/>
                <a:tab pos="842963" algn="l"/>
                <a:tab pos="1757363" algn="l"/>
                <a:tab pos="2671763" algn="l"/>
                <a:tab pos="3586163" algn="l"/>
                <a:tab pos="4500563" algn="l"/>
                <a:tab pos="5414963" algn="l"/>
                <a:tab pos="6329363" algn="l"/>
                <a:tab pos="7243763" algn="l"/>
                <a:tab pos="8158163" algn="l"/>
                <a:tab pos="9072563" algn="l"/>
                <a:tab pos="9986963" algn="l"/>
              </a:tabLst>
              <a:defRPr>
                <a:solidFill>
                  <a:srgbClr val="000000"/>
                </a:solidFill>
                <a:latin typeface="Century Gothic" panose="020B0502020202020204" pitchFamily="34" charset="0"/>
                <a:cs typeface="Arial" panose="020B0604020202020204" pitchFamily="34" charset="0"/>
              </a:defRPr>
            </a:lvl4pPr>
            <a:lvl5pPr>
              <a:tabLst>
                <a:tab pos="0" algn="l"/>
                <a:tab pos="842963" algn="l"/>
                <a:tab pos="1757363" algn="l"/>
                <a:tab pos="2671763" algn="l"/>
                <a:tab pos="3586163" algn="l"/>
                <a:tab pos="4500563" algn="l"/>
                <a:tab pos="5414963" algn="l"/>
                <a:tab pos="6329363" algn="l"/>
                <a:tab pos="7243763" algn="l"/>
                <a:tab pos="8158163" algn="l"/>
                <a:tab pos="9072563" algn="l"/>
                <a:tab pos="9986963"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842963" algn="l"/>
                <a:tab pos="1757363" algn="l"/>
                <a:tab pos="2671763" algn="l"/>
                <a:tab pos="3586163" algn="l"/>
                <a:tab pos="4500563" algn="l"/>
                <a:tab pos="5414963" algn="l"/>
                <a:tab pos="6329363" algn="l"/>
                <a:tab pos="7243763" algn="l"/>
                <a:tab pos="8158163" algn="l"/>
                <a:tab pos="9072563" algn="l"/>
                <a:tab pos="9986963"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842963" algn="l"/>
                <a:tab pos="1757363" algn="l"/>
                <a:tab pos="2671763" algn="l"/>
                <a:tab pos="3586163" algn="l"/>
                <a:tab pos="4500563" algn="l"/>
                <a:tab pos="5414963" algn="l"/>
                <a:tab pos="6329363" algn="l"/>
                <a:tab pos="7243763" algn="l"/>
                <a:tab pos="8158163" algn="l"/>
                <a:tab pos="9072563" algn="l"/>
                <a:tab pos="9986963"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842963" algn="l"/>
                <a:tab pos="1757363" algn="l"/>
                <a:tab pos="2671763" algn="l"/>
                <a:tab pos="3586163" algn="l"/>
                <a:tab pos="4500563" algn="l"/>
                <a:tab pos="5414963" algn="l"/>
                <a:tab pos="6329363" algn="l"/>
                <a:tab pos="7243763" algn="l"/>
                <a:tab pos="8158163" algn="l"/>
                <a:tab pos="9072563" algn="l"/>
                <a:tab pos="9986963"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842963" algn="l"/>
                <a:tab pos="1757363" algn="l"/>
                <a:tab pos="2671763" algn="l"/>
                <a:tab pos="3586163" algn="l"/>
                <a:tab pos="4500563" algn="l"/>
                <a:tab pos="5414963" algn="l"/>
                <a:tab pos="6329363" algn="l"/>
                <a:tab pos="7243763" algn="l"/>
                <a:tab pos="8158163" algn="l"/>
                <a:tab pos="9072563" algn="l"/>
                <a:tab pos="9986963" algn="l"/>
              </a:tabLst>
              <a:defRPr>
                <a:solidFill>
                  <a:srgbClr val="000000"/>
                </a:solidFill>
                <a:latin typeface="Century Gothic" panose="020B0502020202020204" pitchFamily="34" charset="0"/>
                <a:cs typeface="Arial" panose="020B0604020202020204" pitchFamily="34" charset="0"/>
              </a:defRPr>
            </a:lvl9pPr>
          </a:lstStyle>
          <a:p>
            <a:pPr algn="r">
              <a:spcBef>
                <a:spcPts val="700"/>
              </a:spcBef>
              <a:buClrTx/>
              <a:buSzPct val="76000"/>
              <a:buFontTx/>
              <a:buNone/>
            </a:pPr>
            <a:r>
              <a:rPr lang="pl-PL" altLang="en-US" sz="2800" dirty="0">
                <a:solidFill>
                  <a:srgbClr val="753E3E"/>
                </a:solidFill>
                <a:ea typeface="Microsoft YaHei" panose="020B0503020204020204" pitchFamily="34" charset="-122"/>
              </a:rPr>
              <a:t>Gerard Winczakiewicz</a:t>
            </a:r>
          </a:p>
        </p:txBody>
      </p:sp>
      <p:sp>
        <p:nvSpPr>
          <p:cNvPr id="6147" name="Text Box 3">
            <a:extLst>
              <a:ext uri="{FF2B5EF4-FFF2-40B4-BE49-F238E27FC236}">
                <a16:creationId xmlns:a16="http://schemas.microsoft.com/office/drawing/2014/main" id="{195A0E76-1DAD-4F22-A6AD-966FF4336974}"/>
              </a:ext>
            </a:extLst>
          </p:cNvPr>
          <p:cNvSpPr txBox="1">
            <a:spLocks noChangeArrowheads="1"/>
          </p:cNvSpPr>
          <p:nvPr/>
        </p:nvSpPr>
        <p:spPr bwMode="auto">
          <a:xfrm>
            <a:off x="4649788" y="5719763"/>
            <a:ext cx="642937"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29D19BE9-59D0-4670-987B-4D44FF46D8EA}" type="slidenum">
              <a:rPr lang="pl-PL" altLang="en-US" sz="1200">
                <a:solidFill>
                  <a:srgbClr val="6076B4"/>
                </a:solidFill>
              </a:rPr>
              <a:pPr>
                <a:buClrTx/>
                <a:buFontTx/>
                <a:buNone/>
              </a:pPr>
              <a:t>1</a:t>
            </a:fld>
            <a:endParaRPr lang="pl-PL" altLang="en-US" sz="1200">
              <a:solidFill>
                <a:srgbClr val="6076B4"/>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1">
            <a:extLst>
              <a:ext uri="{FF2B5EF4-FFF2-40B4-BE49-F238E27FC236}">
                <a16:creationId xmlns:a16="http://schemas.microsoft.com/office/drawing/2014/main" id="{7956BAB7-BC7E-428E-8A15-C88D23986A9A}"/>
              </a:ext>
            </a:extLst>
          </p:cNvPr>
          <p:cNvSpPr txBox="1">
            <a:spLocks noChangeArrowheads="1"/>
          </p:cNvSpPr>
          <p:nvPr/>
        </p:nvSpPr>
        <p:spPr bwMode="auto">
          <a:xfrm>
            <a:off x="1042988" y="1125538"/>
            <a:ext cx="7024687" cy="600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r>
              <a:rPr lang="pl-PL" altLang="en-US" sz="2500" b="1">
                <a:solidFill>
                  <a:srgbClr val="6076B4"/>
                </a:solidFill>
                <a:ea typeface="Microsoft YaHei" panose="020B0503020204020204" pitchFamily="34" charset="-122"/>
              </a:rPr>
              <a:t>CO JEST DYSKRYMINACJĄ</a:t>
            </a:r>
            <a:br>
              <a:rPr lang="pl-PL" altLang="en-US" sz="2500" b="1">
                <a:solidFill>
                  <a:srgbClr val="6076B4"/>
                </a:solidFill>
                <a:ea typeface="Microsoft YaHei" panose="020B0503020204020204" pitchFamily="34" charset="-122"/>
              </a:rPr>
            </a:br>
            <a:endParaRPr lang="pl-PL" altLang="en-US" sz="2500" b="1">
              <a:solidFill>
                <a:srgbClr val="6076B4"/>
              </a:solidFill>
              <a:ea typeface="Microsoft YaHei" panose="020B0503020204020204" pitchFamily="34" charset="-122"/>
            </a:endParaRPr>
          </a:p>
        </p:txBody>
      </p:sp>
      <p:sp>
        <p:nvSpPr>
          <p:cNvPr id="15362" name="Text Box 2">
            <a:extLst>
              <a:ext uri="{FF2B5EF4-FFF2-40B4-BE49-F238E27FC236}">
                <a16:creationId xmlns:a16="http://schemas.microsoft.com/office/drawing/2014/main" id="{0E748DE9-933C-4996-8ACC-9A7ECDE99F00}"/>
              </a:ext>
            </a:extLst>
          </p:cNvPr>
          <p:cNvSpPr txBox="1">
            <a:spLocks noChangeArrowheads="1"/>
          </p:cNvSpPr>
          <p:nvPr/>
        </p:nvSpPr>
        <p:spPr bwMode="auto">
          <a:xfrm>
            <a:off x="684213" y="1557338"/>
            <a:ext cx="7488237" cy="4608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1313" indent="-27146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9pPr>
          </a:lstStyle>
          <a:p>
            <a:pPr algn="just">
              <a:spcBef>
                <a:spcPts val="475"/>
              </a:spcBef>
              <a:buClr>
                <a:srgbClr val="6076B4"/>
              </a:buClr>
              <a:buSzPct val="76000"/>
              <a:buFont typeface="Wingdings 2" panose="05020102010507070707" pitchFamily="18" charset="2"/>
              <a:buChar char=""/>
            </a:pPr>
            <a:r>
              <a:rPr lang="pl-PL" altLang="en-US" dirty="0">
                <a:solidFill>
                  <a:srgbClr val="2F5897"/>
                </a:solidFill>
                <a:ea typeface="Microsoft YaHei" panose="020B0503020204020204" pitchFamily="34" charset="-122"/>
              </a:rPr>
              <a:t>Pracownicy mają </a:t>
            </a:r>
            <a:r>
              <a:rPr lang="pl-PL" altLang="en-US" dirty="0">
                <a:solidFill>
                  <a:srgbClr val="753E3E"/>
                </a:solidFill>
                <a:ea typeface="Microsoft YaHei" panose="020B0503020204020204" pitchFamily="34" charset="-122"/>
              </a:rPr>
              <a:t>prawo do jednakowego wynagrodzenia za jednakową pracę lub pracę o jednakowej wartości.</a:t>
            </a:r>
            <a:r>
              <a:rPr lang="pl-PL" altLang="en-US" dirty="0">
                <a:solidFill>
                  <a:srgbClr val="2F5897"/>
                </a:solidFill>
                <a:ea typeface="Microsoft YaHei" panose="020B0503020204020204" pitchFamily="34" charset="-122"/>
              </a:rPr>
              <a:t> </a:t>
            </a:r>
          </a:p>
          <a:p>
            <a:pPr algn="just">
              <a:spcBef>
                <a:spcPts val="475"/>
              </a:spcBef>
              <a:buClr>
                <a:srgbClr val="6076B4"/>
              </a:buClr>
              <a:buSzPct val="76000"/>
              <a:buFont typeface="Wingdings 2" panose="05020102010507070707" pitchFamily="18" charset="2"/>
              <a:buChar char=""/>
            </a:pPr>
            <a:r>
              <a:rPr lang="pl-PL" altLang="en-US" dirty="0">
                <a:solidFill>
                  <a:srgbClr val="2F5897"/>
                </a:solidFill>
                <a:ea typeface="Microsoft YaHei" panose="020B0503020204020204" pitchFamily="34" charset="-122"/>
              </a:rPr>
              <a:t>Jednakowe wynagrodzenie obejmuje: wszystkie jego składniki bez względu na ich nazwę i charakter, oraz inne świadczenia związane z pracą, przyznawane w formie pieniężnej lub niepieniężnej. </a:t>
            </a:r>
          </a:p>
          <a:p>
            <a:pPr algn="just">
              <a:spcBef>
                <a:spcPts val="475"/>
              </a:spcBef>
              <a:buClr>
                <a:srgbClr val="6076B4"/>
              </a:buClr>
              <a:buSzPct val="76000"/>
              <a:buFont typeface="Wingdings 2" panose="05020102010507070707" pitchFamily="18" charset="2"/>
              <a:buChar char=""/>
            </a:pPr>
            <a:r>
              <a:rPr lang="pl-PL" altLang="en-US" dirty="0">
                <a:solidFill>
                  <a:srgbClr val="2F5897"/>
                </a:solidFill>
                <a:ea typeface="Microsoft YaHei" panose="020B0503020204020204" pitchFamily="34" charset="-122"/>
              </a:rPr>
              <a:t>Prace o jednakowej wartości to takie, których wykonywanie wymaga od pracowników porównywalnych kwalifikacji zawodowych potwierdzonych dokumentami przewidzianymi w odrębnych przepisach lub praktyką i doświadczeniem zawodowym, odpowiedzialności, wysiłku. Jednakowa praca to praca tego samego rodzaju, to jest na takich samych stanowiskach (identyczne nazwy) i z takim samym zakresem obowiązków.    </a:t>
            </a:r>
          </a:p>
        </p:txBody>
      </p:sp>
      <p:sp>
        <p:nvSpPr>
          <p:cNvPr id="15363" name="Text Box 3">
            <a:extLst>
              <a:ext uri="{FF2B5EF4-FFF2-40B4-BE49-F238E27FC236}">
                <a16:creationId xmlns:a16="http://schemas.microsoft.com/office/drawing/2014/main" id="{5E149C64-AF9D-4A71-A28E-08B85166E0DD}"/>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66040A93-EF58-4859-BB6C-66D51628B66F}" type="slidenum">
              <a:rPr lang="pl-PL" altLang="en-US" sz="1200">
                <a:solidFill>
                  <a:srgbClr val="FEFEFE"/>
                </a:solidFill>
              </a:rPr>
              <a:pPr>
                <a:buClrTx/>
                <a:buFontTx/>
                <a:buNone/>
              </a:pPr>
              <a:t>10</a:t>
            </a:fld>
            <a:endParaRPr lang="pl-PL" altLang="en-US" sz="120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Box 1">
            <a:extLst>
              <a:ext uri="{FF2B5EF4-FFF2-40B4-BE49-F238E27FC236}">
                <a16:creationId xmlns:a16="http://schemas.microsoft.com/office/drawing/2014/main" id="{2FFD801F-D67B-48AF-BB1B-DB5E308F528A}"/>
              </a:ext>
            </a:extLst>
          </p:cNvPr>
          <p:cNvSpPr txBox="1">
            <a:spLocks noChangeArrowheads="1"/>
          </p:cNvSpPr>
          <p:nvPr/>
        </p:nvSpPr>
        <p:spPr bwMode="auto">
          <a:xfrm>
            <a:off x="1042988" y="908050"/>
            <a:ext cx="7024687" cy="673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r>
              <a:rPr lang="pl-PL" altLang="en-US" sz="2500" b="1">
                <a:solidFill>
                  <a:srgbClr val="6076B4"/>
                </a:solidFill>
                <a:ea typeface="Microsoft YaHei" panose="020B0503020204020204" pitchFamily="34" charset="-122"/>
              </a:rPr>
              <a:t>CO NIE JEST DYSKRYMINACJĄ</a:t>
            </a:r>
            <a:br>
              <a:rPr lang="pl-PL" altLang="en-US" sz="2500" b="1">
                <a:solidFill>
                  <a:srgbClr val="6076B4"/>
                </a:solidFill>
                <a:ea typeface="Microsoft YaHei" panose="020B0503020204020204" pitchFamily="34" charset="-122"/>
              </a:rPr>
            </a:br>
            <a:endParaRPr lang="pl-PL" altLang="en-US" sz="2500" b="1">
              <a:solidFill>
                <a:srgbClr val="6076B4"/>
              </a:solidFill>
              <a:ea typeface="Microsoft YaHei" panose="020B0503020204020204" pitchFamily="34" charset="-122"/>
            </a:endParaRPr>
          </a:p>
        </p:txBody>
      </p:sp>
      <p:sp>
        <p:nvSpPr>
          <p:cNvPr id="16386" name="Text Box 2">
            <a:extLst>
              <a:ext uri="{FF2B5EF4-FFF2-40B4-BE49-F238E27FC236}">
                <a16:creationId xmlns:a16="http://schemas.microsoft.com/office/drawing/2014/main" id="{D6EA4E86-73DA-4B38-8E85-1CA36F895466}"/>
              </a:ext>
            </a:extLst>
          </p:cNvPr>
          <p:cNvSpPr txBox="1">
            <a:spLocks noChangeArrowheads="1"/>
          </p:cNvSpPr>
          <p:nvPr/>
        </p:nvSpPr>
        <p:spPr bwMode="auto">
          <a:xfrm>
            <a:off x="1042988" y="1484313"/>
            <a:ext cx="7058025" cy="4537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1313" indent="-27146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9pPr>
          </a:lstStyle>
          <a:p>
            <a:pPr algn="just">
              <a:lnSpc>
                <a:spcPct val="80000"/>
              </a:lnSpc>
              <a:spcBef>
                <a:spcPts val="500"/>
              </a:spcBef>
              <a:buClr>
                <a:srgbClr val="6076B4"/>
              </a:buClr>
              <a:buSzPct val="76000"/>
              <a:buFont typeface="Wingdings 2" panose="05020102010507070707" pitchFamily="18" charset="2"/>
              <a:buChar char=""/>
            </a:pPr>
            <a:r>
              <a:rPr lang="pl-PL" altLang="en-US" sz="2000" dirty="0">
                <a:solidFill>
                  <a:srgbClr val="2F5897"/>
                </a:solidFill>
                <a:ea typeface="Microsoft YaHei" panose="020B0503020204020204" pitchFamily="34" charset="-122"/>
              </a:rPr>
              <a:t>Niezatrudnienie pracownika ze względu na jedno lub kilka z kryteriów dyskryminacyjnych, jeśli jest to uzasadnione ze względu na rodzaj pracy, warunki jej wykonywania lub wymagania zawodowe stawiane pracownikom.</a:t>
            </a:r>
          </a:p>
          <a:p>
            <a:pPr algn="just">
              <a:lnSpc>
                <a:spcPct val="80000"/>
              </a:lnSpc>
              <a:spcBef>
                <a:spcPts val="500"/>
              </a:spcBef>
              <a:buClr>
                <a:srgbClr val="6076B4"/>
              </a:buClr>
              <a:buSzPct val="76000"/>
              <a:buFont typeface="Wingdings 2" panose="05020102010507070707" pitchFamily="18" charset="2"/>
              <a:buChar char=""/>
            </a:pPr>
            <a:r>
              <a:rPr lang="pl-PL" altLang="en-US" sz="2000" dirty="0">
                <a:solidFill>
                  <a:srgbClr val="2F5897"/>
                </a:solidFill>
                <a:ea typeface="Microsoft YaHei" panose="020B0503020204020204" pitchFamily="34" charset="-122"/>
              </a:rPr>
              <a:t>Dokonanie wypowiedzenia zmieniającego warunki zatrudnienia w zakresie wymiaru czasu pracy, jeżeli jest to uzasadnione przyczynami niedotyczącymi pracowników.</a:t>
            </a:r>
          </a:p>
          <a:p>
            <a:pPr algn="just">
              <a:lnSpc>
                <a:spcPct val="80000"/>
              </a:lnSpc>
              <a:spcBef>
                <a:spcPts val="500"/>
              </a:spcBef>
              <a:buClr>
                <a:srgbClr val="6076B4"/>
              </a:buClr>
              <a:buSzPct val="76000"/>
              <a:buFont typeface="Wingdings 2" panose="05020102010507070707" pitchFamily="18" charset="2"/>
              <a:buChar char=""/>
            </a:pPr>
            <a:r>
              <a:rPr lang="pl-PL" altLang="en-US" sz="2000" dirty="0">
                <a:solidFill>
                  <a:srgbClr val="2F5897"/>
                </a:solidFill>
                <a:ea typeface="Microsoft YaHei" panose="020B0503020204020204" pitchFamily="34" charset="-122"/>
              </a:rPr>
              <a:t>Różnicowanie sytuacji pracownika ze względu na ochronę rodzicielstwa, wiek lub niepełnosprawność pracownika.</a:t>
            </a:r>
          </a:p>
          <a:p>
            <a:pPr algn="just">
              <a:lnSpc>
                <a:spcPct val="80000"/>
              </a:lnSpc>
              <a:spcBef>
                <a:spcPts val="500"/>
              </a:spcBef>
              <a:buClr>
                <a:srgbClr val="6076B4"/>
              </a:buClr>
              <a:buSzPct val="76000"/>
              <a:buFont typeface="Wingdings 2" panose="05020102010507070707" pitchFamily="18" charset="2"/>
              <a:buChar char=""/>
            </a:pPr>
            <a:r>
              <a:rPr lang="pl-PL" altLang="en-US" sz="2000" dirty="0">
                <a:solidFill>
                  <a:srgbClr val="2F5897"/>
                </a:solidFill>
                <a:ea typeface="Microsoft YaHei" panose="020B0503020204020204" pitchFamily="34" charset="-122"/>
              </a:rPr>
              <a:t>Stosowanie stażu pracy jako kryterium do ustalania warunków zatrudnienia i zwalniania pracowników, zasad wynagradzania i awansowania oraz dostępu do szkolenia w celu podnoszenia kwalifikacji zawodowych.</a:t>
            </a:r>
          </a:p>
          <a:p>
            <a:pPr algn="just">
              <a:lnSpc>
                <a:spcPct val="80000"/>
              </a:lnSpc>
              <a:spcBef>
                <a:spcPts val="500"/>
              </a:spcBef>
              <a:buClr>
                <a:srgbClr val="6076B4"/>
              </a:buClr>
              <a:buSzPct val="76000"/>
              <a:buFont typeface="Wingdings 2" panose="05020102010507070707" pitchFamily="18" charset="2"/>
              <a:buNone/>
            </a:pPr>
            <a:endParaRPr lang="pl-PL" altLang="en-US" sz="2000" dirty="0">
              <a:solidFill>
                <a:srgbClr val="2F5897"/>
              </a:solidFill>
              <a:ea typeface="Microsoft YaHei" panose="020B0503020204020204" pitchFamily="34" charset="-122"/>
            </a:endParaRPr>
          </a:p>
        </p:txBody>
      </p:sp>
      <p:sp>
        <p:nvSpPr>
          <p:cNvPr id="16387" name="Text Box 3">
            <a:extLst>
              <a:ext uri="{FF2B5EF4-FFF2-40B4-BE49-F238E27FC236}">
                <a16:creationId xmlns:a16="http://schemas.microsoft.com/office/drawing/2014/main" id="{0C8E5472-B64F-4B84-B4D2-A62013457EA9}"/>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E493AD97-F8D6-4C01-A75E-BEEB09BF3F96}" type="slidenum">
              <a:rPr lang="pl-PL" altLang="en-US" sz="1200">
                <a:solidFill>
                  <a:srgbClr val="FEFEFE"/>
                </a:solidFill>
              </a:rPr>
              <a:pPr>
                <a:buClrTx/>
                <a:buFontTx/>
                <a:buNone/>
              </a:pPr>
              <a:t>11</a:t>
            </a:fld>
            <a:endParaRPr lang="pl-PL" altLang="en-US" sz="120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 Box 1">
            <a:extLst>
              <a:ext uri="{FF2B5EF4-FFF2-40B4-BE49-F238E27FC236}">
                <a16:creationId xmlns:a16="http://schemas.microsoft.com/office/drawing/2014/main" id="{936D2E20-59C6-4DAC-986D-27DD4F3DCB2F}"/>
              </a:ext>
            </a:extLst>
          </p:cNvPr>
          <p:cNvSpPr txBox="1">
            <a:spLocks noChangeArrowheads="1"/>
          </p:cNvSpPr>
          <p:nvPr/>
        </p:nvSpPr>
        <p:spPr bwMode="auto">
          <a:xfrm>
            <a:off x="1042988" y="908050"/>
            <a:ext cx="7024687" cy="673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r>
              <a:rPr lang="pl-PL" altLang="en-US" sz="2500" b="1">
                <a:solidFill>
                  <a:srgbClr val="6076B4"/>
                </a:solidFill>
                <a:ea typeface="Microsoft YaHei" panose="020B0503020204020204" pitchFamily="34" charset="-122"/>
              </a:rPr>
              <a:t>CO NIE JEST DYSKRYMINACJĄ</a:t>
            </a:r>
            <a:br>
              <a:rPr lang="pl-PL" altLang="en-US" sz="2500" b="1">
                <a:solidFill>
                  <a:srgbClr val="6076B4"/>
                </a:solidFill>
                <a:ea typeface="Microsoft YaHei" panose="020B0503020204020204" pitchFamily="34" charset="-122"/>
              </a:rPr>
            </a:br>
            <a:endParaRPr lang="pl-PL" altLang="en-US" sz="2500" b="1">
              <a:solidFill>
                <a:srgbClr val="6076B4"/>
              </a:solidFill>
              <a:ea typeface="Microsoft YaHei" panose="020B0503020204020204" pitchFamily="34" charset="-122"/>
            </a:endParaRPr>
          </a:p>
        </p:txBody>
      </p:sp>
      <p:sp>
        <p:nvSpPr>
          <p:cNvPr id="17410" name="Text Box 2">
            <a:extLst>
              <a:ext uri="{FF2B5EF4-FFF2-40B4-BE49-F238E27FC236}">
                <a16:creationId xmlns:a16="http://schemas.microsoft.com/office/drawing/2014/main" id="{FDC88A03-5683-45A4-8291-CF3AFF8867B1}"/>
              </a:ext>
            </a:extLst>
          </p:cNvPr>
          <p:cNvSpPr txBox="1">
            <a:spLocks noChangeArrowheads="1"/>
          </p:cNvSpPr>
          <p:nvPr/>
        </p:nvSpPr>
        <p:spPr bwMode="auto">
          <a:xfrm>
            <a:off x="1042988" y="1628775"/>
            <a:ext cx="7129462" cy="4392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1313" indent="-27146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9pPr>
          </a:lstStyle>
          <a:p>
            <a:pPr algn="just">
              <a:lnSpc>
                <a:spcPct val="90000"/>
              </a:lnSpc>
              <a:spcBef>
                <a:spcPts val="500"/>
              </a:spcBef>
              <a:buClr>
                <a:srgbClr val="6076B4"/>
              </a:buClr>
              <a:buSzPct val="76000"/>
              <a:buFont typeface="Wingdings 2" panose="05020102010507070707" pitchFamily="18" charset="2"/>
              <a:buChar char=""/>
            </a:pPr>
            <a:r>
              <a:rPr lang="pl-PL" altLang="en-US" sz="2000" dirty="0">
                <a:solidFill>
                  <a:srgbClr val="2F5897"/>
                </a:solidFill>
                <a:ea typeface="Microsoft YaHei" panose="020B0503020204020204" pitchFamily="34" charset="-122"/>
              </a:rPr>
              <a:t>Podejmowanie przez określony czas działań zmierzających do wyrównywania szans wszystkich lub znacznej liczby pracowników wyróżnionych ze względu na jedno lub kilka kryteriów dyskryminacyjnych, przez zmniejszenie na ich korzyść faktycznych nierówności.</a:t>
            </a:r>
          </a:p>
          <a:p>
            <a:pPr algn="just">
              <a:lnSpc>
                <a:spcPct val="90000"/>
              </a:lnSpc>
              <a:spcBef>
                <a:spcPts val="500"/>
              </a:spcBef>
              <a:buClr>
                <a:srgbClr val="6076B4"/>
              </a:buClr>
              <a:buSzPct val="76000"/>
              <a:buFont typeface="Wingdings 2" panose="05020102010507070707" pitchFamily="18" charset="2"/>
              <a:buChar char=""/>
            </a:pPr>
            <a:r>
              <a:rPr lang="pl-PL" altLang="en-US" sz="2000" dirty="0">
                <a:solidFill>
                  <a:srgbClr val="2F5897"/>
                </a:solidFill>
                <a:ea typeface="Microsoft YaHei" panose="020B0503020204020204" pitchFamily="34" charset="-122"/>
              </a:rPr>
              <a:t>Różnicowanie pracowników ze względu na religię lub wyznanie, jeżeli w związku z rodzajem i charakterem działalności prowadzonej w ramach kościołów</a:t>
            </a:r>
            <a:br>
              <a:rPr lang="pl-PL" altLang="en-US" sz="2000" dirty="0">
                <a:solidFill>
                  <a:srgbClr val="2F5897"/>
                </a:solidFill>
                <a:ea typeface="Microsoft YaHei" panose="020B0503020204020204" pitchFamily="34" charset="-122"/>
              </a:rPr>
            </a:br>
            <a:r>
              <a:rPr lang="pl-PL" altLang="en-US" sz="2000" dirty="0">
                <a:solidFill>
                  <a:srgbClr val="2F5897"/>
                </a:solidFill>
                <a:ea typeface="Microsoft YaHei" panose="020B0503020204020204" pitchFamily="34" charset="-122"/>
              </a:rPr>
              <a:t>i innych związków wyznaniowych, a także organizacji, których cel działania pozostaje w bezpośrednim związku z religią lub wyznaniem, religia lub wyznanie stanowi istotne, uzasadnione i usprawiedliwione wymaganie zawodowe – </a:t>
            </a:r>
            <a:r>
              <a:rPr lang="pl-PL" altLang="en-US" sz="2000" dirty="0">
                <a:solidFill>
                  <a:srgbClr val="753E3E"/>
                </a:solidFill>
                <a:ea typeface="Microsoft YaHei" panose="020B0503020204020204" pitchFamily="34" charset="-122"/>
              </a:rPr>
              <a:t>art. 18 ³ b § 2 </a:t>
            </a:r>
            <a:r>
              <a:rPr lang="pl-PL" altLang="en-US" sz="2000" dirty="0">
                <a:solidFill>
                  <a:srgbClr val="2F5897"/>
                </a:solidFill>
                <a:ea typeface="Microsoft YaHei" panose="020B0503020204020204" pitchFamily="34" charset="-122"/>
              </a:rPr>
              <a:t>kodeksu pracy.</a:t>
            </a:r>
          </a:p>
        </p:txBody>
      </p:sp>
      <p:sp>
        <p:nvSpPr>
          <p:cNvPr id="17411" name="Text Box 3">
            <a:extLst>
              <a:ext uri="{FF2B5EF4-FFF2-40B4-BE49-F238E27FC236}">
                <a16:creationId xmlns:a16="http://schemas.microsoft.com/office/drawing/2014/main" id="{F57AAEDF-3F6D-42EA-B904-7F416D2BDFCF}"/>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8E3EFF22-A025-4475-ADE1-740BECA1A72B}" type="slidenum">
              <a:rPr lang="pl-PL" altLang="en-US" sz="1200">
                <a:solidFill>
                  <a:srgbClr val="FEFEFE"/>
                </a:solidFill>
              </a:rPr>
              <a:pPr>
                <a:buClrTx/>
                <a:buFontTx/>
                <a:buNone/>
              </a:pPr>
              <a:t>12</a:t>
            </a:fld>
            <a:endParaRPr lang="pl-PL" altLang="en-US" sz="120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 Box 1">
            <a:extLst>
              <a:ext uri="{FF2B5EF4-FFF2-40B4-BE49-F238E27FC236}">
                <a16:creationId xmlns:a16="http://schemas.microsoft.com/office/drawing/2014/main" id="{6BAF5309-C836-43DD-940F-34818B3042C9}"/>
              </a:ext>
            </a:extLst>
          </p:cNvPr>
          <p:cNvSpPr txBox="1">
            <a:spLocks noChangeArrowheads="1"/>
          </p:cNvSpPr>
          <p:nvPr/>
        </p:nvSpPr>
        <p:spPr bwMode="auto">
          <a:xfrm>
            <a:off x="1042988" y="836613"/>
            <a:ext cx="7024687"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r>
              <a:rPr lang="pl-PL" altLang="en-US" sz="2600" b="1">
                <a:solidFill>
                  <a:srgbClr val="6076B4"/>
                </a:solidFill>
                <a:ea typeface="Microsoft YaHei" panose="020B0503020204020204" pitchFamily="34" charset="-122"/>
              </a:rPr>
              <a:t>SKUTKI DOPUSZCZENIA SIĘ DYSKRYMINACJI</a:t>
            </a:r>
            <a:br>
              <a:rPr lang="pl-PL" altLang="en-US" sz="2600" b="1">
                <a:solidFill>
                  <a:srgbClr val="6076B4"/>
                </a:solidFill>
                <a:ea typeface="Microsoft YaHei" panose="020B0503020204020204" pitchFamily="34" charset="-122"/>
              </a:rPr>
            </a:br>
            <a:endParaRPr lang="pl-PL" altLang="en-US" sz="2600" b="1">
              <a:solidFill>
                <a:srgbClr val="6076B4"/>
              </a:solidFill>
              <a:ea typeface="Microsoft YaHei" panose="020B0503020204020204" pitchFamily="34" charset="-122"/>
            </a:endParaRPr>
          </a:p>
        </p:txBody>
      </p:sp>
      <p:sp>
        <p:nvSpPr>
          <p:cNvPr id="18434" name="Text Box 2">
            <a:extLst>
              <a:ext uri="{FF2B5EF4-FFF2-40B4-BE49-F238E27FC236}">
                <a16:creationId xmlns:a16="http://schemas.microsoft.com/office/drawing/2014/main" id="{119C1AFD-9B15-49F6-8FED-1115292C6190}"/>
              </a:ext>
            </a:extLst>
          </p:cNvPr>
          <p:cNvSpPr txBox="1">
            <a:spLocks noChangeArrowheads="1"/>
          </p:cNvSpPr>
          <p:nvPr/>
        </p:nvSpPr>
        <p:spPr bwMode="auto">
          <a:xfrm>
            <a:off x="1042988" y="1916113"/>
            <a:ext cx="7058025" cy="417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1313" indent="-27146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9pPr>
          </a:lstStyle>
          <a:p>
            <a:pPr algn="just">
              <a:lnSpc>
                <a:spcPct val="90000"/>
              </a:lnSpc>
              <a:spcBef>
                <a:spcPts val="550"/>
              </a:spcBef>
              <a:buClr>
                <a:srgbClr val="6076B4"/>
              </a:buClr>
              <a:buSzPct val="76000"/>
              <a:buFont typeface="Wingdings 2" panose="05020102010507070707" pitchFamily="18" charset="2"/>
              <a:buChar char=""/>
            </a:pPr>
            <a:r>
              <a:rPr lang="pl-PL" altLang="en-US" sz="2000" dirty="0">
                <a:solidFill>
                  <a:srgbClr val="2F5897"/>
                </a:solidFill>
                <a:ea typeface="Microsoft YaHei" panose="020B0503020204020204" pitchFamily="34" charset="-122"/>
              </a:rPr>
              <a:t>Pracownik, wobec którego została naruszona zasada równego traktowania w zatrudnieniu może dochodzić przed sądem pracy odszkodowania</a:t>
            </a:r>
            <a:br>
              <a:rPr lang="pl-PL" altLang="en-US" sz="2000" dirty="0">
                <a:solidFill>
                  <a:srgbClr val="2F5897"/>
                </a:solidFill>
                <a:ea typeface="Microsoft YaHei" panose="020B0503020204020204" pitchFamily="34" charset="-122"/>
              </a:rPr>
            </a:br>
            <a:r>
              <a:rPr lang="pl-PL" altLang="en-US" sz="2000" dirty="0">
                <a:solidFill>
                  <a:srgbClr val="2F5897"/>
                </a:solidFill>
                <a:ea typeface="Microsoft YaHei" panose="020B0503020204020204" pitchFamily="34" charset="-122"/>
              </a:rPr>
              <a:t>z tego tytułu, nie niższego niż minimalne wynagrodzenie za pracę.</a:t>
            </a:r>
          </a:p>
          <a:p>
            <a:pPr marL="342900" algn="just">
              <a:lnSpc>
                <a:spcPct val="90000"/>
              </a:lnSpc>
              <a:spcBef>
                <a:spcPts val="550"/>
              </a:spcBef>
              <a:buClrTx/>
              <a:buSzPct val="76000"/>
              <a:buFontTx/>
              <a:buNone/>
            </a:pPr>
            <a:endParaRPr lang="pl-PL" altLang="en-US" sz="2000" dirty="0">
              <a:solidFill>
                <a:srgbClr val="2F5897"/>
              </a:solidFill>
              <a:ea typeface="Microsoft YaHei" panose="020B0503020204020204" pitchFamily="34" charset="-122"/>
            </a:endParaRPr>
          </a:p>
          <a:p>
            <a:pPr algn="just">
              <a:lnSpc>
                <a:spcPct val="90000"/>
              </a:lnSpc>
              <a:spcBef>
                <a:spcPts val="550"/>
              </a:spcBef>
              <a:buClr>
                <a:srgbClr val="6076B4"/>
              </a:buClr>
              <a:buSzPct val="76000"/>
              <a:buFont typeface="Wingdings 2" panose="05020102010507070707" pitchFamily="18" charset="2"/>
              <a:buChar char=""/>
            </a:pPr>
            <a:r>
              <a:rPr lang="pl-PL" altLang="en-US" sz="2000" dirty="0">
                <a:solidFill>
                  <a:srgbClr val="2F5897"/>
                </a:solidFill>
                <a:ea typeface="Microsoft YaHei" panose="020B0503020204020204" pitchFamily="34" charset="-122"/>
              </a:rPr>
              <a:t>Pracownik, który zwróci się do sądu pracy albo do PIP w związku z naruszeniem wobec niego zasady równego traktowania w zatrudnieniu powinien czuć się bezpiecznie, pracodawca nie może z tego powodu zwolnić pracownika ani za wypowiedzeniem, ani bez wypowiedzenia – </a:t>
            </a:r>
            <a:r>
              <a:rPr lang="pl-PL" altLang="en-US" sz="2000" dirty="0">
                <a:solidFill>
                  <a:srgbClr val="753E3E"/>
                </a:solidFill>
                <a:ea typeface="Microsoft YaHei" panose="020B0503020204020204" pitchFamily="34" charset="-122"/>
              </a:rPr>
              <a:t>art. 18 ³ e  </a:t>
            </a:r>
            <a:r>
              <a:rPr lang="pl-PL" altLang="en-US" sz="2000" dirty="0">
                <a:solidFill>
                  <a:srgbClr val="2F5897"/>
                </a:solidFill>
                <a:ea typeface="Microsoft YaHei" panose="020B0503020204020204" pitchFamily="34" charset="-122"/>
              </a:rPr>
              <a:t>kodeksu pracy. </a:t>
            </a:r>
          </a:p>
          <a:p>
            <a:pPr>
              <a:lnSpc>
                <a:spcPct val="90000"/>
              </a:lnSpc>
              <a:spcBef>
                <a:spcPts val="550"/>
              </a:spcBef>
              <a:buClr>
                <a:srgbClr val="6076B4"/>
              </a:buClr>
              <a:buSzPct val="76000"/>
              <a:buFont typeface="Wingdings 2" panose="05020102010507070707" pitchFamily="18" charset="2"/>
              <a:buNone/>
            </a:pPr>
            <a:endParaRPr lang="pl-PL" altLang="en-US" sz="2000" dirty="0">
              <a:solidFill>
                <a:srgbClr val="2F5897"/>
              </a:solidFill>
              <a:ea typeface="Microsoft YaHei" panose="020B0503020204020204" pitchFamily="34" charset="-122"/>
            </a:endParaRPr>
          </a:p>
        </p:txBody>
      </p:sp>
      <p:sp>
        <p:nvSpPr>
          <p:cNvPr id="18435" name="Text Box 3">
            <a:extLst>
              <a:ext uri="{FF2B5EF4-FFF2-40B4-BE49-F238E27FC236}">
                <a16:creationId xmlns:a16="http://schemas.microsoft.com/office/drawing/2014/main" id="{D5A2D96A-DB59-4FFB-922A-046F6E8D0947}"/>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B939C18B-7D3A-46F7-A30B-594AC5BF41F5}" type="slidenum">
              <a:rPr lang="pl-PL" altLang="en-US" sz="1200">
                <a:solidFill>
                  <a:srgbClr val="FEFEFE"/>
                </a:solidFill>
              </a:rPr>
              <a:pPr>
                <a:buClrTx/>
                <a:buFontTx/>
                <a:buNone/>
              </a:pPr>
              <a:t>13</a:t>
            </a:fld>
            <a:endParaRPr lang="pl-PL" altLang="en-US" sz="120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 Box 1">
            <a:extLst>
              <a:ext uri="{FF2B5EF4-FFF2-40B4-BE49-F238E27FC236}">
                <a16:creationId xmlns:a16="http://schemas.microsoft.com/office/drawing/2014/main" id="{F597C135-35D6-46F2-A9EB-49C2B8407DA9}"/>
              </a:ext>
            </a:extLst>
          </p:cNvPr>
          <p:cNvSpPr txBox="1">
            <a:spLocks noChangeArrowheads="1"/>
          </p:cNvSpPr>
          <p:nvPr/>
        </p:nvSpPr>
        <p:spPr bwMode="auto">
          <a:xfrm>
            <a:off x="971550" y="620713"/>
            <a:ext cx="3455988" cy="647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r>
              <a:rPr lang="pl-PL" altLang="en-US" sz="2500" b="1">
                <a:solidFill>
                  <a:srgbClr val="6076B4"/>
                </a:solidFill>
                <a:ea typeface="Microsoft YaHei" panose="020B0503020204020204" pitchFamily="34" charset="-122"/>
              </a:rPr>
              <a:t>ORZECZNICTWO:</a:t>
            </a:r>
            <a:br>
              <a:rPr lang="pl-PL" altLang="en-US" sz="2500" b="1">
                <a:solidFill>
                  <a:srgbClr val="6076B4"/>
                </a:solidFill>
                <a:ea typeface="Microsoft YaHei" panose="020B0503020204020204" pitchFamily="34" charset="-122"/>
              </a:rPr>
            </a:br>
            <a:endParaRPr lang="pl-PL" altLang="en-US" sz="2500" b="1">
              <a:solidFill>
                <a:srgbClr val="6076B4"/>
              </a:solidFill>
              <a:ea typeface="Microsoft YaHei" panose="020B0503020204020204" pitchFamily="34" charset="-122"/>
            </a:endParaRPr>
          </a:p>
        </p:txBody>
      </p:sp>
      <p:sp>
        <p:nvSpPr>
          <p:cNvPr id="19458" name="Text Box 2">
            <a:extLst>
              <a:ext uri="{FF2B5EF4-FFF2-40B4-BE49-F238E27FC236}">
                <a16:creationId xmlns:a16="http://schemas.microsoft.com/office/drawing/2014/main" id="{11503AEB-13EC-47A4-A034-84421E306EBA}"/>
              </a:ext>
            </a:extLst>
          </p:cNvPr>
          <p:cNvSpPr txBox="1">
            <a:spLocks noChangeArrowheads="1"/>
          </p:cNvSpPr>
          <p:nvPr/>
        </p:nvSpPr>
        <p:spPr bwMode="auto">
          <a:xfrm>
            <a:off x="611188" y="1125538"/>
            <a:ext cx="7921625" cy="171034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lgn="just">
              <a:buClrTx/>
              <a:buFontTx/>
              <a:buNone/>
            </a:pPr>
            <a:r>
              <a:rPr lang="pl-PL" altLang="en-US" sz="1500" b="1" dirty="0">
                <a:solidFill>
                  <a:srgbClr val="516685"/>
                </a:solidFill>
              </a:rPr>
              <a:t>Wyrok z dnia 08.12.2005. I PK 94/05 SN </a:t>
            </a:r>
            <a:r>
              <a:rPr lang="pl-PL" altLang="en-US" sz="1500" dirty="0">
                <a:solidFill>
                  <a:srgbClr val="516685"/>
                </a:solidFill>
              </a:rPr>
              <a:t>stwierdził, że nabycie przez pracownika uprawnień do wcześniejszej emerytury jest usprawiedliwioną społecznie przesłanką doboru do zwolnienia z pracy (nabycie prawa do emerytury może być samoistną przyczyną uzasadniającą wypowiedzenie umowy o pracę). W aktualnej sytuacji </a:t>
            </a:r>
            <a:r>
              <a:rPr lang="pl-PL" altLang="en-US" sz="1500" dirty="0" err="1">
                <a:solidFill>
                  <a:srgbClr val="516685"/>
                </a:solidFill>
              </a:rPr>
              <a:t>społeczno</a:t>
            </a:r>
            <a:r>
              <a:rPr lang="pl-PL" altLang="en-US" sz="1500" dirty="0">
                <a:solidFill>
                  <a:srgbClr val="516685"/>
                </a:solidFill>
              </a:rPr>
              <a:t> – ekonomicznej za uzasadniające wypowiedzenie mogą być uznane łącznie dwie przesłanki: wiek emerytalny i prawo do emerytury (stałe źródło utrzymania).</a:t>
            </a:r>
          </a:p>
        </p:txBody>
      </p:sp>
      <p:sp>
        <p:nvSpPr>
          <p:cNvPr id="19459" name="Text Box 3">
            <a:extLst>
              <a:ext uri="{FF2B5EF4-FFF2-40B4-BE49-F238E27FC236}">
                <a16:creationId xmlns:a16="http://schemas.microsoft.com/office/drawing/2014/main" id="{F578F897-6358-49BF-93DD-84B874FB22AC}"/>
              </a:ext>
            </a:extLst>
          </p:cNvPr>
          <p:cNvSpPr txBox="1">
            <a:spLocks noChangeArrowheads="1"/>
          </p:cNvSpPr>
          <p:nvPr/>
        </p:nvSpPr>
        <p:spPr bwMode="auto">
          <a:xfrm>
            <a:off x="623889" y="2987675"/>
            <a:ext cx="7886700" cy="14795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lgn="just">
              <a:buClrTx/>
              <a:buFontTx/>
              <a:buNone/>
            </a:pPr>
            <a:r>
              <a:rPr lang="pl-PL" altLang="en-US" sz="1500" b="1" dirty="0">
                <a:solidFill>
                  <a:srgbClr val="516685"/>
                </a:solidFill>
              </a:rPr>
              <a:t>Uchwała siedmiu sędziów SN z dnia 21 stycznia 2009 roku (II PZP 13/08)</a:t>
            </a:r>
            <a:r>
              <a:rPr lang="pl-PL" altLang="en-US" sz="1500" dirty="0">
                <a:solidFill>
                  <a:srgbClr val="516685"/>
                </a:solidFill>
              </a:rPr>
              <a:t> – osiągniecie wieku emerytalnego i nabycie prawa do emerytury nie może stanowić wyłącznej przyczyny rozwiązania przez pracodawcę za wypowiedzeniem stosunku pracy z pracownikiem – kobietą lub mężczyzną (dyskryminacja ze względu na płeć i wiek).</a:t>
            </a:r>
          </a:p>
          <a:p>
            <a:pPr algn="just">
              <a:buClrTx/>
              <a:buFontTx/>
              <a:buNone/>
            </a:pPr>
            <a:endParaRPr lang="pl-PL" altLang="en-US" sz="1500" dirty="0">
              <a:solidFill>
                <a:srgbClr val="516685"/>
              </a:solidFill>
            </a:endParaRPr>
          </a:p>
        </p:txBody>
      </p:sp>
      <p:sp>
        <p:nvSpPr>
          <p:cNvPr id="19460" name="Text Box 4">
            <a:extLst>
              <a:ext uri="{FF2B5EF4-FFF2-40B4-BE49-F238E27FC236}">
                <a16:creationId xmlns:a16="http://schemas.microsoft.com/office/drawing/2014/main" id="{141F5B66-E9DE-4FE8-90C6-4CB027C8064B}"/>
              </a:ext>
            </a:extLst>
          </p:cNvPr>
          <p:cNvSpPr txBox="1">
            <a:spLocks noChangeArrowheads="1"/>
          </p:cNvSpPr>
          <p:nvPr/>
        </p:nvSpPr>
        <p:spPr bwMode="auto">
          <a:xfrm>
            <a:off x="623888" y="4465638"/>
            <a:ext cx="7886700" cy="19411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lgn="just">
              <a:buClrTx/>
              <a:buFontTx/>
              <a:buNone/>
            </a:pPr>
            <a:r>
              <a:rPr lang="pl-PL" altLang="en-US" sz="1500" b="1" dirty="0">
                <a:solidFill>
                  <a:srgbClr val="516685"/>
                </a:solidFill>
              </a:rPr>
              <a:t>Wyrok z 22 luty 2007 roku I PK 242/06 SN </a:t>
            </a:r>
            <a:r>
              <a:rPr lang="pl-PL" altLang="en-US" sz="1500" dirty="0">
                <a:solidFill>
                  <a:srgbClr val="516685"/>
                </a:solidFill>
              </a:rPr>
              <a:t>uznał, że z punktu widzenia naruszenia zasady równego traktowania nie ma znaczenia, czy chodzi o jednakową pracę, czy o pracę jednakowej wartości. Należy wykazać porównywalne, a nie identyczne kwalifikacje, odpowiedzialność i wysiłek. Mogą wiec w tym zakresie występować pewne różnice, nie mające zasadniczego znaczenia. W razie różnicowania wynagrodzenia pracowników wykonujących jednakową pracę pracodawca powinien udowodnić, że kierował się obiektywnym powodami.  </a:t>
            </a:r>
          </a:p>
          <a:p>
            <a:pPr algn="just">
              <a:buClrTx/>
              <a:buFontTx/>
              <a:buNone/>
            </a:pPr>
            <a:endParaRPr lang="pl-PL" altLang="en-US" sz="1500" dirty="0">
              <a:solidFill>
                <a:srgbClr val="516685"/>
              </a:solidFill>
            </a:endParaRPr>
          </a:p>
        </p:txBody>
      </p:sp>
      <p:sp>
        <p:nvSpPr>
          <p:cNvPr id="19461" name="Text Box 5">
            <a:extLst>
              <a:ext uri="{FF2B5EF4-FFF2-40B4-BE49-F238E27FC236}">
                <a16:creationId xmlns:a16="http://schemas.microsoft.com/office/drawing/2014/main" id="{803E6EBB-592F-4547-A396-1501377F3EFD}"/>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9D91205F-001F-493D-A8D5-BDDFB50909C0}" type="slidenum">
              <a:rPr lang="pl-PL" altLang="en-US" sz="1200">
                <a:solidFill>
                  <a:srgbClr val="FEFEFE"/>
                </a:solidFill>
              </a:rPr>
              <a:pPr>
                <a:buClrTx/>
                <a:buFontTx/>
                <a:buNone/>
              </a:pPr>
              <a:t>14</a:t>
            </a:fld>
            <a:endParaRPr lang="pl-PL" altLang="en-US" sz="120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1">
            <a:extLst>
              <a:ext uri="{FF2B5EF4-FFF2-40B4-BE49-F238E27FC236}">
                <a16:creationId xmlns:a16="http://schemas.microsoft.com/office/drawing/2014/main" id="{65B390D3-7031-492E-8427-A34EE2CCC629}"/>
              </a:ext>
            </a:extLst>
          </p:cNvPr>
          <p:cNvSpPr txBox="1">
            <a:spLocks noChangeArrowheads="1"/>
          </p:cNvSpPr>
          <p:nvPr/>
        </p:nvSpPr>
        <p:spPr bwMode="auto">
          <a:xfrm>
            <a:off x="624179" y="1219200"/>
            <a:ext cx="7675731" cy="31125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1pPr>
            <a:lvl2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2pPr>
            <a:lvl3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3pPr>
            <a:lvl4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4pPr>
            <a:lvl5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9pPr>
          </a:lstStyle>
          <a:p>
            <a:pPr algn="just">
              <a:spcBef>
                <a:spcPts val="600"/>
              </a:spcBef>
            </a:pPr>
            <a:r>
              <a:rPr lang="pl-PL" altLang="en-US" dirty="0">
                <a:solidFill>
                  <a:srgbClr val="2F5897"/>
                </a:solidFill>
              </a:rPr>
              <a:t>1) W orzecznictwie SN wyraźnie rozróżnia się dyskryminację (art. 11 (3) k. p.) od nierównego traktowania (art. 11 (2) k .p.). Według tego rozróżnienia, nie każde nierówne traktowanie pracowników przez pracodawcę oznacza dyskryminację, kwalifikację taką można przypisać tylko nierównemu traktowaniu wynikającemu</a:t>
            </a:r>
            <a:br>
              <a:rPr lang="pl-PL" altLang="en-US" dirty="0">
                <a:solidFill>
                  <a:srgbClr val="2F5897"/>
                </a:solidFill>
              </a:rPr>
            </a:br>
            <a:r>
              <a:rPr lang="pl-PL" altLang="en-US" dirty="0">
                <a:solidFill>
                  <a:srgbClr val="2F5897"/>
                </a:solidFill>
              </a:rPr>
              <a:t>z zastosowania przez pracodawcę niedozwolonych kryteriów różnicujących. Pracownik, który domaga się odszkodowania na podstawie art. 18 (3d) k. p. powinien określić (podać) przypuszczalnie (według jego oceny) kryterium nieusprawiedliwionego różnicowania jego sytuacji w porównaniu</a:t>
            </a:r>
            <a:br>
              <a:rPr lang="pl-PL" altLang="en-US" dirty="0">
                <a:solidFill>
                  <a:srgbClr val="2F5897"/>
                </a:solidFill>
              </a:rPr>
            </a:br>
            <a:r>
              <a:rPr lang="pl-PL" altLang="en-US" dirty="0">
                <a:solidFill>
                  <a:srgbClr val="2F5897"/>
                </a:solidFill>
              </a:rPr>
              <a:t>z innymi pracownikami, aby jednoznacznie zamanifestować, że domaga się odszkodowania w związku z naruszeniem przez pracodawcę zakazu dyskryminacji jako kwalifikowanej postaci nierównego traktowania w zatrudnieniu, a nie z innego tytułu – wyrok SN z dnia 10.05.2018 r. </a:t>
            </a:r>
          </a:p>
        </p:txBody>
      </p:sp>
      <p:sp>
        <p:nvSpPr>
          <p:cNvPr id="3" name="Text Box 4">
            <a:extLst>
              <a:ext uri="{FF2B5EF4-FFF2-40B4-BE49-F238E27FC236}">
                <a16:creationId xmlns:a16="http://schemas.microsoft.com/office/drawing/2014/main" id="{2CEBE53F-B5FF-4D1A-AFE0-21DAA4DF7D08}"/>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E35CFD82-510C-4411-942F-9AAB237D1C7A}" type="slidenum">
              <a:rPr lang="pl-PL" altLang="en-US" sz="1200">
                <a:solidFill>
                  <a:srgbClr val="FEFEFE"/>
                </a:solidFill>
              </a:rPr>
              <a:pPr>
                <a:buClrTx/>
                <a:buFontTx/>
                <a:buNone/>
              </a:pPr>
              <a:t>15</a:t>
            </a:fld>
            <a:endParaRPr lang="pl-PL" altLang="en-US" sz="1200" dirty="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 Box 1">
            <a:extLst>
              <a:ext uri="{FF2B5EF4-FFF2-40B4-BE49-F238E27FC236}">
                <a16:creationId xmlns:a16="http://schemas.microsoft.com/office/drawing/2014/main" id="{36D61C84-9AA3-48AB-A698-0B7C2C8504C0}"/>
              </a:ext>
            </a:extLst>
          </p:cNvPr>
          <p:cNvSpPr txBox="1">
            <a:spLocks noChangeArrowheads="1"/>
          </p:cNvSpPr>
          <p:nvPr/>
        </p:nvSpPr>
        <p:spPr bwMode="auto">
          <a:xfrm>
            <a:off x="536927" y="1295399"/>
            <a:ext cx="7954937" cy="3428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1pPr>
            <a:lvl2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2pPr>
            <a:lvl3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3pPr>
            <a:lvl4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4pPr>
            <a:lvl5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9pPr>
          </a:lstStyle>
          <a:p>
            <a:pPr algn="just">
              <a:spcBef>
                <a:spcPts val="600"/>
              </a:spcBef>
            </a:pPr>
            <a:r>
              <a:rPr lang="pl-PL" altLang="en-US" sz="2000" dirty="0">
                <a:solidFill>
                  <a:srgbClr val="2F5897"/>
                </a:solidFill>
              </a:rPr>
              <a:t>2) Co do zasady zgodzić się trzeba, że obniżenie wynagrodzenia jedynie z powodów politycznych stanowi dyskryminację w zatrudnieniu. Wyjaśnienia przy tym wymaga, iż dyskryminacja jest (art. 11 (3)  k. p. ) w odróżnieniu od „zwykłego” nierównego traktowania (art. 11 (2) k. p. ) oznacza nieusprawiedliwione obiektywnymi powodami gorsze traktowanie pracownika ze względu na niezwiązane</a:t>
            </a:r>
            <a:br>
              <a:rPr lang="pl-PL" altLang="en-US" sz="2000" dirty="0">
                <a:solidFill>
                  <a:srgbClr val="2F5897"/>
                </a:solidFill>
              </a:rPr>
            </a:br>
            <a:r>
              <a:rPr lang="pl-PL" altLang="en-US" sz="2000" dirty="0">
                <a:solidFill>
                  <a:srgbClr val="2F5897"/>
                </a:solidFill>
              </a:rPr>
              <a:t>z wykonywaną pracą cechy lub właściwości dotyczące go osobiście i istotne ze społecznego punktu widzenia, przykładowo wymienione w art. 18 (3a ) par. 1 k. p. bądź ze względu na zatrudnienie na czas określony lub nieokreślony albo w pełnym lub niepełnym wymiarze czasu pracy – wyrok SN z 11.04.2018 r.</a:t>
            </a:r>
          </a:p>
        </p:txBody>
      </p:sp>
      <p:sp>
        <p:nvSpPr>
          <p:cNvPr id="3" name="Text Box 4">
            <a:extLst>
              <a:ext uri="{FF2B5EF4-FFF2-40B4-BE49-F238E27FC236}">
                <a16:creationId xmlns:a16="http://schemas.microsoft.com/office/drawing/2014/main" id="{DB76BC4B-19C0-4C39-8946-0E780F791230}"/>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E35CFD82-510C-4411-942F-9AAB237D1C7A}" type="slidenum">
              <a:rPr lang="pl-PL" altLang="en-US" sz="1200">
                <a:solidFill>
                  <a:srgbClr val="FEFEFE"/>
                </a:solidFill>
              </a:rPr>
              <a:pPr>
                <a:buClrTx/>
                <a:buFontTx/>
                <a:buNone/>
              </a:pPr>
              <a:t>16</a:t>
            </a:fld>
            <a:endParaRPr lang="pl-PL" altLang="en-US" sz="1200" dirty="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Box 1">
            <a:extLst>
              <a:ext uri="{FF2B5EF4-FFF2-40B4-BE49-F238E27FC236}">
                <a16:creationId xmlns:a16="http://schemas.microsoft.com/office/drawing/2014/main" id="{9BF28EA0-209F-4D5D-BF64-A8BE43E2BFDF}"/>
              </a:ext>
            </a:extLst>
          </p:cNvPr>
          <p:cNvSpPr txBox="1">
            <a:spLocks noChangeArrowheads="1"/>
          </p:cNvSpPr>
          <p:nvPr/>
        </p:nvSpPr>
        <p:spPr bwMode="auto">
          <a:xfrm>
            <a:off x="650354" y="1295399"/>
            <a:ext cx="7736807" cy="328064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1pPr>
            <a:lvl2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2pPr>
            <a:lvl3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3pPr>
            <a:lvl4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4pPr>
            <a:lvl5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9pPr>
          </a:lstStyle>
          <a:p>
            <a:pPr algn="just">
              <a:spcBef>
                <a:spcPts val="600"/>
              </a:spcBef>
            </a:pPr>
            <a:r>
              <a:rPr lang="pl-PL" altLang="en-US" sz="2000" dirty="0">
                <a:solidFill>
                  <a:srgbClr val="2F5897"/>
                </a:solidFill>
              </a:rPr>
              <a:t>3) Dyskryminacja oznacza kwalifikowane nierówne traktowanie pracownika ze względu na jego cechę lub właściwość określoną w k. p. jako przyczyna (podstawa lub kryterium) dyskryminacji.</a:t>
            </a:r>
          </a:p>
          <a:p>
            <a:pPr algn="just">
              <a:spcBef>
                <a:spcPts val="600"/>
              </a:spcBef>
            </a:pPr>
            <a:r>
              <a:rPr lang="pl-PL" altLang="en-US" sz="2000" dirty="0">
                <a:solidFill>
                  <a:srgbClr val="2F5897"/>
                </a:solidFill>
              </a:rPr>
              <a:t>Z tego względu, jeśli pracownik zarzuca pracodawcy naruszenie przepisów o zakazie dyskryminacji w zatrudnieniu, to powinien wskazać okoliczności, które uprawdopodobnią nie tylko jego gorsze traktowanie w stosunku do innych pracowników, ale także to, że zróżnicowanie było spowodowane zakazaną przez prawo przyczyną (art. 18(3b) par. 1 pkt. 2 w związku z art. 18 (3a) par. 1 k. p.) – wyrok SN</a:t>
            </a:r>
            <a:br>
              <a:rPr lang="pl-PL" altLang="en-US" sz="2000" dirty="0">
                <a:solidFill>
                  <a:srgbClr val="2F5897"/>
                </a:solidFill>
              </a:rPr>
            </a:br>
            <a:r>
              <a:rPr lang="pl-PL" altLang="en-US" sz="2000" dirty="0">
                <a:solidFill>
                  <a:srgbClr val="2F5897"/>
                </a:solidFill>
              </a:rPr>
              <a:t>z 08.02.2018 r.  </a:t>
            </a:r>
          </a:p>
        </p:txBody>
      </p:sp>
      <p:sp>
        <p:nvSpPr>
          <p:cNvPr id="3" name="Text Box 4">
            <a:extLst>
              <a:ext uri="{FF2B5EF4-FFF2-40B4-BE49-F238E27FC236}">
                <a16:creationId xmlns:a16="http://schemas.microsoft.com/office/drawing/2014/main" id="{A5518B00-F029-4A5F-AC73-1BF82986239A}"/>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E35CFD82-510C-4411-942F-9AAB237D1C7A}" type="slidenum">
              <a:rPr lang="pl-PL" altLang="en-US" sz="1200">
                <a:solidFill>
                  <a:srgbClr val="FEFEFE"/>
                </a:solidFill>
              </a:rPr>
              <a:pPr>
                <a:buClrTx/>
                <a:buFontTx/>
                <a:buNone/>
              </a:pPr>
              <a:t>17</a:t>
            </a:fld>
            <a:endParaRPr lang="pl-PL" altLang="en-US" sz="1200" dirty="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 Box 1">
            <a:extLst>
              <a:ext uri="{FF2B5EF4-FFF2-40B4-BE49-F238E27FC236}">
                <a16:creationId xmlns:a16="http://schemas.microsoft.com/office/drawing/2014/main" id="{89EA7211-04D4-4222-A792-2A215B82BF8D}"/>
              </a:ext>
            </a:extLst>
          </p:cNvPr>
          <p:cNvSpPr txBox="1">
            <a:spLocks noChangeArrowheads="1"/>
          </p:cNvSpPr>
          <p:nvPr/>
        </p:nvSpPr>
        <p:spPr bwMode="auto">
          <a:xfrm>
            <a:off x="650354" y="866993"/>
            <a:ext cx="7911311" cy="3534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t"/>
          <a:lstStyle>
            <a:lvl1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1pPr>
            <a:lvl2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2pPr>
            <a:lvl3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3pPr>
            <a:lvl4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4pPr>
            <a:lvl5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9pPr>
          </a:lstStyle>
          <a:p>
            <a:pPr algn="just">
              <a:spcBef>
                <a:spcPts val="600"/>
              </a:spcBef>
            </a:pPr>
            <a:r>
              <a:rPr lang="pl-PL" altLang="en-US" sz="1600" dirty="0">
                <a:solidFill>
                  <a:srgbClr val="2F5897"/>
                </a:solidFill>
                <a:cs typeface="Arial"/>
              </a:rPr>
              <a:t>4) Nie jest niedopuszczalne różnicowanie wynagrodzeń pracowników</a:t>
            </a:r>
            <a:br>
              <a:rPr lang="pl-PL" altLang="en-US" sz="1600" dirty="0">
                <a:solidFill>
                  <a:srgbClr val="2F5897"/>
                </a:solidFill>
                <a:cs typeface="Arial"/>
              </a:rPr>
            </a:br>
            <a:r>
              <a:rPr lang="pl-PL" altLang="en-US" sz="1600" dirty="0">
                <a:solidFill>
                  <a:srgbClr val="2F5897"/>
                </a:solidFill>
                <a:cs typeface="Arial"/>
              </a:rPr>
              <a:t>w oparciu o ich staż pracy. Nie ulega bowiem wątpliwości, że staż pracy może wpływać na jakość świadczonej pracy i jest bezpośrednio związany z jej ilością. Nie jest jednak dopuszczalne dwukrotne różnicowanie wynagrodzenia w oparciu o te same kryterium, a zatem również w oparciu o staż pracy, przez uwzględnienie go przy ustaleniu stawki wynagrodzenia zasadniczego,</a:t>
            </a:r>
            <a:br>
              <a:rPr lang="pl-PL" altLang="en-US" sz="1600" dirty="0">
                <a:solidFill>
                  <a:srgbClr val="2F5897"/>
                </a:solidFill>
                <a:cs typeface="Arial"/>
              </a:rPr>
            </a:br>
            <a:r>
              <a:rPr lang="pl-PL" altLang="en-US" sz="1600" dirty="0">
                <a:solidFill>
                  <a:srgbClr val="2F5897"/>
                </a:solidFill>
                <a:cs typeface="Arial"/>
              </a:rPr>
              <a:t>a następnie również przez przyznanie dodatku stażowego. W takiej bowiem sytuacji pracownik otrzymujący niższe wynagrodzenie w związku z posiadanym stażem pracy znajduje się w o wiele gorszej sytuacji od pracowników posiadających większy staż pracy, wykonujących taką samą pracę, bowiem jego wynagrodzenie zasadnicze ustalane jest w niższej stawce, a dodatkowo nie otrzymuje on lub otrzymuje niższy dodatek stażowy. Taka sytuacja</a:t>
            </a:r>
            <a:br>
              <a:rPr lang="pl-PL" altLang="en-US" sz="1600" dirty="0">
                <a:solidFill>
                  <a:srgbClr val="2F5897"/>
                </a:solidFill>
                <a:cs typeface="Arial"/>
              </a:rPr>
            </a:br>
            <a:r>
              <a:rPr lang="pl-PL" altLang="en-US" sz="1600" dirty="0">
                <a:solidFill>
                  <a:srgbClr val="2F5897"/>
                </a:solidFill>
                <a:cs typeface="Arial"/>
              </a:rPr>
              <a:t>z pewnością może świadczyć o nierównym traktowaniu, a możliwe że również o dyskryminacji w przypadku wystąpienia przyczyny dyskryminacji. </a:t>
            </a:r>
          </a:p>
          <a:p>
            <a:pPr algn="just">
              <a:spcBef>
                <a:spcPts val="600"/>
              </a:spcBef>
            </a:pPr>
            <a:r>
              <a:rPr lang="pl-PL" altLang="en-US" sz="1600" dirty="0">
                <a:solidFill>
                  <a:srgbClr val="2F5897"/>
                </a:solidFill>
                <a:cs typeface="Arial"/>
              </a:rPr>
              <a:t>Staż pracy może stanowić usprawiedliwioną przyczynę różnicowania stawek wynagrodzenia zasadniczego pracowników zatrudnionych na takich samych stanowiskach, gdy pracodawca nie przewiduje dodatku stażowego,</a:t>
            </a:r>
            <a:br>
              <a:rPr lang="pl-PL" altLang="en-US" sz="1600" dirty="0">
                <a:solidFill>
                  <a:srgbClr val="2F5897"/>
                </a:solidFill>
                <a:cs typeface="Arial"/>
              </a:rPr>
            </a:br>
            <a:r>
              <a:rPr lang="pl-PL" altLang="en-US" sz="1600" dirty="0">
                <a:solidFill>
                  <a:srgbClr val="2F5897"/>
                </a:solidFill>
                <a:cs typeface="Arial"/>
              </a:rPr>
              <a:t>a doświadczenie zawodowe przekłada się na jakość świadczonej przez pracownika pracy (art. 78 par. 1 w związku z art. 11 (2) k. p.) Doświadczenie zawodowe (co innego staż pracy) może uzasadniać różnicowanie wynagrodzenia zasadniczego pracowników (art. 11 (2) k .p.) – wyrok SN</a:t>
            </a:r>
            <a:br>
              <a:rPr lang="pl-PL" altLang="en-US" sz="1600" dirty="0">
                <a:solidFill>
                  <a:srgbClr val="2F5897"/>
                </a:solidFill>
                <a:cs typeface="Arial"/>
              </a:rPr>
            </a:br>
            <a:r>
              <a:rPr lang="pl-PL" altLang="en-US" sz="1600" dirty="0">
                <a:solidFill>
                  <a:srgbClr val="2F5897"/>
                </a:solidFill>
                <a:cs typeface="Arial"/>
              </a:rPr>
              <a:t>z 07.02.2018 r. </a:t>
            </a:r>
            <a:endParaRPr lang="pl-PL" sz="1600" dirty="0"/>
          </a:p>
        </p:txBody>
      </p:sp>
      <p:sp>
        <p:nvSpPr>
          <p:cNvPr id="3" name="Text Box 4">
            <a:extLst>
              <a:ext uri="{FF2B5EF4-FFF2-40B4-BE49-F238E27FC236}">
                <a16:creationId xmlns:a16="http://schemas.microsoft.com/office/drawing/2014/main" id="{43014AED-7340-486C-84F6-E18C3267725A}"/>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E35CFD82-510C-4411-942F-9AAB237D1C7A}" type="slidenum">
              <a:rPr lang="pl-PL" altLang="en-US" sz="1200">
                <a:solidFill>
                  <a:srgbClr val="FEFEFE"/>
                </a:solidFill>
              </a:rPr>
              <a:pPr>
                <a:buClrTx/>
                <a:buFontTx/>
                <a:buNone/>
              </a:pPr>
              <a:t>18</a:t>
            </a:fld>
            <a:endParaRPr lang="pl-PL" altLang="en-US" sz="1200" dirty="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 Box 1">
            <a:extLst>
              <a:ext uri="{FF2B5EF4-FFF2-40B4-BE49-F238E27FC236}">
                <a16:creationId xmlns:a16="http://schemas.microsoft.com/office/drawing/2014/main" id="{61916161-F839-46B9-B478-96298355715D}"/>
              </a:ext>
            </a:extLst>
          </p:cNvPr>
          <p:cNvSpPr txBox="1">
            <a:spLocks noChangeArrowheads="1"/>
          </p:cNvSpPr>
          <p:nvPr/>
        </p:nvSpPr>
        <p:spPr bwMode="auto">
          <a:xfrm>
            <a:off x="1042988" y="1524000"/>
            <a:ext cx="7034212" cy="4308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1pPr>
            <a:lvl2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2pPr>
            <a:lvl3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3pPr>
            <a:lvl4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4pPr>
            <a:lvl5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9pPr>
          </a:lstStyle>
          <a:p>
            <a:pPr algn="just">
              <a:spcBef>
                <a:spcPts val="600"/>
              </a:spcBef>
            </a:pPr>
            <a:r>
              <a:rPr lang="pl-PL" altLang="en-US" sz="2000" dirty="0">
                <a:solidFill>
                  <a:srgbClr val="2F5897"/>
                </a:solidFill>
              </a:rPr>
              <a:t>5) Różnice w wysokości wynagrodzeń mające oparcie w obiektywnych zmiennych (jak np. kwalifikacje, doświadczenie zawodowe, zakres odpowiedzialności pracownika, rodzaj wykonywanej pracy i jej znaczenie dla pracodawcy, szczególne potrzeby pracodawcy, natężenie obowiązków u poszczególnych pracowników) nie świadczą o naruszeniu zasady równego traktowania w zatrudnieniu lub dyskryminacji ze względu na działalność związkową (art. 18 (3b) par. 1 oraz art. 18 (3a) par. 1 k. p.) – wyrok SN z 14.12.2017 r. </a:t>
            </a:r>
          </a:p>
        </p:txBody>
      </p:sp>
      <p:sp>
        <p:nvSpPr>
          <p:cNvPr id="3" name="Text Box 4">
            <a:extLst>
              <a:ext uri="{FF2B5EF4-FFF2-40B4-BE49-F238E27FC236}">
                <a16:creationId xmlns:a16="http://schemas.microsoft.com/office/drawing/2014/main" id="{BEB7764E-CDAA-4EF9-A9F1-D01F026C4071}"/>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E35CFD82-510C-4411-942F-9AAB237D1C7A}" type="slidenum">
              <a:rPr lang="pl-PL" altLang="en-US" sz="1200">
                <a:solidFill>
                  <a:srgbClr val="FEFEFE"/>
                </a:solidFill>
              </a:rPr>
              <a:pPr>
                <a:buClrTx/>
                <a:buFontTx/>
                <a:buNone/>
              </a:pPr>
              <a:t>19</a:t>
            </a:fld>
            <a:endParaRPr lang="pl-PL" altLang="en-US" sz="1200" dirty="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9" name="Picture 1">
            <a:extLst>
              <a:ext uri="{FF2B5EF4-FFF2-40B4-BE49-F238E27FC236}">
                <a16:creationId xmlns:a16="http://schemas.microsoft.com/office/drawing/2014/main" id="{A3B76BA7-6830-401D-B9D8-19D2229F75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289" y="588963"/>
            <a:ext cx="7991475" cy="56324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0" name="Text Box 2">
            <a:extLst>
              <a:ext uri="{FF2B5EF4-FFF2-40B4-BE49-F238E27FC236}">
                <a16:creationId xmlns:a16="http://schemas.microsoft.com/office/drawing/2014/main" id="{E13C5348-FD02-4604-9911-B3646C8FA27A}"/>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D21ABDCF-1E07-4C59-ACE6-FA6AE4849CD6}" type="slidenum">
              <a:rPr lang="pl-PL" altLang="en-US" sz="1200">
                <a:solidFill>
                  <a:srgbClr val="FEFEFE"/>
                </a:solidFill>
              </a:rPr>
              <a:pPr>
                <a:buClrTx/>
                <a:buFontTx/>
                <a:buNone/>
              </a:pPr>
              <a:t>2</a:t>
            </a:fld>
            <a:endParaRPr lang="pl-PL" altLang="en-US" sz="120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 Box 1">
            <a:extLst>
              <a:ext uri="{FF2B5EF4-FFF2-40B4-BE49-F238E27FC236}">
                <a16:creationId xmlns:a16="http://schemas.microsoft.com/office/drawing/2014/main" id="{FE8D06D9-889A-4338-A461-BAFAA332A40F}"/>
              </a:ext>
            </a:extLst>
          </p:cNvPr>
          <p:cNvSpPr txBox="1">
            <a:spLocks noChangeArrowheads="1"/>
          </p:cNvSpPr>
          <p:nvPr/>
        </p:nvSpPr>
        <p:spPr bwMode="auto">
          <a:xfrm>
            <a:off x="606728" y="814642"/>
            <a:ext cx="7867685" cy="3508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t"/>
          <a:lstStyle>
            <a:lvl1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1pPr>
            <a:lvl2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2pPr>
            <a:lvl3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3pPr>
            <a:lvl4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4pPr>
            <a:lvl5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9pPr>
          </a:lstStyle>
          <a:p>
            <a:pPr algn="just">
              <a:spcBef>
                <a:spcPts val="600"/>
              </a:spcBef>
            </a:pPr>
            <a:r>
              <a:rPr lang="pl-PL" altLang="en-US" dirty="0">
                <a:solidFill>
                  <a:srgbClr val="2F5897"/>
                </a:solidFill>
                <a:cs typeface="Arial"/>
              </a:rPr>
              <a:t>6) Dyskryminacją jest nieusprawiedliwione obiektywnymi powodami gorsze traktowanie pracownika ze względu na niezwiązane</a:t>
            </a:r>
            <a:br>
              <a:rPr lang="pl-PL" altLang="en-US" dirty="0">
                <a:solidFill>
                  <a:srgbClr val="2F5897"/>
                </a:solidFill>
                <a:cs typeface="Arial"/>
              </a:rPr>
            </a:br>
            <a:r>
              <a:rPr lang="pl-PL" altLang="en-US" dirty="0">
                <a:solidFill>
                  <a:srgbClr val="2F5897"/>
                </a:solidFill>
                <a:cs typeface="Arial"/>
              </a:rPr>
              <a:t>z wykonywaną pracą cechy lub właściwości dotyczące go osobiście i istotne ze społecznego punktu widzenia, przykładowo wymienione w art. 18 (3a) par. 1 k. p. bądź ze względu na zatrudnienie na czas określony lub nieokreślony albo w pełnym lub niepełnym wymiarze czasu pracy. </a:t>
            </a:r>
            <a:endParaRPr lang="en-US" dirty="0">
              <a:cs typeface="Arial"/>
            </a:endParaRPr>
          </a:p>
          <a:p>
            <a:pPr algn="just">
              <a:spcBef>
                <a:spcPts val="600"/>
              </a:spcBef>
            </a:pPr>
            <a:endParaRPr lang="pl-PL" altLang="en-US" dirty="0">
              <a:solidFill>
                <a:srgbClr val="2F5897"/>
              </a:solidFill>
              <a:cs typeface="Arial"/>
            </a:endParaRPr>
          </a:p>
          <a:p>
            <a:pPr algn="just">
              <a:spcBef>
                <a:spcPts val="600"/>
              </a:spcBef>
            </a:pPr>
            <a:r>
              <a:rPr lang="pl-PL" altLang="en-US" dirty="0">
                <a:solidFill>
                  <a:srgbClr val="2F5897"/>
                </a:solidFill>
                <a:cs typeface="Arial"/>
              </a:rPr>
              <a:t>Takim niedozwolonym kryterium różnicowania pracowników jest np. wygląd, jeżeli w określonych okolicznościach może być uznany za przyczynę różnicowania pracowników stanowiącego przejaw dyskryminacji w postaci molestowania bądź prowadzący do ograniczeń wynikających z funkcji fizycznych , które w oddziaływaniu z różnymi barierami mogą utrudniać mu pełny i skuteczny udział</a:t>
            </a:r>
            <a:br>
              <a:rPr lang="pl-PL" altLang="en-US" dirty="0">
                <a:solidFill>
                  <a:srgbClr val="2F5897"/>
                </a:solidFill>
                <a:cs typeface="Arial"/>
              </a:rPr>
            </a:br>
            <a:r>
              <a:rPr lang="pl-PL" altLang="en-US" dirty="0">
                <a:solidFill>
                  <a:srgbClr val="2F5897"/>
                </a:solidFill>
                <a:cs typeface="Arial"/>
              </a:rPr>
              <a:t>w życiu zawodowym na równi z innymi pracownikami, przy czym ograniczenia te mają charakter długotrwały (art. 18 (3a) par.5 pkt. 2 k .p.) ujawnienie nosicielstwa wirusa HIV, rodzicielstwo, odbywanie aplikacji radcowskiej, obywatelstwo, miejsce zamieszkania. – wyrok SN z 29.11.2017 r. </a:t>
            </a:r>
            <a:endParaRPr lang="pl-PL" dirty="0"/>
          </a:p>
        </p:txBody>
      </p:sp>
      <p:sp>
        <p:nvSpPr>
          <p:cNvPr id="3" name="Text Box 4">
            <a:extLst>
              <a:ext uri="{FF2B5EF4-FFF2-40B4-BE49-F238E27FC236}">
                <a16:creationId xmlns:a16="http://schemas.microsoft.com/office/drawing/2014/main" id="{699337CB-C59F-4951-87A0-F9EAE001B1F0}"/>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E35CFD82-510C-4411-942F-9AAB237D1C7A}" type="slidenum">
              <a:rPr lang="pl-PL" altLang="en-US" sz="1200">
                <a:solidFill>
                  <a:srgbClr val="FEFEFE"/>
                </a:solidFill>
              </a:rPr>
              <a:pPr>
                <a:buClrTx/>
                <a:buFontTx/>
                <a:buNone/>
              </a:pPr>
              <a:t>20</a:t>
            </a:fld>
            <a:endParaRPr lang="pl-PL" altLang="en-US" sz="1200" dirty="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 Box 1">
            <a:extLst>
              <a:ext uri="{FF2B5EF4-FFF2-40B4-BE49-F238E27FC236}">
                <a16:creationId xmlns:a16="http://schemas.microsoft.com/office/drawing/2014/main" id="{C755CA28-2D17-43E7-98BB-A2DF0F9EBECC}"/>
              </a:ext>
            </a:extLst>
          </p:cNvPr>
          <p:cNvSpPr txBox="1">
            <a:spLocks noChangeArrowheads="1"/>
          </p:cNvSpPr>
          <p:nvPr/>
        </p:nvSpPr>
        <p:spPr bwMode="auto">
          <a:xfrm>
            <a:off x="493301" y="884444"/>
            <a:ext cx="8042189" cy="34036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t"/>
          <a:lstStyle>
            <a:lvl1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1pPr>
            <a:lvl2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2pPr>
            <a:lvl3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3pPr>
            <a:lvl4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4pPr>
            <a:lvl5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9pPr>
          </a:lstStyle>
          <a:p>
            <a:pPr algn="just">
              <a:spcBef>
                <a:spcPts val="600"/>
              </a:spcBef>
            </a:pPr>
            <a:r>
              <a:rPr lang="pl-PL" altLang="en-US" sz="1600" dirty="0">
                <a:solidFill>
                  <a:srgbClr val="2F5897"/>
                </a:solidFill>
                <a:cs typeface="Arial"/>
              </a:rPr>
              <a:t>7) Odczytanie art. 18(3a) k. p. prowadzi do wniosku, że ustanowiony w par. 2 tego artykułu zakaz dyskryminowania w jakikolwiek sposób oznacza zakaz wszelkich </a:t>
            </a:r>
            <a:r>
              <a:rPr lang="pl-PL" altLang="en-US" sz="1600" dirty="0" err="1">
                <a:solidFill>
                  <a:srgbClr val="2F5897"/>
                </a:solidFill>
                <a:cs typeface="Arial"/>
              </a:rPr>
              <a:t>zachowań</a:t>
            </a:r>
            <a:r>
              <a:rPr lang="pl-PL" altLang="en-US" sz="1600" dirty="0">
                <a:solidFill>
                  <a:srgbClr val="2F5897"/>
                </a:solidFill>
                <a:cs typeface="Arial"/>
              </a:rPr>
              <a:t> stanowiących przejaw dyskryminowania z przyczyn określonych w jego par. 1, a ten ostatni przepis wyodrębnia dwie grupy zakazanych kryteriów. Nakazuje on bowiem równe traktowanie pracowników, po pierwsze – bez względu na ich cechy lub właściwości osobiste i te zostały wymienione przykładowo („w szczególności”), a po drugie („a także”) – bez względu na zatrudnienie na czas określony lub nieokreślony albo w pełnym lub niepełnym wymiarze czasu pracy. Rozdzielenie tych dwóch grup kryteriów dyskryminacji zwrotem „ a także bez względu na” pozwala na przyjęcie, że przykładowe wymienienie przyczyn dyskryminacji („w szczególności”) odnosi się tylko do pierwszej z tych grup. </a:t>
            </a:r>
            <a:endParaRPr lang="en-US" sz="1600" dirty="0">
              <a:cs typeface="Arial"/>
            </a:endParaRPr>
          </a:p>
          <a:p>
            <a:pPr algn="just">
              <a:spcBef>
                <a:spcPts val="600"/>
              </a:spcBef>
            </a:pPr>
            <a:r>
              <a:rPr lang="pl-PL" altLang="en-US" sz="1600" dirty="0">
                <a:solidFill>
                  <a:srgbClr val="2F5897"/>
                </a:solidFill>
                <a:cs typeface="Arial"/>
              </a:rPr>
              <a:t>Przykładowe wyliczenie objętych nią kryteriów wskazuje, że niewątpliwie chodzi tu o cechy i właściwości osobiste człowieka niezwiązane z wykonywaną pracą</a:t>
            </a:r>
            <a:br>
              <a:rPr lang="pl-PL" altLang="en-US" sz="1600" dirty="0">
                <a:solidFill>
                  <a:srgbClr val="2F5897"/>
                </a:solidFill>
                <a:cs typeface="Arial"/>
              </a:rPr>
            </a:br>
            <a:r>
              <a:rPr lang="pl-PL" altLang="en-US" sz="1600" dirty="0">
                <a:solidFill>
                  <a:srgbClr val="2F5897"/>
                </a:solidFill>
                <a:cs typeface="Arial"/>
              </a:rPr>
              <a:t>i to o tak doniosłym znaczeniu społecznym, że zostały przez ustawodawcę uznane za zakazane kryteria różnicowania w dziedzinie zatrudnienia. Otwarty katalog tych przyczyn pozwala zatem na jego uzupełnienie wyłącznie o inne cechy (właściwości, przymioty), osobiste o społecznie doniosłym znaczeniu, takie jak np. światopogląd, nosicielstwo wirusa HIV, a nawet wygląd, jeżeli</a:t>
            </a:r>
            <a:br>
              <a:rPr lang="pl-PL" altLang="en-US" sz="1600" dirty="0">
                <a:solidFill>
                  <a:srgbClr val="2F5897"/>
                </a:solidFill>
                <a:cs typeface="Arial"/>
              </a:rPr>
            </a:br>
            <a:r>
              <a:rPr lang="pl-PL" altLang="en-US" sz="1600" dirty="0">
                <a:solidFill>
                  <a:srgbClr val="2F5897"/>
                </a:solidFill>
                <a:cs typeface="Arial"/>
              </a:rPr>
              <a:t>w określonych okolicznościach może on być uznany za przyczynę różnicowania pracowników stanowiącego przejaw dyskryminacji – wyrok SN z 06.04.2017 r. </a:t>
            </a:r>
            <a:endParaRPr lang="pl-PL" sz="1600" dirty="0"/>
          </a:p>
        </p:txBody>
      </p:sp>
      <p:sp>
        <p:nvSpPr>
          <p:cNvPr id="3" name="Text Box 4">
            <a:extLst>
              <a:ext uri="{FF2B5EF4-FFF2-40B4-BE49-F238E27FC236}">
                <a16:creationId xmlns:a16="http://schemas.microsoft.com/office/drawing/2014/main" id="{6F1AC640-D7C8-416F-881F-CAFB634A48E5}"/>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E35CFD82-510C-4411-942F-9AAB237D1C7A}" type="slidenum">
              <a:rPr lang="pl-PL" altLang="en-US" sz="1200">
                <a:solidFill>
                  <a:srgbClr val="FEFEFE"/>
                </a:solidFill>
              </a:rPr>
              <a:pPr>
                <a:buClrTx/>
                <a:buFontTx/>
                <a:buNone/>
              </a:pPr>
              <a:t>21</a:t>
            </a:fld>
            <a:endParaRPr lang="pl-PL" altLang="en-US" sz="1200" dirty="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 Box 1">
            <a:extLst>
              <a:ext uri="{FF2B5EF4-FFF2-40B4-BE49-F238E27FC236}">
                <a16:creationId xmlns:a16="http://schemas.microsoft.com/office/drawing/2014/main" id="{0CEA91C2-F85F-4E98-99F4-A6AAAEE7C7E9}"/>
              </a:ext>
            </a:extLst>
          </p:cNvPr>
          <p:cNvSpPr txBox="1">
            <a:spLocks noChangeArrowheads="1"/>
          </p:cNvSpPr>
          <p:nvPr/>
        </p:nvSpPr>
        <p:spPr bwMode="auto">
          <a:xfrm>
            <a:off x="1042988" y="1828800"/>
            <a:ext cx="7110412" cy="4003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1pPr>
            <a:lvl2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2pPr>
            <a:lvl3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3pPr>
            <a:lvl4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4pPr>
            <a:lvl5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9pPr>
          </a:lstStyle>
          <a:p>
            <a:pPr algn="just">
              <a:spcBef>
                <a:spcPts val="600"/>
              </a:spcBef>
            </a:pPr>
            <a:r>
              <a:rPr lang="pl-PL" altLang="en-US" sz="2000" dirty="0">
                <a:solidFill>
                  <a:srgbClr val="2F5897"/>
                </a:solidFill>
              </a:rPr>
              <a:t>8) Nierówne traktowanie pracownika z powodu skorzystania przez niego z urlopu wychowawczego, polegające na nieuzasadnionym ustaleniu po powrocie z tego urlopu znacznie niższego wynagrodzenia zasadniczego w porównaniu do pracowników zatrudnionych na takich samych stanowiskach, stanowi dyskryminację ze względu na rodzicielstwo (art. 18(3a) par. 1 k. p. w związku z art. 18(3b) par. 1 pkt. 2 k. p.) – wyrok SN z 25.02.2016 r. </a:t>
            </a:r>
          </a:p>
        </p:txBody>
      </p:sp>
      <p:sp>
        <p:nvSpPr>
          <p:cNvPr id="3" name="Text Box 4">
            <a:extLst>
              <a:ext uri="{FF2B5EF4-FFF2-40B4-BE49-F238E27FC236}">
                <a16:creationId xmlns:a16="http://schemas.microsoft.com/office/drawing/2014/main" id="{2C09C012-9986-4D38-89B0-A2C472725424}"/>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E35CFD82-510C-4411-942F-9AAB237D1C7A}" type="slidenum">
              <a:rPr lang="pl-PL" altLang="en-US" sz="1200">
                <a:solidFill>
                  <a:srgbClr val="FEFEFE"/>
                </a:solidFill>
              </a:rPr>
              <a:pPr>
                <a:buClrTx/>
                <a:buFontTx/>
                <a:buNone/>
              </a:pPr>
              <a:t>22</a:t>
            </a:fld>
            <a:endParaRPr lang="pl-PL" altLang="en-US" sz="1200" dirty="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ext Box 1">
            <a:extLst>
              <a:ext uri="{FF2B5EF4-FFF2-40B4-BE49-F238E27FC236}">
                <a16:creationId xmlns:a16="http://schemas.microsoft.com/office/drawing/2014/main" id="{10489EC5-CD70-42B6-821B-C43090426EC1}"/>
              </a:ext>
            </a:extLst>
          </p:cNvPr>
          <p:cNvSpPr txBox="1">
            <a:spLocks noChangeArrowheads="1"/>
          </p:cNvSpPr>
          <p:nvPr/>
        </p:nvSpPr>
        <p:spPr bwMode="auto">
          <a:xfrm>
            <a:off x="737606" y="884444"/>
            <a:ext cx="7675731" cy="3508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t"/>
          <a:lstStyle>
            <a:lvl1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1pPr>
            <a:lvl2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2pPr>
            <a:lvl3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3pPr>
            <a:lvl4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4pPr>
            <a:lvl5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9pPr>
          </a:lstStyle>
          <a:p>
            <a:pPr algn="just">
              <a:spcBef>
                <a:spcPts val="600"/>
              </a:spcBef>
            </a:pPr>
            <a:r>
              <a:rPr lang="pl-PL" altLang="en-US" dirty="0">
                <a:solidFill>
                  <a:srgbClr val="2F5897"/>
                </a:solidFill>
                <a:cs typeface="Arial"/>
              </a:rPr>
              <a:t>9) Jeżeli pracodawca przeprowadzając redukcję zatrudnienia</a:t>
            </a:r>
            <a:br>
              <a:rPr lang="pl-PL" altLang="en-US" dirty="0">
                <a:solidFill>
                  <a:srgbClr val="2F5897"/>
                </a:solidFill>
                <a:cs typeface="Arial"/>
              </a:rPr>
            </a:br>
            <a:r>
              <a:rPr lang="pl-PL" altLang="en-US" dirty="0">
                <a:solidFill>
                  <a:srgbClr val="2F5897"/>
                </a:solidFill>
                <a:cs typeface="Arial"/>
              </a:rPr>
              <a:t>z przyczyn organizacyjnych, stosuje określone zasady (kryteria) doboru pracowników do zwolnienia, powinien nawiązać do tych kryteriów, wskazując przyczynę wypowiedzenia umowy o pracę na czas nieokreślony (art. 30 par. 4 k. p.) dokonanego na podstawie art. 10 ust. 1 ustawy z 2003 r. o szczególnych zasadach rozwiazywania z pracownikami stosunków pracy z przyczyn niedotyczących pracowników. W sytuacji, gdy rozwiązanie umowy o pracę dotyczy pracownika wybranego przez pracodawcę</a:t>
            </a:r>
            <a:br>
              <a:rPr lang="pl-PL" altLang="en-US" dirty="0">
                <a:solidFill>
                  <a:srgbClr val="2F5897"/>
                </a:solidFill>
                <a:cs typeface="Arial"/>
              </a:rPr>
            </a:br>
            <a:r>
              <a:rPr lang="pl-PL" altLang="en-US" dirty="0">
                <a:solidFill>
                  <a:srgbClr val="2F5897"/>
                </a:solidFill>
                <a:cs typeface="Arial"/>
              </a:rPr>
              <a:t>z większej liczby osób zatrudnionych na takich samych lub podobnych stanowiskach pracy, przyczyną tego wypowiedzenia są bowiem nie tylko zmiany organizacyjne czy redukcja etatów, lecz także określona kryteriami doboru do zwolnienia sytuacja danego pracownika. W oświadczeniu pracodawcy</a:t>
            </a:r>
            <a:br>
              <a:rPr lang="pl-PL" altLang="en-US" dirty="0">
                <a:solidFill>
                  <a:srgbClr val="2F5897"/>
                </a:solidFill>
                <a:cs typeface="Arial"/>
              </a:rPr>
            </a:br>
            <a:r>
              <a:rPr lang="pl-PL" altLang="en-US" dirty="0">
                <a:solidFill>
                  <a:srgbClr val="2F5897"/>
                </a:solidFill>
                <a:cs typeface="Arial"/>
              </a:rPr>
              <a:t>o wypowiedzeniu umowy o pracę zawartej na czas nieokreślony</a:t>
            </a:r>
            <a:br>
              <a:rPr lang="pl-PL" altLang="en-US" dirty="0">
                <a:solidFill>
                  <a:srgbClr val="2F5897"/>
                </a:solidFill>
                <a:cs typeface="Arial"/>
              </a:rPr>
            </a:br>
            <a:r>
              <a:rPr lang="pl-PL" altLang="en-US" dirty="0">
                <a:solidFill>
                  <a:srgbClr val="2F5897"/>
                </a:solidFill>
                <a:cs typeface="Arial"/>
              </a:rPr>
              <a:t>z powodu likwidacji jednego z analogicznych stanowisk pracy powinna być wskazana (na podstawie art. 30 par. 4 k. p.) także przyczyna wyboru pracownika do zwolnienia (kryteria doboru), chyba że jest ona oczywista lub znana pracownikowi. </a:t>
            </a:r>
          </a:p>
        </p:txBody>
      </p:sp>
      <p:sp>
        <p:nvSpPr>
          <p:cNvPr id="3" name="Text Box 4">
            <a:extLst>
              <a:ext uri="{FF2B5EF4-FFF2-40B4-BE49-F238E27FC236}">
                <a16:creationId xmlns:a16="http://schemas.microsoft.com/office/drawing/2014/main" id="{F68071FD-153E-42C5-BD43-E6AE1B43E069}"/>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E35CFD82-510C-4411-942F-9AAB237D1C7A}" type="slidenum">
              <a:rPr lang="pl-PL" altLang="en-US" sz="1200">
                <a:solidFill>
                  <a:srgbClr val="FEFEFE"/>
                </a:solidFill>
              </a:rPr>
              <a:pPr>
                <a:buClrTx/>
                <a:buFontTx/>
                <a:buNone/>
              </a:pPr>
              <a:t>23</a:t>
            </a:fld>
            <a:endParaRPr lang="pl-PL" altLang="en-US" sz="1200" dirty="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ext Box 1">
            <a:extLst>
              <a:ext uri="{FF2B5EF4-FFF2-40B4-BE49-F238E27FC236}">
                <a16:creationId xmlns:a16="http://schemas.microsoft.com/office/drawing/2014/main" id="{10489EC5-CD70-42B6-821B-C43090426EC1}"/>
              </a:ext>
            </a:extLst>
          </p:cNvPr>
          <p:cNvSpPr txBox="1">
            <a:spLocks noChangeArrowheads="1"/>
          </p:cNvSpPr>
          <p:nvPr/>
        </p:nvSpPr>
        <p:spPr bwMode="auto">
          <a:xfrm>
            <a:off x="737606" y="884444"/>
            <a:ext cx="7675731" cy="3508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t"/>
          <a:lstStyle>
            <a:lvl1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1pPr>
            <a:lvl2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2pPr>
            <a:lvl3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3pPr>
            <a:lvl4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4pPr>
            <a:lvl5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9pPr>
          </a:lstStyle>
          <a:p>
            <a:pPr algn="just">
              <a:spcBef>
                <a:spcPts val="600"/>
              </a:spcBef>
            </a:pPr>
            <a:r>
              <a:rPr lang="pl-PL" dirty="0">
                <a:solidFill>
                  <a:srgbClr val="2F5897"/>
                </a:solidFill>
                <a:cs typeface="Arial"/>
              </a:rPr>
              <a:t>Kryteria doboru pracowników do zwolnienia nie są wprawdzie skatalogowane w żadnym powszechnie obowiązującym przepisie prawa pracy, a sąd rozpoznający odwołanie pracownika od wypowiedzenia umowy o pracę dokonanego w ramach redukcji etatów nie może krępować pracodawcy w prowadzeniu polityki kadrowej i narzucać mu własnego zestawu owych kryteriów, jednakże typowanie osób, z którymi ma nastąpić rozwiązanie stosunku pracy w ramach indywidualnych lub grupowych zwolnień z pracy nie może mieć arbitralnego i dowolnego charakteru. Pewne ramy prawne dla decyzji pracodawcy zakreślają przepisy art. 94 pkt. 9 oraz art. 11(3) i art. 11 (3a) k. p. nakazujące pracodawcy stosowanie obiektywnych i sprawiedliwych kryteriów oceny pracowników i wyników ich pracy również przy doborze osób kwalifikowanych do zwolnienia – wyrok SN z 19.01.2016 r.  </a:t>
            </a:r>
            <a:endParaRPr lang="en-US" dirty="0"/>
          </a:p>
        </p:txBody>
      </p:sp>
      <p:sp>
        <p:nvSpPr>
          <p:cNvPr id="3" name="Text Box 4">
            <a:extLst>
              <a:ext uri="{FF2B5EF4-FFF2-40B4-BE49-F238E27FC236}">
                <a16:creationId xmlns:a16="http://schemas.microsoft.com/office/drawing/2014/main" id="{E0D44568-150B-44F0-A6D4-F452612D0226}"/>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E35CFD82-510C-4411-942F-9AAB237D1C7A}" type="slidenum">
              <a:rPr lang="pl-PL" altLang="en-US" sz="1200">
                <a:solidFill>
                  <a:srgbClr val="FEFEFE"/>
                </a:solidFill>
              </a:rPr>
              <a:pPr>
                <a:buClrTx/>
                <a:buFontTx/>
                <a:buNone/>
              </a:pPr>
              <a:t>24</a:t>
            </a:fld>
            <a:endParaRPr lang="pl-PL" altLang="en-US" sz="1200" dirty="0">
              <a:solidFill>
                <a:srgbClr val="FEFEFE"/>
              </a:solidFill>
            </a:endParaRPr>
          </a:p>
        </p:txBody>
      </p:sp>
    </p:spTree>
    <p:extLst>
      <p:ext uri="{BB962C8B-B14F-4D97-AF65-F5344CB8AC3E}">
        <p14:creationId xmlns:p14="http://schemas.microsoft.com/office/powerpoint/2010/main" val="20616216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 Box 1">
            <a:extLst>
              <a:ext uri="{FF2B5EF4-FFF2-40B4-BE49-F238E27FC236}">
                <a16:creationId xmlns:a16="http://schemas.microsoft.com/office/drawing/2014/main" id="{E1E7538D-5E77-4D9A-8277-C470BDEA0E87}"/>
              </a:ext>
            </a:extLst>
          </p:cNvPr>
          <p:cNvSpPr txBox="1">
            <a:spLocks noChangeArrowheads="1"/>
          </p:cNvSpPr>
          <p:nvPr/>
        </p:nvSpPr>
        <p:spPr bwMode="auto">
          <a:xfrm>
            <a:off x="1042988" y="1052513"/>
            <a:ext cx="2160587" cy="889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r>
              <a:rPr lang="pl-PL" altLang="en-US" sz="2800" b="1">
                <a:solidFill>
                  <a:srgbClr val="6076B4"/>
                </a:solidFill>
                <a:ea typeface="Microsoft YaHei" panose="020B0503020204020204" pitchFamily="34" charset="-122"/>
              </a:rPr>
              <a:t>MOBBING</a:t>
            </a:r>
            <a:br>
              <a:rPr lang="pl-PL" altLang="en-US" sz="3600" b="1">
                <a:solidFill>
                  <a:srgbClr val="6076B4"/>
                </a:solidFill>
                <a:ea typeface="Microsoft YaHei" panose="020B0503020204020204" pitchFamily="34" charset="-122"/>
              </a:rPr>
            </a:br>
            <a:endParaRPr lang="pl-PL" altLang="en-US" sz="3600" b="1">
              <a:solidFill>
                <a:srgbClr val="6076B4"/>
              </a:solidFill>
              <a:ea typeface="Microsoft YaHei" panose="020B0503020204020204" pitchFamily="34" charset="-122"/>
            </a:endParaRPr>
          </a:p>
        </p:txBody>
      </p:sp>
      <p:sp>
        <p:nvSpPr>
          <p:cNvPr id="29698" name="Text Box 2">
            <a:extLst>
              <a:ext uri="{FF2B5EF4-FFF2-40B4-BE49-F238E27FC236}">
                <a16:creationId xmlns:a16="http://schemas.microsoft.com/office/drawing/2014/main" id="{ABB88ED9-DD5D-4C66-B29C-7413D6236E24}"/>
              </a:ext>
            </a:extLst>
          </p:cNvPr>
          <p:cNvSpPr txBox="1">
            <a:spLocks noChangeArrowheads="1"/>
          </p:cNvSpPr>
          <p:nvPr/>
        </p:nvSpPr>
        <p:spPr bwMode="auto">
          <a:xfrm>
            <a:off x="1042988" y="2324100"/>
            <a:ext cx="6777037" cy="3508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68263">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1pPr>
            <a:lvl2pPr>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2pPr>
            <a:lvl3pPr>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3pPr>
            <a:lvl4pPr>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4pPr>
            <a:lvl5pPr>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9pPr>
          </a:lstStyle>
          <a:p>
            <a:pPr algn="just">
              <a:lnSpc>
                <a:spcPct val="90000"/>
              </a:lnSpc>
              <a:spcBef>
                <a:spcPts val="550"/>
              </a:spcBef>
              <a:buClrTx/>
              <a:buSzPct val="76000"/>
              <a:buFontTx/>
              <a:buNone/>
            </a:pPr>
            <a:r>
              <a:rPr lang="pl-PL" altLang="en-US" sz="2000" dirty="0">
                <a:solidFill>
                  <a:srgbClr val="2F5897"/>
                </a:solidFill>
                <a:ea typeface="Microsoft YaHei" panose="020B0503020204020204" pitchFamily="34" charset="-122"/>
              </a:rPr>
              <a:t>Pierwszym, który zdefiniował zjawisko </a:t>
            </a:r>
            <a:r>
              <a:rPr lang="pl-PL" altLang="en-US" sz="2000" dirty="0" err="1">
                <a:solidFill>
                  <a:srgbClr val="2F5897"/>
                </a:solidFill>
                <a:ea typeface="Microsoft YaHei" panose="020B0503020204020204" pitchFamily="34" charset="-122"/>
              </a:rPr>
              <a:t>mobbingu</a:t>
            </a:r>
            <a:br>
              <a:rPr lang="pl-PL" altLang="en-US" sz="2000" dirty="0">
                <a:solidFill>
                  <a:srgbClr val="2F5897"/>
                </a:solidFill>
                <a:ea typeface="Microsoft YaHei" panose="020B0503020204020204" pitchFamily="34" charset="-122"/>
              </a:rPr>
            </a:br>
            <a:r>
              <a:rPr lang="pl-PL" altLang="en-US" sz="2000" dirty="0">
                <a:solidFill>
                  <a:srgbClr val="2F5897"/>
                </a:solidFill>
                <a:ea typeface="Microsoft YaHei" panose="020B0503020204020204" pitchFamily="34" charset="-122"/>
              </a:rPr>
              <a:t>w miejscu pracy był w latach siedemdziesiątych ubiegłego stulecia niemiecki psychiatra </a:t>
            </a:r>
            <a:r>
              <a:rPr lang="pl-PL" altLang="en-US" sz="2000" dirty="0" err="1">
                <a:solidFill>
                  <a:srgbClr val="2F5897"/>
                </a:solidFill>
                <a:ea typeface="Microsoft YaHei" panose="020B0503020204020204" pitchFamily="34" charset="-122"/>
              </a:rPr>
              <a:t>Hienz</a:t>
            </a:r>
            <a:r>
              <a:rPr lang="pl-PL" altLang="en-US" sz="2000" dirty="0">
                <a:solidFill>
                  <a:srgbClr val="2F5897"/>
                </a:solidFill>
                <a:ea typeface="Microsoft YaHei" panose="020B0503020204020204" pitchFamily="34" charset="-122"/>
              </a:rPr>
              <a:t> </a:t>
            </a:r>
            <a:r>
              <a:rPr lang="pl-PL" altLang="en-US" sz="2000" dirty="0" err="1">
                <a:solidFill>
                  <a:srgbClr val="2F5897"/>
                </a:solidFill>
                <a:ea typeface="Microsoft YaHei" panose="020B0503020204020204" pitchFamily="34" charset="-122"/>
              </a:rPr>
              <a:t>Leymann</a:t>
            </a:r>
            <a:r>
              <a:rPr lang="pl-PL" altLang="en-US" sz="2000" dirty="0">
                <a:solidFill>
                  <a:srgbClr val="2F5897"/>
                </a:solidFill>
                <a:ea typeface="Microsoft YaHei" panose="020B0503020204020204" pitchFamily="34" charset="-122"/>
              </a:rPr>
              <a:t>.</a:t>
            </a:r>
          </a:p>
          <a:p>
            <a:pPr algn="just">
              <a:lnSpc>
                <a:spcPct val="90000"/>
              </a:lnSpc>
              <a:spcBef>
                <a:spcPts val="550"/>
              </a:spcBef>
              <a:buClrTx/>
              <a:buSzPct val="76000"/>
              <a:buFontTx/>
              <a:buNone/>
            </a:pPr>
            <a:endParaRPr lang="pl-PL" altLang="en-US" sz="2000" dirty="0">
              <a:solidFill>
                <a:srgbClr val="2F5897"/>
              </a:solidFill>
              <a:ea typeface="Microsoft YaHei" panose="020B0503020204020204" pitchFamily="34" charset="-122"/>
            </a:endParaRPr>
          </a:p>
          <a:p>
            <a:pPr algn="just">
              <a:lnSpc>
                <a:spcPct val="90000"/>
              </a:lnSpc>
              <a:spcBef>
                <a:spcPts val="550"/>
              </a:spcBef>
              <a:buClrTx/>
              <a:buSzPct val="76000"/>
              <a:buFontTx/>
              <a:buNone/>
            </a:pPr>
            <a:r>
              <a:rPr lang="pl-PL" altLang="en-US" sz="2000" dirty="0">
                <a:solidFill>
                  <a:srgbClr val="2F5897"/>
                </a:solidFill>
                <a:ea typeface="Microsoft YaHei" panose="020B0503020204020204" pitchFamily="34" charset="-122"/>
              </a:rPr>
              <a:t>W roku 1993 w Szwecji wydano pierwszy akt prawny w sposób kompleksowy regulujący kwestię </a:t>
            </a:r>
            <a:r>
              <a:rPr lang="pl-PL" altLang="en-US" sz="2000" dirty="0" err="1">
                <a:solidFill>
                  <a:srgbClr val="2F5897"/>
                </a:solidFill>
                <a:ea typeface="Microsoft YaHei" panose="020B0503020204020204" pitchFamily="34" charset="-122"/>
              </a:rPr>
              <a:t>mobbingu</a:t>
            </a:r>
            <a:r>
              <a:rPr lang="pl-PL" altLang="en-US" sz="2000" dirty="0">
                <a:solidFill>
                  <a:srgbClr val="2F5897"/>
                </a:solidFill>
                <a:ea typeface="Microsoft YaHei" panose="020B0503020204020204" pitchFamily="34" charset="-122"/>
              </a:rPr>
              <a:t> - przede wszystkim prewencja, u podłoża leży zła organizacja pracy.</a:t>
            </a:r>
          </a:p>
          <a:p>
            <a:pPr algn="just">
              <a:lnSpc>
                <a:spcPct val="90000"/>
              </a:lnSpc>
              <a:spcBef>
                <a:spcPts val="550"/>
              </a:spcBef>
              <a:buClrTx/>
              <a:buSzPct val="76000"/>
              <a:buFontTx/>
              <a:buNone/>
            </a:pPr>
            <a:endParaRPr lang="pl-PL" altLang="en-US" sz="2000" dirty="0">
              <a:solidFill>
                <a:srgbClr val="2F5897"/>
              </a:solidFill>
              <a:ea typeface="Microsoft YaHei" panose="020B0503020204020204" pitchFamily="34" charset="-122"/>
            </a:endParaRPr>
          </a:p>
        </p:txBody>
      </p:sp>
      <p:sp>
        <p:nvSpPr>
          <p:cNvPr id="29699" name="Text Box 3">
            <a:extLst>
              <a:ext uri="{FF2B5EF4-FFF2-40B4-BE49-F238E27FC236}">
                <a16:creationId xmlns:a16="http://schemas.microsoft.com/office/drawing/2014/main" id="{68EA8B19-AA78-4C09-B4AD-A0A3FEAC13FE}"/>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C0C52EAE-08CF-4BA1-9CC7-1B98557E5618}" type="slidenum">
              <a:rPr lang="pl-PL" altLang="en-US" sz="1200">
                <a:solidFill>
                  <a:srgbClr val="FEFEFE"/>
                </a:solidFill>
              </a:rPr>
              <a:pPr>
                <a:buClrTx/>
                <a:buFontTx/>
                <a:buNone/>
              </a:pPr>
              <a:t>25</a:t>
            </a:fld>
            <a:endParaRPr lang="pl-PL" altLang="en-US" sz="120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ext Box 1">
            <a:extLst>
              <a:ext uri="{FF2B5EF4-FFF2-40B4-BE49-F238E27FC236}">
                <a16:creationId xmlns:a16="http://schemas.microsoft.com/office/drawing/2014/main" id="{A092F096-FCD3-44AE-BFD8-2BE3D8E0DC04}"/>
              </a:ext>
            </a:extLst>
          </p:cNvPr>
          <p:cNvSpPr txBox="1">
            <a:spLocks noChangeArrowheads="1"/>
          </p:cNvSpPr>
          <p:nvPr/>
        </p:nvSpPr>
        <p:spPr bwMode="auto">
          <a:xfrm>
            <a:off x="1042988" y="1052513"/>
            <a:ext cx="2160587" cy="889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r>
              <a:rPr lang="pl-PL" altLang="en-US" sz="2800" b="1">
                <a:solidFill>
                  <a:srgbClr val="6076B4"/>
                </a:solidFill>
                <a:ea typeface="Microsoft YaHei" panose="020B0503020204020204" pitchFamily="34" charset="-122"/>
              </a:rPr>
              <a:t>MOBBING</a:t>
            </a:r>
            <a:br>
              <a:rPr lang="pl-PL" altLang="en-US" sz="3600" b="1">
                <a:solidFill>
                  <a:srgbClr val="6076B4"/>
                </a:solidFill>
                <a:ea typeface="Microsoft YaHei" panose="020B0503020204020204" pitchFamily="34" charset="-122"/>
              </a:rPr>
            </a:br>
            <a:endParaRPr lang="pl-PL" altLang="en-US" sz="3600" b="1">
              <a:solidFill>
                <a:srgbClr val="6076B4"/>
              </a:solidFill>
              <a:ea typeface="Microsoft YaHei" panose="020B0503020204020204" pitchFamily="34" charset="-122"/>
            </a:endParaRPr>
          </a:p>
        </p:txBody>
      </p:sp>
      <p:sp>
        <p:nvSpPr>
          <p:cNvPr id="30722" name="Text Box 2">
            <a:extLst>
              <a:ext uri="{FF2B5EF4-FFF2-40B4-BE49-F238E27FC236}">
                <a16:creationId xmlns:a16="http://schemas.microsoft.com/office/drawing/2014/main" id="{3A9668FD-D5A8-4EE9-BE20-15481489EB19}"/>
              </a:ext>
            </a:extLst>
          </p:cNvPr>
          <p:cNvSpPr txBox="1">
            <a:spLocks noChangeArrowheads="1"/>
          </p:cNvSpPr>
          <p:nvPr/>
        </p:nvSpPr>
        <p:spPr bwMode="auto">
          <a:xfrm>
            <a:off x="1042988" y="1700213"/>
            <a:ext cx="6777037" cy="413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1313" indent="-27146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9pPr>
          </a:lstStyle>
          <a:p>
            <a:pPr algn="just">
              <a:spcBef>
                <a:spcPts val="450"/>
              </a:spcBef>
              <a:buClr>
                <a:srgbClr val="6076B4"/>
              </a:buClr>
              <a:buSzPct val="76000"/>
              <a:buFont typeface="Wingdings 2" panose="05020102010507070707" pitchFamily="18" charset="2"/>
              <a:buChar char=""/>
            </a:pPr>
            <a:r>
              <a:rPr lang="pl-PL" altLang="en-US" dirty="0">
                <a:solidFill>
                  <a:srgbClr val="2F5897"/>
                </a:solidFill>
                <a:ea typeface="Microsoft YaHei" panose="020B0503020204020204" pitchFamily="34" charset="-122"/>
              </a:rPr>
              <a:t>zniesławianie i szykanowanie pracownika i jego rodziny</a:t>
            </a:r>
          </a:p>
          <a:p>
            <a:pPr algn="just">
              <a:spcBef>
                <a:spcPts val="450"/>
              </a:spcBef>
              <a:buClr>
                <a:srgbClr val="6076B4"/>
              </a:buClr>
              <a:buSzPct val="76000"/>
              <a:buFont typeface="Wingdings 2" panose="05020102010507070707" pitchFamily="18" charset="2"/>
              <a:buChar char=""/>
            </a:pPr>
            <a:r>
              <a:rPr lang="pl-PL" altLang="en-US" dirty="0">
                <a:solidFill>
                  <a:srgbClr val="2F5897"/>
                </a:solidFill>
                <a:ea typeface="Microsoft YaHei" panose="020B0503020204020204" pitchFamily="34" charset="-122"/>
              </a:rPr>
              <a:t>umyślne ukrywanie informacji dotyczących wykonywanej pracy lub przekazywanie informacji nieprawdziwych</a:t>
            </a:r>
          </a:p>
          <a:p>
            <a:pPr algn="just">
              <a:spcBef>
                <a:spcPts val="450"/>
              </a:spcBef>
              <a:buClr>
                <a:srgbClr val="6076B4"/>
              </a:buClr>
              <a:buSzPct val="76000"/>
              <a:buFont typeface="Wingdings 2" panose="05020102010507070707" pitchFamily="18" charset="2"/>
              <a:buChar char=""/>
            </a:pPr>
            <a:r>
              <a:rPr lang="pl-PL" altLang="en-US" dirty="0">
                <a:solidFill>
                  <a:srgbClr val="2F5897"/>
                </a:solidFill>
                <a:ea typeface="Microsoft YaHei" panose="020B0503020204020204" pitchFamily="34" charset="-122"/>
              </a:rPr>
              <a:t>umyślne utrudnianie wykonywania pracy</a:t>
            </a:r>
          </a:p>
          <a:p>
            <a:pPr algn="just">
              <a:spcBef>
                <a:spcPts val="450"/>
              </a:spcBef>
              <a:buClr>
                <a:srgbClr val="6076B4"/>
              </a:buClr>
              <a:buSzPct val="76000"/>
              <a:buFont typeface="Wingdings 2" panose="05020102010507070707" pitchFamily="18" charset="2"/>
              <a:buChar char=""/>
            </a:pPr>
            <a:r>
              <a:rPr lang="pl-PL" altLang="en-US" dirty="0">
                <a:solidFill>
                  <a:srgbClr val="2F5897"/>
                </a:solidFill>
                <a:ea typeface="Microsoft YaHei" panose="020B0503020204020204" pitchFamily="34" charset="-122"/>
              </a:rPr>
              <a:t>ostracyzm, bojkotowanie lub lekceważenie pracownika</a:t>
            </a:r>
          </a:p>
          <a:p>
            <a:pPr algn="just">
              <a:spcBef>
                <a:spcPts val="450"/>
              </a:spcBef>
              <a:buClr>
                <a:srgbClr val="6076B4"/>
              </a:buClr>
              <a:buSzPct val="76000"/>
              <a:buFont typeface="Wingdings 2" panose="05020102010507070707" pitchFamily="18" charset="2"/>
              <a:buChar char=""/>
            </a:pPr>
            <a:r>
              <a:rPr lang="pl-PL" altLang="en-US" dirty="0">
                <a:solidFill>
                  <a:srgbClr val="2F5897"/>
                </a:solidFill>
                <a:ea typeface="Microsoft YaHei" panose="020B0503020204020204" pitchFamily="34" charset="-122"/>
              </a:rPr>
              <a:t>prześladowanie różnymi sposobami, groźby i tworzenie atmosfery strachu i degradacji</a:t>
            </a:r>
          </a:p>
          <a:p>
            <a:pPr algn="just">
              <a:spcBef>
                <a:spcPts val="450"/>
              </a:spcBef>
              <a:buClr>
                <a:srgbClr val="6076B4"/>
              </a:buClr>
              <a:buSzPct val="76000"/>
              <a:buFont typeface="Wingdings 2" panose="05020102010507070707" pitchFamily="18" charset="2"/>
              <a:buChar char=""/>
            </a:pPr>
            <a:r>
              <a:rPr lang="pl-PL" altLang="en-US" dirty="0">
                <a:solidFill>
                  <a:srgbClr val="2F5897"/>
                </a:solidFill>
                <a:ea typeface="Microsoft YaHei" panose="020B0503020204020204" pitchFamily="34" charset="-122"/>
              </a:rPr>
              <a:t>umyślne zniewagi, przesadnie krytyczne lub negatywne reakcje lub nastawienie (ośmieszanie, nieprzyjazne zachowanie)</a:t>
            </a:r>
          </a:p>
          <a:p>
            <a:pPr algn="just">
              <a:spcBef>
                <a:spcPts val="450"/>
              </a:spcBef>
              <a:buClr>
                <a:srgbClr val="6076B4"/>
              </a:buClr>
              <a:buSzPct val="76000"/>
              <a:buFont typeface="Wingdings 2" panose="05020102010507070707" pitchFamily="18" charset="2"/>
              <a:buChar char=""/>
            </a:pPr>
            <a:r>
              <a:rPr lang="pl-PL" altLang="en-US" dirty="0">
                <a:solidFill>
                  <a:srgbClr val="2F5897"/>
                </a:solidFill>
                <a:ea typeface="Microsoft YaHei" panose="020B0503020204020204" pitchFamily="34" charset="-122"/>
              </a:rPr>
              <a:t>sankcje dyscyplinarne, które w sposób nagły zostają nałożone na pracownika bez jakiejkolwiek obiektywnej przyczyny, bez uzasadnienia.  </a:t>
            </a:r>
          </a:p>
        </p:txBody>
      </p:sp>
      <p:sp>
        <p:nvSpPr>
          <p:cNvPr id="30723" name="Text Box 3">
            <a:extLst>
              <a:ext uri="{FF2B5EF4-FFF2-40B4-BE49-F238E27FC236}">
                <a16:creationId xmlns:a16="http://schemas.microsoft.com/office/drawing/2014/main" id="{04E58C11-06C3-48CD-A5C7-3A0B7AA1E120}"/>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77926D33-773D-4946-BE6D-C41E3624E482}" type="slidenum">
              <a:rPr lang="pl-PL" altLang="en-US" sz="1200">
                <a:solidFill>
                  <a:srgbClr val="FEFEFE"/>
                </a:solidFill>
              </a:rPr>
              <a:pPr>
                <a:buClrTx/>
                <a:buFontTx/>
                <a:buNone/>
              </a:pPr>
              <a:t>26</a:t>
            </a:fld>
            <a:endParaRPr lang="pl-PL" altLang="en-US" sz="120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 Box 1">
            <a:extLst>
              <a:ext uri="{FF2B5EF4-FFF2-40B4-BE49-F238E27FC236}">
                <a16:creationId xmlns:a16="http://schemas.microsoft.com/office/drawing/2014/main" id="{2B65130F-E991-4461-9E80-BF9D0095C81B}"/>
              </a:ext>
            </a:extLst>
          </p:cNvPr>
          <p:cNvSpPr txBox="1">
            <a:spLocks noChangeArrowheads="1"/>
          </p:cNvSpPr>
          <p:nvPr/>
        </p:nvSpPr>
        <p:spPr bwMode="auto">
          <a:xfrm>
            <a:off x="1042988" y="1052513"/>
            <a:ext cx="2160587" cy="889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r>
              <a:rPr lang="pl-PL" altLang="en-US" sz="2800" b="1">
                <a:solidFill>
                  <a:srgbClr val="6076B4"/>
                </a:solidFill>
                <a:ea typeface="Microsoft YaHei" panose="020B0503020204020204" pitchFamily="34" charset="-122"/>
              </a:rPr>
              <a:t>MOBBING</a:t>
            </a:r>
            <a:br>
              <a:rPr lang="pl-PL" altLang="en-US" sz="3600" b="1">
                <a:solidFill>
                  <a:srgbClr val="6076B4"/>
                </a:solidFill>
                <a:ea typeface="Microsoft YaHei" panose="020B0503020204020204" pitchFamily="34" charset="-122"/>
              </a:rPr>
            </a:br>
            <a:endParaRPr lang="pl-PL" altLang="en-US" sz="3600" b="1">
              <a:solidFill>
                <a:srgbClr val="6076B4"/>
              </a:solidFill>
              <a:ea typeface="Microsoft YaHei" panose="020B0503020204020204" pitchFamily="34" charset="-122"/>
            </a:endParaRPr>
          </a:p>
        </p:txBody>
      </p:sp>
      <p:sp>
        <p:nvSpPr>
          <p:cNvPr id="31746" name="Text Box 2">
            <a:extLst>
              <a:ext uri="{FF2B5EF4-FFF2-40B4-BE49-F238E27FC236}">
                <a16:creationId xmlns:a16="http://schemas.microsoft.com/office/drawing/2014/main" id="{34DA1F68-014F-4374-9E3B-E95489F1B45F}"/>
              </a:ext>
            </a:extLst>
          </p:cNvPr>
          <p:cNvSpPr txBox="1">
            <a:spLocks noChangeArrowheads="1"/>
          </p:cNvSpPr>
          <p:nvPr/>
        </p:nvSpPr>
        <p:spPr bwMode="auto">
          <a:xfrm>
            <a:off x="1042988" y="1700213"/>
            <a:ext cx="6777037" cy="413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68263">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1pPr>
            <a:lvl2pPr>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2pPr>
            <a:lvl3pPr>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3pPr>
            <a:lvl4pPr>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4pPr>
            <a:lvl5pPr>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9pPr>
          </a:lstStyle>
          <a:p>
            <a:pPr algn="just">
              <a:spcBef>
                <a:spcPts val="450"/>
              </a:spcBef>
              <a:buClrTx/>
              <a:buSzPct val="76000"/>
              <a:buFontTx/>
              <a:buNone/>
            </a:pPr>
            <a:r>
              <a:rPr lang="pl-PL" altLang="en-US" dirty="0">
                <a:solidFill>
                  <a:srgbClr val="2F5897"/>
                </a:solidFill>
                <a:ea typeface="Microsoft YaHei" panose="020B0503020204020204" pitchFamily="34" charset="-122"/>
              </a:rPr>
              <a:t>W roku 2002 we Francji wydano ustawę o modernizacji socjalnej, gdzie stawia się na zwalczanie </a:t>
            </a:r>
            <a:r>
              <a:rPr lang="pl-PL" altLang="en-US" dirty="0" err="1">
                <a:solidFill>
                  <a:srgbClr val="2F5897"/>
                </a:solidFill>
                <a:ea typeface="Microsoft YaHei" panose="020B0503020204020204" pitchFamily="34" charset="-122"/>
              </a:rPr>
              <a:t>mobbingu</a:t>
            </a:r>
            <a:r>
              <a:rPr lang="pl-PL" altLang="en-US" dirty="0">
                <a:solidFill>
                  <a:srgbClr val="2F5897"/>
                </a:solidFill>
                <a:ea typeface="Microsoft YaHei" panose="020B0503020204020204" pitchFamily="34" charset="-122"/>
              </a:rPr>
              <a:t>. </a:t>
            </a:r>
          </a:p>
          <a:p>
            <a:pPr algn="just">
              <a:spcBef>
                <a:spcPts val="450"/>
              </a:spcBef>
              <a:buClrTx/>
              <a:buSzPct val="76000"/>
              <a:buFontTx/>
              <a:buNone/>
            </a:pPr>
            <a:endParaRPr lang="pl-PL" altLang="en-US" dirty="0">
              <a:solidFill>
                <a:srgbClr val="2F5897"/>
              </a:solidFill>
              <a:ea typeface="Microsoft YaHei" panose="020B0503020204020204" pitchFamily="34" charset="-122"/>
            </a:endParaRPr>
          </a:p>
          <a:p>
            <a:pPr algn="just">
              <a:spcBef>
                <a:spcPts val="450"/>
              </a:spcBef>
              <a:buClrTx/>
              <a:buSzPct val="76000"/>
              <a:buFontTx/>
              <a:buNone/>
            </a:pPr>
            <a:r>
              <a:rPr lang="pl-PL" altLang="en-US" dirty="0">
                <a:solidFill>
                  <a:srgbClr val="2F5897"/>
                </a:solidFill>
                <a:ea typeface="Microsoft YaHei" panose="020B0503020204020204" pitchFamily="34" charset="-122"/>
              </a:rPr>
              <a:t>Pracownik, który jest sprawcą </a:t>
            </a:r>
            <a:r>
              <a:rPr lang="pl-PL" altLang="en-US" dirty="0" err="1">
                <a:solidFill>
                  <a:srgbClr val="2F5897"/>
                </a:solidFill>
                <a:ea typeface="Microsoft YaHei" panose="020B0503020204020204" pitchFamily="34" charset="-122"/>
              </a:rPr>
              <a:t>mobbingu</a:t>
            </a:r>
            <a:r>
              <a:rPr lang="pl-PL" altLang="en-US" dirty="0">
                <a:solidFill>
                  <a:srgbClr val="2F5897"/>
                </a:solidFill>
                <a:ea typeface="Microsoft YaHei" panose="020B0503020204020204" pitchFamily="34" charset="-122"/>
              </a:rPr>
              <a:t> podlega karze dyscyplinarnej, może być skazany przez sąd na karę więzienia do jednego roku lub grzywnę w wysokości </a:t>
            </a:r>
            <a:r>
              <a:rPr lang="pl-PL" altLang="en-US" b="1" dirty="0">
                <a:solidFill>
                  <a:srgbClr val="2F5897"/>
                </a:solidFill>
                <a:ea typeface="Microsoft YaHei" panose="020B0503020204020204" pitchFamily="34" charset="-122"/>
              </a:rPr>
              <a:t>3750 euro</a:t>
            </a:r>
            <a:r>
              <a:rPr lang="pl-PL" altLang="en-US" dirty="0">
                <a:solidFill>
                  <a:srgbClr val="2F5897"/>
                </a:solidFill>
                <a:ea typeface="Microsoft YaHei" panose="020B0503020204020204" pitchFamily="34" charset="-122"/>
              </a:rPr>
              <a:t>. Kodeks karny przewiduje za </a:t>
            </a:r>
            <a:r>
              <a:rPr lang="pl-PL" altLang="en-US" dirty="0" err="1">
                <a:solidFill>
                  <a:srgbClr val="2F5897"/>
                </a:solidFill>
                <a:ea typeface="Microsoft YaHei" panose="020B0503020204020204" pitchFamily="34" charset="-122"/>
              </a:rPr>
              <a:t>mobbing</a:t>
            </a:r>
            <a:r>
              <a:rPr lang="pl-PL" altLang="en-US" dirty="0">
                <a:solidFill>
                  <a:srgbClr val="2F5897"/>
                </a:solidFill>
                <a:ea typeface="Microsoft YaHei" panose="020B0503020204020204" pitchFamily="34" charset="-122"/>
              </a:rPr>
              <a:t> karę do jednego roku i grzywnę w wysokości </a:t>
            </a:r>
            <a:r>
              <a:rPr lang="pl-PL" altLang="en-US" b="1" dirty="0">
                <a:solidFill>
                  <a:srgbClr val="2F5897"/>
                </a:solidFill>
                <a:ea typeface="Microsoft YaHei" panose="020B0503020204020204" pitchFamily="34" charset="-122"/>
              </a:rPr>
              <a:t>15000 euro</a:t>
            </a:r>
            <a:r>
              <a:rPr lang="pl-PL" altLang="en-US" dirty="0">
                <a:solidFill>
                  <a:srgbClr val="2F5897"/>
                </a:solidFill>
                <a:ea typeface="Microsoft YaHei" panose="020B0503020204020204" pitchFamily="34" charset="-122"/>
              </a:rPr>
              <a:t>.</a:t>
            </a:r>
          </a:p>
          <a:p>
            <a:pPr algn="just">
              <a:spcBef>
                <a:spcPts val="450"/>
              </a:spcBef>
              <a:buClrTx/>
              <a:buSzPct val="76000"/>
              <a:buFontTx/>
              <a:buNone/>
            </a:pPr>
            <a:endParaRPr lang="pl-PL" altLang="en-US" dirty="0">
              <a:solidFill>
                <a:srgbClr val="2F5897"/>
              </a:solidFill>
              <a:ea typeface="Microsoft YaHei" panose="020B0503020204020204" pitchFamily="34" charset="-122"/>
            </a:endParaRPr>
          </a:p>
          <a:p>
            <a:pPr algn="just">
              <a:spcBef>
                <a:spcPts val="450"/>
              </a:spcBef>
              <a:buClrTx/>
              <a:buSzPct val="76000"/>
              <a:buFontTx/>
              <a:buNone/>
            </a:pPr>
            <a:r>
              <a:rPr lang="pl-PL" altLang="en-US" dirty="0">
                <a:solidFill>
                  <a:srgbClr val="2F5897"/>
                </a:solidFill>
                <a:ea typeface="Microsoft YaHei" panose="020B0503020204020204" pitchFamily="34" charset="-122"/>
              </a:rPr>
              <a:t>W Belgii obowiązują trzy akty prawne z 2002 roku dotyczące zjawiska </a:t>
            </a:r>
            <a:r>
              <a:rPr lang="pl-PL" altLang="en-US" dirty="0" err="1">
                <a:solidFill>
                  <a:srgbClr val="2F5897"/>
                </a:solidFill>
                <a:ea typeface="Microsoft YaHei" panose="020B0503020204020204" pitchFamily="34" charset="-122"/>
              </a:rPr>
              <a:t>mobbingu</a:t>
            </a:r>
            <a:r>
              <a:rPr lang="pl-PL" altLang="en-US" dirty="0">
                <a:solidFill>
                  <a:srgbClr val="2F5897"/>
                </a:solidFill>
                <a:ea typeface="Microsoft YaHei" panose="020B0503020204020204" pitchFamily="34" charset="-122"/>
              </a:rPr>
              <a:t>, gdzie pracodawca tworzy dwa nowe stanowiska pracy związane z prewencją </a:t>
            </a:r>
            <a:r>
              <a:rPr lang="pl-PL" altLang="en-US" dirty="0" err="1">
                <a:solidFill>
                  <a:srgbClr val="2F5897"/>
                </a:solidFill>
                <a:ea typeface="Microsoft YaHei" panose="020B0503020204020204" pitchFamily="34" charset="-122"/>
              </a:rPr>
              <a:t>mobbingową</a:t>
            </a:r>
            <a:r>
              <a:rPr lang="pl-PL" altLang="en-US" dirty="0">
                <a:solidFill>
                  <a:srgbClr val="2F5897"/>
                </a:solidFill>
                <a:ea typeface="Microsoft YaHei" panose="020B0503020204020204" pitchFamily="34" charset="-122"/>
              </a:rPr>
              <a:t>, a mianowicie doradcy do spraw prewencji</a:t>
            </a:r>
            <a:br>
              <a:rPr lang="pl-PL" altLang="en-US" dirty="0">
                <a:solidFill>
                  <a:srgbClr val="2F5897"/>
                </a:solidFill>
                <a:ea typeface="Microsoft YaHei" panose="020B0503020204020204" pitchFamily="34" charset="-122"/>
              </a:rPr>
            </a:br>
            <a:r>
              <a:rPr lang="pl-PL" altLang="en-US" dirty="0">
                <a:solidFill>
                  <a:srgbClr val="2F5897"/>
                </a:solidFill>
                <a:ea typeface="Microsoft YaHei" panose="020B0503020204020204" pitchFamily="34" charset="-122"/>
              </a:rPr>
              <a:t>i męża zaufania.</a:t>
            </a:r>
          </a:p>
        </p:txBody>
      </p:sp>
      <p:sp>
        <p:nvSpPr>
          <p:cNvPr id="31747" name="Text Box 3">
            <a:extLst>
              <a:ext uri="{FF2B5EF4-FFF2-40B4-BE49-F238E27FC236}">
                <a16:creationId xmlns:a16="http://schemas.microsoft.com/office/drawing/2014/main" id="{2A35E956-CEF9-490B-828C-4E3CE5D18E00}"/>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629B6982-2F16-46D3-BA12-9235FD643CB0}" type="slidenum">
              <a:rPr lang="pl-PL" altLang="en-US" sz="1200">
                <a:solidFill>
                  <a:srgbClr val="FEFEFE"/>
                </a:solidFill>
              </a:rPr>
              <a:pPr>
                <a:buClrTx/>
                <a:buFontTx/>
                <a:buNone/>
              </a:pPr>
              <a:t>27</a:t>
            </a:fld>
            <a:endParaRPr lang="pl-PL" altLang="en-US" sz="120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ext Box 1">
            <a:extLst>
              <a:ext uri="{FF2B5EF4-FFF2-40B4-BE49-F238E27FC236}">
                <a16:creationId xmlns:a16="http://schemas.microsoft.com/office/drawing/2014/main" id="{D383787E-5796-4771-B658-3CF692AE47F1}"/>
              </a:ext>
            </a:extLst>
          </p:cNvPr>
          <p:cNvSpPr txBox="1">
            <a:spLocks noChangeArrowheads="1"/>
          </p:cNvSpPr>
          <p:nvPr/>
        </p:nvSpPr>
        <p:spPr bwMode="auto">
          <a:xfrm>
            <a:off x="1042988" y="908050"/>
            <a:ext cx="7024687"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r>
              <a:rPr lang="pl-PL" altLang="en-US" sz="2800" b="1">
                <a:solidFill>
                  <a:srgbClr val="6076B4"/>
                </a:solidFill>
                <a:ea typeface="Microsoft YaHei" panose="020B0503020204020204" pitchFamily="34" charset="-122"/>
              </a:rPr>
              <a:t>POLSKA – DEFINICJA POJĘCIA</a:t>
            </a:r>
          </a:p>
        </p:txBody>
      </p:sp>
      <p:sp>
        <p:nvSpPr>
          <p:cNvPr id="32771" name="Text Box 3">
            <a:extLst>
              <a:ext uri="{FF2B5EF4-FFF2-40B4-BE49-F238E27FC236}">
                <a16:creationId xmlns:a16="http://schemas.microsoft.com/office/drawing/2014/main" id="{8F0DD141-5DB8-452B-9EF9-98B906884E1F}"/>
              </a:ext>
            </a:extLst>
          </p:cNvPr>
          <p:cNvSpPr txBox="1">
            <a:spLocks noChangeArrowheads="1"/>
          </p:cNvSpPr>
          <p:nvPr/>
        </p:nvSpPr>
        <p:spPr bwMode="auto">
          <a:xfrm>
            <a:off x="1143000" y="2268538"/>
            <a:ext cx="6442075" cy="28645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t">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lgn="just">
              <a:buClrTx/>
            </a:pPr>
            <a:r>
              <a:rPr lang="pl-PL" altLang="en-US" dirty="0" err="1">
                <a:solidFill>
                  <a:srgbClr val="516685"/>
                </a:solidFill>
                <a:latin typeface="Century Gothic"/>
                <a:cs typeface="Arial"/>
              </a:rPr>
              <a:t>mobbing</a:t>
            </a:r>
            <a:r>
              <a:rPr lang="pl-PL" altLang="en-US" dirty="0">
                <a:solidFill>
                  <a:srgbClr val="516685"/>
                </a:solidFill>
                <a:latin typeface="Century Gothic"/>
                <a:cs typeface="Arial"/>
              </a:rPr>
              <a:t> oznacza działania lub zachowania dotyczące pracownika lub skierowane   przeciwko pracownikowi, polegające </a:t>
            </a:r>
            <a:r>
              <a:rPr lang="pl-PL" altLang="en-US" b="1" dirty="0">
                <a:solidFill>
                  <a:srgbClr val="516685"/>
                </a:solidFill>
                <a:latin typeface="Century Gothic"/>
                <a:cs typeface="Arial"/>
              </a:rPr>
              <a:t>na uporczywym (powtarzalność </a:t>
            </a:r>
            <a:r>
              <a:rPr lang="pl-PL" altLang="en-US" b="1" dirty="0" err="1">
                <a:solidFill>
                  <a:srgbClr val="516685"/>
                </a:solidFill>
                <a:latin typeface="Century Gothic"/>
                <a:cs typeface="Arial"/>
              </a:rPr>
              <a:t>zachowań</a:t>
            </a:r>
            <a:r>
              <a:rPr lang="pl-PL" altLang="en-US" b="1" dirty="0">
                <a:solidFill>
                  <a:srgbClr val="516685"/>
                </a:solidFill>
                <a:latin typeface="Century Gothic"/>
                <a:cs typeface="Arial"/>
              </a:rPr>
              <a:t> sprawcy) i długotrwałym</a:t>
            </a:r>
            <a:r>
              <a:rPr lang="pl-PL" altLang="en-US" dirty="0">
                <a:solidFill>
                  <a:srgbClr val="516685"/>
                </a:solidFill>
                <a:latin typeface="Century Gothic"/>
                <a:cs typeface="Arial"/>
              </a:rPr>
              <a:t> nękaniu lub  zastraszaniu pracownika, wywołujące u niego zaniżoną ocenę przydatności zawodowej, powodujące lub mające na celu poniżenie lub ośmieszenie pracownika, izolowanie go lub wyeliminowanie z zespołu współpracowników – </a:t>
            </a:r>
            <a:r>
              <a:rPr lang="pl-PL" altLang="en-US" b="1" dirty="0">
                <a:solidFill>
                  <a:srgbClr val="516685"/>
                </a:solidFill>
                <a:latin typeface="Century Gothic"/>
                <a:cs typeface="Arial"/>
              </a:rPr>
              <a:t>art. 94 ³ § 2 </a:t>
            </a:r>
            <a:r>
              <a:rPr lang="pl-PL" altLang="en-US" dirty="0">
                <a:solidFill>
                  <a:srgbClr val="516685"/>
                </a:solidFill>
                <a:latin typeface="Century Gothic"/>
                <a:cs typeface="Arial"/>
              </a:rPr>
              <a:t>kodeksu pracy.</a:t>
            </a:r>
          </a:p>
          <a:p>
            <a:pPr algn="just">
              <a:buClrTx/>
              <a:buFontTx/>
              <a:buNone/>
            </a:pPr>
            <a:endParaRPr lang="pl-PL" altLang="en-US" dirty="0">
              <a:solidFill>
                <a:srgbClr val="516685"/>
              </a:solidFill>
            </a:endParaRPr>
          </a:p>
        </p:txBody>
      </p:sp>
      <p:sp>
        <p:nvSpPr>
          <p:cNvPr id="32772" name="Text Box 4">
            <a:extLst>
              <a:ext uri="{FF2B5EF4-FFF2-40B4-BE49-F238E27FC236}">
                <a16:creationId xmlns:a16="http://schemas.microsoft.com/office/drawing/2014/main" id="{A03D0B20-E940-41D4-A417-15008E243204}"/>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A9A41B19-C48D-4FEE-B5A9-EE5332F16146}" type="slidenum">
              <a:rPr lang="pl-PL" altLang="en-US" sz="1200">
                <a:solidFill>
                  <a:srgbClr val="FEFEFE"/>
                </a:solidFill>
              </a:rPr>
              <a:pPr>
                <a:buClrTx/>
                <a:buFontTx/>
                <a:buNone/>
              </a:pPr>
              <a:t>28</a:t>
            </a:fld>
            <a:endParaRPr lang="pl-PL" altLang="en-US" sz="120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ext Box 1">
            <a:extLst>
              <a:ext uri="{FF2B5EF4-FFF2-40B4-BE49-F238E27FC236}">
                <a16:creationId xmlns:a16="http://schemas.microsoft.com/office/drawing/2014/main" id="{2493178F-1375-4721-B55F-B77F5A8229BE}"/>
              </a:ext>
            </a:extLst>
          </p:cNvPr>
          <p:cNvSpPr txBox="1">
            <a:spLocks noChangeArrowheads="1"/>
          </p:cNvSpPr>
          <p:nvPr/>
        </p:nvSpPr>
        <p:spPr bwMode="auto">
          <a:xfrm>
            <a:off x="971550" y="1844675"/>
            <a:ext cx="7024688" cy="647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r>
              <a:rPr lang="pl-PL" altLang="en-US" sz="3600" b="1">
                <a:solidFill>
                  <a:srgbClr val="6076B4"/>
                </a:solidFill>
                <a:ea typeface="Microsoft YaHei" panose="020B0503020204020204" pitchFamily="34" charset="-122"/>
              </a:rPr>
              <a:t>3 FAZY MOBBINGU</a:t>
            </a:r>
            <a:br>
              <a:rPr lang="pl-PL" altLang="en-US" sz="3600" b="1">
                <a:solidFill>
                  <a:srgbClr val="6076B4"/>
                </a:solidFill>
                <a:ea typeface="Microsoft YaHei" panose="020B0503020204020204" pitchFamily="34" charset="-122"/>
              </a:rPr>
            </a:br>
            <a:endParaRPr lang="pl-PL" altLang="en-US" sz="3600" b="1">
              <a:solidFill>
                <a:srgbClr val="6076B4"/>
              </a:solidFill>
              <a:ea typeface="Microsoft YaHei" panose="020B0503020204020204" pitchFamily="34" charset="-122"/>
            </a:endParaRPr>
          </a:p>
        </p:txBody>
      </p:sp>
      <p:pic>
        <p:nvPicPr>
          <p:cNvPr id="33794" name="Picture 2">
            <a:extLst>
              <a:ext uri="{FF2B5EF4-FFF2-40B4-BE49-F238E27FC236}">
                <a16:creationId xmlns:a16="http://schemas.microsoft.com/office/drawing/2014/main" id="{5ECF8331-1AAD-4F07-95F4-E31A5F73A5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2625" y="1414463"/>
            <a:ext cx="7900988" cy="489426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3795" name="Text Box 3">
            <a:extLst>
              <a:ext uri="{FF2B5EF4-FFF2-40B4-BE49-F238E27FC236}">
                <a16:creationId xmlns:a16="http://schemas.microsoft.com/office/drawing/2014/main" id="{725C9B1A-8C5A-4615-A012-1FC295571A27}"/>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A287F93B-7131-409E-A543-7D6381909D51}" type="slidenum">
              <a:rPr lang="pl-PL" altLang="en-US" sz="1200">
                <a:solidFill>
                  <a:srgbClr val="FEFEFE"/>
                </a:solidFill>
              </a:rPr>
              <a:pPr>
                <a:buClrTx/>
                <a:buFontTx/>
                <a:buNone/>
              </a:pPr>
              <a:t>29</a:t>
            </a:fld>
            <a:endParaRPr lang="pl-PL" altLang="en-US" sz="120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ext Box 1">
            <a:extLst>
              <a:ext uri="{FF2B5EF4-FFF2-40B4-BE49-F238E27FC236}">
                <a16:creationId xmlns:a16="http://schemas.microsoft.com/office/drawing/2014/main" id="{6E0748F6-C50C-4345-B845-736250DAA66F}"/>
              </a:ext>
            </a:extLst>
          </p:cNvPr>
          <p:cNvSpPr txBox="1">
            <a:spLocks noChangeArrowheads="1"/>
          </p:cNvSpPr>
          <p:nvPr/>
        </p:nvSpPr>
        <p:spPr bwMode="auto">
          <a:xfrm>
            <a:off x="1042988" y="836613"/>
            <a:ext cx="7024687" cy="5413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r>
              <a:rPr lang="pl-PL" altLang="en-US" sz="2800" b="1">
                <a:solidFill>
                  <a:srgbClr val="6076B4"/>
                </a:solidFill>
                <a:ea typeface="Microsoft YaHei" panose="020B0503020204020204" pitchFamily="34" charset="-122"/>
              </a:rPr>
              <a:t>DYSKRYMINACJA W MIEJSCU PRACY</a:t>
            </a:r>
          </a:p>
        </p:txBody>
      </p:sp>
      <p:sp>
        <p:nvSpPr>
          <p:cNvPr id="8194" name="Text Box 2">
            <a:extLst>
              <a:ext uri="{FF2B5EF4-FFF2-40B4-BE49-F238E27FC236}">
                <a16:creationId xmlns:a16="http://schemas.microsoft.com/office/drawing/2014/main" id="{48CA462F-BFF9-4B51-B900-92BF09EBEB64}"/>
              </a:ext>
            </a:extLst>
          </p:cNvPr>
          <p:cNvSpPr txBox="1">
            <a:spLocks noChangeArrowheads="1"/>
          </p:cNvSpPr>
          <p:nvPr/>
        </p:nvSpPr>
        <p:spPr bwMode="auto">
          <a:xfrm>
            <a:off x="1042988" y="1628775"/>
            <a:ext cx="6777037" cy="4537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68263">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1pPr>
            <a:lvl2pPr>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2pPr>
            <a:lvl3pPr>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3pPr>
            <a:lvl4pPr>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4pPr>
            <a:lvl5pPr>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9pPr>
          </a:lstStyle>
          <a:p>
            <a:pPr algn="just">
              <a:lnSpc>
                <a:spcPct val="90000"/>
              </a:lnSpc>
              <a:spcBef>
                <a:spcPts val="600"/>
              </a:spcBef>
              <a:buClrTx/>
              <a:buSzPct val="76000"/>
              <a:buFontTx/>
              <a:buNone/>
            </a:pPr>
            <a:r>
              <a:rPr lang="pl-PL" altLang="en-US" sz="2000" dirty="0">
                <a:solidFill>
                  <a:srgbClr val="2F5897"/>
                </a:solidFill>
                <a:ea typeface="Microsoft YaHei" panose="020B0503020204020204" pitchFamily="34" charset="-122"/>
              </a:rPr>
              <a:t>Kodeks pracy w </a:t>
            </a:r>
            <a:r>
              <a:rPr lang="pl-PL" altLang="en-US" sz="2000" dirty="0">
                <a:solidFill>
                  <a:srgbClr val="753E3E"/>
                </a:solidFill>
                <a:ea typeface="Microsoft YaHei" panose="020B0503020204020204" pitchFamily="34" charset="-122"/>
              </a:rPr>
              <a:t>art. 11³ </a:t>
            </a:r>
            <a:r>
              <a:rPr lang="pl-PL" altLang="en-US" sz="2000" dirty="0">
                <a:solidFill>
                  <a:srgbClr val="2F5897"/>
                </a:solidFill>
                <a:ea typeface="Microsoft YaHei" panose="020B0503020204020204" pitchFamily="34" charset="-122"/>
              </a:rPr>
              <a:t>zakazuje jakiejkolwiek dyskryminacji ze względu na: płeć, wiek, niepełnosprawność, rasę, religię, narodowość, przekonania polityczne, przynależność związkową, pochodzenie etniczne, wyznanie, orientację seksualną, a także zatrudnienie na czas określony lub nie określony albo w pełnym lub niepełnym wymiarze.</a:t>
            </a:r>
          </a:p>
          <a:p>
            <a:pPr algn="just">
              <a:lnSpc>
                <a:spcPct val="90000"/>
              </a:lnSpc>
              <a:spcBef>
                <a:spcPts val="600"/>
              </a:spcBef>
              <a:buClrTx/>
              <a:buSzPct val="76000"/>
              <a:buFontTx/>
              <a:buNone/>
            </a:pPr>
            <a:endParaRPr lang="pl-PL" altLang="en-US" sz="2000" dirty="0">
              <a:solidFill>
                <a:srgbClr val="2F5897"/>
              </a:solidFill>
              <a:ea typeface="Microsoft YaHei" panose="020B0503020204020204" pitchFamily="34" charset="-122"/>
            </a:endParaRPr>
          </a:p>
          <a:p>
            <a:pPr algn="just">
              <a:lnSpc>
                <a:spcPct val="90000"/>
              </a:lnSpc>
              <a:spcBef>
                <a:spcPts val="600"/>
              </a:spcBef>
              <a:buClrTx/>
              <a:buSzPct val="76000"/>
              <a:buFontTx/>
              <a:buNone/>
            </a:pPr>
            <a:r>
              <a:rPr lang="pl-PL" altLang="en-US" sz="2000" dirty="0">
                <a:solidFill>
                  <a:srgbClr val="753E3E"/>
                </a:solidFill>
                <a:ea typeface="Microsoft YaHei" panose="020B0503020204020204" pitchFamily="34" charset="-122"/>
              </a:rPr>
              <a:t>Nie jest to katalog zamknięty</a:t>
            </a:r>
            <a:r>
              <a:rPr lang="pl-PL" altLang="en-US" sz="2000" dirty="0">
                <a:solidFill>
                  <a:srgbClr val="2F5897"/>
                </a:solidFill>
                <a:ea typeface="Microsoft YaHei" panose="020B0503020204020204" pitchFamily="34" charset="-122"/>
              </a:rPr>
              <a:t> – również ze względu na fakt pozostawania lub niepozostawania</a:t>
            </a:r>
            <a:br>
              <a:rPr lang="pl-PL" altLang="en-US" sz="2000" dirty="0">
                <a:solidFill>
                  <a:srgbClr val="2F5897"/>
                </a:solidFill>
                <a:ea typeface="Microsoft YaHei" panose="020B0503020204020204" pitchFamily="34" charset="-122"/>
              </a:rPr>
            </a:br>
            <a:r>
              <a:rPr lang="pl-PL" altLang="en-US" sz="2000" dirty="0">
                <a:solidFill>
                  <a:srgbClr val="2F5897"/>
                </a:solidFill>
                <a:ea typeface="Microsoft YaHei" panose="020B0503020204020204" pitchFamily="34" charset="-122"/>
              </a:rPr>
              <a:t>w związku małżeńskim. </a:t>
            </a:r>
          </a:p>
        </p:txBody>
      </p:sp>
      <p:sp>
        <p:nvSpPr>
          <p:cNvPr id="8195" name="Text Box 3">
            <a:extLst>
              <a:ext uri="{FF2B5EF4-FFF2-40B4-BE49-F238E27FC236}">
                <a16:creationId xmlns:a16="http://schemas.microsoft.com/office/drawing/2014/main" id="{D221C918-9F26-484A-9702-D61309F0B3B2}"/>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66866BF7-FDD6-4EF4-8A37-7F67FEA91143}" type="slidenum">
              <a:rPr lang="pl-PL" altLang="en-US" sz="1200">
                <a:solidFill>
                  <a:srgbClr val="FEFEFE"/>
                </a:solidFill>
              </a:rPr>
              <a:pPr>
                <a:buClrTx/>
                <a:buFontTx/>
                <a:buNone/>
              </a:pPr>
              <a:t>3</a:t>
            </a:fld>
            <a:endParaRPr lang="pl-PL" altLang="en-US" sz="120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ext Box 1">
            <a:extLst>
              <a:ext uri="{FF2B5EF4-FFF2-40B4-BE49-F238E27FC236}">
                <a16:creationId xmlns:a16="http://schemas.microsoft.com/office/drawing/2014/main" id="{66A8DF62-13A3-4DCC-B4F3-7ECF0C36720D}"/>
              </a:ext>
            </a:extLst>
          </p:cNvPr>
          <p:cNvSpPr txBox="1">
            <a:spLocks noChangeArrowheads="1"/>
          </p:cNvSpPr>
          <p:nvPr/>
        </p:nvSpPr>
        <p:spPr bwMode="auto">
          <a:xfrm>
            <a:off x="1042988" y="1027113"/>
            <a:ext cx="7024687" cy="746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r>
              <a:rPr lang="pl-PL" altLang="en-US" sz="2800" b="1">
                <a:solidFill>
                  <a:srgbClr val="6076B4"/>
                </a:solidFill>
                <a:ea typeface="Microsoft YaHei" panose="020B0503020204020204" pitchFamily="34" charset="-122"/>
              </a:rPr>
              <a:t>PRZEJAWY MOBBINGU</a:t>
            </a:r>
          </a:p>
        </p:txBody>
      </p:sp>
      <p:sp>
        <p:nvSpPr>
          <p:cNvPr id="34818" name="Text Box 2">
            <a:extLst>
              <a:ext uri="{FF2B5EF4-FFF2-40B4-BE49-F238E27FC236}">
                <a16:creationId xmlns:a16="http://schemas.microsoft.com/office/drawing/2014/main" id="{B65C0D25-3905-4414-A395-C2D12F95FBD4}"/>
              </a:ext>
            </a:extLst>
          </p:cNvPr>
          <p:cNvSpPr txBox="1">
            <a:spLocks noChangeArrowheads="1"/>
          </p:cNvSpPr>
          <p:nvPr/>
        </p:nvSpPr>
        <p:spPr bwMode="auto">
          <a:xfrm>
            <a:off x="1042988" y="2060575"/>
            <a:ext cx="7058025" cy="4248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1313" indent="-27146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9pPr>
          </a:lstStyle>
          <a:p>
            <a:pPr>
              <a:lnSpc>
                <a:spcPct val="80000"/>
              </a:lnSpc>
              <a:spcBef>
                <a:spcPts val="500"/>
              </a:spcBef>
              <a:buClr>
                <a:srgbClr val="6076B4"/>
              </a:buClr>
              <a:buSzPct val="76000"/>
              <a:buFont typeface="Wingdings 2" panose="05020102010507070707" pitchFamily="18" charset="2"/>
              <a:buChar char=""/>
            </a:pPr>
            <a:r>
              <a:rPr lang="pl-PL" altLang="en-US" sz="2000" dirty="0">
                <a:solidFill>
                  <a:srgbClr val="2F5897"/>
                </a:solidFill>
                <a:ea typeface="Microsoft YaHei" panose="020B0503020204020204" pitchFamily="34" charset="-122"/>
              </a:rPr>
              <a:t>mówienie źle za plecami danej osoby, </a:t>
            </a:r>
          </a:p>
          <a:p>
            <a:pPr>
              <a:lnSpc>
                <a:spcPct val="80000"/>
              </a:lnSpc>
              <a:spcBef>
                <a:spcPts val="500"/>
              </a:spcBef>
              <a:buClr>
                <a:srgbClr val="6076B4"/>
              </a:buClr>
              <a:buSzPct val="76000"/>
              <a:buFont typeface="Wingdings 2" panose="05020102010507070707" pitchFamily="18" charset="2"/>
              <a:buChar char=""/>
            </a:pPr>
            <a:r>
              <a:rPr lang="pl-PL" altLang="en-US" sz="2000" dirty="0">
                <a:solidFill>
                  <a:srgbClr val="2F5897"/>
                </a:solidFill>
                <a:ea typeface="Microsoft YaHei" panose="020B0503020204020204" pitchFamily="34" charset="-122"/>
              </a:rPr>
              <a:t>rozsiewanie plotek, </a:t>
            </a:r>
          </a:p>
          <a:p>
            <a:pPr>
              <a:lnSpc>
                <a:spcPct val="80000"/>
              </a:lnSpc>
              <a:spcBef>
                <a:spcPts val="500"/>
              </a:spcBef>
              <a:buClr>
                <a:srgbClr val="6076B4"/>
              </a:buClr>
              <a:buSzPct val="76000"/>
              <a:buFont typeface="Wingdings 2" panose="05020102010507070707" pitchFamily="18" charset="2"/>
              <a:buChar char=""/>
            </a:pPr>
            <a:r>
              <a:rPr lang="pl-PL" altLang="en-US" sz="2000" dirty="0">
                <a:solidFill>
                  <a:srgbClr val="2F5897"/>
                </a:solidFill>
                <a:ea typeface="Microsoft YaHei" panose="020B0503020204020204" pitchFamily="34" charset="-122"/>
              </a:rPr>
              <a:t>podejmowanie prób ośmieszania, </a:t>
            </a:r>
          </a:p>
          <a:p>
            <a:pPr>
              <a:lnSpc>
                <a:spcPct val="80000"/>
              </a:lnSpc>
              <a:spcBef>
                <a:spcPts val="500"/>
              </a:spcBef>
              <a:buClr>
                <a:srgbClr val="6076B4"/>
              </a:buClr>
              <a:buSzPct val="76000"/>
              <a:buFont typeface="Wingdings 2" panose="05020102010507070707" pitchFamily="18" charset="2"/>
              <a:buChar char=""/>
            </a:pPr>
            <a:r>
              <a:rPr lang="pl-PL" altLang="en-US" sz="2000" dirty="0">
                <a:solidFill>
                  <a:srgbClr val="2F5897"/>
                </a:solidFill>
                <a:ea typeface="Microsoft YaHei" panose="020B0503020204020204" pitchFamily="34" charset="-122"/>
              </a:rPr>
              <a:t>kwestionowanie podejmowanych decyzji, </a:t>
            </a:r>
          </a:p>
          <a:p>
            <a:pPr>
              <a:lnSpc>
                <a:spcPct val="80000"/>
              </a:lnSpc>
              <a:spcBef>
                <a:spcPts val="500"/>
              </a:spcBef>
              <a:buClr>
                <a:srgbClr val="6076B4"/>
              </a:buClr>
              <a:buSzPct val="76000"/>
              <a:buFont typeface="Wingdings 2" panose="05020102010507070707" pitchFamily="18" charset="2"/>
              <a:buChar char=""/>
            </a:pPr>
            <a:r>
              <a:rPr lang="pl-PL" altLang="en-US" sz="2000" dirty="0">
                <a:solidFill>
                  <a:srgbClr val="2F5897"/>
                </a:solidFill>
                <a:ea typeface="Microsoft YaHei" panose="020B0503020204020204" pitchFamily="34" charset="-122"/>
              </a:rPr>
              <a:t>niedawanie zadań do wykonania, odbieranie wcześniej zadanych prac, </a:t>
            </a:r>
          </a:p>
          <a:p>
            <a:pPr>
              <a:lnSpc>
                <a:spcPct val="80000"/>
              </a:lnSpc>
              <a:spcBef>
                <a:spcPts val="500"/>
              </a:spcBef>
              <a:buClr>
                <a:srgbClr val="6076B4"/>
              </a:buClr>
              <a:buSzPct val="76000"/>
              <a:buFont typeface="Wingdings 2" panose="05020102010507070707" pitchFamily="18" charset="2"/>
              <a:buChar char=""/>
            </a:pPr>
            <a:r>
              <a:rPr lang="pl-PL" altLang="en-US" sz="2000" dirty="0">
                <a:solidFill>
                  <a:srgbClr val="2F5897"/>
                </a:solidFill>
                <a:ea typeface="Microsoft YaHei" panose="020B0503020204020204" pitchFamily="34" charset="-122"/>
              </a:rPr>
              <a:t>zlecanie wykonania prac bezsensownych, zlecanie zadań poniżej umiejętności, </a:t>
            </a:r>
          </a:p>
          <a:p>
            <a:pPr>
              <a:lnSpc>
                <a:spcPct val="80000"/>
              </a:lnSpc>
              <a:spcBef>
                <a:spcPts val="500"/>
              </a:spcBef>
              <a:buClr>
                <a:srgbClr val="6076B4"/>
              </a:buClr>
              <a:buSzPct val="76000"/>
              <a:buFont typeface="Wingdings 2" panose="05020102010507070707" pitchFamily="18" charset="2"/>
              <a:buChar char=""/>
            </a:pPr>
            <a:r>
              <a:rPr lang="pl-PL" altLang="en-US" sz="2000" dirty="0">
                <a:solidFill>
                  <a:srgbClr val="2F5897"/>
                </a:solidFill>
                <a:ea typeface="Microsoft YaHei" panose="020B0503020204020204" pitchFamily="34" charset="-122"/>
              </a:rPr>
              <a:t>zarzucanie wciąż nowymi zadaniami do wykonania, </a:t>
            </a:r>
          </a:p>
          <a:p>
            <a:pPr>
              <a:lnSpc>
                <a:spcPct val="80000"/>
              </a:lnSpc>
              <a:spcBef>
                <a:spcPts val="500"/>
              </a:spcBef>
              <a:buClr>
                <a:srgbClr val="6076B4"/>
              </a:buClr>
              <a:buSzPct val="76000"/>
              <a:buFont typeface="Wingdings 2" panose="05020102010507070707" pitchFamily="18" charset="2"/>
              <a:buChar char=""/>
            </a:pPr>
            <a:r>
              <a:rPr lang="pl-PL" altLang="en-US" sz="2000" dirty="0">
                <a:solidFill>
                  <a:srgbClr val="2F5897"/>
                </a:solidFill>
                <a:ea typeface="Microsoft YaHei" panose="020B0503020204020204" pitchFamily="34" charset="-122"/>
              </a:rPr>
              <a:t>unikanie przez przełożonego rozmów z podwładnym traktowanie „ jak powietrze,</a:t>
            </a:r>
          </a:p>
          <a:p>
            <a:pPr>
              <a:lnSpc>
                <a:spcPct val="80000"/>
              </a:lnSpc>
              <a:spcBef>
                <a:spcPts val="500"/>
              </a:spcBef>
              <a:buClr>
                <a:srgbClr val="6076B4"/>
              </a:buClr>
              <a:buSzPct val="76000"/>
              <a:buFont typeface="Wingdings 2" panose="05020102010507070707" pitchFamily="18" charset="2"/>
              <a:buChar char=""/>
            </a:pPr>
            <a:r>
              <a:rPr lang="pl-PL" altLang="en-US" sz="2000" dirty="0">
                <a:solidFill>
                  <a:srgbClr val="2F5897"/>
                </a:solidFill>
                <a:ea typeface="Microsoft YaHei" panose="020B0503020204020204" pitchFamily="34" charset="-122"/>
              </a:rPr>
              <a:t>różnego rodzaju aluzje bez jasnego wyrażania wprost, </a:t>
            </a:r>
          </a:p>
          <a:p>
            <a:pPr>
              <a:lnSpc>
                <a:spcPct val="80000"/>
              </a:lnSpc>
              <a:spcBef>
                <a:spcPts val="500"/>
              </a:spcBef>
              <a:buClr>
                <a:srgbClr val="6076B4"/>
              </a:buClr>
              <a:buSzPct val="76000"/>
              <a:buFont typeface="Wingdings 2" panose="05020102010507070707" pitchFamily="18" charset="2"/>
              <a:buChar char=""/>
            </a:pPr>
            <a:r>
              <a:rPr lang="pl-PL" altLang="en-US" sz="2000" dirty="0">
                <a:solidFill>
                  <a:srgbClr val="2F5897"/>
                </a:solidFill>
                <a:ea typeface="Microsoft YaHei" panose="020B0503020204020204" pitchFamily="34" charset="-122"/>
              </a:rPr>
              <a:t>działania o podłożu seksualnym. </a:t>
            </a:r>
          </a:p>
        </p:txBody>
      </p:sp>
      <p:sp>
        <p:nvSpPr>
          <p:cNvPr id="34819" name="Text Box 3">
            <a:extLst>
              <a:ext uri="{FF2B5EF4-FFF2-40B4-BE49-F238E27FC236}">
                <a16:creationId xmlns:a16="http://schemas.microsoft.com/office/drawing/2014/main" id="{739C2BE9-F310-4C36-9785-C954C7A27E18}"/>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1367DC88-0594-4138-AC1D-2095BAE3B580}" type="slidenum">
              <a:rPr lang="pl-PL" altLang="en-US" sz="1200">
                <a:solidFill>
                  <a:srgbClr val="FEFEFE"/>
                </a:solidFill>
              </a:rPr>
              <a:pPr>
                <a:buClrTx/>
                <a:buFontTx/>
                <a:buNone/>
              </a:pPr>
              <a:t>30</a:t>
            </a:fld>
            <a:endParaRPr lang="pl-PL" altLang="en-US" sz="120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ext Box 1">
            <a:extLst>
              <a:ext uri="{FF2B5EF4-FFF2-40B4-BE49-F238E27FC236}">
                <a16:creationId xmlns:a16="http://schemas.microsoft.com/office/drawing/2014/main" id="{153340E3-0439-4B8E-828F-44852794460E}"/>
              </a:ext>
            </a:extLst>
          </p:cNvPr>
          <p:cNvSpPr txBox="1">
            <a:spLocks noChangeArrowheads="1"/>
          </p:cNvSpPr>
          <p:nvPr/>
        </p:nvSpPr>
        <p:spPr bwMode="auto">
          <a:xfrm>
            <a:off x="611188" y="765175"/>
            <a:ext cx="7993062"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r>
              <a:rPr lang="pl-PL" altLang="en-US" sz="2600" b="1">
                <a:solidFill>
                  <a:srgbClr val="6076B4"/>
                </a:solidFill>
                <a:ea typeface="Microsoft YaHei" panose="020B0503020204020204" pitchFamily="34" charset="-122"/>
              </a:rPr>
              <a:t>OBOWIĄZEK PRZECIWDZIAŁANIA MOBBINGOWI</a:t>
            </a:r>
            <a:br>
              <a:rPr lang="pl-PL" altLang="en-US" sz="2600" b="1">
                <a:solidFill>
                  <a:srgbClr val="6076B4"/>
                </a:solidFill>
                <a:ea typeface="Microsoft YaHei" panose="020B0503020204020204" pitchFamily="34" charset="-122"/>
              </a:rPr>
            </a:br>
            <a:endParaRPr lang="pl-PL" altLang="en-US" sz="2600" b="1">
              <a:solidFill>
                <a:srgbClr val="6076B4"/>
              </a:solidFill>
              <a:ea typeface="Microsoft YaHei" panose="020B0503020204020204" pitchFamily="34" charset="-122"/>
            </a:endParaRPr>
          </a:p>
        </p:txBody>
      </p:sp>
      <p:sp>
        <p:nvSpPr>
          <p:cNvPr id="35842" name="Text Box 2">
            <a:extLst>
              <a:ext uri="{FF2B5EF4-FFF2-40B4-BE49-F238E27FC236}">
                <a16:creationId xmlns:a16="http://schemas.microsoft.com/office/drawing/2014/main" id="{0F28FF75-C191-4535-8993-C2671DAF2408}"/>
              </a:ext>
            </a:extLst>
          </p:cNvPr>
          <p:cNvSpPr txBox="1">
            <a:spLocks noChangeArrowheads="1"/>
          </p:cNvSpPr>
          <p:nvPr/>
        </p:nvSpPr>
        <p:spPr bwMode="auto">
          <a:xfrm>
            <a:off x="755650" y="1700213"/>
            <a:ext cx="7416800" cy="4465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1313" indent="-27146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9pPr>
          </a:lstStyle>
          <a:p>
            <a:pPr algn="just">
              <a:lnSpc>
                <a:spcPct val="80000"/>
              </a:lnSpc>
              <a:spcBef>
                <a:spcPts val="425"/>
              </a:spcBef>
              <a:buClr>
                <a:srgbClr val="6076B4"/>
              </a:buClr>
              <a:buSzPct val="76000"/>
              <a:buFont typeface="Wingdings 2" panose="05020102010507070707" pitchFamily="18" charset="2"/>
              <a:buChar char=""/>
            </a:pPr>
            <a:r>
              <a:rPr lang="pl-PL" altLang="en-US" sz="1600" dirty="0">
                <a:solidFill>
                  <a:srgbClr val="2F5897"/>
                </a:solidFill>
                <a:ea typeface="Microsoft YaHei" panose="020B0503020204020204" pitchFamily="34" charset="-122"/>
              </a:rPr>
              <a:t>To na pracodawcy spoczywa obowiązek przeciwdziałania temu zjawisku, mimo, że </a:t>
            </a:r>
            <a:r>
              <a:rPr lang="pl-PL" altLang="en-US" sz="1600" dirty="0" err="1">
                <a:solidFill>
                  <a:srgbClr val="2F5897"/>
                </a:solidFill>
                <a:ea typeface="Microsoft YaHei" panose="020B0503020204020204" pitchFamily="34" charset="-122"/>
              </a:rPr>
              <a:t>mobbing</a:t>
            </a:r>
            <a:r>
              <a:rPr lang="pl-PL" altLang="en-US" sz="1600" dirty="0">
                <a:solidFill>
                  <a:srgbClr val="2F5897"/>
                </a:solidFill>
                <a:ea typeface="Microsoft YaHei" panose="020B0503020204020204" pitchFamily="34" charset="-122"/>
              </a:rPr>
              <a:t> może być dokonywany ze strony pracodawcy jak i innych pracowników (nie jest </a:t>
            </a:r>
            <a:r>
              <a:rPr lang="pl-PL" altLang="en-US" sz="1600" dirty="0" err="1">
                <a:solidFill>
                  <a:srgbClr val="2F5897"/>
                </a:solidFill>
                <a:ea typeface="Microsoft YaHei" panose="020B0503020204020204" pitchFamily="34" charset="-122"/>
              </a:rPr>
              <a:t>mobbingiem</a:t>
            </a:r>
            <a:r>
              <a:rPr lang="pl-PL" altLang="en-US" sz="1600" dirty="0">
                <a:solidFill>
                  <a:srgbClr val="2F5897"/>
                </a:solidFill>
                <a:ea typeface="Microsoft YaHei" panose="020B0503020204020204" pitchFamily="34" charset="-122"/>
              </a:rPr>
              <a:t> zwykłe wydawanie poleceń służbowych). </a:t>
            </a:r>
          </a:p>
          <a:p>
            <a:pPr algn="just">
              <a:lnSpc>
                <a:spcPct val="80000"/>
              </a:lnSpc>
              <a:spcBef>
                <a:spcPts val="425"/>
              </a:spcBef>
              <a:buClr>
                <a:srgbClr val="6076B4"/>
              </a:buClr>
              <a:buSzPct val="76000"/>
              <a:buFont typeface="Wingdings 2" panose="05020102010507070707" pitchFamily="18" charset="2"/>
              <a:buChar char=""/>
            </a:pPr>
            <a:r>
              <a:rPr lang="pl-PL" altLang="en-US" sz="1600" dirty="0">
                <a:solidFill>
                  <a:srgbClr val="2F5897"/>
                </a:solidFill>
                <a:ea typeface="Microsoft YaHei" panose="020B0503020204020204" pitchFamily="34" charset="-122"/>
              </a:rPr>
              <a:t>Odpowiedzialność pracodawcy za </a:t>
            </a:r>
            <a:r>
              <a:rPr lang="pl-PL" altLang="en-US" sz="1600" dirty="0" err="1">
                <a:solidFill>
                  <a:srgbClr val="2F5897"/>
                </a:solidFill>
                <a:ea typeface="Microsoft YaHei" panose="020B0503020204020204" pitchFamily="34" charset="-122"/>
              </a:rPr>
              <a:t>mobbing</a:t>
            </a:r>
            <a:r>
              <a:rPr lang="pl-PL" altLang="en-US" sz="1600" dirty="0">
                <a:solidFill>
                  <a:srgbClr val="2F5897"/>
                </a:solidFill>
                <a:ea typeface="Microsoft YaHei" panose="020B0503020204020204" pitchFamily="34" charset="-122"/>
              </a:rPr>
              <a:t> odbywa się </a:t>
            </a:r>
            <a:r>
              <a:rPr lang="pl-PL" altLang="en-US" sz="1600" b="1" dirty="0">
                <a:solidFill>
                  <a:srgbClr val="2F5897"/>
                </a:solidFill>
                <a:ea typeface="Microsoft YaHei" panose="020B0503020204020204" pitchFamily="34" charset="-122"/>
              </a:rPr>
              <a:t>na zasadzie ryzyka </a:t>
            </a:r>
            <a:r>
              <a:rPr lang="pl-PL" altLang="en-US" sz="1600" dirty="0">
                <a:solidFill>
                  <a:srgbClr val="2F5897"/>
                </a:solidFill>
                <a:ea typeface="Microsoft YaHei" panose="020B0503020204020204" pitchFamily="34" charset="-122"/>
              </a:rPr>
              <a:t>(opracowanie polityki </a:t>
            </a:r>
            <a:r>
              <a:rPr lang="pl-PL" altLang="en-US" sz="1600" dirty="0" err="1">
                <a:solidFill>
                  <a:srgbClr val="2F5897"/>
                </a:solidFill>
                <a:ea typeface="Microsoft YaHei" panose="020B0503020204020204" pitchFamily="34" charset="-122"/>
              </a:rPr>
              <a:t>antymobbingowej</a:t>
            </a:r>
            <a:r>
              <a:rPr lang="pl-PL" altLang="en-US" sz="1600" dirty="0">
                <a:solidFill>
                  <a:srgbClr val="2F5897"/>
                </a:solidFill>
                <a:ea typeface="Microsoft YaHei" panose="020B0503020204020204" pitchFamily="34" charset="-122"/>
              </a:rPr>
              <a:t>)</a:t>
            </a:r>
          </a:p>
          <a:p>
            <a:pPr algn="just">
              <a:lnSpc>
                <a:spcPct val="80000"/>
              </a:lnSpc>
              <a:spcBef>
                <a:spcPts val="425"/>
              </a:spcBef>
              <a:buClr>
                <a:srgbClr val="6076B4"/>
              </a:buClr>
              <a:buSzPct val="76000"/>
              <a:buFont typeface="Wingdings 2" panose="05020102010507070707" pitchFamily="18" charset="2"/>
              <a:buChar char=""/>
            </a:pPr>
            <a:r>
              <a:rPr lang="pl-PL" altLang="en-US" sz="1600" dirty="0" err="1">
                <a:solidFill>
                  <a:srgbClr val="2F5897"/>
                </a:solidFill>
                <a:ea typeface="Microsoft YaHei" panose="020B0503020204020204" pitchFamily="34" charset="-122"/>
              </a:rPr>
              <a:t>Mobbing</a:t>
            </a:r>
            <a:r>
              <a:rPr lang="pl-PL" altLang="en-US" sz="1600" dirty="0">
                <a:solidFill>
                  <a:srgbClr val="2F5897"/>
                </a:solidFill>
                <a:ea typeface="Microsoft YaHei" panose="020B0503020204020204" pitchFamily="34" charset="-122"/>
              </a:rPr>
              <a:t> odbywa się na płaszczyźnie pionowej: przełożony – podwładny, albo pracowników na równorzędnych stanowiskach (nawet akceptowanie, tolerowanie </a:t>
            </a:r>
            <a:r>
              <a:rPr lang="pl-PL" altLang="en-US" sz="1600" dirty="0" err="1">
                <a:solidFill>
                  <a:srgbClr val="2F5897"/>
                </a:solidFill>
                <a:ea typeface="Microsoft YaHei" panose="020B0503020204020204" pitchFamily="34" charset="-122"/>
              </a:rPr>
              <a:t>zachowań</a:t>
            </a:r>
            <a:r>
              <a:rPr lang="pl-PL" altLang="en-US" sz="1600" dirty="0">
                <a:solidFill>
                  <a:srgbClr val="2F5897"/>
                </a:solidFill>
                <a:ea typeface="Microsoft YaHei" panose="020B0503020204020204" pitchFamily="34" charset="-122"/>
              </a:rPr>
              <a:t> innych osób wykonujących czynności na jego rzecz lub na terenie zakładu pracy, na zachowania, których pracodawca może mieć wpływ)</a:t>
            </a:r>
          </a:p>
          <a:p>
            <a:pPr algn="just">
              <a:lnSpc>
                <a:spcPct val="80000"/>
              </a:lnSpc>
              <a:spcBef>
                <a:spcPts val="425"/>
              </a:spcBef>
              <a:buClr>
                <a:srgbClr val="6076B4"/>
              </a:buClr>
              <a:buSzPct val="76000"/>
              <a:buFont typeface="Wingdings 2" panose="05020102010507070707" pitchFamily="18" charset="2"/>
              <a:buChar char=""/>
            </a:pPr>
            <a:r>
              <a:rPr lang="pl-PL" altLang="en-US" sz="1600" i="1" dirty="0">
                <a:solidFill>
                  <a:srgbClr val="2F5897"/>
                </a:solidFill>
                <a:ea typeface="Microsoft YaHei" panose="020B0503020204020204" pitchFamily="34" charset="-122"/>
              </a:rPr>
              <a:t>Pracownik ochrony stale przy wyjściu sprawdzał pracownika,</a:t>
            </a:r>
            <a:br>
              <a:rPr lang="pl-PL" altLang="en-US" sz="1600" i="1" dirty="0">
                <a:solidFill>
                  <a:srgbClr val="2F5897"/>
                </a:solidFill>
                <a:ea typeface="Microsoft YaHei" panose="020B0503020204020204" pitchFamily="34" charset="-122"/>
              </a:rPr>
            </a:br>
            <a:r>
              <a:rPr lang="pl-PL" altLang="en-US" sz="1600" i="1" dirty="0">
                <a:solidFill>
                  <a:srgbClr val="2F5897"/>
                </a:solidFill>
                <a:ea typeface="Microsoft YaHei" panose="020B0503020204020204" pitchFamily="34" charset="-122"/>
              </a:rPr>
              <a:t>z wynikiem negatywnym, który nie chciał mu sprzedać sprzętu RTV po obniżonej cenie, problem ten przez pracownika był zgłaszany pracodawcy. </a:t>
            </a:r>
          </a:p>
          <a:p>
            <a:pPr algn="just">
              <a:lnSpc>
                <a:spcPct val="80000"/>
              </a:lnSpc>
              <a:spcBef>
                <a:spcPts val="425"/>
              </a:spcBef>
              <a:buClr>
                <a:srgbClr val="6076B4"/>
              </a:buClr>
              <a:buSzPct val="76000"/>
              <a:buFont typeface="Wingdings 2" panose="05020102010507070707" pitchFamily="18" charset="2"/>
              <a:buChar char=""/>
            </a:pPr>
            <a:r>
              <a:rPr lang="pl-PL" altLang="en-US" sz="1600" dirty="0">
                <a:solidFill>
                  <a:srgbClr val="2F5897"/>
                </a:solidFill>
                <a:ea typeface="Microsoft YaHei" panose="020B0503020204020204" pitchFamily="34" charset="-122"/>
              </a:rPr>
              <a:t>W </a:t>
            </a:r>
            <a:r>
              <a:rPr lang="pl-PL" altLang="en-US" sz="1600" dirty="0" err="1">
                <a:solidFill>
                  <a:srgbClr val="2F5897"/>
                </a:solidFill>
                <a:ea typeface="Microsoft YaHei" panose="020B0503020204020204" pitchFamily="34" charset="-122"/>
              </a:rPr>
              <a:t>mobbingu</a:t>
            </a:r>
            <a:r>
              <a:rPr lang="pl-PL" altLang="en-US" sz="1600" dirty="0">
                <a:solidFill>
                  <a:srgbClr val="2F5897"/>
                </a:solidFill>
                <a:ea typeface="Microsoft YaHei" panose="020B0503020204020204" pitchFamily="34" charset="-122"/>
              </a:rPr>
              <a:t> uczestniczą </a:t>
            </a:r>
            <a:r>
              <a:rPr lang="pl-PL" altLang="en-US" sz="1600" b="1" dirty="0">
                <a:solidFill>
                  <a:srgbClr val="2F5897"/>
                </a:solidFill>
                <a:ea typeface="Microsoft YaHei" panose="020B0503020204020204" pitchFamily="34" charset="-122"/>
              </a:rPr>
              <a:t>zazwyczaj bezpośredni przełożeni, jak również współpracownicy</a:t>
            </a:r>
            <a:r>
              <a:rPr lang="pl-PL" altLang="en-US" sz="1600" dirty="0">
                <a:solidFill>
                  <a:srgbClr val="2F5897"/>
                </a:solidFill>
                <a:ea typeface="Microsoft YaHei" panose="020B0503020204020204" pitchFamily="34" charset="-122"/>
              </a:rPr>
              <a:t> z zakładu pracy, ale mogą również uczestniczyć małżonek lub dorosłe dzieci właściciela, albo ściśle współpracujący z pracodawcą kluczowy kontrahent. </a:t>
            </a:r>
          </a:p>
        </p:txBody>
      </p:sp>
      <p:sp>
        <p:nvSpPr>
          <p:cNvPr id="35843" name="Text Box 3">
            <a:extLst>
              <a:ext uri="{FF2B5EF4-FFF2-40B4-BE49-F238E27FC236}">
                <a16:creationId xmlns:a16="http://schemas.microsoft.com/office/drawing/2014/main" id="{241932A5-2E74-4BE3-B3A7-6F43A43E8C91}"/>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BAD7B6C4-BBBD-4F86-B18F-8F9F4406F11C}" type="slidenum">
              <a:rPr lang="pl-PL" altLang="en-US" sz="1200">
                <a:solidFill>
                  <a:srgbClr val="FEFEFE"/>
                </a:solidFill>
              </a:rPr>
              <a:pPr>
                <a:buClrTx/>
                <a:buFontTx/>
                <a:buNone/>
              </a:pPr>
              <a:t>31</a:t>
            </a:fld>
            <a:endParaRPr lang="pl-PL" altLang="en-US" sz="120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ext Box 1">
            <a:extLst>
              <a:ext uri="{FF2B5EF4-FFF2-40B4-BE49-F238E27FC236}">
                <a16:creationId xmlns:a16="http://schemas.microsoft.com/office/drawing/2014/main" id="{2E1C9EE0-05CE-486A-8C91-95175D06734D}"/>
              </a:ext>
            </a:extLst>
          </p:cNvPr>
          <p:cNvSpPr txBox="1">
            <a:spLocks noChangeArrowheads="1"/>
          </p:cNvSpPr>
          <p:nvPr/>
        </p:nvSpPr>
        <p:spPr bwMode="auto">
          <a:xfrm>
            <a:off x="611188" y="836613"/>
            <a:ext cx="7024687"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r>
              <a:rPr lang="pl-PL" altLang="en-US" sz="2800" b="1">
                <a:solidFill>
                  <a:srgbClr val="6076B4"/>
                </a:solidFill>
                <a:ea typeface="Microsoft YaHei" panose="020B0503020204020204" pitchFamily="34" charset="-122"/>
              </a:rPr>
              <a:t>ROSZCZENIA PRACOWNIKA </a:t>
            </a:r>
            <a:br>
              <a:rPr lang="pl-PL" altLang="en-US" sz="2800" b="1">
                <a:solidFill>
                  <a:srgbClr val="6076B4"/>
                </a:solidFill>
                <a:ea typeface="Microsoft YaHei" panose="020B0503020204020204" pitchFamily="34" charset="-122"/>
              </a:rPr>
            </a:br>
            <a:r>
              <a:rPr lang="pl-PL" altLang="en-US" sz="2800" b="1">
                <a:solidFill>
                  <a:srgbClr val="6076B4"/>
                </a:solidFill>
                <a:ea typeface="Microsoft YaHei" panose="020B0503020204020204" pitchFamily="34" charset="-122"/>
              </a:rPr>
              <a:t>WZGLĘDEM PRACODAWCY</a:t>
            </a:r>
          </a:p>
        </p:txBody>
      </p:sp>
      <p:sp>
        <p:nvSpPr>
          <p:cNvPr id="36866" name="Text Box 2">
            <a:extLst>
              <a:ext uri="{FF2B5EF4-FFF2-40B4-BE49-F238E27FC236}">
                <a16:creationId xmlns:a16="http://schemas.microsoft.com/office/drawing/2014/main" id="{2A875BFE-068E-46CE-9AC0-5EF1C734F020}"/>
              </a:ext>
            </a:extLst>
          </p:cNvPr>
          <p:cNvSpPr txBox="1">
            <a:spLocks noChangeArrowheads="1"/>
          </p:cNvSpPr>
          <p:nvPr/>
        </p:nvSpPr>
        <p:spPr bwMode="auto">
          <a:xfrm>
            <a:off x="1042988" y="2324100"/>
            <a:ext cx="6913562" cy="3697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68263">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1pPr>
            <a:lvl2pPr>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2pPr>
            <a:lvl3pPr>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3pPr>
            <a:lvl4pPr>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4pPr>
            <a:lvl5pPr>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9pPr>
          </a:lstStyle>
          <a:p>
            <a:pPr algn="just">
              <a:lnSpc>
                <a:spcPct val="90000"/>
              </a:lnSpc>
              <a:spcBef>
                <a:spcPts val="500"/>
              </a:spcBef>
              <a:buClrTx/>
              <a:buSzPct val="76000"/>
              <a:buFontTx/>
              <a:buNone/>
            </a:pPr>
            <a:r>
              <a:rPr lang="pl-PL" altLang="en-US" dirty="0">
                <a:solidFill>
                  <a:srgbClr val="2F5897"/>
                </a:solidFill>
                <a:ea typeface="Microsoft YaHei" panose="020B0503020204020204" pitchFamily="34" charset="-122"/>
              </a:rPr>
              <a:t>Pracownik, u którego </a:t>
            </a:r>
            <a:r>
              <a:rPr lang="pl-PL" altLang="en-US" dirty="0" err="1">
                <a:solidFill>
                  <a:srgbClr val="2F5897"/>
                </a:solidFill>
                <a:ea typeface="Microsoft YaHei" panose="020B0503020204020204" pitchFamily="34" charset="-122"/>
              </a:rPr>
              <a:t>mobbing</a:t>
            </a:r>
            <a:r>
              <a:rPr lang="pl-PL" altLang="en-US" dirty="0">
                <a:solidFill>
                  <a:srgbClr val="2F5897"/>
                </a:solidFill>
                <a:ea typeface="Microsoft YaHei" panose="020B0503020204020204" pitchFamily="34" charset="-122"/>
              </a:rPr>
              <a:t> wywołał rozstrój zdrowia, może dochodzić od pracodawcy odpowiedniej sumy tytułem zadośćuczynienia pieniężnego za doznaną krzywdę – </a:t>
            </a:r>
            <a:r>
              <a:rPr lang="pl-PL" altLang="en-US" dirty="0">
                <a:solidFill>
                  <a:srgbClr val="4E2929"/>
                </a:solidFill>
                <a:ea typeface="Microsoft YaHei" panose="020B0503020204020204" pitchFamily="34" charset="-122"/>
              </a:rPr>
              <a:t>art. 94 ³ § 3 </a:t>
            </a:r>
            <a:r>
              <a:rPr lang="pl-PL" altLang="en-US" dirty="0">
                <a:solidFill>
                  <a:srgbClr val="2F5897"/>
                </a:solidFill>
                <a:ea typeface="Microsoft YaHei" panose="020B0503020204020204" pitchFamily="34" charset="-122"/>
              </a:rPr>
              <a:t>kodeksu pracy. </a:t>
            </a:r>
          </a:p>
          <a:p>
            <a:pPr algn="just">
              <a:lnSpc>
                <a:spcPct val="90000"/>
              </a:lnSpc>
              <a:spcBef>
                <a:spcPts val="500"/>
              </a:spcBef>
              <a:buClrTx/>
              <a:buSzPct val="76000"/>
              <a:buFontTx/>
              <a:buNone/>
            </a:pPr>
            <a:endParaRPr lang="pl-PL" altLang="en-US" dirty="0">
              <a:solidFill>
                <a:srgbClr val="2F5897"/>
              </a:solidFill>
              <a:ea typeface="Microsoft YaHei" panose="020B0503020204020204" pitchFamily="34" charset="-122"/>
            </a:endParaRPr>
          </a:p>
          <a:p>
            <a:pPr algn="just">
              <a:lnSpc>
                <a:spcPct val="90000"/>
              </a:lnSpc>
              <a:spcBef>
                <a:spcPts val="500"/>
              </a:spcBef>
              <a:buClrTx/>
              <a:buSzPct val="76000"/>
              <a:buFontTx/>
              <a:buNone/>
            </a:pPr>
            <a:r>
              <a:rPr lang="pl-PL" altLang="en-US" b="1" dirty="0">
                <a:solidFill>
                  <a:srgbClr val="4E2929"/>
                </a:solidFill>
                <a:ea typeface="Microsoft YaHei" panose="020B0503020204020204" pitchFamily="34" charset="-122"/>
              </a:rPr>
              <a:t>Rozstrój zdrowia </a:t>
            </a:r>
            <a:r>
              <a:rPr lang="pl-PL" altLang="en-US" dirty="0">
                <a:solidFill>
                  <a:srgbClr val="2F5897"/>
                </a:solidFill>
                <a:ea typeface="Microsoft YaHei" panose="020B0503020204020204" pitchFamily="34" charset="-122"/>
              </a:rPr>
              <a:t>to zakłócenie funkcjonowania poszczególnych organów, bez ich widocznego uszkodzenia (nerwica, choroba psychiczna, obniżenie sprawności intelektualnej, objawy niepokoju i lęku, zaburzone poczucie bezpieczeństwa, bezsenność, drażliwość, wzmożona pobudliwość).</a:t>
            </a:r>
          </a:p>
        </p:txBody>
      </p:sp>
      <p:sp>
        <p:nvSpPr>
          <p:cNvPr id="36867" name="Text Box 3">
            <a:extLst>
              <a:ext uri="{FF2B5EF4-FFF2-40B4-BE49-F238E27FC236}">
                <a16:creationId xmlns:a16="http://schemas.microsoft.com/office/drawing/2014/main" id="{435D69C1-E480-4968-8B52-C11511E97E13}"/>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604E9172-8BBA-4B28-AD6E-49F4F9F78698}" type="slidenum">
              <a:rPr lang="pl-PL" altLang="en-US" sz="1200">
                <a:solidFill>
                  <a:srgbClr val="FEFEFE"/>
                </a:solidFill>
              </a:rPr>
              <a:pPr>
                <a:buClrTx/>
                <a:buFontTx/>
                <a:buNone/>
              </a:pPr>
              <a:t>32</a:t>
            </a:fld>
            <a:endParaRPr lang="pl-PL" altLang="en-US" sz="120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ext Box 1">
            <a:extLst>
              <a:ext uri="{FF2B5EF4-FFF2-40B4-BE49-F238E27FC236}">
                <a16:creationId xmlns:a16="http://schemas.microsoft.com/office/drawing/2014/main" id="{481E4115-F34D-4CC3-A391-07CDE5E7DA9B}"/>
              </a:ext>
            </a:extLst>
          </p:cNvPr>
          <p:cNvSpPr txBox="1">
            <a:spLocks noChangeArrowheads="1"/>
          </p:cNvSpPr>
          <p:nvPr/>
        </p:nvSpPr>
        <p:spPr bwMode="auto">
          <a:xfrm>
            <a:off x="611188" y="836613"/>
            <a:ext cx="7024687"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r>
              <a:rPr lang="pl-PL" altLang="en-US" sz="2800" b="1">
                <a:solidFill>
                  <a:srgbClr val="6076B4"/>
                </a:solidFill>
                <a:ea typeface="Microsoft YaHei" panose="020B0503020204020204" pitchFamily="34" charset="-122"/>
              </a:rPr>
              <a:t>ROSZCZENIA PRACOWNIKA </a:t>
            </a:r>
            <a:br>
              <a:rPr lang="pl-PL" altLang="en-US" sz="2800" b="1">
                <a:solidFill>
                  <a:srgbClr val="6076B4"/>
                </a:solidFill>
                <a:ea typeface="Microsoft YaHei" panose="020B0503020204020204" pitchFamily="34" charset="-122"/>
              </a:rPr>
            </a:br>
            <a:r>
              <a:rPr lang="pl-PL" altLang="en-US" sz="2800" b="1">
                <a:solidFill>
                  <a:srgbClr val="6076B4"/>
                </a:solidFill>
                <a:ea typeface="Microsoft YaHei" panose="020B0503020204020204" pitchFamily="34" charset="-122"/>
              </a:rPr>
              <a:t>WZGLĘDEM PRACODAWCY</a:t>
            </a:r>
          </a:p>
        </p:txBody>
      </p:sp>
      <p:sp>
        <p:nvSpPr>
          <p:cNvPr id="37890" name="Text Box 2">
            <a:extLst>
              <a:ext uri="{FF2B5EF4-FFF2-40B4-BE49-F238E27FC236}">
                <a16:creationId xmlns:a16="http://schemas.microsoft.com/office/drawing/2014/main" id="{B75DD751-39A0-4AE8-B3D2-2AA1F0536E8D}"/>
              </a:ext>
            </a:extLst>
          </p:cNvPr>
          <p:cNvSpPr txBox="1">
            <a:spLocks noChangeArrowheads="1"/>
          </p:cNvSpPr>
          <p:nvPr/>
        </p:nvSpPr>
        <p:spPr bwMode="auto">
          <a:xfrm>
            <a:off x="1042988" y="2324100"/>
            <a:ext cx="6913562" cy="3697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68263">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1pPr>
            <a:lvl2pPr>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2pPr>
            <a:lvl3pPr>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3pPr>
            <a:lvl4pPr>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4pPr>
            <a:lvl5pPr>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9pPr>
          </a:lstStyle>
          <a:p>
            <a:pPr algn="just">
              <a:lnSpc>
                <a:spcPct val="80000"/>
              </a:lnSpc>
              <a:spcBef>
                <a:spcPts val="500"/>
              </a:spcBef>
              <a:buClrTx/>
              <a:buSzPct val="76000"/>
              <a:buFontTx/>
              <a:buNone/>
            </a:pPr>
            <a:r>
              <a:rPr lang="pl-PL" altLang="en-US" dirty="0">
                <a:solidFill>
                  <a:srgbClr val="2F5897"/>
                </a:solidFill>
                <a:ea typeface="Microsoft YaHei" panose="020B0503020204020204" pitchFamily="34" charset="-122"/>
              </a:rPr>
              <a:t>Pracownik, który wskutek </a:t>
            </a:r>
            <a:r>
              <a:rPr lang="pl-PL" altLang="en-US" dirty="0" err="1">
                <a:solidFill>
                  <a:srgbClr val="2F5897"/>
                </a:solidFill>
                <a:ea typeface="Microsoft YaHei" panose="020B0503020204020204" pitchFamily="34" charset="-122"/>
              </a:rPr>
              <a:t>mobbingu</a:t>
            </a:r>
            <a:r>
              <a:rPr lang="pl-PL" altLang="en-US" dirty="0">
                <a:solidFill>
                  <a:srgbClr val="2F5897"/>
                </a:solidFill>
                <a:ea typeface="Microsoft YaHei" panose="020B0503020204020204" pitchFamily="34" charset="-122"/>
              </a:rPr>
              <a:t> rozwiązał umowę</a:t>
            </a:r>
            <a:br>
              <a:rPr lang="pl-PL" altLang="en-US" dirty="0">
                <a:solidFill>
                  <a:srgbClr val="2F5897"/>
                </a:solidFill>
                <a:ea typeface="Microsoft YaHei" panose="020B0503020204020204" pitchFamily="34" charset="-122"/>
              </a:rPr>
            </a:br>
            <a:r>
              <a:rPr lang="pl-PL" altLang="en-US" dirty="0">
                <a:solidFill>
                  <a:srgbClr val="2F5897"/>
                </a:solidFill>
                <a:ea typeface="Microsoft YaHei" panose="020B0503020204020204" pitchFamily="34" charset="-122"/>
              </a:rPr>
              <a:t>o pracę (za wypowiedzeniem lub bez wypowiedzenia) ma prawo dochodzić od pracodawcy odszkodowania</a:t>
            </a:r>
            <a:br>
              <a:rPr lang="pl-PL" altLang="en-US" dirty="0">
                <a:solidFill>
                  <a:srgbClr val="2F5897"/>
                </a:solidFill>
                <a:ea typeface="Microsoft YaHei" panose="020B0503020204020204" pitchFamily="34" charset="-122"/>
              </a:rPr>
            </a:br>
            <a:r>
              <a:rPr lang="pl-PL" altLang="en-US" dirty="0">
                <a:solidFill>
                  <a:srgbClr val="2F5897"/>
                </a:solidFill>
                <a:ea typeface="Microsoft YaHei" panose="020B0503020204020204" pitchFamily="34" charset="-122"/>
              </a:rPr>
              <a:t>w wysokości nie niższej niż minimalne wynagrodzenie za pracę ustalone na podstawie odrębnych przepisów – </a:t>
            </a:r>
            <a:r>
              <a:rPr lang="pl-PL" altLang="en-US" dirty="0">
                <a:solidFill>
                  <a:srgbClr val="4E2929"/>
                </a:solidFill>
                <a:ea typeface="Microsoft YaHei" panose="020B0503020204020204" pitchFamily="34" charset="-122"/>
              </a:rPr>
              <a:t>art. 94 ³ § 4 </a:t>
            </a:r>
            <a:r>
              <a:rPr lang="pl-PL" altLang="en-US" dirty="0">
                <a:solidFill>
                  <a:srgbClr val="2F5897"/>
                </a:solidFill>
                <a:ea typeface="Microsoft YaHei" panose="020B0503020204020204" pitchFamily="34" charset="-122"/>
              </a:rPr>
              <a:t>kodeksu pracy. </a:t>
            </a:r>
          </a:p>
          <a:p>
            <a:pPr algn="just">
              <a:lnSpc>
                <a:spcPct val="80000"/>
              </a:lnSpc>
              <a:spcBef>
                <a:spcPts val="500"/>
              </a:spcBef>
              <a:buClrTx/>
              <a:buSzPct val="76000"/>
              <a:buFontTx/>
              <a:buNone/>
            </a:pPr>
            <a:endParaRPr lang="pl-PL" altLang="en-US" dirty="0">
              <a:solidFill>
                <a:srgbClr val="2F5897"/>
              </a:solidFill>
              <a:ea typeface="Microsoft YaHei" panose="020B0503020204020204" pitchFamily="34" charset="-122"/>
            </a:endParaRPr>
          </a:p>
          <a:p>
            <a:pPr algn="just">
              <a:lnSpc>
                <a:spcPct val="80000"/>
              </a:lnSpc>
              <a:spcBef>
                <a:spcPts val="500"/>
              </a:spcBef>
              <a:buClrTx/>
              <a:buSzPct val="76000"/>
              <a:buFontTx/>
              <a:buNone/>
            </a:pPr>
            <a:r>
              <a:rPr lang="pl-PL" altLang="en-US" dirty="0">
                <a:solidFill>
                  <a:srgbClr val="2F5897"/>
                </a:solidFill>
                <a:ea typeface="Microsoft YaHei" panose="020B0503020204020204" pitchFamily="34" charset="-122"/>
              </a:rPr>
              <a:t>Oświadczenie pracownika o rozwiązaniu umowy o pracę powinno nastąpić na piśmie z </a:t>
            </a:r>
            <a:r>
              <a:rPr lang="pl-PL" altLang="en-US" dirty="0">
                <a:solidFill>
                  <a:srgbClr val="4E2929"/>
                </a:solidFill>
                <a:ea typeface="Microsoft YaHei" panose="020B0503020204020204" pitchFamily="34" charset="-122"/>
              </a:rPr>
              <a:t>podaniem </a:t>
            </a:r>
            <a:r>
              <a:rPr lang="pl-PL" altLang="en-US" dirty="0" err="1">
                <a:solidFill>
                  <a:srgbClr val="4E2929"/>
                </a:solidFill>
                <a:ea typeface="Microsoft YaHei" panose="020B0503020204020204" pitchFamily="34" charset="-122"/>
              </a:rPr>
              <a:t>mobbingu</a:t>
            </a:r>
            <a:r>
              <a:rPr lang="pl-PL" altLang="en-US" dirty="0">
                <a:solidFill>
                  <a:srgbClr val="4E2929"/>
                </a:solidFill>
                <a:ea typeface="Microsoft YaHei" panose="020B0503020204020204" pitchFamily="34" charset="-122"/>
              </a:rPr>
              <a:t> jako przyczyny uzasadniającej rozwiązanie umowy</a:t>
            </a:r>
            <a:r>
              <a:rPr lang="pl-PL" altLang="en-US" dirty="0">
                <a:solidFill>
                  <a:srgbClr val="2F5897"/>
                </a:solidFill>
                <a:ea typeface="Microsoft YaHei" panose="020B0503020204020204" pitchFamily="34" charset="-122"/>
              </a:rPr>
              <a:t> (również umowa na czas określony, niezawierająca klauzuli</a:t>
            </a:r>
            <a:br>
              <a:rPr lang="pl-PL" altLang="en-US" dirty="0">
                <a:solidFill>
                  <a:srgbClr val="2F5897"/>
                </a:solidFill>
                <a:ea typeface="Microsoft YaHei" panose="020B0503020204020204" pitchFamily="34" charset="-122"/>
              </a:rPr>
            </a:br>
            <a:r>
              <a:rPr lang="pl-PL" altLang="en-US" dirty="0">
                <a:solidFill>
                  <a:srgbClr val="2F5897"/>
                </a:solidFill>
                <a:ea typeface="Microsoft YaHei" panose="020B0503020204020204" pitchFamily="34" charset="-122"/>
              </a:rPr>
              <a:t>o możliwości wypowiedzenia).</a:t>
            </a:r>
          </a:p>
        </p:txBody>
      </p:sp>
      <p:sp>
        <p:nvSpPr>
          <p:cNvPr id="37891" name="Text Box 3">
            <a:extLst>
              <a:ext uri="{FF2B5EF4-FFF2-40B4-BE49-F238E27FC236}">
                <a16:creationId xmlns:a16="http://schemas.microsoft.com/office/drawing/2014/main" id="{C519F96F-AA01-4020-85B1-C4A3EFC4B522}"/>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82846EFF-08E1-4FC9-9EBB-A47842786111}" type="slidenum">
              <a:rPr lang="pl-PL" altLang="en-US" sz="1200">
                <a:solidFill>
                  <a:srgbClr val="FEFEFE"/>
                </a:solidFill>
              </a:rPr>
              <a:pPr>
                <a:buClrTx/>
                <a:buFontTx/>
                <a:buNone/>
              </a:pPr>
              <a:t>33</a:t>
            </a:fld>
            <a:endParaRPr lang="pl-PL" altLang="en-US" sz="120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ext Box 1">
            <a:extLst>
              <a:ext uri="{FF2B5EF4-FFF2-40B4-BE49-F238E27FC236}">
                <a16:creationId xmlns:a16="http://schemas.microsoft.com/office/drawing/2014/main" id="{9C8E2997-741A-422F-9C3A-6E439080A175}"/>
              </a:ext>
            </a:extLst>
          </p:cNvPr>
          <p:cNvSpPr txBox="1">
            <a:spLocks noChangeArrowheads="1"/>
          </p:cNvSpPr>
          <p:nvPr/>
        </p:nvSpPr>
        <p:spPr bwMode="auto">
          <a:xfrm>
            <a:off x="1042988" y="1027113"/>
            <a:ext cx="7024687" cy="601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r>
              <a:rPr lang="pl-PL" altLang="en-US" sz="2800" b="1" dirty="0">
                <a:solidFill>
                  <a:srgbClr val="6076B4"/>
                </a:solidFill>
                <a:ea typeface="Microsoft YaHei" panose="020B0503020204020204" pitchFamily="34" charset="-122"/>
              </a:rPr>
              <a:t>MOBBING - podsumowanie</a:t>
            </a:r>
          </a:p>
        </p:txBody>
      </p:sp>
      <p:sp>
        <p:nvSpPr>
          <p:cNvPr id="38914" name="AutoShape 2">
            <a:extLst>
              <a:ext uri="{FF2B5EF4-FFF2-40B4-BE49-F238E27FC236}">
                <a16:creationId xmlns:a16="http://schemas.microsoft.com/office/drawing/2014/main" id="{56BF0DCE-B3A7-43C7-B348-AB24A022AB8F}"/>
              </a:ext>
            </a:extLst>
          </p:cNvPr>
          <p:cNvSpPr>
            <a:spLocks noChangeArrowheads="1"/>
          </p:cNvSpPr>
          <p:nvPr/>
        </p:nvSpPr>
        <p:spPr bwMode="auto">
          <a:xfrm>
            <a:off x="1116013" y="1989138"/>
            <a:ext cx="4392612" cy="1727200"/>
          </a:xfrm>
          <a:prstGeom prst="roundRect">
            <a:avLst>
              <a:gd name="adj" fmla="val 16667"/>
            </a:avLst>
          </a:prstGeom>
          <a:solidFill>
            <a:srgbClr val="F0B57A"/>
          </a:solidFill>
          <a:ln w="15840" cap="sq">
            <a:solidFill>
              <a:srgbClr val="445583"/>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8915" name="AutoShape 3">
            <a:extLst>
              <a:ext uri="{FF2B5EF4-FFF2-40B4-BE49-F238E27FC236}">
                <a16:creationId xmlns:a16="http://schemas.microsoft.com/office/drawing/2014/main" id="{2C44A80A-FAA4-4FD3-8205-75EC4DBDEFF6}"/>
              </a:ext>
            </a:extLst>
          </p:cNvPr>
          <p:cNvSpPr>
            <a:spLocks noChangeArrowheads="1"/>
          </p:cNvSpPr>
          <p:nvPr/>
        </p:nvSpPr>
        <p:spPr bwMode="auto">
          <a:xfrm>
            <a:off x="3311525" y="4221163"/>
            <a:ext cx="4392613" cy="1728787"/>
          </a:xfrm>
          <a:prstGeom prst="roundRect">
            <a:avLst>
              <a:gd name="adj" fmla="val 16667"/>
            </a:avLst>
          </a:prstGeom>
          <a:solidFill>
            <a:srgbClr val="F0B57A"/>
          </a:solidFill>
          <a:ln w="15840" cap="sq">
            <a:solidFill>
              <a:srgbClr val="445583"/>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8916" name="Text Box 4">
            <a:extLst>
              <a:ext uri="{FF2B5EF4-FFF2-40B4-BE49-F238E27FC236}">
                <a16:creationId xmlns:a16="http://schemas.microsoft.com/office/drawing/2014/main" id="{833A199F-C880-41E2-A604-8E60A243BC42}"/>
              </a:ext>
            </a:extLst>
          </p:cNvPr>
          <p:cNvSpPr txBox="1">
            <a:spLocks noChangeArrowheads="1"/>
          </p:cNvSpPr>
          <p:nvPr/>
        </p:nvSpPr>
        <p:spPr bwMode="auto">
          <a:xfrm>
            <a:off x="1116013" y="1989138"/>
            <a:ext cx="4392612" cy="178728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lgn="just">
              <a:buClrTx/>
              <a:buFontTx/>
              <a:buNone/>
            </a:pPr>
            <a:r>
              <a:rPr lang="pl-PL" altLang="en-US" sz="2200" dirty="0" err="1">
                <a:solidFill>
                  <a:srgbClr val="516685"/>
                </a:solidFill>
              </a:rPr>
              <a:t>Mobbing</a:t>
            </a:r>
            <a:r>
              <a:rPr lang="pl-PL" altLang="en-US" sz="2200" dirty="0">
                <a:solidFill>
                  <a:srgbClr val="516685"/>
                </a:solidFill>
              </a:rPr>
              <a:t> nie stanowi dyskryminacji – nie ma zatem do niego zastosowania przeniesienie ciężaru dowodu na pracodawcę.</a:t>
            </a:r>
          </a:p>
        </p:txBody>
      </p:sp>
      <p:sp>
        <p:nvSpPr>
          <p:cNvPr id="38917" name="Text Box 5">
            <a:extLst>
              <a:ext uri="{FF2B5EF4-FFF2-40B4-BE49-F238E27FC236}">
                <a16:creationId xmlns:a16="http://schemas.microsoft.com/office/drawing/2014/main" id="{822FEDFD-704E-4AF7-840B-2A07E8F27DBF}"/>
              </a:ext>
            </a:extLst>
          </p:cNvPr>
          <p:cNvSpPr txBox="1">
            <a:spLocks noChangeArrowheads="1"/>
          </p:cNvSpPr>
          <p:nvPr/>
        </p:nvSpPr>
        <p:spPr bwMode="auto">
          <a:xfrm>
            <a:off x="3311525" y="4530725"/>
            <a:ext cx="4392613" cy="1100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lgn="just">
              <a:buClrTx/>
              <a:buFontTx/>
              <a:buNone/>
            </a:pPr>
            <a:r>
              <a:rPr lang="pl-PL" altLang="en-US" sz="2200" dirty="0">
                <a:solidFill>
                  <a:srgbClr val="516685"/>
                </a:solidFill>
              </a:rPr>
              <a:t>Niekiedy nie będzie </a:t>
            </a:r>
            <a:r>
              <a:rPr lang="pl-PL" altLang="en-US" sz="2200" dirty="0" err="1">
                <a:solidFill>
                  <a:srgbClr val="516685"/>
                </a:solidFill>
              </a:rPr>
              <a:t>mobbingu</a:t>
            </a:r>
            <a:r>
              <a:rPr lang="pl-PL" altLang="en-US" sz="2200" dirty="0">
                <a:solidFill>
                  <a:srgbClr val="516685"/>
                </a:solidFill>
              </a:rPr>
              <a:t>, ale może być naruszenie dóbr osobistych pracownika. </a:t>
            </a:r>
          </a:p>
        </p:txBody>
      </p:sp>
      <p:sp>
        <p:nvSpPr>
          <p:cNvPr id="38918" name="Text Box 6">
            <a:extLst>
              <a:ext uri="{FF2B5EF4-FFF2-40B4-BE49-F238E27FC236}">
                <a16:creationId xmlns:a16="http://schemas.microsoft.com/office/drawing/2014/main" id="{F4980E37-49A9-443E-9199-EE95FB28D3E1}"/>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FEA82F17-7324-4EF0-9A80-D4E9373A124A}" type="slidenum">
              <a:rPr lang="pl-PL" altLang="en-US" sz="1200">
                <a:solidFill>
                  <a:srgbClr val="FEFEFE"/>
                </a:solidFill>
              </a:rPr>
              <a:pPr>
                <a:buClrTx/>
                <a:buFontTx/>
                <a:buNone/>
              </a:pPr>
              <a:t>34</a:t>
            </a:fld>
            <a:endParaRPr lang="pl-PL" altLang="en-US" sz="120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ext Box 1">
            <a:extLst>
              <a:ext uri="{FF2B5EF4-FFF2-40B4-BE49-F238E27FC236}">
                <a16:creationId xmlns:a16="http://schemas.microsoft.com/office/drawing/2014/main" id="{73FB80BD-45D3-4436-B9D4-24F88CC5FD69}"/>
              </a:ext>
            </a:extLst>
          </p:cNvPr>
          <p:cNvSpPr txBox="1">
            <a:spLocks noChangeArrowheads="1"/>
          </p:cNvSpPr>
          <p:nvPr/>
        </p:nvSpPr>
        <p:spPr bwMode="auto">
          <a:xfrm>
            <a:off x="1042988" y="692150"/>
            <a:ext cx="7024687" cy="855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r>
              <a:rPr lang="pl-PL" altLang="en-US" sz="2800" b="1">
                <a:solidFill>
                  <a:srgbClr val="6076B4"/>
                </a:solidFill>
                <a:ea typeface="Microsoft YaHei" panose="020B0503020204020204" pitchFamily="34" charset="-122"/>
              </a:rPr>
              <a:t>Orzecznictwo w sprawach o mobbing</a:t>
            </a:r>
          </a:p>
        </p:txBody>
      </p:sp>
      <p:sp>
        <p:nvSpPr>
          <p:cNvPr id="39938" name="Text Box 2">
            <a:extLst>
              <a:ext uri="{FF2B5EF4-FFF2-40B4-BE49-F238E27FC236}">
                <a16:creationId xmlns:a16="http://schemas.microsoft.com/office/drawing/2014/main" id="{358DB7EA-41DF-4CDE-8F99-6295D4B203E6}"/>
              </a:ext>
            </a:extLst>
          </p:cNvPr>
          <p:cNvSpPr txBox="1">
            <a:spLocks noChangeArrowheads="1"/>
          </p:cNvSpPr>
          <p:nvPr/>
        </p:nvSpPr>
        <p:spPr bwMode="auto">
          <a:xfrm>
            <a:off x="1042988" y="1916113"/>
            <a:ext cx="7129462" cy="42497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68263">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1pPr>
            <a:lvl2pPr>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2pPr>
            <a:lvl3pPr>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3pPr>
            <a:lvl4pPr>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4pPr>
            <a:lvl5pPr>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9pPr>
          </a:lstStyle>
          <a:p>
            <a:pPr algn="just">
              <a:lnSpc>
                <a:spcPct val="80000"/>
              </a:lnSpc>
              <a:spcBef>
                <a:spcPts val="475"/>
              </a:spcBef>
              <a:buClrTx/>
              <a:buSzPct val="76000"/>
              <a:buFontTx/>
              <a:buNone/>
            </a:pPr>
            <a:r>
              <a:rPr lang="pl-PL" altLang="en-US" dirty="0">
                <a:solidFill>
                  <a:srgbClr val="2F5897"/>
                </a:solidFill>
                <a:ea typeface="Microsoft YaHei" panose="020B0503020204020204" pitchFamily="34" charset="-122"/>
              </a:rPr>
              <a:t>Skoro zgodnie z </a:t>
            </a:r>
            <a:r>
              <a:rPr lang="pl-PL" altLang="en-US" dirty="0">
                <a:solidFill>
                  <a:srgbClr val="182C4B"/>
                </a:solidFill>
                <a:ea typeface="Microsoft YaHei" panose="020B0503020204020204" pitchFamily="34" charset="-122"/>
              </a:rPr>
              <a:t>art. 94 pkt. 10 </a:t>
            </a:r>
            <a:r>
              <a:rPr lang="pl-PL" altLang="en-US" dirty="0">
                <a:solidFill>
                  <a:srgbClr val="2F5897"/>
                </a:solidFill>
                <a:ea typeface="Microsoft YaHei" panose="020B0503020204020204" pitchFamily="34" charset="-122"/>
              </a:rPr>
              <a:t>kodeksu pracy, pracodawca ma obowiązek wpływać na kształtowanie w zakładzie pracy zasad współżycia społecznego, a obowiązek poszanowania przez niego godności i innych dóbr osobistych pracownika podniesiony jest do rangi podstawowych zasad prawa pracy (</a:t>
            </a:r>
            <a:r>
              <a:rPr lang="pl-PL" altLang="en-US" dirty="0">
                <a:solidFill>
                  <a:srgbClr val="182C4B"/>
                </a:solidFill>
                <a:ea typeface="Microsoft YaHei" panose="020B0503020204020204" pitchFamily="34" charset="-122"/>
              </a:rPr>
              <a:t>art. 11 ¹ </a:t>
            </a:r>
            <a:r>
              <a:rPr lang="pl-PL" altLang="en-US" dirty="0" err="1">
                <a:solidFill>
                  <a:srgbClr val="182C4B"/>
                </a:solidFill>
                <a:ea typeface="Microsoft YaHei" panose="020B0503020204020204" pitchFamily="34" charset="-122"/>
              </a:rPr>
              <a:t>k.p</a:t>
            </a:r>
            <a:r>
              <a:rPr lang="pl-PL" altLang="en-US" dirty="0">
                <a:solidFill>
                  <a:srgbClr val="2F5897"/>
                </a:solidFill>
                <a:ea typeface="Microsoft YaHei" panose="020B0503020204020204" pitchFamily="34" charset="-122"/>
              </a:rPr>
              <a:t>.), to zobowiązany jest także do podjęcia takich działań, które położą kres niepożądanym zjawiskom</a:t>
            </a:r>
            <a:br>
              <a:rPr lang="pl-PL" altLang="en-US" dirty="0">
                <a:solidFill>
                  <a:srgbClr val="2F5897"/>
                </a:solidFill>
                <a:ea typeface="Microsoft YaHei" panose="020B0503020204020204" pitchFamily="34" charset="-122"/>
              </a:rPr>
            </a:br>
            <a:r>
              <a:rPr lang="pl-PL" altLang="en-US" dirty="0">
                <a:solidFill>
                  <a:srgbClr val="2F5897"/>
                </a:solidFill>
                <a:ea typeface="Microsoft YaHei" panose="020B0503020204020204" pitchFamily="34" charset="-122"/>
              </a:rPr>
              <a:t>w procesie pracy.</a:t>
            </a:r>
          </a:p>
          <a:p>
            <a:pPr algn="just">
              <a:lnSpc>
                <a:spcPct val="80000"/>
              </a:lnSpc>
              <a:spcBef>
                <a:spcPts val="475"/>
              </a:spcBef>
              <a:buClrTx/>
              <a:buSzPct val="76000"/>
              <a:buFontTx/>
              <a:buNone/>
            </a:pPr>
            <a:r>
              <a:rPr lang="pl-PL" altLang="en-US" dirty="0">
                <a:solidFill>
                  <a:srgbClr val="2F5897"/>
                </a:solidFill>
                <a:ea typeface="Microsoft YaHei" panose="020B0503020204020204" pitchFamily="34" charset="-122"/>
              </a:rPr>
              <a:t>Dotyczy to również niezwłocznego rozwiązania umowy</a:t>
            </a:r>
            <a:br>
              <a:rPr lang="pl-PL" altLang="en-US" dirty="0">
                <a:solidFill>
                  <a:srgbClr val="2F5897"/>
                </a:solidFill>
                <a:ea typeface="Microsoft YaHei" panose="020B0503020204020204" pitchFamily="34" charset="-122"/>
              </a:rPr>
            </a:br>
            <a:r>
              <a:rPr lang="pl-PL" altLang="en-US" dirty="0">
                <a:solidFill>
                  <a:srgbClr val="2F5897"/>
                </a:solidFill>
                <a:ea typeface="Microsoft YaHei" panose="020B0503020204020204" pitchFamily="34" charset="-122"/>
              </a:rPr>
              <a:t>o pracę z tym pracownikiem, którego zachowanie narusza godność i inne dobra osobiste pozostałych pracowników – </a:t>
            </a:r>
            <a:r>
              <a:rPr lang="pl-PL" altLang="en-US" b="1" dirty="0">
                <a:solidFill>
                  <a:srgbClr val="2F5897"/>
                </a:solidFill>
                <a:ea typeface="Microsoft YaHei" panose="020B0503020204020204" pitchFamily="34" charset="-122"/>
              </a:rPr>
              <a:t>wyrok z dnia 29.06.2005. I PK 290/04</a:t>
            </a:r>
            <a:r>
              <a:rPr lang="pl-PL" altLang="en-US" dirty="0">
                <a:solidFill>
                  <a:srgbClr val="2F5897"/>
                </a:solidFill>
                <a:ea typeface="Microsoft YaHei" panose="020B0503020204020204" pitchFamily="34" charset="-122"/>
              </a:rPr>
              <a:t> (</a:t>
            </a:r>
            <a:r>
              <a:rPr lang="pl-PL" altLang="en-US" u="sng" dirty="0">
                <a:solidFill>
                  <a:srgbClr val="2F5897"/>
                </a:solidFill>
                <a:ea typeface="Microsoft YaHei" panose="020B0503020204020204" pitchFamily="34" charset="-122"/>
              </a:rPr>
              <a:t>ubliżanie współpracownikom, używanie wobec nich wyzwisk i słów wulgarnych – złodzieje, bure suki - nie mieści się ani</a:t>
            </a:r>
            <a:br>
              <a:rPr lang="pl-PL" altLang="en-US" u="sng" dirty="0">
                <a:solidFill>
                  <a:srgbClr val="2F5897"/>
                </a:solidFill>
                <a:ea typeface="Microsoft YaHei" panose="020B0503020204020204" pitchFamily="34" charset="-122"/>
              </a:rPr>
            </a:br>
            <a:r>
              <a:rPr lang="pl-PL" altLang="en-US" u="sng" dirty="0">
                <a:solidFill>
                  <a:srgbClr val="2F5897"/>
                </a:solidFill>
                <a:ea typeface="Microsoft YaHei" panose="020B0503020204020204" pitchFamily="34" charset="-122"/>
              </a:rPr>
              <a:t>w kategorii przestrzegania zasad współżycia społecznego, ani w kategorii sumiennego i starannego wykonywania pracy,</a:t>
            </a:r>
            <a:br>
              <a:rPr lang="pl-PL" altLang="en-US" u="sng" dirty="0">
                <a:solidFill>
                  <a:srgbClr val="2F5897"/>
                </a:solidFill>
                <a:ea typeface="Microsoft YaHei" panose="020B0503020204020204" pitchFamily="34" charset="-122"/>
              </a:rPr>
            </a:br>
            <a:r>
              <a:rPr lang="pl-PL" altLang="en-US" u="sng" dirty="0">
                <a:solidFill>
                  <a:srgbClr val="2F5897"/>
                </a:solidFill>
                <a:ea typeface="Microsoft YaHei" panose="020B0503020204020204" pitchFamily="34" charset="-122"/>
              </a:rPr>
              <a:t>a zatem narusza obowiązki pracownicze</a:t>
            </a:r>
            <a:r>
              <a:rPr lang="pl-PL" altLang="en-US" dirty="0">
                <a:solidFill>
                  <a:srgbClr val="2F5897"/>
                </a:solidFill>
                <a:ea typeface="Microsoft YaHei" panose="020B0503020204020204" pitchFamily="34" charset="-122"/>
              </a:rPr>
              <a:t>).</a:t>
            </a:r>
          </a:p>
          <a:p>
            <a:pPr algn="just">
              <a:lnSpc>
                <a:spcPct val="80000"/>
              </a:lnSpc>
              <a:spcBef>
                <a:spcPts val="475"/>
              </a:spcBef>
              <a:buClrTx/>
              <a:buSzPct val="76000"/>
              <a:buFontTx/>
              <a:buNone/>
            </a:pPr>
            <a:endParaRPr lang="pl-PL" altLang="en-US" dirty="0">
              <a:solidFill>
                <a:srgbClr val="2F5897"/>
              </a:solidFill>
              <a:ea typeface="Microsoft YaHei" panose="020B0503020204020204" pitchFamily="34" charset="-122"/>
            </a:endParaRPr>
          </a:p>
        </p:txBody>
      </p:sp>
      <p:sp>
        <p:nvSpPr>
          <p:cNvPr id="39939" name="Text Box 3">
            <a:extLst>
              <a:ext uri="{FF2B5EF4-FFF2-40B4-BE49-F238E27FC236}">
                <a16:creationId xmlns:a16="http://schemas.microsoft.com/office/drawing/2014/main" id="{65F10D41-B767-498B-B0BA-E8D7B5A98A8E}"/>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21324B20-1E1E-4A4C-9FFF-4A145F64F9D8}" type="slidenum">
              <a:rPr lang="pl-PL" altLang="en-US" sz="1200">
                <a:solidFill>
                  <a:srgbClr val="FEFEFE"/>
                </a:solidFill>
              </a:rPr>
              <a:pPr>
                <a:buClrTx/>
                <a:buFontTx/>
                <a:buNone/>
              </a:pPr>
              <a:t>35</a:t>
            </a:fld>
            <a:endParaRPr lang="pl-PL" altLang="en-US" sz="120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ext Box 1">
            <a:extLst>
              <a:ext uri="{FF2B5EF4-FFF2-40B4-BE49-F238E27FC236}">
                <a16:creationId xmlns:a16="http://schemas.microsoft.com/office/drawing/2014/main" id="{F671A8D7-14AA-4AE4-9B10-5FE1751D3BE7}"/>
              </a:ext>
            </a:extLst>
          </p:cNvPr>
          <p:cNvSpPr txBox="1">
            <a:spLocks noChangeArrowheads="1"/>
          </p:cNvSpPr>
          <p:nvPr/>
        </p:nvSpPr>
        <p:spPr bwMode="auto">
          <a:xfrm>
            <a:off x="1042988" y="692150"/>
            <a:ext cx="7024687" cy="855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r>
              <a:rPr lang="pl-PL" altLang="en-US" sz="2800" b="1">
                <a:solidFill>
                  <a:srgbClr val="6076B4"/>
                </a:solidFill>
                <a:ea typeface="Microsoft YaHei" panose="020B0503020204020204" pitchFamily="34" charset="-122"/>
              </a:rPr>
              <a:t>Orzecznictwo w sprawach o mobbing</a:t>
            </a:r>
          </a:p>
        </p:txBody>
      </p:sp>
      <p:sp>
        <p:nvSpPr>
          <p:cNvPr id="40962" name="Text Box 2">
            <a:extLst>
              <a:ext uri="{FF2B5EF4-FFF2-40B4-BE49-F238E27FC236}">
                <a16:creationId xmlns:a16="http://schemas.microsoft.com/office/drawing/2014/main" id="{798A18F3-503E-4241-BF02-281D1CBFF61D}"/>
              </a:ext>
            </a:extLst>
          </p:cNvPr>
          <p:cNvSpPr txBox="1">
            <a:spLocks noChangeArrowheads="1"/>
          </p:cNvSpPr>
          <p:nvPr/>
        </p:nvSpPr>
        <p:spPr bwMode="auto">
          <a:xfrm>
            <a:off x="1042988" y="1916113"/>
            <a:ext cx="7129462" cy="42497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68263">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1pPr>
            <a:lvl2pPr>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2pPr>
            <a:lvl3pPr>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3pPr>
            <a:lvl4pPr>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4pPr>
            <a:lvl5pPr>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638175" algn="l"/>
                <a:tab pos="1552575" algn="l"/>
                <a:tab pos="2466975" algn="l"/>
                <a:tab pos="3381375" algn="l"/>
                <a:tab pos="4295775" algn="l"/>
                <a:tab pos="5210175" algn="l"/>
                <a:tab pos="6124575" algn="l"/>
                <a:tab pos="7038975" algn="l"/>
                <a:tab pos="7953375" algn="l"/>
                <a:tab pos="8867775" algn="l"/>
                <a:tab pos="9782175" algn="l"/>
              </a:tabLst>
              <a:defRPr>
                <a:solidFill>
                  <a:srgbClr val="000000"/>
                </a:solidFill>
                <a:latin typeface="Century Gothic" panose="020B0502020202020204" pitchFamily="34" charset="0"/>
                <a:cs typeface="Arial" panose="020B0604020202020204" pitchFamily="34" charset="0"/>
              </a:defRPr>
            </a:lvl9pPr>
          </a:lstStyle>
          <a:p>
            <a:pPr algn="just">
              <a:lnSpc>
                <a:spcPct val="90000"/>
              </a:lnSpc>
              <a:spcBef>
                <a:spcPts val="500"/>
              </a:spcBef>
              <a:buClrTx/>
              <a:buSzPct val="76000"/>
              <a:buFontTx/>
              <a:buNone/>
            </a:pPr>
            <a:r>
              <a:rPr lang="pl-PL" altLang="en-US" dirty="0">
                <a:solidFill>
                  <a:srgbClr val="2F5897"/>
                </a:solidFill>
                <a:ea typeface="Microsoft YaHei" panose="020B0503020204020204" pitchFamily="34" charset="-122"/>
              </a:rPr>
              <a:t>Wydawanie przez pracodawcę poleceń dotyczących pracy, co do zasady nie stanowi naruszenia godności (dóbr osobistych) pracownika, nierównego traktowania lub dyskryminacji, czy też </a:t>
            </a:r>
            <a:r>
              <a:rPr lang="pl-PL" altLang="en-US" dirty="0" err="1">
                <a:solidFill>
                  <a:srgbClr val="2F5897"/>
                </a:solidFill>
                <a:ea typeface="Microsoft YaHei" panose="020B0503020204020204" pitchFamily="34" charset="-122"/>
              </a:rPr>
              <a:t>mobbingu</a:t>
            </a:r>
            <a:r>
              <a:rPr lang="pl-PL" altLang="en-US" dirty="0">
                <a:solidFill>
                  <a:srgbClr val="2F5897"/>
                </a:solidFill>
                <a:ea typeface="Microsoft YaHei" panose="020B0503020204020204" pitchFamily="34" charset="-122"/>
              </a:rPr>
              <a:t> – </a:t>
            </a:r>
            <a:r>
              <a:rPr lang="pl-PL" altLang="en-US" b="1" dirty="0">
                <a:solidFill>
                  <a:srgbClr val="2F5897"/>
                </a:solidFill>
                <a:ea typeface="Microsoft YaHei" panose="020B0503020204020204" pitchFamily="34" charset="-122"/>
              </a:rPr>
              <a:t>wyrok z dnia 08.12.2005. I PK 103/05</a:t>
            </a:r>
            <a:r>
              <a:rPr lang="pl-PL" altLang="en-US" dirty="0">
                <a:solidFill>
                  <a:srgbClr val="2F5897"/>
                </a:solidFill>
                <a:ea typeface="Microsoft YaHei" panose="020B0503020204020204" pitchFamily="34" charset="-122"/>
              </a:rPr>
              <a:t> (</a:t>
            </a:r>
            <a:r>
              <a:rPr lang="pl-PL" altLang="en-US" u="sng" dirty="0">
                <a:solidFill>
                  <a:srgbClr val="2F5897"/>
                </a:solidFill>
                <a:ea typeface="Microsoft YaHei" panose="020B0503020204020204" pitchFamily="34" charset="-122"/>
              </a:rPr>
              <a:t>cechą nękania stanowiącą element </a:t>
            </a:r>
            <a:r>
              <a:rPr lang="pl-PL" altLang="en-US" u="sng" dirty="0" err="1">
                <a:solidFill>
                  <a:srgbClr val="2F5897"/>
                </a:solidFill>
                <a:ea typeface="Microsoft YaHei" panose="020B0503020204020204" pitchFamily="34" charset="-122"/>
              </a:rPr>
              <a:t>mobbingu</a:t>
            </a:r>
            <a:r>
              <a:rPr lang="pl-PL" altLang="en-US" u="sng" dirty="0">
                <a:solidFill>
                  <a:srgbClr val="2F5897"/>
                </a:solidFill>
                <a:ea typeface="Microsoft YaHei" panose="020B0503020204020204" pitchFamily="34" charset="-122"/>
              </a:rPr>
              <a:t> jest uporczywość czy ustawiczność podejmowanych działań w postaci dręczenia, trapienia, niepokojenia, dokuczania, a zastraszanie to straszenie, przerażenie kogoś groźbami, wprowadzenie kogoś w stan długotrwałego strachu</a:t>
            </a:r>
            <a:r>
              <a:rPr lang="pl-PL" altLang="en-US" dirty="0">
                <a:solidFill>
                  <a:srgbClr val="2F5897"/>
                </a:solidFill>
                <a:ea typeface="Microsoft YaHei" panose="020B0503020204020204" pitchFamily="34" charset="-122"/>
              </a:rPr>
              <a:t>). Twierdzenie powodów o stosowaniu </a:t>
            </a:r>
            <a:r>
              <a:rPr lang="pl-PL" altLang="en-US" dirty="0" err="1">
                <a:solidFill>
                  <a:srgbClr val="2F5897"/>
                </a:solidFill>
                <a:ea typeface="Microsoft YaHei" panose="020B0503020204020204" pitchFamily="34" charset="-122"/>
              </a:rPr>
              <a:t>mobbingu</a:t>
            </a:r>
            <a:r>
              <a:rPr lang="pl-PL" altLang="en-US" dirty="0">
                <a:solidFill>
                  <a:srgbClr val="2F5897"/>
                </a:solidFill>
                <a:ea typeface="Microsoft YaHei" panose="020B0503020204020204" pitchFamily="34" charset="-122"/>
              </a:rPr>
              <a:t> w znacznej mierze wynikało z wymagań pracodawcy dotyczących dyspozycyjności). Ponadto pracownik może być trapiony zawyżoną samooceną własnej wartości.</a:t>
            </a:r>
          </a:p>
        </p:txBody>
      </p:sp>
      <p:sp>
        <p:nvSpPr>
          <p:cNvPr id="40963" name="Text Box 3">
            <a:extLst>
              <a:ext uri="{FF2B5EF4-FFF2-40B4-BE49-F238E27FC236}">
                <a16:creationId xmlns:a16="http://schemas.microsoft.com/office/drawing/2014/main" id="{3C47D7BA-B33B-4EC2-A690-A9094C0410E9}"/>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3829FE76-326E-4936-9A61-21E585DFFC63}" type="slidenum">
              <a:rPr lang="pl-PL" altLang="en-US" sz="1200">
                <a:solidFill>
                  <a:srgbClr val="FEFEFE"/>
                </a:solidFill>
              </a:rPr>
              <a:pPr>
                <a:buClrTx/>
                <a:buFontTx/>
                <a:buNone/>
              </a:pPr>
              <a:t>36</a:t>
            </a:fld>
            <a:endParaRPr lang="pl-PL" altLang="en-US" sz="120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ext Box 1">
            <a:extLst>
              <a:ext uri="{FF2B5EF4-FFF2-40B4-BE49-F238E27FC236}">
                <a16:creationId xmlns:a16="http://schemas.microsoft.com/office/drawing/2014/main" id="{E45E5889-1072-4555-9443-0A4C17B9FF82}"/>
              </a:ext>
            </a:extLst>
          </p:cNvPr>
          <p:cNvSpPr txBox="1">
            <a:spLocks noChangeArrowheads="1"/>
          </p:cNvSpPr>
          <p:nvPr/>
        </p:nvSpPr>
        <p:spPr bwMode="auto">
          <a:xfrm>
            <a:off x="1042988" y="476250"/>
            <a:ext cx="7024687" cy="855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r>
              <a:rPr lang="pl-PL" altLang="en-US" sz="2800" b="1">
                <a:solidFill>
                  <a:srgbClr val="6076B4"/>
                </a:solidFill>
                <a:ea typeface="Microsoft YaHei" panose="020B0503020204020204" pitchFamily="34" charset="-122"/>
              </a:rPr>
              <a:t>Orzecznictwo w sprawach o mobbing</a:t>
            </a:r>
          </a:p>
        </p:txBody>
      </p:sp>
      <p:sp>
        <p:nvSpPr>
          <p:cNvPr id="41986" name="Text Box 2">
            <a:extLst>
              <a:ext uri="{FF2B5EF4-FFF2-40B4-BE49-F238E27FC236}">
                <a16:creationId xmlns:a16="http://schemas.microsoft.com/office/drawing/2014/main" id="{6949A419-79A5-47BC-B799-6E4EED5F7120}"/>
              </a:ext>
            </a:extLst>
          </p:cNvPr>
          <p:cNvSpPr txBox="1">
            <a:spLocks noChangeArrowheads="1"/>
          </p:cNvSpPr>
          <p:nvPr/>
        </p:nvSpPr>
        <p:spPr bwMode="auto">
          <a:xfrm>
            <a:off x="539750" y="1412875"/>
            <a:ext cx="7993063" cy="4752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1313" indent="-27146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9pPr>
          </a:lstStyle>
          <a:p>
            <a:pPr algn="just">
              <a:lnSpc>
                <a:spcPct val="80000"/>
              </a:lnSpc>
              <a:spcBef>
                <a:spcPts val="425"/>
              </a:spcBef>
              <a:buClr>
                <a:srgbClr val="6076B4"/>
              </a:buClr>
              <a:buSzPct val="76000"/>
              <a:buFont typeface="Wingdings 2" panose="05020102010507070707" pitchFamily="18" charset="2"/>
              <a:buChar char=""/>
            </a:pPr>
            <a:r>
              <a:rPr lang="pl-PL" altLang="en-US" sz="1600" b="1" dirty="0">
                <a:solidFill>
                  <a:srgbClr val="2F5897"/>
                </a:solidFill>
                <a:ea typeface="Microsoft YaHei" panose="020B0503020204020204" pitchFamily="34" charset="-122"/>
              </a:rPr>
              <a:t>W orzeczeniu z grudnia 2004  roku SN</a:t>
            </a:r>
            <a:r>
              <a:rPr lang="pl-PL" altLang="en-US" sz="1600" dirty="0">
                <a:solidFill>
                  <a:srgbClr val="2F5897"/>
                </a:solidFill>
                <a:ea typeface="Microsoft YaHei" panose="020B0503020204020204" pitchFamily="34" charset="-122"/>
              </a:rPr>
              <a:t> stwierdził, że </a:t>
            </a:r>
            <a:r>
              <a:rPr lang="pl-PL" altLang="en-US" sz="1600" u="sng" dirty="0">
                <a:solidFill>
                  <a:srgbClr val="2F5897"/>
                </a:solidFill>
                <a:ea typeface="Microsoft YaHei" panose="020B0503020204020204" pitchFamily="34" charset="-122"/>
              </a:rPr>
              <a:t>„wykonywanie czynności kontrolnych wobec pracownika może naturalnie łączyć się ze stresem,</a:t>
            </a:r>
            <a:br>
              <a:rPr lang="pl-PL" altLang="en-US" sz="1600" u="sng" dirty="0">
                <a:solidFill>
                  <a:srgbClr val="2F5897"/>
                </a:solidFill>
                <a:ea typeface="Microsoft YaHei" panose="020B0503020204020204" pitchFamily="34" charset="-122"/>
              </a:rPr>
            </a:br>
            <a:r>
              <a:rPr lang="pl-PL" altLang="en-US" sz="1600" u="sng" dirty="0">
                <a:solidFill>
                  <a:srgbClr val="2F5897"/>
                </a:solidFill>
                <a:ea typeface="Microsoft YaHei" panose="020B0503020204020204" pitchFamily="34" charset="-122"/>
              </a:rPr>
              <a:t>a takie zachowanie nie oznacza szykanowania pracownika</a:t>
            </a:r>
            <a:r>
              <a:rPr lang="pl-PL" altLang="en-US" sz="1600" dirty="0">
                <a:solidFill>
                  <a:srgbClr val="2F5897"/>
                </a:solidFill>
                <a:ea typeface="Microsoft YaHei" panose="020B0503020204020204" pitchFamily="34" charset="-122"/>
              </a:rPr>
              <a:t>”. Pracodawca ma prawo korzystać z uprawnień, jakie wynikają z umownego podporządkowania, w szczególności z prawa stosowania kontroli i nadzoru nad wykonywaniem pracy przez pracowników. Powinien jednak powstrzymać się od </a:t>
            </a:r>
            <a:r>
              <a:rPr lang="pl-PL" altLang="en-US" sz="1600" dirty="0" err="1">
                <a:solidFill>
                  <a:srgbClr val="2F5897"/>
                </a:solidFill>
                <a:ea typeface="Microsoft YaHei" panose="020B0503020204020204" pitchFamily="34" charset="-122"/>
              </a:rPr>
              <a:t>zachowań</a:t>
            </a:r>
            <a:r>
              <a:rPr lang="pl-PL" altLang="en-US" sz="1600" dirty="0">
                <a:solidFill>
                  <a:srgbClr val="2F5897"/>
                </a:solidFill>
                <a:ea typeface="Microsoft YaHei" panose="020B0503020204020204" pitchFamily="34" charset="-122"/>
              </a:rPr>
              <a:t>, które mogą naruszać godność pracowniczą.   </a:t>
            </a:r>
          </a:p>
          <a:p>
            <a:pPr marL="342900" algn="just">
              <a:lnSpc>
                <a:spcPct val="80000"/>
              </a:lnSpc>
              <a:spcBef>
                <a:spcPts val="425"/>
              </a:spcBef>
              <a:buClrTx/>
              <a:buSzPct val="76000"/>
              <a:buFontTx/>
              <a:buNone/>
            </a:pPr>
            <a:endParaRPr lang="pl-PL" altLang="en-US" sz="1600" dirty="0">
              <a:solidFill>
                <a:srgbClr val="2F5897"/>
              </a:solidFill>
              <a:ea typeface="Microsoft YaHei" panose="020B0503020204020204" pitchFamily="34" charset="-122"/>
            </a:endParaRPr>
          </a:p>
          <a:p>
            <a:pPr algn="just">
              <a:lnSpc>
                <a:spcPct val="80000"/>
              </a:lnSpc>
              <a:spcBef>
                <a:spcPts val="425"/>
              </a:spcBef>
              <a:buClr>
                <a:srgbClr val="6076B4"/>
              </a:buClr>
              <a:buSzPct val="76000"/>
              <a:buFont typeface="Wingdings 2" panose="05020102010507070707" pitchFamily="18" charset="2"/>
              <a:buChar char=""/>
            </a:pPr>
            <a:r>
              <a:rPr lang="pl-PL" altLang="en-US" sz="1600" b="1" dirty="0">
                <a:solidFill>
                  <a:srgbClr val="2F5897"/>
                </a:solidFill>
                <a:ea typeface="Microsoft YaHei" panose="020B0503020204020204" pitchFamily="34" charset="-122"/>
              </a:rPr>
              <a:t>Sąd Apelacyjny w Poznaniu w uzasadnieniu wyroku z 28  lutego 2008 roku </a:t>
            </a:r>
            <a:r>
              <a:rPr lang="pl-PL" altLang="en-US" sz="1600" dirty="0">
                <a:solidFill>
                  <a:srgbClr val="2F5897"/>
                </a:solidFill>
                <a:ea typeface="Microsoft YaHei" panose="020B0503020204020204" pitchFamily="34" charset="-122"/>
              </a:rPr>
              <a:t>podkreślił, ze „oceniając zjawisko </a:t>
            </a:r>
            <a:r>
              <a:rPr lang="pl-PL" altLang="en-US" sz="1600" dirty="0" err="1">
                <a:solidFill>
                  <a:srgbClr val="2F5897"/>
                </a:solidFill>
                <a:ea typeface="Microsoft YaHei" panose="020B0503020204020204" pitchFamily="34" charset="-122"/>
              </a:rPr>
              <a:t>mobbingu</a:t>
            </a:r>
            <a:r>
              <a:rPr lang="pl-PL" altLang="en-US" sz="1600" dirty="0">
                <a:solidFill>
                  <a:srgbClr val="2F5897"/>
                </a:solidFill>
                <a:ea typeface="Microsoft YaHei" panose="020B0503020204020204" pitchFamily="34" charset="-122"/>
              </a:rPr>
              <a:t> trzeba odnieść się do obiektywnego wzorca „ofiary rozsądnej” co pozwoli wyeliminować przypadki wynikające z nadmiernej wrażliwości pracowników”.</a:t>
            </a:r>
          </a:p>
          <a:p>
            <a:pPr algn="just">
              <a:lnSpc>
                <a:spcPct val="80000"/>
              </a:lnSpc>
              <a:spcBef>
                <a:spcPts val="425"/>
              </a:spcBef>
              <a:buClr>
                <a:srgbClr val="6076B4"/>
              </a:buClr>
              <a:buSzPct val="76000"/>
              <a:buFont typeface="Wingdings 2" panose="05020102010507070707" pitchFamily="18" charset="2"/>
              <a:buNone/>
            </a:pPr>
            <a:endParaRPr lang="pl-PL" altLang="en-US" sz="1600" dirty="0">
              <a:solidFill>
                <a:srgbClr val="2F5897"/>
              </a:solidFill>
              <a:ea typeface="Microsoft YaHei" panose="020B0503020204020204" pitchFamily="34" charset="-122"/>
            </a:endParaRPr>
          </a:p>
          <a:p>
            <a:pPr algn="just">
              <a:lnSpc>
                <a:spcPct val="80000"/>
              </a:lnSpc>
              <a:spcBef>
                <a:spcPts val="425"/>
              </a:spcBef>
              <a:buClr>
                <a:srgbClr val="6076B4"/>
              </a:buClr>
              <a:buSzPct val="76000"/>
              <a:buFont typeface="Wingdings 2" panose="05020102010507070707" pitchFamily="18" charset="2"/>
              <a:buChar char=""/>
            </a:pPr>
            <a:r>
              <a:rPr lang="pl-PL" altLang="en-US" sz="1600" b="1" dirty="0">
                <a:solidFill>
                  <a:srgbClr val="2F5897"/>
                </a:solidFill>
                <a:ea typeface="Microsoft YaHei" panose="020B0503020204020204" pitchFamily="34" charset="-122"/>
              </a:rPr>
              <a:t>W wyroku z dnia 7 maja 2009 roku SN (III PK 2/09)</a:t>
            </a:r>
            <a:r>
              <a:rPr lang="pl-PL" altLang="en-US" sz="1600" dirty="0">
                <a:solidFill>
                  <a:srgbClr val="2F5897"/>
                </a:solidFill>
                <a:ea typeface="Microsoft YaHei" panose="020B0503020204020204" pitchFamily="34" charset="-122"/>
              </a:rPr>
              <a:t> stwierdza, że bezpośrednie komunikowanie pracownikowi zastrzeżeń do stylu lub metod jego pracy nie jest z zasady przejawem jego nękania, zastraszania, poniżania czy ośmieszania nawet jeśli negatywne oceny są efektem błędu lub są odbierane przez pracownika jako bezzasadne. O </a:t>
            </a:r>
            <a:r>
              <a:rPr lang="pl-PL" altLang="en-US" sz="1600" dirty="0" err="1">
                <a:solidFill>
                  <a:srgbClr val="2F5897"/>
                </a:solidFill>
                <a:ea typeface="Microsoft YaHei" panose="020B0503020204020204" pitchFamily="34" charset="-122"/>
              </a:rPr>
              <a:t>mobbingu</a:t>
            </a:r>
            <a:r>
              <a:rPr lang="pl-PL" altLang="en-US" sz="1600" dirty="0">
                <a:solidFill>
                  <a:srgbClr val="2F5897"/>
                </a:solidFill>
                <a:ea typeface="Microsoft YaHei" panose="020B0503020204020204" pitchFamily="34" charset="-122"/>
              </a:rPr>
              <a:t> nie decyduje też subiektywna ocena odczuć osoby mobbingowanej. </a:t>
            </a:r>
          </a:p>
        </p:txBody>
      </p:sp>
      <p:sp>
        <p:nvSpPr>
          <p:cNvPr id="41987" name="Text Box 3">
            <a:extLst>
              <a:ext uri="{FF2B5EF4-FFF2-40B4-BE49-F238E27FC236}">
                <a16:creationId xmlns:a16="http://schemas.microsoft.com/office/drawing/2014/main" id="{8E2DB7AE-EB94-45E3-AA46-F621DF4FBF5C}"/>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707E7647-11B7-4A5E-8A03-9667D03B757A}" type="slidenum">
              <a:rPr lang="pl-PL" altLang="en-US" sz="1200">
                <a:solidFill>
                  <a:srgbClr val="FEFEFE"/>
                </a:solidFill>
              </a:rPr>
              <a:pPr>
                <a:buClrTx/>
                <a:buFontTx/>
                <a:buNone/>
              </a:pPr>
              <a:t>37</a:t>
            </a:fld>
            <a:endParaRPr lang="pl-PL" altLang="en-US" sz="120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ext Box 1">
            <a:extLst>
              <a:ext uri="{FF2B5EF4-FFF2-40B4-BE49-F238E27FC236}">
                <a16:creationId xmlns:a16="http://schemas.microsoft.com/office/drawing/2014/main" id="{0C07D5DE-CF58-47FE-8955-F5543B8867D1}"/>
              </a:ext>
            </a:extLst>
          </p:cNvPr>
          <p:cNvSpPr txBox="1">
            <a:spLocks noChangeArrowheads="1"/>
          </p:cNvSpPr>
          <p:nvPr/>
        </p:nvSpPr>
        <p:spPr bwMode="auto">
          <a:xfrm>
            <a:off x="1042988" y="476250"/>
            <a:ext cx="7024687" cy="855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r>
              <a:rPr lang="pl-PL" altLang="en-US" sz="2800" b="1">
                <a:solidFill>
                  <a:srgbClr val="6076B4"/>
                </a:solidFill>
                <a:ea typeface="Microsoft YaHei" panose="020B0503020204020204" pitchFamily="34" charset="-122"/>
              </a:rPr>
              <a:t>Polityka antymobbingowa</a:t>
            </a:r>
          </a:p>
        </p:txBody>
      </p:sp>
      <p:sp>
        <p:nvSpPr>
          <p:cNvPr id="43010" name="Text Box 2">
            <a:extLst>
              <a:ext uri="{FF2B5EF4-FFF2-40B4-BE49-F238E27FC236}">
                <a16:creationId xmlns:a16="http://schemas.microsoft.com/office/drawing/2014/main" id="{F0BE7E7D-94A1-427A-B8B0-A307754F14ED}"/>
              </a:ext>
            </a:extLst>
          </p:cNvPr>
          <p:cNvSpPr txBox="1">
            <a:spLocks noChangeArrowheads="1"/>
          </p:cNvSpPr>
          <p:nvPr/>
        </p:nvSpPr>
        <p:spPr bwMode="auto">
          <a:xfrm>
            <a:off x="539750" y="1412875"/>
            <a:ext cx="7993063" cy="4752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1313" indent="-27146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9pPr>
          </a:lstStyle>
          <a:p>
            <a:pPr algn="just">
              <a:spcBef>
                <a:spcPts val="450"/>
              </a:spcBef>
              <a:buClr>
                <a:srgbClr val="6076B4"/>
              </a:buClr>
              <a:buSzPct val="76000"/>
              <a:buFont typeface="Wingdings 2" panose="05020102010507070707" pitchFamily="18" charset="2"/>
              <a:buChar char=""/>
            </a:pPr>
            <a:r>
              <a:rPr lang="pl-PL" altLang="en-US" sz="1600" b="1" dirty="0">
                <a:solidFill>
                  <a:srgbClr val="2F5897"/>
                </a:solidFill>
                <a:ea typeface="Microsoft YaHei" panose="020B0503020204020204" pitchFamily="34" charset="-122"/>
              </a:rPr>
              <a:t>SN w wyroku z dnia 17 stycznia 2007 r. (I PK 176/06)</a:t>
            </a:r>
            <a:r>
              <a:rPr lang="pl-PL" altLang="en-US" sz="1600" dirty="0">
                <a:solidFill>
                  <a:srgbClr val="2F5897"/>
                </a:solidFill>
                <a:ea typeface="Microsoft YaHei" panose="020B0503020204020204" pitchFamily="34" charset="-122"/>
              </a:rPr>
              <a:t> „długotrwałość nękania lub zastraszania pracownika w rozumieniu art. 94 (3) par. 2 kodeksu pracy musi być </a:t>
            </a:r>
            <a:r>
              <a:rPr lang="pl-PL" altLang="en-US" sz="1600" u="sng" dirty="0">
                <a:solidFill>
                  <a:srgbClr val="2F5897"/>
                </a:solidFill>
                <a:ea typeface="Microsoft YaHei" panose="020B0503020204020204" pitchFamily="34" charset="-122"/>
              </a:rPr>
              <a:t>rozpatrywana w sposób zindywidualizowany i uwzględniać okoliczności konkretnego przypadku</a:t>
            </a:r>
            <a:r>
              <a:rPr lang="pl-PL" altLang="en-US" sz="1600" dirty="0">
                <a:solidFill>
                  <a:srgbClr val="2F5897"/>
                </a:solidFill>
                <a:ea typeface="Microsoft YaHei" panose="020B0503020204020204" pitchFamily="34" charset="-122"/>
              </a:rPr>
              <a:t>. Nie jest zatem możliwe sztywne wskazanie minimalnego okresu niezbędnego do zaistnienia </a:t>
            </a:r>
            <a:r>
              <a:rPr lang="pl-PL" altLang="en-US" sz="1600" dirty="0" err="1">
                <a:solidFill>
                  <a:srgbClr val="2F5897"/>
                </a:solidFill>
                <a:ea typeface="Microsoft YaHei" panose="020B0503020204020204" pitchFamily="34" charset="-122"/>
              </a:rPr>
              <a:t>mobbingu</a:t>
            </a:r>
            <a:r>
              <a:rPr lang="pl-PL" altLang="en-US" sz="1600" dirty="0">
                <a:solidFill>
                  <a:srgbClr val="2F5897"/>
                </a:solidFill>
                <a:ea typeface="Microsoft YaHei" panose="020B0503020204020204" pitchFamily="34" charset="-122"/>
              </a:rPr>
              <a:t>”.</a:t>
            </a:r>
          </a:p>
          <a:p>
            <a:pPr algn="just">
              <a:spcBef>
                <a:spcPts val="450"/>
              </a:spcBef>
              <a:buClr>
                <a:srgbClr val="6076B4"/>
              </a:buClr>
              <a:buSzPct val="76000"/>
              <a:buFont typeface="Wingdings 2" panose="05020102010507070707" pitchFamily="18" charset="2"/>
              <a:buNone/>
            </a:pPr>
            <a:endParaRPr lang="pl-PL" altLang="en-US" sz="1600" dirty="0">
              <a:solidFill>
                <a:srgbClr val="2F5897"/>
              </a:solidFill>
              <a:ea typeface="Microsoft YaHei" panose="020B0503020204020204" pitchFamily="34" charset="-122"/>
            </a:endParaRPr>
          </a:p>
          <a:p>
            <a:pPr algn="just">
              <a:spcBef>
                <a:spcPts val="450"/>
              </a:spcBef>
              <a:buClr>
                <a:srgbClr val="6076B4"/>
              </a:buClr>
              <a:buSzPct val="76000"/>
              <a:buFont typeface="Wingdings 2" panose="05020102010507070707" pitchFamily="18" charset="2"/>
              <a:buChar char=""/>
            </a:pPr>
            <a:r>
              <a:rPr lang="pl-PL" altLang="en-US" sz="1600" b="1" dirty="0">
                <a:solidFill>
                  <a:srgbClr val="2F5897"/>
                </a:solidFill>
                <a:ea typeface="Microsoft YaHei" panose="020B0503020204020204" pitchFamily="34" charset="-122"/>
              </a:rPr>
              <a:t>SN w wyroku z dnia 14 listopada 2008 r. (II PK 88/08) </a:t>
            </a:r>
            <a:r>
              <a:rPr lang="pl-PL" altLang="en-US" sz="1600" dirty="0">
                <a:solidFill>
                  <a:srgbClr val="2F5897"/>
                </a:solidFill>
                <a:ea typeface="Microsoft YaHei" panose="020B0503020204020204" pitchFamily="34" charset="-122"/>
              </a:rPr>
              <a:t>„izolacja pracownika</a:t>
            </a:r>
            <a:br>
              <a:rPr lang="pl-PL" altLang="en-US" sz="1600" dirty="0">
                <a:solidFill>
                  <a:srgbClr val="2F5897"/>
                </a:solidFill>
                <a:ea typeface="Microsoft YaHei" panose="020B0503020204020204" pitchFamily="34" charset="-122"/>
              </a:rPr>
            </a:br>
            <a:r>
              <a:rPr lang="pl-PL" altLang="en-US" sz="1600" dirty="0">
                <a:solidFill>
                  <a:srgbClr val="2F5897"/>
                </a:solidFill>
                <a:ea typeface="Microsoft YaHei" panose="020B0503020204020204" pitchFamily="34" charset="-122"/>
              </a:rPr>
              <a:t>w grupie współpracowników nie stanowi autonomicznej cechy </a:t>
            </a:r>
            <a:r>
              <a:rPr lang="pl-PL" altLang="en-US" sz="1600" dirty="0" err="1">
                <a:solidFill>
                  <a:srgbClr val="2F5897"/>
                </a:solidFill>
                <a:ea typeface="Microsoft YaHei" panose="020B0503020204020204" pitchFamily="34" charset="-122"/>
              </a:rPr>
              <a:t>mobbingu</a:t>
            </a:r>
            <a:r>
              <a:rPr lang="pl-PL" altLang="en-US" sz="1600" dirty="0">
                <a:solidFill>
                  <a:srgbClr val="2F5897"/>
                </a:solidFill>
                <a:ea typeface="Microsoft YaHei" panose="020B0503020204020204" pitchFamily="34" charset="-122"/>
              </a:rPr>
              <a:t>. Tylko izolacja w grupie pracowniczej będąca następstwem działań polegających na nękaniu, zastraszaniu, poniżaniu, ośmieszaniu uzasadnia przyjęcie zaistnienia </a:t>
            </a:r>
            <a:r>
              <a:rPr lang="pl-PL" altLang="en-US" sz="1600" dirty="0" err="1">
                <a:solidFill>
                  <a:srgbClr val="2F5897"/>
                </a:solidFill>
                <a:ea typeface="Microsoft YaHei" panose="020B0503020204020204" pitchFamily="34" charset="-122"/>
              </a:rPr>
              <a:t>mobbingu</a:t>
            </a:r>
            <a:r>
              <a:rPr lang="pl-PL" altLang="en-US" sz="1600" dirty="0">
                <a:solidFill>
                  <a:srgbClr val="2F5897"/>
                </a:solidFill>
                <a:ea typeface="Microsoft YaHei" panose="020B0503020204020204" pitchFamily="34" charset="-122"/>
              </a:rPr>
              <a:t>. Jeśli natomiast jest on reakcją na naganne zachowanie pracownika w stosunku do swoich współpracowników, to nie ma podstaw, aby działaniom polegającym  na unikaniu kontaktów z takim pracownikiem przypisać znamiona </a:t>
            </a:r>
            <a:r>
              <a:rPr lang="pl-PL" altLang="en-US" sz="1600" dirty="0" err="1">
                <a:solidFill>
                  <a:srgbClr val="2F5897"/>
                </a:solidFill>
                <a:ea typeface="Microsoft YaHei" panose="020B0503020204020204" pitchFamily="34" charset="-122"/>
              </a:rPr>
              <a:t>mobbingu</a:t>
            </a:r>
            <a:r>
              <a:rPr lang="pl-PL" altLang="en-US" sz="1600" dirty="0">
                <a:solidFill>
                  <a:srgbClr val="2F5897"/>
                </a:solidFill>
                <a:ea typeface="Microsoft YaHei" panose="020B0503020204020204" pitchFamily="34" charset="-122"/>
              </a:rPr>
              <a:t>”. </a:t>
            </a:r>
          </a:p>
        </p:txBody>
      </p:sp>
      <p:sp>
        <p:nvSpPr>
          <p:cNvPr id="43011" name="Text Box 3">
            <a:extLst>
              <a:ext uri="{FF2B5EF4-FFF2-40B4-BE49-F238E27FC236}">
                <a16:creationId xmlns:a16="http://schemas.microsoft.com/office/drawing/2014/main" id="{3989325C-44F1-44DE-BADE-4DE2F19C508A}"/>
              </a:ext>
            </a:extLst>
          </p:cNvPr>
          <p:cNvSpPr txBox="1">
            <a:spLocks noChangeArrowheads="1"/>
          </p:cNvSpPr>
          <p:nvPr/>
        </p:nvSpPr>
        <p:spPr bwMode="auto">
          <a:xfrm>
            <a:off x="4932363" y="53975"/>
            <a:ext cx="295275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lgn="ctr">
              <a:buClrTx/>
              <a:buFontTx/>
              <a:buNone/>
            </a:pPr>
            <a:r>
              <a:rPr lang="pl-PL" altLang="en-US" sz="2400" b="1">
                <a:solidFill>
                  <a:srgbClr val="A0ADD2"/>
                </a:solidFill>
              </a:rPr>
              <a:t>Orzecznictwo</a:t>
            </a:r>
          </a:p>
        </p:txBody>
      </p:sp>
      <p:sp>
        <p:nvSpPr>
          <p:cNvPr id="43012" name="Text Box 4">
            <a:extLst>
              <a:ext uri="{FF2B5EF4-FFF2-40B4-BE49-F238E27FC236}">
                <a16:creationId xmlns:a16="http://schemas.microsoft.com/office/drawing/2014/main" id="{715D3BA8-99FF-4F6B-8836-9E7F57A7ACFE}"/>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7B955ECE-3EC4-4321-B197-F8DDF32CC57E}" type="slidenum">
              <a:rPr lang="pl-PL" altLang="en-US" sz="1200">
                <a:solidFill>
                  <a:srgbClr val="FEFEFE"/>
                </a:solidFill>
              </a:rPr>
              <a:pPr>
                <a:buClrTx/>
                <a:buFontTx/>
                <a:buNone/>
              </a:pPr>
              <a:t>38</a:t>
            </a:fld>
            <a:endParaRPr lang="pl-PL" altLang="en-US" sz="120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ext Box 1">
            <a:extLst>
              <a:ext uri="{FF2B5EF4-FFF2-40B4-BE49-F238E27FC236}">
                <a16:creationId xmlns:a16="http://schemas.microsoft.com/office/drawing/2014/main" id="{21D4674E-EE8F-4A26-BB9A-76B49E331FB6}"/>
              </a:ext>
            </a:extLst>
          </p:cNvPr>
          <p:cNvSpPr txBox="1">
            <a:spLocks noChangeArrowheads="1"/>
          </p:cNvSpPr>
          <p:nvPr/>
        </p:nvSpPr>
        <p:spPr bwMode="auto">
          <a:xfrm>
            <a:off x="1042988" y="476250"/>
            <a:ext cx="7024687" cy="855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r>
              <a:rPr lang="pl-PL" altLang="en-US" sz="2800" b="1">
                <a:solidFill>
                  <a:srgbClr val="6076B4"/>
                </a:solidFill>
                <a:ea typeface="Microsoft YaHei" panose="020B0503020204020204" pitchFamily="34" charset="-122"/>
              </a:rPr>
              <a:t>Polityka antymobbingowa</a:t>
            </a:r>
          </a:p>
        </p:txBody>
      </p:sp>
      <p:sp>
        <p:nvSpPr>
          <p:cNvPr id="44034" name="Text Box 2">
            <a:extLst>
              <a:ext uri="{FF2B5EF4-FFF2-40B4-BE49-F238E27FC236}">
                <a16:creationId xmlns:a16="http://schemas.microsoft.com/office/drawing/2014/main" id="{9A938BC4-2099-46F7-85EB-9982CFC09C62}"/>
              </a:ext>
            </a:extLst>
          </p:cNvPr>
          <p:cNvSpPr txBox="1">
            <a:spLocks noChangeArrowheads="1"/>
          </p:cNvSpPr>
          <p:nvPr/>
        </p:nvSpPr>
        <p:spPr bwMode="auto">
          <a:xfrm>
            <a:off x="539750" y="1844675"/>
            <a:ext cx="7993063" cy="432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1313" indent="-27146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9pPr>
          </a:lstStyle>
          <a:p>
            <a:pPr algn="just">
              <a:spcBef>
                <a:spcPts val="450"/>
              </a:spcBef>
              <a:buClr>
                <a:srgbClr val="6076B4"/>
              </a:buClr>
              <a:buSzPct val="76000"/>
              <a:buFont typeface="Wingdings 2" panose="05020102010507070707" pitchFamily="18" charset="2"/>
              <a:buChar char=""/>
            </a:pPr>
            <a:r>
              <a:rPr lang="pl-PL" altLang="en-US" sz="1600" b="1" dirty="0">
                <a:solidFill>
                  <a:srgbClr val="2F5897"/>
                </a:solidFill>
                <a:ea typeface="Microsoft YaHei" panose="020B0503020204020204" pitchFamily="34" charset="-122"/>
              </a:rPr>
              <a:t>SN w wyroku z dnia 14 listopada 2008 r. (II PK 88/08)</a:t>
            </a:r>
            <a:r>
              <a:rPr lang="pl-PL" altLang="en-US" sz="1600" dirty="0">
                <a:solidFill>
                  <a:srgbClr val="2F5897"/>
                </a:solidFill>
                <a:ea typeface="Microsoft YaHei" panose="020B0503020204020204" pitchFamily="34" charset="-122"/>
              </a:rPr>
              <a:t> „jeśli zatem pracownik postrzega określone zachowania jako </a:t>
            </a:r>
            <a:r>
              <a:rPr lang="pl-PL" altLang="en-US" sz="1600" dirty="0" err="1">
                <a:solidFill>
                  <a:srgbClr val="2F5897"/>
                </a:solidFill>
                <a:ea typeface="Microsoft YaHei" panose="020B0503020204020204" pitchFamily="34" charset="-122"/>
              </a:rPr>
              <a:t>mobbing</a:t>
            </a:r>
            <a:r>
              <a:rPr lang="pl-PL" altLang="en-US" sz="1600" dirty="0">
                <a:solidFill>
                  <a:srgbClr val="2F5897"/>
                </a:solidFill>
                <a:ea typeface="Microsoft YaHei" panose="020B0503020204020204" pitchFamily="34" charset="-122"/>
              </a:rPr>
              <a:t>, to zaakceptowanie jego stanowiska uzależnione jest od </a:t>
            </a:r>
            <a:r>
              <a:rPr lang="pl-PL" altLang="en-US" sz="1600" u="sng" dirty="0">
                <a:solidFill>
                  <a:srgbClr val="2F5897"/>
                </a:solidFill>
                <a:ea typeface="Microsoft YaHei" panose="020B0503020204020204" pitchFamily="34" charset="-122"/>
              </a:rPr>
              <a:t>obiektywnej oceny przejawów zachowania w kontekście ujawnionych okoliczności faktycznych</a:t>
            </a:r>
            <a:r>
              <a:rPr lang="pl-PL" altLang="en-US" sz="1600" dirty="0">
                <a:solidFill>
                  <a:srgbClr val="2F5897"/>
                </a:solidFill>
                <a:ea typeface="Microsoft YaHei" panose="020B0503020204020204" pitchFamily="34" charset="-122"/>
              </a:rPr>
              <a:t>”. </a:t>
            </a:r>
          </a:p>
          <a:p>
            <a:pPr algn="just">
              <a:spcBef>
                <a:spcPts val="450"/>
              </a:spcBef>
              <a:buClr>
                <a:srgbClr val="6076B4"/>
              </a:buClr>
              <a:buSzPct val="76000"/>
              <a:buFont typeface="Wingdings 2" panose="05020102010507070707" pitchFamily="18" charset="2"/>
              <a:buNone/>
            </a:pPr>
            <a:endParaRPr lang="pl-PL" altLang="en-US" sz="1600" dirty="0">
              <a:solidFill>
                <a:srgbClr val="2F5897"/>
              </a:solidFill>
              <a:ea typeface="Microsoft YaHei" panose="020B0503020204020204" pitchFamily="34" charset="-122"/>
            </a:endParaRPr>
          </a:p>
          <a:p>
            <a:pPr algn="just">
              <a:spcBef>
                <a:spcPts val="450"/>
              </a:spcBef>
              <a:buClr>
                <a:srgbClr val="6076B4"/>
              </a:buClr>
              <a:buSzPct val="76000"/>
              <a:buFont typeface="Wingdings 2" panose="05020102010507070707" pitchFamily="18" charset="2"/>
              <a:buChar char=""/>
            </a:pPr>
            <a:r>
              <a:rPr lang="pl-PL" altLang="en-US" sz="1600" b="1" dirty="0">
                <a:solidFill>
                  <a:srgbClr val="2F5897"/>
                </a:solidFill>
                <a:ea typeface="Microsoft YaHei" panose="020B0503020204020204" pitchFamily="34" charset="-122"/>
              </a:rPr>
              <a:t>Wyrok SN z dnia 10 czerwca 1999 r. (II UKN 681/980) </a:t>
            </a:r>
            <a:r>
              <a:rPr lang="pl-PL" altLang="en-US" sz="1600" dirty="0">
                <a:solidFill>
                  <a:srgbClr val="2F5897"/>
                </a:solidFill>
                <a:ea typeface="Microsoft YaHei" panose="020B0503020204020204" pitchFamily="34" charset="-122"/>
              </a:rPr>
              <a:t>„ustalając wysokość zadośćuczynienia sąd bierze pod uwagę </a:t>
            </a:r>
            <a:r>
              <a:rPr lang="pl-PL" altLang="en-US" sz="1600" u="sng" dirty="0">
                <a:solidFill>
                  <a:srgbClr val="2F5897"/>
                </a:solidFill>
                <a:ea typeface="Microsoft YaHei" panose="020B0503020204020204" pitchFamily="34" charset="-122"/>
              </a:rPr>
              <a:t>rodzaj cierpień fizycznych poszkodowanego, ich nasilenie, długotrwałość, wiek poszkodowanego, prognozy na przyszłość, wyłączenie z normalnego życia, ograniczenie zdolności funkcjonowania, niemożność kontynuowania zatrudnienia</a:t>
            </a:r>
            <a:r>
              <a:rPr lang="pl-PL" altLang="en-US" sz="1600" dirty="0">
                <a:solidFill>
                  <a:srgbClr val="2F5897"/>
                </a:solidFill>
                <a:ea typeface="Microsoft YaHei" panose="020B0503020204020204" pitchFamily="34" charset="-122"/>
              </a:rPr>
              <a:t>,</a:t>
            </a:r>
            <a:br>
              <a:rPr lang="pl-PL" altLang="en-US" sz="1600" dirty="0">
                <a:solidFill>
                  <a:srgbClr val="2F5897"/>
                </a:solidFill>
                <a:ea typeface="Microsoft YaHei" panose="020B0503020204020204" pitchFamily="34" charset="-122"/>
              </a:rPr>
            </a:br>
            <a:r>
              <a:rPr lang="pl-PL" altLang="en-US" sz="1600" dirty="0">
                <a:solidFill>
                  <a:srgbClr val="2F5897"/>
                </a:solidFill>
                <a:ea typeface="Microsoft YaHei" panose="020B0503020204020204" pitchFamily="34" charset="-122"/>
              </a:rPr>
              <a:t>a zatem konsekwencje uszczerbku na zdrowiu w życiu osobistym i społecznym poszkodowanego”.  </a:t>
            </a:r>
          </a:p>
        </p:txBody>
      </p:sp>
      <p:sp>
        <p:nvSpPr>
          <p:cNvPr id="44035" name="Text Box 3">
            <a:extLst>
              <a:ext uri="{FF2B5EF4-FFF2-40B4-BE49-F238E27FC236}">
                <a16:creationId xmlns:a16="http://schemas.microsoft.com/office/drawing/2014/main" id="{0377753A-0EFE-44CA-949A-F3A24B12A961}"/>
              </a:ext>
            </a:extLst>
          </p:cNvPr>
          <p:cNvSpPr txBox="1">
            <a:spLocks noChangeArrowheads="1"/>
          </p:cNvSpPr>
          <p:nvPr/>
        </p:nvSpPr>
        <p:spPr bwMode="auto">
          <a:xfrm>
            <a:off x="4932363" y="53975"/>
            <a:ext cx="295275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lgn="ctr">
              <a:buClrTx/>
              <a:buFontTx/>
              <a:buNone/>
            </a:pPr>
            <a:r>
              <a:rPr lang="pl-PL" altLang="en-US" sz="2400" b="1">
                <a:solidFill>
                  <a:srgbClr val="A0ADD2"/>
                </a:solidFill>
              </a:rPr>
              <a:t>Orzecznictwo</a:t>
            </a:r>
          </a:p>
        </p:txBody>
      </p:sp>
      <p:sp>
        <p:nvSpPr>
          <p:cNvPr id="44036" name="Text Box 4">
            <a:extLst>
              <a:ext uri="{FF2B5EF4-FFF2-40B4-BE49-F238E27FC236}">
                <a16:creationId xmlns:a16="http://schemas.microsoft.com/office/drawing/2014/main" id="{9F7C8734-C092-4192-B36F-69271451AF80}"/>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E35CFD82-510C-4411-942F-9AAB237D1C7A}" type="slidenum">
              <a:rPr lang="pl-PL" altLang="en-US" sz="1200">
                <a:solidFill>
                  <a:srgbClr val="FEFEFE"/>
                </a:solidFill>
              </a:rPr>
              <a:pPr>
                <a:buClrTx/>
                <a:buFontTx/>
                <a:buNone/>
              </a:pPr>
              <a:t>39</a:t>
            </a:fld>
            <a:endParaRPr lang="pl-PL" altLang="en-US" sz="1200" dirty="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ext Box 1">
            <a:extLst>
              <a:ext uri="{FF2B5EF4-FFF2-40B4-BE49-F238E27FC236}">
                <a16:creationId xmlns:a16="http://schemas.microsoft.com/office/drawing/2014/main" id="{3B0474DD-85A2-46F2-8982-542F19F742B1}"/>
              </a:ext>
            </a:extLst>
          </p:cNvPr>
          <p:cNvSpPr txBox="1">
            <a:spLocks noChangeArrowheads="1"/>
          </p:cNvSpPr>
          <p:nvPr/>
        </p:nvSpPr>
        <p:spPr bwMode="auto">
          <a:xfrm>
            <a:off x="1038225" y="765175"/>
            <a:ext cx="7024688" cy="600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r>
              <a:rPr lang="pl-PL" altLang="en-US" sz="2800" b="1">
                <a:solidFill>
                  <a:srgbClr val="6076B4"/>
                </a:solidFill>
                <a:ea typeface="Microsoft YaHei" panose="020B0503020204020204" pitchFamily="34" charset="-122"/>
              </a:rPr>
              <a:t>DYSKRYMINACJA BEZPOŚREDNIA</a:t>
            </a:r>
          </a:p>
        </p:txBody>
      </p:sp>
      <p:sp>
        <p:nvSpPr>
          <p:cNvPr id="9218" name="Text Box 2">
            <a:extLst>
              <a:ext uri="{FF2B5EF4-FFF2-40B4-BE49-F238E27FC236}">
                <a16:creationId xmlns:a16="http://schemas.microsoft.com/office/drawing/2014/main" id="{29FEDDBD-8C4D-4167-9D91-268C6BE98D7D}"/>
              </a:ext>
            </a:extLst>
          </p:cNvPr>
          <p:cNvSpPr txBox="1">
            <a:spLocks noChangeArrowheads="1"/>
          </p:cNvSpPr>
          <p:nvPr/>
        </p:nvSpPr>
        <p:spPr bwMode="auto">
          <a:xfrm>
            <a:off x="1042988" y="1628775"/>
            <a:ext cx="7129462" cy="13256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lgn="just">
              <a:buClrTx/>
              <a:buFontTx/>
              <a:buNone/>
            </a:pPr>
            <a:r>
              <a:rPr lang="pl-PL" altLang="en-US" sz="2000" dirty="0">
                <a:solidFill>
                  <a:srgbClr val="516685"/>
                </a:solidFill>
              </a:rPr>
              <a:t>oznacza sytuację, w której dana osoba traktowana jest mniej korzystnie ze względu np. na płeć niż jest, była lub byłaby traktowana inna osoba w porównywalnej sytuacji.</a:t>
            </a:r>
          </a:p>
        </p:txBody>
      </p:sp>
      <p:sp>
        <p:nvSpPr>
          <p:cNvPr id="9219" name="Text Box 3">
            <a:extLst>
              <a:ext uri="{FF2B5EF4-FFF2-40B4-BE49-F238E27FC236}">
                <a16:creationId xmlns:a16="http://schemas.microsoft.com/office/drawing/2014/main" id="{64BD537D-DF73-4CCD-9978-465116F0DEAE}"/>
              </a:ext>
            </a:extLst>
          </p:cNvPr>
          <p:cNvSpPr txBox="1">
            <a:spLocks noChangeArrowheads="1"/>
          </p:cNvSpPr>
          <p:nvPr/>
        </p:nvSpPr>
        <p:spPr bwMode="auto">
          <a:xfrm>
            <a:off x="1042988" y="3713163"/>
            <a:ext cx="7129462" cy="16333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lgn="just">
              <a:buClrTx/>
              <a:buFontTx/>
              <a:buNone/>
            </a:pPr>
            <a:r>
              <a:rPr lang="pl-PL" altLang="en-US" sz="2000" dirty="0">
                <a:solidFill>
                  <a:srgbClr val="516685"/>
                </a:solidFill>
              </a:rPr>
              <a:t>istnieje wtedy, gdy z powodu jednego lub kilku</a:t>
            </a:r>
            <a:br>
              <a:rPr lang="pl-PL" altLang="en-US" sz="2000" dirty="0">
                <a:solidFill>
                  <a:srgbClr val="516685"/>
                </a:solidFill>
              </a:rPr>
            </a:br>
            <a:r>
              <a:rPr lang="pl-PL" altLang="en-US" sz="2000" dirty="0">
                <a:solidFill>
                  <a:srgbClr val="516685"/>
                </a:solidFill>
              </a:rPr>
              <a:t>z wymienionych wyżej kryteriów dyskryminacyjnych pracownik jest lub mógłby być traktowany w porównywalnej sytuacji mniej korzystnie niż inni pracownicy - art. 18 ³a § 3 kodeksu pracy.</a:t>
            </a:r>
          </a:p>
        </p:txBody>
      </p:sp>
      <p:sp>
        <p:nvSpPr>
          <p:cNvPr id="9220" name="Text Box 4">
            <a:extLst>
              <a:ext uri="{FF2B5EF4-FFF2-40B4-BE49-F238E27FC236}">
                <a16:creationId xmlns:a16="http://schemas.microsoft.com/office/drawing/2014/main" id="{8A67F02A-AE65-40AA-9644-59584FF82757}"/>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EDEE535C-FA0D-49A8-9F05-9ECABC6FD3F3}" type="slidenum">
              <a:rPr lang="pl-PL" altLang="en-US" sz="1200">
                <a:solidFill>
                  <a:srgbClr val="FEFEFE"/>
                </a:solidFill>
              </a:rPr>
              <a:pPr>
                <a:buClrTx/>
                <a:buFontTx/>
                <a:buNone/>
              </a:pPr>
              <a:t>4</a:t>
            </a:fld>
            <a:endParaRPr lang="pl-PL" altLang="en-US" sz="120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ext Box 1">
            <a:extLst>
              <a:ext uri="{FF2B5EF4-FFF2-40B4-BE49-F238E27FC236}">
                <a16:creationId xmlns:a16="http://schemas.microsoft.com/office/drawing/2014/main" id="{D406AFEB-3A59-4BB7-B6EC-82B1D2EADC32}"/>
              </a:ext>
            </a:extLst>
          </p:cNvPr>
          <p:cNvSpPr txBox="1">
            <a:spLocks noChangeArrowheads="1"/>
          </p:cNvSpPr>
          <p:nvPr/>
        </p:nvSpPr>
        <p:spPr bwMode="auto">
          <a:xfrm>
            <a:off x="1042988" y="476250"/>
            <a:ext cx="7024687" cy="855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r>
              <a:rPr lang="pl-PL" altLang="en-US" sz="2800" b="1">
                <a:solidFill>
                  <a:srgbClr val="6076B4"/>
                </a:solidFill>
                <a:ea typeface="Microsoft YaHei" panose="020B0503020204020204" pitchFamily="34" charset="-122"/>
              </a:rPr>
              <a:t>Polityka antymobbingowa</a:t>
            </a:r>
          </a:p>
        </p:txBody>
      </p:sp>
      <p:sp>
        <p:nvSpPr>
          <p:cNvPr id="45058" name="Text Box 2">
            <a:extLst>
              <a:ext uri="{FF2B5EF4-FFF2-40B4-BE49-F238E27FC236}">
                <a16:creationId xmlns:a16="http://schemas.microsoft.com/office/drawing/2014/main" id="{B20074EF-CE10-4523-918E-F6104FF61122}"/>
              </a:ext>
            </a:extLst>
          </p:cNvPr>
          <p:cNvSpPr txBox="1">
            <a:spLocks noChangeArrowheads="1"/>
          </p:cNvSpPr>
          <p:nvPr/>
        </p:nvSpPr>
        <p:spPr bwMode="auto">
          <a:xfrm>
            <a:off x="539750" y="1844675"/>
            <a:ext cx="7993063" cy="432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1313" indent="-27146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9pPr>
          </a:lstStyle>
          <a:p>
            <a:pPr algn="just">
              <a:spcBef>
                <a:spcPts val="450"/>
              </a:spcBef>
              <a:buClr>
                <a:srgbClr val="6076B4"/>
              </a:buClr>
              <a:buSzPct val="76000"/>
              <a:buFont typeface="Wingdings 2" panose="05020102010507070707" pitchFamily="18" charset="2"/>
              <a:buChar char=""/>
            </a:pPr>
            <a:r>
              <a:rPr lang="pl-PL" altLang="en-US" sz="1600" b="1" dirty="0">
                <a:solidFill>
                  <a:srgbClr val="2F5897"/>
                </a:solidFill>
                <a:ea typeface="Microsoft YaHei" panose="020B0503020204020204" pitchFamily="34" charset="-122"/>
              </a:rPr>
              <a:t>Wyrok SN z dnia 24 maja 2005 r. (II PK 33/05) </a:t>
            </a:r>
            <a:r>
              <a:rPr lang="pl-PL" altLang="en-US" sz="1600" dirty="0">
                <a:solidFill>
                  <a:srgbClr val="2F5897"/>
                </a:solidFill>
                <a:ea typeface="Microsoft YaHei" panose="020B0503020204020204" pitchFamily="34" charset="-122"/>
              </a:rPr>
              <a:t>„w zakresie zarzutu stosowania przez pracodawcę </a:t>
            </a:r>
            <a:r>
              <a:rPr lang="pl-PL" altLang="en-US" sz="1600" dirty="0" err="1">
                <a:solidFill>
                  <a:srgbClr val="2F5897"/>
                </a:solidFill>
                <a:ea typeface="Microsoft YaHei" panose="020B0503020204020204" pitchFamily="34" charset="-122"/>
              </a:rPr>
              <a:t>mobbingu</a:t>
            </a:r>
            <a:r>
              <a:rPr lang="pl-PL" altLang="en-US" sz="1600" dirty="0">
                <a:solidFill>
                  <a:srgbClr val="2F5897"/>
                </a:solidFill>
                <a:ea typeface="Microsoft YaHei" panose="020B0503020204020204" pitchFamily="34" charset="-122"/>
              </a:rPr>
              <a:t> na pracowniku spoczywa obowiązek wskazania dowodów na okoliczności, które uzasadniałyby roszczenia oparte na tych zarzutach. Dopiero wykazanie przez niego tych okoliczności pozwala na przerzucenie na pracodawcę obowiązku przeprowadzenia dowodu przeciwnego. Jeżeli zatem </a:t>
            </a:r>
            <a:r>
              <a:rPr lang="pl-PL" altLang="en-US" sz="1600" u="sng" dirty="0">
                <a:solidFill>
                  <a:srgbClr val="2F5897"/>
                </a:solidFill>
                <a:ea typeface="Microsoft YaHei" panose="020B0503020204020204" pitchFamily="34" charset="-122"/>
              </a:rPr>
              <a:t>pracownik </a:t>
            </a:r>
            <a:r>
              <a:rPr lang="pl-PL" altLang="en-US" sz="1600" dirty="0">
                <a:solidFill>
                  <a:srgbClr val="2F5897"/>
                </a:solidFill>
                <a:ea typeface="Microsoft YaHei" panose="020B0503020204020204" pitchFamily="34" charset="-122"/>
              </a:rPr>
              <a:t>dochodzi roszczeń wynikających z </a:t>
            </a:r>
            <a:r>
              <a:rPr lang="pl-PL" altLang="en-US" sz="1600" dirty="0" err="1">
                <a:solidFill>
                  <a:srgbClr val="2F5897"/>
                </a:solidFill>
                <a:ea typeface="Microsoft YaHei" panose="020B0503020204020204" pitchFamily="34" charset="-122"/>
              </a:rPr>
              <a:t>mobbingu</a:t>
            </a:r>
            <a:r>
              <a:rPr lang="pl-PL" altLang="en-US" sz="1600" dirty="0">
                <a:solidFill>
                  <a:srgbClr val="2F5897"/>
                </a:solidFill>
                <a:ea typeface="Microsoft YaHei" panose="020B0503020204020204" pitchFamily="34" charset="-122"/>
              </a:rPr>
              <a:t> </a:t>
            </a:r>
            <a:r>
              <a:rPr lang="pl-PL" altLang="en-US" sz="1600" u="sng" dirty="0">
                <a:solidFill>
                  <a:srgbClr val="2F5897"/>
                </a:solidFill>
                <a:ea typeface="Microsoft YaHei" panose="020B0503020204020204" pitchFamily="34" charset="-122"/>
              </a:rPr>
              <a:t>powinien dążyć do wykazania dwóch okoliczności: że w ogóle miał miejsce </a:t>
            </a:r>
            <a:r>
              <a:rPr lang="pl-PL" altLang="en-US" sz="1600" u="sng" dirty="0" err="1">
                <a:solidFill>
                  <a:srgbClr val="2F5897"/>
                </a:solidFill>
                <a:ea typeface="Microsoft YaHei" panose="020B0503020204020204" pitchFamily="34" charset="-122"/>
              </a:rPr>
              <a:t>mobbing</a:t>
            </a:r>
            <a:r>
              <a:rPr lang="pl-PL" altLang="en-US" sz="1600" u="sng" dirty="0">
                <a:solidFill>
                  <a:srgbClr val="2F5897"/>
                </a:solidFill>
                <a:ea typeface="Microsoft YaHei" panose="020B0503020204020204" pitchFamily="34" charset="-122"/>
              </a:rPr>
              <a:t> i że </a:t>
            </a:r>
            <a:r>
              <a:rPr lang="pl-PL" altLang="en-US" sz="1600" u="sng" dirty="0" err="1">
                <a:solidFill>
                  <a:srgbClr val="2F5897"/>
                </a:solidFill>
                <a:ea typeface="Microsoft YaHei" panose="020B0503020204020204" pitchFamily="34" charset="-122"/>
              </a:rPr>
              <a:t>mobbing</a:t>
            </a:r>
            <a:r>
              <a:rPr lang="pl-PL" altLang="en-US" sz="1600" u="sng" dirty="0">
                <a:solidFill>
                  <a:srgbClr val="2F5897"/>
                </a:solidFill>
                <a:ea typeface="Microsoft YaHei" panose="020B0503020204020204" pitchFamily="34" charset="-122"/>
              </a:rPr>
              <a:t> spowodował</a:t>
            </a:r>
            <a:br>
              <a:rPr lang="pl-PL" altLang="en-US" sz="1600" u="sng" dirty="0">
                <a:solidFill>
                  <a:srgbClr val="2F5897"/>
                </a:solidFill>
                <a:ea typeface="Microsoft YaHei" panose="020B0503020204020204" pitchFamily="34" charset="-122"/>
              </a:rPr>
            </a:br>
            <a:r>
              <a:rPr lang="pl-PL" altLang="en-US" sz="1600" u="sng" dirty="0">
                <a:solidFill>
                  <a:srgbClr val="2F5897"/>
                </a:solidFill>
                <a:ea typeface="Microsoft YaHei" panose="020B0503020204020204" pitchFamily="34" charset="-122"/>
              </a:rPr>
              <a:t>u niego rozstrój zdrowia</a:t>
            </a:r>
            <a:r>
              <a:rPr lang="pl-PL" altLang="en-US" sz="1600" dirty="0">
                <a:solidFill>
                  <a:srgbClr val="2F5897"/>
                </a:solidFill>
                <a:ea typeface="Microsoft YaHei" panose="020B0503020204020204" pitchFamily="34" charset="-122"/>
              </a:rPr>
              <a:t>”.  </a:t>
            </a:r>
          </a:p>
          <a:p>
            <a:pPr algn="just">
              <a:spcBef>
                <a:spcPts val="450"/>
              </a:spcBef>
              <a:buClr>
                <a:srgbClr val="6076B4"/>
              </a:buClr>
              <a:buSzPct val="76000"/>
              <a:buFont typeface="Wingdings 2" panose="05020102010507070707" pitchFamily="18" charset="2"/>
              <a:buNone/>
            </a:pPr>
            <a:endParaRPr lang="pl-PL" altLang="en-US" sz="1600" dirty="0">
              <a:solidFill>
                <a:srgbClr val="2F5897"/>
              </a:solidFill>
              <a:ea typeface="Microsoft YaHei" panose="020B0503020204020204" pitchFamily="34" charset="-122"/>
            </a:endParaRPr>
          </a:p>
          <a:p>
            <a:pPr algn="just">
              <a:spcBef>
                <a:spcPts val="450"/>
              </a:spcBef>
              <a:buClr>
                <a:srgbClr val="6076B4"/>
              </a:buClr>
              <a:buSzPct val="76000"/>
              <a:buFont typeface="Wingdings 2" panose="05020102010507070707" pitchFamily="18" charset="2"/>
              <a:buChar char=""/>
            </a:pPr>
            <a:r>
              <a:rPr lang="pl-PL" altLang="en-US" sz="1600" b="1" dirty="0">
                <a:solidFill>
                  <a:srgbClr val="2F5897"/>
                </a:solidFill>
                <a:ea typeface="Microsoft YaHei" panose="020B0503020204020204" pitchFamily="34" charset="-122"/>
              </a:rPr>
              <a:t>Wyrok SN z dnia 6 grudnia 2005 r. (III PK 33/05) </a:t>
            </a:r>
            <a:r>
              <a:rPr lang="pl-PL" altLang="en-US" sz="1600" dirty="0">
                <a:solidFill>
                  <a:srgbClr val="2F5897"/>
                </a:solidFill>
                <a:ea typeface="Microsoft YaHei" panose="020B0503020204020204" pitchFamily="34" charset="-122"/>
              </a:rPr>
              <a:t>„pracownik jest obowiązany do przytoczenia faktów wskazujących na </a:t>
            </a:r>
            <a:r>
              <a:rPr lang="pl-PL" altLang="en-US" sz="1600" dirty="0" err="1">
                <a:solidFill>
                  <a:srgbClr val="2F5897"/>
                </a:solidFill>
                <a:ea typeface="Microsoft YaHei" panose="020B0503020204020204" pitchFamily="34" charset="-122"/>
              </a:rPr>
              <a:t>mobbing</a:t>
            </a:r>
            <a:r>
              <a:rPr lang="pl-PL" altLang="en-US" sz="1600" dirty="0">
                <a:solidFill>
                  <a:srgbClr val="2F5897"/>
                </a:solidFill>
                <a:ea typeface="Microsoft YaHei" panose="020B0503020204020204" pitchFamily="34" charset="-122"/>
              </a:rPr>
              <a:t> i obciąża go przy tym ciężar ich udowodnienia”.</a:t>
            </a:r>
          </a:p>
        </p:txBody>
      </p:sp>
      <p:sp>
        <p:nvSpPr>
          <p:cNvPr id="45059" name="Text Box 3">
            <a:extLst>
              <a:ext uri="{FF2B5EF4-FFF2-40B4-BE49-F238E27FC236}">
                <a16:creationId xmlns:a16="http://schemas.microsoft.com/office/drawing/2014/main" id="{9A461BD1-2F0E-4219-BCE7-F60C91A2D7F4}"/>
              </a:ext>
            </a:extLst>
          </p:cNvPr>
          <p:cNvSpPr txBox="1">
            <a:spLocks noChangeArrowheads="1"/>
          </p:cNvSpPr>
          <p:nvPr/>
        </p:nvSpPr>
        <p:spPr bwMode="auto">
          <a:xfrm>
            <a:off x="4932363" y="53975"/>
            <a:ext cx="295275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lgn="ctr">
              <a:buClrTx/>
              <a:buFontTx/>
              <a:buNone/>
            </a:pPr>
            <a:r>
              <a:rPr lang="pl-PL" altLang="en-US" sz="2400" b="1">
                <a:solidFill>
                  <a:srgbClr val="A0ADD2"/>
                </a:solidFill>
              </a:rPr>
              <a:t>Orzecznictwo</a:t>
            </a:r>
          </a:p>
        </p:txBody>
      </p:sp>
      <p:sp>
        <p:nvSpPr>
          <p:cNvPr id="45060" name="Text Box 4">
            <a:extLst>
              <a:ext uri="{FF2B5EF4-FFF2-40B4-BE49-F238E27FC236}">
                <a16:creationId xmlns:a16="http://schemas.microsoft.com/office/drawing/2014/main" id="{A3F7E2FA-FC0F-4E1D-843D-7DFAFFE985E2}"/>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5B723445-1577-4360-BDC7-B8D8BBBE4D19}" type="slidenum">
              <a:rPr lang="pl-PL" altLang="en-US" sz="1200">
                <a:solidFill>
                  <a:srgbClr val="FEFEFE"/>
                </a:solidFill>
              </a:rPr>
              <a:pPr>
                <a:buClrTx/>
                <a:buFontTx/>
                <a:buNone/>
              </a:pPr>
              <a:t>40</a:t>
            </a:fld>
            <a:endParaRPr lang="pl-PL" altLang="en-US" sz="120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ext Box 1">
            <a:extLst>
              <a:ext uri="{FF2B5EF4-FFF2-40B4-BE49-F238E27FC236}">
                <a16:creationId xmlns:a16="http://schemas.microsoft.com/office/drawing/2014/main" id="{9D4B78CF-D45B-4157-AFE7-8F68287BC384}"/>
              </a:ext>
            </a:extLst>
          </p:cNvPr>
          <p:cNvSpPr txBox="1">
            <a:spLocks noChangeArrowheads="1"/>
          </p:cNvSpPr>
          <p:nvPr/>
        </p:nvSpPr>
        <p:spPr bwMode="auto">
          <a:xfrm>
            <a:off x="539750" y="1844675"/>
            <a:ext cx="7993063" cy="432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1pPr>
            <a:lvl2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2pPr>
            <a:lvl3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3pPr>
            <a:lvl4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4pPr>
            <a:lvl5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9pPr>
          </a:lstStyle>
          <a:p>
            <a:pPr algn="just">
              <a:spcBef>
                <a:spcPts val="600"/>
              </a:spcBef>
            </a:pPr>
            <a:r>
              <a:rPr lang="pl-PL" altLang="en-US" dirty="0">
                <a:solidFill>
                  <a:srgbClr val="2F5897"/>
                </a:solidFill>
              </a:rPr>
              <a:t>1) Istnienie w zakładzie pracy bliskich relacji między przełożonymi</a:t>
            </a:r>
            <a:br>
              <a:rPr lang="pl-PL" altLang="en-US" dirty="0">
                <a:solidFill>
                  <a:srgbClr val="2F5897"/>
                </a:solidFill>
              </a:rPr>
            </a:br>
            <a:r>
              <a:rPr lang="pl-PL" altLang="en-US" dirty="0">
                <a:solidFill>
                  <a:srgbClr val="2F5897"/>
                </a:solidFill>
              </a:rPr>
              <a:t>a niektórymi pracownicami utrudnia sprawne zarządzanie</a:t>
            </a:r>
            <a:br>
              <a:rPr lang="pl-PL" altLang="en-US" dirty="0">
                <a:solidFill>
                  <a:srgbClr val="2F5897"/>
                </a:solidFill>
              </a:rPr>
            </a:br>
            <a:r>
              <a:rPr lang="pl-PL" altLang="en-US" dirty="0">
                <a:solidFill>
                  <a:srgbClr val="2F5897"/>
                </a:solidFill>
              </a:rPr>
              <a:t>i zachowanie obiektywnej oceny przez przełożonych, co wymaga szczególnego nadzoru kierownictwa pracodawcy w aspekcie przeciwdziałania ewentualnej dyskryminacji lub </a:t>
            </a:r>
            <a:r>
              <a:rPr lang="pl-PL" altLang="en-US" dirty="0" err="1">
                <a:solidFill>
                  <a:srgbClr val="2F5897"/>
                </a:solidFill>
              </a:rPr>
              <a:t>mobbingu</a:t>
            </a:r>
            <a:r>
              <a:rPr lang="pl-PL" altLang="en-US" dirty="0">
                <a:solidFill>
                  <a:srgbClr val="2F5897"/>
                </a:solidFill>
              </a:rPr>
              <a:t> (art. 94(3) par. 1 k. p.) Obiektywnym dowodem </a:t>
            </a:r>
            <a:r>
              <a:rPr lang="pl-PL" altLang="en-US" dirty="0" err="1">
                <a:solidFill>
                  <a:srgbClr val="2F5897"/>
                </a:solidFill>
              </a:rPr>
              <a:t>mobbingu</a:t>
            </a:r>
            <a:r>
              <a:rPr lang="pl-PL" altLang="en-US" dirty="0">
                <a:solidFill>
                  <a:srgbClr val="2F5897"/>
                </a:solidFill>
              </a:rPr>
              <a:t> może stać się dokumentacja lekarska, dotycząca leczenia psychiatrycznego pracownika. Ocena przyczyn i skutków opisanych w dokumentacji lekarskiej działań przełożonych pracownika należy do biegłych sądowych, weryfikacja przez sąd takich ustaleń, z wyprowadzoną</a:t>
            </a:r>
            <a:br>
              <a:rPr lang="pl-PL" altLang="en-US" dirty="0">
                <a:solidFill>
                  <a:srgbClr val="2F5897"/>
                </a:solidFill>
              </a:rPr>
            </a:br>
            <a:r>
              <a:rPr lang="pl-PL" altLang="en-US" dirty="0">
                <a:solidFill>
                  <a:srgbClr val="2F5897"/>
                </a:solidFill>
              </a:rPr>
              <a:t>z nich odmienną konkluzją, powinna być poprzedzona nową opinią biegłych – wyrok SN z 23.01.2018 r.  </a:t>
            </a:r>
          </a:p>
        </p:txBody>
      </p:sp>
      <p:sp>
        <p:nvSpPr>
          <p:cNvPr id="3" name="Text Box 4">
            <a:extLst>
              <a:ext uri="{FF2B5EF4-FFF2-40B4-BE49-F238E27FC236}">
                <a16:creationId xmlns:a16="http://schemas.microsoft.com/office/drawing/2014/main" id="{94984B94-1A33-42D2-B21A-414CECD115AA}"/>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E35CFD82-510C-4411-942F-9AAB237D1C7A}" type="slidenum">
              <a:rPr lang="pl-PL" altLang="en-US" sz="1200">
                <a:solidFill>
                  <a:srgbClr val="FEFEFE"/>
                </a:solidFill>
              </a:rPr>
              <a:pPr>
                <a:buClrTx/>
                <a:buFontTx/>
                <a:buNone/>
              </a:pPr>
              <a:t>41</a:t>
            </a:fld>
            <a:endParaRPr lang="pl-PL" altLang="en-US" sz="1200" dirty="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ext Box 1">
            <a:extLst>
              <a:ext uri="{FF2B5EF4-FFF2-40B4-BE49-F238E27FC236}">
                <a16:creationId xmlns:a16="http://schemas.microsoft.com/office/drawing/2014/main" id="{C9AFBC8F-8714-457D-8D12-813AEA7251FC}"/>
              </a:ext>
            </a:extLst>
          </p:cNvPr>
          <p:cNvSpPr txBox="1">
            <a:spLocks noChangeArrowheads="1"/>
          </p:cNvSpPr>
          <p:nvPr/>
        </p:nvSpPr>
        <p:spPr bwMode="auto">
          <a:xfrm>
            <a:off x="539750" y="990601"/>
            <a:ext cx="7993063" cy="5175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1pPr>
            <a:lvl2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2pPr>
            <a:lvl3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3pPr>
            <a:lvl4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4pPr>
            <a:lvl5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9pPr>
          </a:lstStyle>
          <a:p>
            <a:pPr algn="just">
              <a:spcBef>
                <a:spcPts val="600"/>
              </a:spcBef>
            </a:pPr>
            <a:r>
              <a:rPr lang="pl-PL" altLang="en-US" dirty="0">
                <a:solidFill>
                  <a:srgbClr val="2F5897"/>
                </a:solidFill>
              </a:rPr>
              <a:t>2) Rozwiązanie umowy o pracę bez wypowiedzenia z winy pracownika, które prawomocnym wyrokiem sądowym zostało uznane za naruszające przepisy o rozwiązywaniu umów o pracę w tym trybie, może naruszać chronione dobra osobiste pracownika (art.11 (1) k. p.), ale tylko wtedy, gdy pismo rozwiązujące stosunek  pracy zawierało zwroty oczywiście naruszające godność lub inne dobra osobiste,</a:t>
            </a:r>
            <a:br>
              <a:rPr lang="pl-PL" altLang="en-US" dirty="0">
                <a:solidFill>
                  <a:srgbClr val="2F5897"/>
                </a:solidFill>
              </a:rPr>
            </a:br>
            <a:r>
              <a:rPr lang="pl-PL" altLang="en-US" dirty="0">
                <a:solidFill>
                  <a:srgbClr val="2F5897"/>
                </a:solidFill>
              </a:rPr>
              <a:t>a w szczególności gdyby ewidentnie bezprawne i bezpodstawne zwolnienie z pracy podważało reputację lub renomę zawodową pracownika w sposób prowadzący do utraty zaufania wymaganego do dalszego wykonywania określonego zatrudnienia lub wykorzystania posiadanych kwalifikacji zawodowych do prowadzenia innej działalności gospodarczej albo zawierało zwroty znieważające, obraźliwe, oczywiście nieprawdziwe, poniżające, ośmieszające lub upokarzające pracownika nielegalnie pozbawionego zatrudnienia</a:t>
            </a:r>
            <a:br>
              <a:rPr lang="pl-PL" altLang="en-US" dirty="0">
                <a:solidFill>
                  <a:srgbClr val="2F5897"/>
                </a:solidFill>
              </a:rPr>
            </a:br>
            <a:r>
              <a:rPr lang="pl-PL" altLang="en-US" dirty="0">
                <a:solidFill>
                  <a:srgbClr val="2F5897"/>
                </a:solidFill>
              </a:rPr>
              <a:t>z zamiarem zawinionego i niezgodnego z prawem (bezprawnego) naruszenia jego chronionych dóbr osobistych, wyrządzenia mu szkody materialnej lub krzywdy niemajątkowej – wyrok SN z 09.09.2015 r.  </a:t>
            </a:r>
          </a:p>
        </p:txBody>
      </p:sp>
      <p:sp>
        <p:nvSpPr>
          <p:cNvPr id="3" name="Text Box 4">
            <a:extLst>
              <a:ext uri="{FF2B5EF4-FFF2-40B4-BE49-F238E27FC236}">
                <a16:creationId xmlns:a16="http://schemas.microsoft.com/office/drawing/2014/main" id="{C6A0FD23-AE09-499A-B093-A7718F278F66}"/>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E35CFD82-510C-4411-942F-9AAB237D1C7A}" type="slidenum">
              <a:rPr lang="pl-PL" altLang="en-US" sz="1200">
                <a:solidFill>
                  <a:srgbClr val="FEFEFE"/>
                </a:solidFill>
              </a:rPr>
              <a:pPr>
                <a:buClrTx/>
                <a:buFontTx/>
                <a:buNone/>
              </a:pPr>
              <a:t>42</a:t>
            </a:fld>
            <a:endParaRPr lang="pl-PL" altLang="en-US" sz="1200" dirty="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ext Box 1">
            <a:extLst>
              <a:ext uri="{FF2B5EF4-FFF2-40B4-BE49-F238E27FC236}">
                <a16:creationId xmlns:a16="http://schemas.microsoft.com/office/drawing/2014/main" id="{26B71B07-0ADD-4FA9-AEED-33AD1689027D}"/>
              </a:ext>
            </a:extLst>
          </p:cNvPr>
          <p:cNvSpPr txBox="1">
            <a:spLocks noChangeArrowheads="1"/>
          </p:cNvSpPr>
          <p:nvPr/>
        </p:nvSpPr>
        <p:spPr bwMode="auto">
          <a:xfrm>
            <a:off x="539750" y="1844675"/>
            <a:ext cx="7993063" cy="432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1pPr>
            <a:lvl2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2pPr>
            <a:lvl3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3pPr>
            <a:lvl4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4pPr>
            <a:lvl5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9pPr>
          </a:lstStyle>
          <a:p>
            <a:pPr algn="just">
              <a:spcBef>
                <a:spcPts val="600"/>
              </a:spcBef>
            </a:pPr>
            <a:r>
              <a:rPr lang="pl-PL" altLang="en-US" sz="1600" dirty="0">
                <a:solidFill>
                  <a:srgbClr val="2F5897"/>
                </a:solidFill>
              </a:rPr>
              <a:t>3) Dobra osobiste osoby zatrudnionej nie stanowią odrębnej kategorii prawnej, ale są uznawane za dobra osobiste powszechnego prawa cywilnego. Kodeks pracy w art. 11 (1) k. p. nie definiuje w sposób szczególny dóbr osobistych pracownika ani też nie stanowi o ich odrębności, jednakże nakazuje ich ochronę. Definicje doktrynalne pojęcia „dobro osobiste” stworzone na użytek prawa cywilnego odnoszą się również do „dóbr osobistych osoby zatrudnionej”. Konecznym elementem wyłączenia bezprawności działania naruszającego dobra osobiste jest prawdziwość twierdzeń, co do faktów. Jego bezprawności nie uchyla nawet dochowanie należytej staranności i rzetelności w sprawdzaniu i wykorzystaniu danych, na których zarzut się opiera – wyrok SN</a:t>
            </a:r>
            <a:br>
              <a:rPr lang="pl-PL" altLang="en-US" sz="1600" dirty="0">
                <a:solidFill>
                  <a:srgbClr val="2F5897"/>
                </a:solidFill>
              </a:rPr>
            </a:br>
            <a:r>
              <a:rPr lang="pl-PL" altLang="en-US" sz="1600" dirty="0">
                <a:solidFill>
                  <a:srgbClr val="2F5897"/>
                </a:solidFill>
              </a:rPr>
              <a:t>z 24.06.2015 r.  </a:t>
            </a:r>
          </a:p>
        </p:txBody>
      </p:sp>
      <p:sp>
        <p:nvSpPr>
          <p:cNvPr id="3" name="Text Box 4">
            <a:extLst>
              <a:ext uri="{FF2B5EF4-FFF2-40B4-BE49-F238E27FC236}">
                <a16:creationId xmlns:a16="http://schemas.microsoft.com/office/drawing/2014/main" id="{C9B9B190-BA9E-4946-AC9B-836B3BB55D4F}"/>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E35CFD82-510C-4411-942F-9AAB237D1C7A}" type="slidenum">
              <a:rPr lang="pl-PL" altLang="en-US" sz="1200">
                <a:solidFill>
                  <a:srgbClr val="FEFEFE"/>
                </a:solidFill>
              </a:rPr>
              <a:pPr>
                <a:buClrTx/>
                <a:buFontTx/>
                <a:buNone/>
              </a:pPr>
              <a:t>43</a:t>
            </a:fld>
            <a:endParaRPr lang="pl-PL" altLang="en-US" sz="1200" dirty="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ext Box 1">
            <a:extLst>
              <a:ext uri="{FF2B5EF4-FFF2-40B4-BE49-F238E27FC236}">
                <a16:creationId xmlns:a16="http://schemas.microsoft.com/office/drawing/2014/main" id="{F9A6890A-BAE7-4621-A09C-6718944EC734}"/>
              </a:ext>
            </a:extLst>
          </p:cNvPr>
          <p:cNvSpPr txBox="1">
            <a:spLocks noChangeArrowheads="1"/>
          </p:cNvSpPr>
          <p:nvPr/>
        </p:nvSpPr>
        <p:spPr bwMode="auto">
          <a:xfrm>
            <a:off x="539750" y="1600201"/>
            <a:ext cx="7993063" cy="4565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1pPr>
            <a:lvl2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2pPr>
            <a:lvl3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3pPr>
            <a:lvl4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4pPr>
            <a:lvl5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9pPr>
          </a:lstStyle>
          <a:p>
            <a:pPr algn="just">
              <a:spcBef>
                <a:spcPts val="600"/>
              </a:spcBef>
            </a:pPr>
            <a:r>
              <a:rPr lang="pl-PL" altLang="en-US" dirty="0">
                <a:solidFill>
                  <a:srgbClr val="2F5897"/>
                </a:solidFill>
              </a:rPr>
              <a:t>4) Stwierdzenie przez sąd, że zachowanie pracodawcy nie stanowi </a:t>
            </a:r>
            <a:r>
              <a:rPr lang="pl-PL" altLang="en-US" dirty="0" err="1">
                <a:solidFill>
                  <a:srgbClr val="2F5897"/>
                </a:solidFill>
              </a:rPr>
              <a:t>mobbingu</a:t>
            </a:r>
            <a:r>
              <a:rPr lang="pl-PL" altLang="en-US" dirty="0">
                <a:solidFill>
                  <a:srgbClr val="2F5897"/>
                </a:solidFill>
              </a:rPr>
              <a:t> (art. 94(3) k. p.) nie wyklucza uznania takiego zachowania za naruszenie dóbr osobistych pracownika, w tym zwłaszcza jego godności (art. 11(1) k. p.) – wyrok SN z 13.03.2013 r.  </a:t>
            </a:r>
          </a:p>
          <a:p>
            <a:pPr algn="just">
              <a:spcBef>
                <a:spcPts val="600"/>
              </a:spcBef>
            </a:pPr>
            <a:endParaRPr lang="pl-PL" altLang="en-US" dirty="0">
              <a:solidFill>
                <a:srgbClr val="2F5897"/>
              </a:solidFill>
            </a:endParaRPr>
          </a:p>
          <a:p>
            <a:pPr algn="just">
              <a:spcBef>
                <a:spcPts val="600"/>
              </a:spcBef>
            </a:pPr>
            <a:r>
              <a:rPr lang="pl-PL" altLang="en-US" dirty="0">
                <a:solidFill>
                  <a:srgbClr val="2F5897"/>
                </a:solidFill>
              </a:rPr>
              <a:t>5) Pracodawca ma prawo wyznaczania kryteriów doboru pracowników do zwolnienia z pracy w ramach zwolnień grupowych, które umożliwiają wyselekcjonowanie pracowników posiadających cechy (kompetencje, predyspozycje, umiejętności) pożądane przez pracodawcę. Pracodawca – typując pracowników do zwolnienia – może oprzeć się i poprzestać na ocenie dokonanej przez wyspecjalizowany, profesjonalny podmiot zajmujący się ocenianiem kompetencji pracowników i potrafiący dokonać obiektywnej oceny</a:t>
            </a:r>
            <a:br>
              <a:rPr lang="pl-PL" altLang="en-US" dirty="0">
                <a:solidFill>
                  <a:srgbClr val="2F5897"/>
                </a:solidFill>
              </a:rPr>
            </a:br>
            <a:r>
              <a:rPr lang="pl-PL" altLang="en-US" dirty="0">
                <a:solidFill>
                  <a:srgbClr val="2F5897"/>
                </a:solidFill>
              </a:rPr>
              <a:t>w oparciu o wypracowaną metodologię – wyrok SN z 01.06.2012 r.  </a:t>
            </a:r>
          </a:p>
        </p:txBody>
      </p:sp>
      <p:sp>
        <p:nvSpPr>
          <p:cNvPr id="3" name="Text Box 4">
            <a:extLst>
              <a:ext uri="{FF2B5EF4-FFF2-40B4-BE49-F238E27FC236}">
                <a16:creationId xmlns:a16="http://schemas.microsoft.com/office/drawing/2014/main" id="{FA062005-04FA-456B-AC9D-854587EF6BB2}"/>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E35CFD82-510C-4411-942F-9AAB237D1C7A}" type="slidenum">
              <a:rPr lang="pl-PL" altLang="en-US" sz="1200">
                <a:solidFill>
                  <a:srgbClr val="FEFEFE"/>
                </a:solidFill>
              </a:rPr>
              <a:pPr>
                <a:buClrTx/>
                <a:buFontTx/>
                <a:buNone/>
              </a:pPr>
              <a:t>44</a:t>
            </a:fld>
            <a:endParaRPr lang="pl-PL" altLang="en-US" sz="1200" dirty="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ext Box 1">
            <a:extLst>
              <a:ext uri="{FF2B5EF4-FFF2-40B4-BE49-F238E27FC236}">
                <a16:creationId xmlns:a16="http://schemas.microsoft.com/office/drawing/2014/main" id="{B45EDAAF-E1FD-4446-B85B-E07183E2318B}"/>
              </a:ext>
            </a:extLst>
          </p:cNvPr>
          <p:cNvSpPr txBox="1">
            <a:spLocks noChangeArrowheads="1"/>
          </p:cNvSpPr>
          <p:nvPr/>
        </p:nvSpPr>
        <p:spPr bwMode="auto">
          <a:xfrm>
            <a:off x="522300" y="841278"/>
            <a:ext cx="7993063" cy="432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t"/>
          <a:lstStyle>
            <a:lvl1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1pPr>
            <a:lvl2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2pPr>
            <a:lvl3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3pPr>
            <a:lvl4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4pPr>
            <a:lvl5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9pPr>
          </a:lstStyle>
          <a:p>
            <a:pPr algn="just">
              <a:spcBef>
                <a:spcPts val="600"/>
              </a:spcBef>
            </a:pPr>
            <a:r>
              <a:rPr lang="pl-PL" altLang="en-US" sz="1600" dirty="0">
                <a:solidFill>
                  <a:srgbClr val="2F5897"/>
                </a:solidFill>
                <a:cs typeface="Arial"/>
              </a:rPr>
              <a:t>6) Pojęcie „odpowiednia suma” użyte w art. 943 par. 3 k.c. której może domagać się pracownik w przypadku rozstroju zdrowia, jest pojęciem niedookreślonym. W orzecznictwie przyjmuje się, ze zadośćuczynienie ma mieć przede wszystkim charakter kompensacyjny, wobec czego jego wysokość nie może stanowić zapłaty symbolicznej, lecz musi przedstawiać ekonomicznie odczuwalną wartość. Jednocześnie wysokość ta nie może być nadmierna</a:t>
            </a:r>
            <a:br>
              <a:rPr lang="pl-PL" altLang="en-US" sz="1600" dirty="0">
                <a:solidFill>
                  <a:srgbClr val="2F5897"/>
                </a:solidFill>
                <a:cs typeface="Arial"/>
              </a:rPr>
            </a:br>
            <a:r>
              <a:rPr lang="pl-PL" altLang="en-US" sz="1600" dirty="0">
                <a:solidFill>
                  <a:srgbClr val="2F5897"/>
                </a:solidFill>
                <a:cs typeface="Arial"/>
              </a:rPr>
              <a:t>w stosunku do doznanej krzywdy, ale musi być „odpowiednia” w tym znaczeniu, że powinna być – przy uwzględnieniu krzywdy poszkodowanego – utrzymana w rozsądnych granicach, odpowiadających aktualnym warunkom</a:t>
            </a:r>
            <a:br>
              <a:rPr lang="pl-PL" altLang="en-US" sz="1600" dirty="0">
                <a:solidFill>
                  <a:srgbClr val="2F5897"/>
                </a:solidFill>
                <a:cs typeface="Arial"/>
              </a:rPr>
            </a:br>
            <a:r>
              <a:rPr lang="pl-PL" altLang="en-US" sz="1600" dirty="0">
                <a:solidFill>
                  <a:srgbClr val="2F5897"/>
                </a:solidFill>
                <a:cs typeface="Arial"/>
              </a:rPr>
              <a:t>i przeciętnej stopie życiowej społeczeństwa. </a:t>
            </a:r>
          </a:p>
          <a:p>
            <a:pPr algn="just">
              <a:spcBef>
                <a:spcPts val="600"/>
              </a:spcBef>
            </a:pPr>
            <a:r>
              <a:rPr lang="pl-PL" altLang="en-US" sz="1600" dirty="0">
                <a:solidFill>
                  <a:srgbClr val="2F5897"/>
                </a:solidFill>
                <a:cs typeface="Arial"/>
              </a:rPr>
              <a:t>Przy ocenie „odpowiedniej sumy” należy brać pod uwagę wszystkie okoliczności danego wypadku, mające wpływ na rozmiar doznanej krzywdy. Zadośćuczynienie powinno mieć charakter całościowy i obejmować zarówno cierpienia fizyczne (a więc ból i inne dolegliwości) jak i psychiczne (czyli negatywne uczucia doznawane w związku z cierpieniami fizycznymi lub następstwami uszkodzenia ciała czy rozstroju zdrowia) już doznane, czas ich trwania, jaki i te, które zapewne wystąpią w przyszłości, a więc prognozy na przyszłość. Kwota przyznanego poszkodowanemu pracownikowi zadośćuczynienia za </a:t>
            </a:r>
            <a:r>
              <a:rPr lang="pl-PL" altLang="en-US" sz="1600" dirty="0" err="1">
                <a:solidFill>
                  <a:srgbClr val="2F5897"/>
                </a:solidFill>
                <a:cs typeface="Arial"/>
              </a:rPr>
              <a:t>mobbing</a:t>
            </a:r>
            <a:r>
              <a:rPr lang="pl-PL" altLang="en-US" sz="1600" dirty="0">
                <a:solidFill>
                  <a:srgbClr val="2F5897"/>
                </a:solidFill>
                <a:cs typeface="Arial"/>
              </a:rPr>
              <a:t> powinna być ustalona tak, by na przyszłość pracodawca wystrzegał się tolerowania niedopuszczalnych </a:t>
            </a:r>
            <a:r>
              <a:rPr lang="pl-PL" altLang="en-US" sz="1600" dirty="0" err="1">
                <a:solidFill>
                  <a:srgbClr val="2F5897"/>
                </a:solidFill>
                <a:cs typeface="Arial"/>
              </a:rPr>
              <a:t>zachowań</a:t>
            </a:r>
            <a:br>
              <a:rPr lang="pl-PL" altLang="en-US" sz="1600" dirty="0">
                <a:solidFill>
                  <a:srgbClr val="2F5897"/>
                </a:solidFill>
                <a:cs typeface="Arial"/>
              </a:rPr>
            </a:br>
            <a:r>
              <a:rPr lang="pl-PL" altLang="en-US" sz="1600" dirty="0">
                <a:solidFill>
                  <a:srgbClr val="2F5897"/>
                </a:solidFill>
                <a:cs typeface="Arial"/>
              </a:rPr>
              <a:t>w zakładzie pracy – wyrok SN z 08.08.2017 r. </a:t>
            </a:r>
            <a:endParaRPr lang="pl-PL" sz="1600" dirty="0"/>
          </a:p>
        </p:txBody>
      </p:sp>
      <p:sp>
        <p:nvSpPr>
          <p:cNvPr id="3" name="Text Box 4">
            <a:extLst>
              <a:ext uri="{FF2B5EF4-FFF2-40B4-BE49-F238E27FC236}">
                <a16:creationId xmlns:a16="http://schemas.microsoft.com/office/drawing/2014/main" id="{3B94F597-4E20-482D-B928-C99471ACB800}"/>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E35CFD82-510C-4411-942F-9AAB237D1C7A}" type="slidenum">
              <a:rPr lang="pl-PL" altLang="en-US" sz="1200">
                <a:solidFill>
                  <a:srgbClr val="FEFEFE"/>
                </a:solidFill>
              </a:rPr>
              <a:pPr>
                <a:buClrTx/>
                <a:buFontTx/>
                <a:buNone/>
              </a:pPr>
              <a:t>45</a:t>
            </a:fld>
            <a:endParaRPr lang="pl-PL" altLang="en-US" sz="1200" dirty="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ext Box 1">
            <a:extLst>
              <a:ext uri="{FF2B5EF4-FFF2-40B4-BE49-F238E27FC236}">
                <a16:creationId xmlns:a16="http://schemas.microsoft.com/office/drawing/2014/main" id="{DFC239ED-598B-43E6-92CE-94D036C723D1}"/>
              </a:ext>
            </a:extLst>
          </p:cNvPr>
          <p:cNvSpPr txBox="1">
            <a:spLocks noChangeArrowheads="1"/>
          </p:cNvSpPr>
          <p:nvPr/>
        </p:nvSpPr>
        <p:spPr bwMode="auto">
          <a:xfrm>
            <a:off x="539750" y="1447801"/>
            <a:ext cx="7993063" cy="4718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1pPr>
            <a:lvl2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2pPr>
            <a:lvl3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3pPr>
            <a:lvl4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4pPr>
            <a:lvl5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9pPr>
          </a:lstStyle>
          <a:p>
            <a:pPr algn="just">
              <a:spcBef>
                <a:spcPts val="600"/>
              </a:spcBef>
            </a:pPr>
            <a:r>
              <a:rPr lang="pl-PL" altLang="en-US" dirty="0">
                <a:solidFill>
                  <a:srgbClr val="2F5897"/>
                </a:solidFill>
              </a:rPr>
              <a:t>7) Uznanie określonego zachowania za </a:t>
            </a:r>
            <a:r>
              <a:rPr lang="pl-PL" altLang="en-US" dirty="0" err="1">
                <a:solidFill>
                  <a:srgbClr val="2F5897"/>
                </a:solidFill>
              </a:rPr>
              <a:t>mobbing</a:t>
            </a:r>
            <a:r>
              <a:rPr lang="pl-PL" altLang="en-US" dirty="0">
                <a:solidFill>
                  <a:srgbClr val="2F5897"/>
                </a:solidFill>
              </a:rPr>
              <a:t> nie wymaga ani stwierdzenia po stronie </a:t>
            </a:r>
            <a:r>
              <a:rPr lang="pl-PL" altLang="en-US" dirty="0" err="1">
                <a:solidFill>
                  <a:srgbClr val="2F5897"/>
                </a:solidFill>
              </a:rPr>
              <a:t>mobbera</a:t>
            </a:r>
            <a:r>
              <a:rPr lang="pl-PL" altLang="en-US" dirty="0">
                <a:solidFill>
                  <a:srgbClr val="2F5897"/>
                </a:solidFill>
              </a:rPr>
              <a:t> działania ukierunkowanego na osiągnięcie celu (zamiaru), ani wystąpienia skutku. Wystarczy, że pracownik był obiektem oddziaływania, które według obiektywnej miary może być ocenione za wywołujące jeden ze skutków określonych w art. 94 (3) par. 2 k. p. Długotrwałość  </a:t>
            </a:r>
            <a:r>
              <a:rPr lang="pl-PL" altLang="en-US" dirty="0" err="1">
                <a:solidFill>
                  <a:srgbClr val="2F5897"/>
                </a:solidFill>
              </a:rPr>
              <a:t>zachowań</a:t>
            </a:r>
            <a:r>
              <a:rPr lang="pl-PL" altLang="en-US" dirty="0">
                <a:solidFill>
                  <a:srgbClr val="2F5897"/>
                </a:solidFill>
              </a:rPr>
              <a:t> uznawanych za </a:t>
            </a:r>
            <a:r>
              <a:rPr lang="pl-PL" altLang="en-US" dirty="0" err="1">
                <a:solidFill>
                  <a:srgbClr val="2F5897"/>
                </a:solidFill>
              </a:rPr>
              <a:t>mobbing</a:t>
            </a:r>
            <a:r>
              <a:rPr lang="pl-PL" altLang="en-US" dirty="0">
                <a:solidFill>
                  <a:srgbClr val="2F5897"/>
                </a:solidFill>
              </a:rPr>
              <a:t> należy rozpatrywać jednocześnie z ich uporczywością, która rozumiana jest jako znaczne nasilenie złej woli ze strony </a:t>
            </a:r>
            <a:r>
              <a:rPr lang="pl-PL" altLang="en-US" dirty="0" err="1">
                <a:solidFill>
                  <a:srgbClr val="2F5897"/>
                </a:solidFill>
              </a:rPr>
              <a:t>mobbera</a:t>
            </a:r>
            <a:r>
              <a:rPr lang="pl-PL" altLang="en-US" dirty="0">
                <a:solidFill>
                  <a:srgbClr val="2F5897"/>
                </a:solidFill>
              </a:rPr>
              <a:t>. Uporczywość oznacza rozciągnięte w czasie, stale powtarzane i nieuchronnie (z punktu widzenia ofiary) zachowania, które są uciążliwe i mają charakter ciągły. Natomiast nękanie,</a:t>
            </a:r>
            <a:br>
              <a:rPr lang="pl-PL" altLang="en-US" dirty="0">
                <a:solidFill>
                  <a:srgbClr val="2F5897"/>
                </a:solidFill>
              </a:rPr>
            </a:br>
            <a:r>
              <a:rPr lang="pl-PL" altLang="en-US" dirty="0">
                <a:solidFill>
                  <a:srgbClr val="2F5897"/>
                </a:solidFill>
              </a:rPr>
              <a:t>o którym mowa w art. 94(3) par. 2 k .p. zgodnie z naturalnym znaczeniem tego słowa oznacza trapienie, niepokojenie kogoś, niedawanie chwili spokoju, jak też ustawiczne dręczenie, niepokojenie czy też dokuczanie komuś (wyrządzanie mu przykrości) – wyrok</a:t>
            </a:r>
            <a:br>
              <a:rPr lang="pl-PL" altLang="en-US" dirty="0">
                <a:solidFill>
                  <a:srgbClr val="2F5897"/>
                </a:solidFill>
              </a:rPr>
            </a:br>
            <a:r>
              <a:rPr lang="pl-PL" altLang="en-US" dirty="0">
                <a:solidFill>
                  <a:srgbClr val="2F5897"/>
                </a:solidFill>
              </a:rPr>
              <a:t>z 20.10.2016 r.</a:t>
            </a:r>
          </a:p>
        </p:txBody>
      </p:sp>
      <p:sp>
        <p:nvSpPr>
          <p:cNvPr id="3" name="Text Box 4">
            <a:extLst>
              <a:ext uri="{FF2B5EF4-FFF2-40B4-BE49-F238E27FC236}">
                <a16:creationId xmlns:a16="http://schemas.microsoft.com/office/drawing/2014/main" id="{758581B8-A9B0-411B-A426-112C63DB3063}"/>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E35CFD82-510C-4411-942F-9AAB237D1C7A}" type="slidenum">
              <a:rPr lang="pl-PL" altLang="en-US" sz="1200">
                <a:solidFill>
                  <a:srgbClr val="FEFEFE"/>
                </a:solidFill>
              </a:rPr>
              <a:pPr>
                <a:buClrTx/>
                <a:buFontTx/>
                <a:buNone/>
              </a:pPr>
              <a:t>46</a:t>
            </a:fld>
            <a:endParaRPr lang="pl-PL" altLang="en-US" sz="1200" dirty="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ext Box 1">
            <a:extLst>
              <a:ext uri="{FF2B5EF4-FFF2-40B4-BE49-F238E27FC236}">
                <a16:creationId xmlns:a16="http://schemas.microsoft.com/office/drawing/2014/main" id="{88FB8278-63B0-4598-AC17-B11604511766}"/>
              </a:ext>
            </a:extLst>
          </p:cNvPr>
          <p:cNvSpPr txBox="1">
            <a:spLocks noChangeArrowheads="1"/>
          </p:cNvSpPr>
          <p:nvPr/>
        </p:nvSpPr>
        <p:spPr bwMode="auto">
          <a:xfrm>
            <a:off x="539750" y="1844675"/>
            <a:ext cx="7993063" cy="432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1pPr>
            <a:lvl2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2pPr>
            <a:lvl3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3pPr>
            <a:lvl4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4pPr>
            <a:lvl5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9pPr>
          </a:lstStyle>
          <a:p>
            <a:pPr algn="just">
              <a:spcBef>
                <a:spcPts val="600"/>
              </a:spcBef>
            </a:pPr>
            <a:r>
              <a:rPr lang="pl-PL" altLang="en-US" dirty="0">
                <a:solidFill>
                  <a:srgbClr val="2F5897"/>
                </a:solidFill>
              </a:rPr>
              <a:t>8) Nie można mówić o </a:t>
            </a:r>
            <a:r>
              <a:rPr lang="pl-PL" altLang="en-US" dirty="0" err="1">
                <a:solidFill>
                  <a:srgbClr val="2F5897"/>
                </a:solidFill>
              </a:rPr>
              <a:t>mobbingu</a:t>
            </a:r>
            <a:r>
              <a:rPr lang="pl-PL" altLang="en-US" dirty="0">
                <a:solidFill>
                  <a:srgbClr val="2F5897"/>
                </a:solidFill>
              </a:rPr>
              <a:t> w przypadku krytycznej oceny pracy, jeżeli przełożony nie ma na celu poniżenia pracownika,</a:t>
            </a:r>
            <a:br>
              <a:rPr lang="pl-PL" altLang="en-US" dirty="0">
                <a:solidFill>
                  <a:srgbClr val="2F5897"/>
                </a:solidFill>
              </a:rPr>
            </a:br>
            <a:r>
              <a:rPr lang="pl-PL" altLang="en-US" dirty="0">
                <a:solidFill>
                  <a:srgbClr val="2F5897"/>
                </a:solidFill>
              </a:rPr>
              <a:t>a jedynie zapewnienie realizacji planu, czy prawidłowej organizacji pracy. Pojęcie </a:t>
            </a:r>
            <a:r>
              <a:rPr lang="pl-PL" altLang="en-US" dirty="0" err="1">
                <a:solidFill>
                  <a:srgbClr val="2F5897"/>
                </a:solidFill>
              </a:rPr>
              <a:t>mobbingu</a:t>
            </a:r>
            <a:r>
              <a:rPr lang="pl-PL" altLang="en-US" dirty="0">
                <a:solidFill>
                  <a:srgbClr val="2F5897"/>
                </a:solidFill>
              </a:rPr>
              <a:t> nie obejmuje </a:t>
            </a:r>
            <a:r>
              <a:rPr lang="pl-PL" altLang="en-US" dirty="0" err="1">
                <a:solidFill>
                  <a:srgbClr val="2F5897"/>
                </a:solidFill>
              </a:rPr>
              <a:t>zachowań</a:t>
            </a:r>
            <a:r>
              <a:rPr lang="pl-PL" altLang="en-US" dirty="0">
                <a:solidFill>
                  <a:srgbClr val="2F5897"/>
                </a:solidFill>
              </a:rPr>
              <a:t> pracodawcy dozwolonych prawem. W konsekwencji pracodawca ma prawo korzystać z uprawnień, jakie wynikają z umownego podporządkowania, w szczególności z prawa stosowania kontroli</a:t>
            </a:r>
            <a:br>
              <a:rPr lang="pl-PL" altLang="en-US" dirty="0">
                <a:solidFill>
                  <a:srgbClr val="2F5897"/>
                </a:solidFill>
              </a:rPr>
            </a:br>
            <a:r>
              <a:rPr lang="pl-PL" altLang="en-US" dirty="0">
                <a:solidFill>
                  <a:srgbClr val="2F5897"/>
                </a:solidFill>
              </a:rPr>
              <a:t>i nadzoru nad wykonywaniem pracy przez pracowników. Pracodawca w zakresie swoich dyrektywnych uprawnień powinien jednak powstrzymać się od </a:t>
            </a:r>
            <a:r>
              <a:rPr lang="pl-PL" altLang="en-US" dirty="0" err="1">
                <a:solidFill>
                  <a:srgbClr val="2F5897"/>
                </a:solidFill>
              </a:rPr>
              <a:t>zachowań</a:t>
            </a:r>
            <a:r>
              <a:rPr lang="pl-PL" altLang="en-US" dirty="0">
                <a:solidFill>
                  <a:srgbClr val="2F5897"/>
                </a:solidFill>
              </a:rPr>
              <a:t>, które mogą naruszać godność pracowniczą – wyrok SN z 22.04.2015 r.   </a:t>
            </a:r>
          </a:p>
        </p:txBody>
      </p:sp>
      <p:sp>
        <p:nvSpPr>
          <p:cNvPr id="3" name="Text Box 4">
            <a:extLst>
              <a:ext uri="{FF2B5EF4-FFF2-40B4-BE49-F238E27FC236}">
                <a16:creationId xmlns:a16="http://schemas.microsoft.com/office/drawing/2014/main" id="{C8FFB63C-EDC3-45B3-8411-FF3BD90791E0}"/>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E35CFD82-510C-4411-942F-9AAB237D1C7A}" type="slidenum">
              <a:rPr lang="pl-PL" altLang="en-US" sz="1200">
                <a:solidFill>
                  <a:srgbClr val="FEFEFE"/>
                </a:solidFill>
              </a:rPr>
              <a:pPr>
                <a:buClrTx/>
                <a:buFontTx/>
                <a:buNone/>
              </a:pPr>
              <a:t>47</a:t>
            </a:fld>
            <a:endParaRPr lang="pl-PL" altLang="en-US" sz="1200" dirty="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ext Box 1">
            <a:extLst>
              <a:ext uri="{FF2B5EF4-FFF2-40B4-BE49-F238E27FC236}">
                <a16:creationId xmlns:a16="http://schemas.microsoft.com/office/drawing/2014/main" id="{AB782A36-99B8-4108-8C98-127C0F584220}"/>
              </a:ext>
            </a:extLst>
          </p:cNvPr>
          <p:cNvSpPr txBox="1">
            <a:spLocks noChangeArrowheads="1"/>
          </p:cNvSpPr>
          <p:nvPr/>
        </p:nvSpPr>
        <p:spPr bwMode="auto">
          <a:xfrm>
            <a:off x="539750" y="1844675"/>
            <a:ext cx="7993063" cy="432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1pPr>
            <a:lvl2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2pPr>
            <a:lvl3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3pPr>
            <a:lvl4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4pPr>
            <a:lvl5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9pPr>
          </a:lstStyle>
          <a:p>
            <a:pPr algn="just">
              <a:spcBef>
                <a:spcPts val="600"/>
              </a:spcBef>
            </a:pPr>
            <a:r>
              <a:rPr lang="pl-PL" altLang="en-US" dirty="0">
                <a:solidFill>
                  <a:srgbClr val="2F5897"/>
                </a:solidFill>
              </a:rPr>
              <a:t>9) Badanie i ocena subiektywnych odczuć osoby, która uważa, że znęca się nad nią przełożony, nie może stanowić podstawy do ustalenia odpowiedzialności za </a:t>
            </a:r>
            <a:r>
              <a:rPr lang="pl-PL" altLang="en-US" dirty="0" err="1">
                <a:solidFill>
                  <a:srgbClr val="2F5897"/>
                </a:solidFill>
              </a:rPr>
              <a:t>mobbing</a:t>
            </a:r>
            <a:r>
              <a:rPr lang="pl-PL" altLang="en-US" dirty="0">
                <a:solidFill>
                  <a:srgbClr val="2F5897"/>
                </a:solidFill>
              </a:rPr>
              <a:t>. Ocena, czy nastąpiło nękanie i zastraszanie pracownika oraz, czy działania te miały na celu i mogły lub doprowadziły do zaniżonej oceny jego przydatności zawodowej, do jego poniżenia, ośmieszenia, izolacji bądź wyeliminowania z zespołu współpracowników musi opierać się na obiektywnych kryteriach – wyrok SN z 19.03.2012 r. </a:t>
            </a:r>
          </a:p>
        </p:txBody>
      </p:sp>
      <p:sp>
        <p:nvSpPr>
          <p:cNvPr id="3" name="Text Box 4">
            <a:extLst>
              <a:ext uri="{FF2B5EF4-FFF2-40B4-BE49-F238E27FC236}">
                <a16:creationId xmlns:a16="http://schemas.microsoft.com/office/drawing/2014/main" id="{CCDD07F5-65CC-4C6A-B3A7-128D39A5DDDF}"/>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E35CFD82-510C-4411-942F-9AAB237D1C7A}" type="slidenum">
              <a:rPr lang="pl-PL" altLang="en-US" sz="1200">
                <a:solidFill>
                  <a:srgbClr val="FEFEFE"/>
                </a:solidFill>
              </a:rPr>
              <a:pPr>
                <a:buClrTx/>
                <a:buFontTx/>
                <a:buNone/>
              </a:pPr>
              <a:t>48</a:t>
            </a:fld>
            <a:endParaRPr lang="pl-PL" altLang="en-US" sz="1200" dirty="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ext Box 1">
            <a:extLst>
              <a:ext uri="{FF2B5EF4-FFF2-40B4-BE49-F238E27FC236}">
                <a16:creationId xmlns:a16="http://schemas.microsoft.com/office/drawing/2014/main" id="{D7376221-0FB0-4145-A1F1-E63DB0DF6930}"/>
              </a:ext>
            </a:extLst>
          </p:cNvPr>
          <p:cNvSpPr txBox="1">
            <a:spLocks noChangeArrowheads="1"/>
          </p:cNvSpPr>
          <p:nvPr/>
        </p:nvSpPr>
        <p:spPr bwMode="auto">
          <a:xfrm>
            <a:off x="539750" y="1844675"/>
            <a:ext cx="7993063" cy="432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1pPr>
            <a:lvl2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2pPr>
            <a:lvl3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3pPr>
            <a:lvl4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4pPr>
            <a:lvl5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9pPr>
          </a:lstStyle>
          <a:p>
            <a:pPr algn="just">
              <a:spcBef>
                <a:spcPts val="600"/>
              </a:spcBef>
            </a:pPr>
            <a:r>
              <a:rPr lang="pl-PL" altLang="en-US" dirty="0">
                <a:solidFill>
                  <a:srgbClr val="2F5897"/>
                </a:solidFill>
              </a:rPr>
              <a:t>10) Obowiązek przeciwdziałania </a:t>
            </a:r>
            <a:r>
              <a:rPr lang="pl-PL" altLang="en-US" dirty="0" err="1">
                <a:solidFill>
                  <a:srgbClr val="2F5897"/>
                </a:solidFill>
              </a:rPr>
              <a:t>mobbingowi</a:t>
            </a:r>
            <a:r>
              <a:rPr lang="pl-PL" altLang="en-US" dirty="0">
                <a:solidFill>
                  <a:srgbClr val="2F5897"/>
                </a:solidFill>
              </a:rPr>
              <a:t> polega na starannym działaniu. Pracodawca powinien w związku z tym przeciwdziałać </a:t>
            </a:r>
            <a:r>
              <a:rPr lang="pl-PL" altLang="en-US" dirty="0" err="1">
                <a:solidFill>
                  <a:srgbClr val="2F5897"/>
                </a:solidFill>
              </a:rPr>
              <a:t>mobbingowi</a:t>
            </a:r>
            <a:r>
              <a:rPr lang="pl-PL" altLang="en-US" dirty="0">
                <a:solidFill>
                  <a:srgbClr val="2F5897"/>
                </a:solidFill>
              </a:rPr>
              <a:t> w szczególności przez szkolenie pracowników, informowanie o niebezpieczeństwie i konsekwencjach </a:t>
            </a:r>
            <a:r>
              <a:rPr lang="pl-PL" altLang="en-US" dirty="0" err="1">
                <a:solidFill>
                  <a:srgbClr val="2F5897"/>
                </a:solidFill>
              </a:rPr>
              <a:t>mobbingu</a:t>
            </a:r>
            <a:r>
              <a:rPr lang="pl-PL" altLang="en-US" dirty="0">
                <a:solidFill>
                  <a:srgbClr val="2F5897"/>
                </a:solidFill>
              </a:rPr>
              <a:t>, czy przez stosowanie procedur, które umożliwią wykrycie i zakończenie tego zjawiska. Jeśli w postępowaniu mającym za przedmiot odpowiedzialność pracodawcy z tytułu </a:t>
            </a:r>
            <a:r>
              <a:rPr lang="pl-PL" altLang="en-US" dirty="0" err="1">
                <a:solidFill>
                  <a:srgbClr val="2F5897"/>
                </a:solidFill>
              </a:rPr>
              <a:t>mobbingu</a:t>
            </a:r>
            <a:r>
              <a:rPr lang="pl-PL" altLang="en-US" dirty="0">
                <a:solidFill>
                  <a:srgbClr val="2F5897"/>
                </a:solidFill>
              </a:rPr>
              <a:t> wykaże on, że podjął realne działania mające na celu przeciwdziałanie </a:t>
            </a:r>
            <a:r>
              <a:rPr lang="pl-PL" altLang="en-US" dirty="0" err="1">
                <a:solidFill>
                  <a:srgbClr val="2F5897"/>
                </a:solidFill>
              </a:rPr>
              <a:t>mobbingowi</a:t>
            </a:r>
            <a:r>
              <a:rPr lang="pl-PL" altLang="en-US" dirty="0">
                <a:solidFill>
                  <a:srgbClr val="2F5897"/>
                </a:solidFill>
              </a:rPr>
              <a:t> i oceniając je z obiektywnego punktu widzenia da się potwierdzić ich potencjalną skuteczność, pracodawca może uwolnić się od odpowiedzialności – wyrok SN z 03.08.2011 r.  </a:t>
            </a:r>
          </a:p>
        </p:txBody>
      </p:sp>
      <p:sp>
        <p:nvSpPr>
          <p:cNvPr id="3" name="Text Box 4">
            <a:extLst>
              <a:ext uri="{FF2B5EF4-FFF2-40B4-BE49-F238E27FC236}">
                <a16:creationId xmlns:a16="http://schemas.microsoft.com/office/drawing/2014/main" id="{84651085-34CD-4DA4-BE0C-93D04F589210}"/>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E35CFD82-510C-4411-942F-9AAB237D1C7A}" type="slidenum">
              <a:rPr lang="pl-PL" altLang="en-US" sz="1200">
                <a:solidFill>
                  <a:srgbClr val="FEFEFE"/>
                </a:solidFill>
              </a:rPr>
              <a:pPr>
                <a:buClrTx/>
                <a:buFontTx/>
                <a:buNone/>
              </a:pPr>
              <a:t>49</a:t>
            </a:fld>
            <a:endParaRPr lang="pl-PL" altLang="en-US" sz="1200" dirty="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ext Box 1">
            <a:extLst>
              <a:ext uri="{FF2B5EF4-FFF2-40B4-BE49-F238E27FC236}">
                <a16:creationId xmlns:a16="http://schemas.microsoft.com/office/drawing/2014/main" id="{BB8359A9-BB2B-40C2-96FD-47CF81ADB87A}"/>
              </a:ext>
            </a:extLst>
          </p:cNvPr>
          <p:cNvSpPr txBox="1">
            <a:spLocks noChangeArrowheads="1"/>
          </p:cNvSpPr>
          <p:nvPr/>
        </p:nvSpPr>
        <p:spPr bwMode="auto">
          <a:xfrm>
            <a:off x="1042988" y="981075"/>
            <a:ext cx="7024687"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r>
              <a:rPr lang="pl-PL" altLang="en-US" sz="2800" b="1">
                <a:solidFill>
                  <a:srgbClr val="6076B4"/>
                </a:solidFill>
                <a:ea typeface="Microsoft YaHei" panose="020B0503020204020204" pitchFamily="34" charset="-122"/>
              </a:rPr>
              <a:t>Z orzecznictwa ETS:</a:t>
            </a:r>
          </a:p>
        </p:txBody>
      </p:sp>
      <p:sp>
        <p:nvSpPr>
          <p:cNvPr id="10242" name="Text Box 2">
            <a:extLst>
              <a:ext uri="{FF2B5EF4-FFF2-40B4-BE49-F238E27FC236}">
                <a16:creationId xmlns:a16="http://schemas.microsoft.com/office/drawing/2014/main" id="{344C1911-2097-44E0-B96F-097E9095C107}"/>
              </a:ext>
            </a:extLst>
          </p:cNvPr>
          <p:cNvSpPr txBox="1">
            <a:spLocks noChangeArrowheads="1"/>
          </p:cNvSpPr>
          <p:nvPr/>
        </p:nvSpPr>
        <p:spPr bwMode="auto">
          <a:xfrm>
            <a:off x="1042988" y="1916113"/>
            <a:ext cx="6777037" cy="3916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1313" indent="-27146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9pPr>
          </a:lstStyle>
          <a:p>
            <a:pPr algn="just">
              <a:spcBef>
                <a:spcPts val="600"/>
              </a:spcBef>
              <a:buClr>
                <a:srgbClr val="6076B4"/>
              </a:buClr>
              <a:buSzPct val="76000"/>
              <a:buFont typeface="Wingdings 2" panose="05020102010507070707" pitchFamily="18" charset="2"/>
              <a:buChar char=""/>
            </a:pPr>
            <a:r>
              <a:rPr lang="pl-PL" altLang="en-US" sz="2000" dirty="0">
                <a:solidFill>
                  <a:srgbClr val="2F5897"/>
                </a:solidFill>
                <a:ea typeface="Microsoft YaHei" panose="020B0503020204020204" pitchFamily="34" charset="-122"/>
              </a:rPr>
              <a:t>Niedopuszczalne jest różnicowanie prawem krajowym sytuacji kobiet i mężczyzn w taki sposób, aby kobietom zabraniać wykonywania pracy</a:t>
            </a:r>
            <a:br>
              <a:rPr lang="pl-PL" altLang="en-US" sz="2000" dirty="0">
                <a:solidFill>
                  <a:srgbClr val="2F5897"/>
                </a:solidFill>
                <a:ea typeface="Microsoft YaHei" panose="020B0503020204020204" pitchFamily="34" charset="-122"/>
              </a:rPr>
            </a:br>
            <a:r>
              <a:rPr lang="pl-PL" altLang="en-US" sz="2000" dirty="0">
                <a:solidFill>
                  <a:srgbClr val="2F5897"/>
                </a:solidFill>
                <a:ea typeface="Microsoft YaHei" panose="020B0503020204020204" pitchFamily="34" charset="-122"/>
              </a:rPr>
              <a:t>w porze nocnej.</a:t>
            </a:r>
          </a:p>
          <a:p>
            <a:pPr algn="just">
              <a:spcBef>
                <a:spcPts val="600"/>
              </a:spcBef>
              <a:buClr>
                <a:srgbClr val="6076B4"/>
              </a:buClr>
              <a:buSzPct val="76000"/>
              <a:buFont typeface="Wingdings 2" panose="05020102010507070707" pitchFamily="18" charset="2"/>
              <a:buNone/>
            </a:pPr>
            <a:endParaRPr lang="pl-PL" altLang="en-US" sz="2000" dirty="0">
              <a:solidFill>
                <a:srgbClr val="2F5897"/>
              </a:solidFill>
              <a:ea typeface="Microsoft YaHei" panose="020B0503020204020204" pitchFamily="34" charset="-122"/>
            </a:endParaRPr>
          </a:p>
          <a:p>
            <a:pPr algn="just">
              <a:spcBef>
                <a:spcPts val="600"/>
              </a:spcBef>
              <a:buClr>
                <a:srgbClr val="6076B4"/>
              </a:buClr>
              <a:buSzPct val="76000"/>
              <a:buFont typeface="Wingdings 2" panose="05020102010507070707" pitchFamily="18" charset="2"/>
              <a:buChar char=""/>
            </a:pPr>
            <a:r>
              <a:rPr lang="pl-PL" altLang="en-US" sz="2000" dirty="0">
                <a:solidFill>
                  <a:srgbClr val="2F5897"/>
                </a:solidFill>
                <a:ea typeface="Microsoft YaHei" panose="020B0503020204020204" pitchFamily="34" charset="-122"/>
              </a:rPr>
              <a:t>Kierowanie ogłoszeń dotyczących wolnych stanowisk pracy do jednej płci jest </a:t>
            </a:r>
            <a:r>
              <a:rPr lang="pl-PL" altLang="en-US" sz="2000" dirty="0">
                <a:solidFill>
                  <a:srgbClr val="753E3E"/>
                </a:solidFill>
                <a:ea typeface="Microsoft YaHei" panose="020B0503020204020204" pitchFamily="34" charset="-122"/>
              </a:rPr>
              <a:t>dyskryminacją bezpośrednią</a:t>
            </a:r>
            <a:r>
              <a:rPr lang="pl-PL" altLang="en-US" sz="2000" dirty="0">
                <a:solidFill>
                  <a:srgbClr val="2F5897"/>
                </a:solidFill>
                <a:ea typeface="Microsoft YaHei" panose="020B0503020204020204" pitchFamily="34" charset="-122"/>
              </a:rPr>
              <a:t>.</a:t>
            </a:r>
          </a:p>
          <a:p>
            <a:pPr marL="342900">
              <a:spcBef>
                <a:spcPts val="600"/>
              </a:spcBef>
              <a:buClrTx/>
              <a:buSzPct val="76000"/>
              <a:buFontTx/>
              <a:buNone/>
            </a:pPr>
            <a:endParaRPr lang="pl-PL" altLang="en-US" sz="2000" dirty="0">
              <a:solidFill>
                <a:srgbClr val="2F5897"/>
              </a:solidFill>
              <a:ea typeface="Microsoft YaHei" panose="020B0503020204020204" pitchFamily="34" charset="-122"/>
            </a:endParaRPr>
          </a:p>
        </p:txBody>
      </p:sp>
      <p:sp>
        <p:nvSpPr>
          <p:cNvPr id="10243" name="Text Box 3">
            <a:extLst>
              <a:ext uri="{FF2B5EF4-FFF2-40B4-BE49-F238E27FC236}">
                <a16:creationId xmlns:a16="http://schemas.microsoft.com/office/drawing/2014/main" id="{39B8E81A-7249-4DA7-A850-471A8005E27F}"/>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81B49C73-3CC3-4F6D-89FB-DD5454C1AF82}" type="slidenum">
              <a:rPr lang="pl-PL" altLang="en-US" sz="1200">
                <a:solidFill>
                  <a:srgbClr val="FEFEFE"/>
                </a:solidFill>
              </a:rPr>
              <a:pPr>
                <a:buClrTx/>
                <a:buFontTx/>
                <a:buNone/>
              </a:pPr>
              <a:t>5</a:t>
            </a:fld>
            <a:endParaRPr lang="pl-PL" altLang="en-US" sz="120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ext Box 1">
            <a:extLst>
              <a:ext uri="{FF2B5EF4-FFF2-40B4-BE49-F238E27FC236}">
                <a16:creationId xmlns:a16="http://schemas.microsoft.com/office/drawing/2014/main" id="{DC9015B3-054B-4048-ACD8-2D3EB0C99C82}"/>
              </a:ext>
            </a:extLst>
          </p:cNvPr>
          <p:cNvSpPr txBox="1">
            <a:spLocks noChangeArrowheads="1"/>
          </p:cNvSpPr>
          <p:nvPr/>
        </p:nvSpPr>
        <p:spPr bwMode="auto">
          <a:xfrm>
            <a:off x="539750" y="1844675"/>
            <a:ext cx="7993063" cy="432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1pPr>
            <a:lvl2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2pPr>
            <a:lvl3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3pPr>
            <a:lvl4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4pPr>
            <a:lvl5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9pPr>
          </a:lstStyle>
          <a:p>
            <a:pPr algn="just">
              <a:spcBef>
                <a:spcPts val="600"/>
              </a:spcBef>
            </a:pPr>
            <a:r>
              <a:rPr lang="pl-PL" altLang="en-US" dirty="0">
                <a:solidFill>
                  <a:srgbClr val="516685"/>
                </a:solidFill>
              </a:rPr>
              <a:t>11) W zakresie zarzutu podejmowania przez pracodawcę </a:t>
            </a:r>
            <a:r>
              <a:rPr lang="pl-PL" altLang="en-US" dirty="0" err="1">
                <a:solidFill>
                  <a:srgbClr val="516685"/>
                </a:solidFill>
              </a:rPr>
              <a:t>mobbingu</a:t>
            </a:r>
            <a:r>
              <a:rPr lang="pl-PL" altLang="en-US" dirty="0">
                <a:solidFill>
                  <a:srgbClr val="516685"/>
                </a:solidFill>
              </a:rPr>
              <a:t>, podobnie jak przy zarzucie działań dyskryminujących pracownika, na pracowniku spoczywa obowiązek dowodowy w zakresie wskazania okoliczności, które uzasadniałyby roszczenie oparte na tych zarzutach. Dopiero wykazanie przez niego tych okoliczności pozwala na przerzucenie na pracodawcę obowiązku przeprowadzenia dowodu przeciwnego – wyrok SN z 15.11.2007 r.       </a:t>
            </a:r>
          </a:p>
          <a:p>
            <a:pPr algn="just">
              <a:spcBef>
                <a:spcPts val="600"/>
              </a:spcBef>
            </a:pPr>
            <a:r>
              <a:rPr lang="pl-PL" altLang="en-US" dirty="0">
                <a:solidFill>
                  <a:srgbClr val="516685"/>
                </a:solidFill>
              </a:rPr>
              <a:t>    </a:t>
            </a:r>
          </a:p>
        </p:txBody>
      </p:sp>
      <p:sp>
        <p:nvSpPr>
          <p:cNvPr id="3" name="Text Box 4">
            <a:extLst>
              <a:ext uri="{FF2B5EF4-FFF2-40B4-BE49-F238E27FC236}">
                <a16:creationId xmlns:a16="http://schemas.microsoft.com/office/drawing/2014/main" id="{B78F910B-809B-4E81-93FD-1D964E601B6E}"/>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E35CFD82-510C-4411-942F-9AAB237D1C7A}" type="slidenum">
              <a:rPr lang="pl-PL" altLang="en-US" sz="1200">
                <a:solidFill>
                  <a:srgbClr val="FEFEFE"/>
                </a:solidFill>
              </a:rPr>
              <a:pPr>
                <a:buClrTx/>
                <a:buFontTx/>
                <a:buNone/>
              </a:pPr>
              <a:t>50</a:t>
            </a:fld>
            <a:endParaRPr lang="pl-PL" altLang="en-US" sz="1200" dirty="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ext Box 1">
            <a:extLst>
              <a:ext uri="{FF2B5EF4-FFF2-40B4-BE49-F238E27FC236}">
                <a16:creationId xmlns:a16="http://schemas.microsoft.com/office/drawing/2014/main" id="{DC9015B3-054B-4048-ACD8-2D3EB0C99C82}"/>
              </a:ext>
            </a:extLst>
          </p:cNvPr>
          <p:cNvSpPr txBox="1">
            <a:spLocks noChangeArrowheads="1"/>
          </p:cNvSpPr>
          <p:nvPr/>
        </p:nvSpPr>
        <p:spPr bwMode="auto">
          <a:xfrm>
            <a:off x="539750" y="1844675"/>
            <a:ext cx="7993063" cy="432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1pPr>
            <a:lvl2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2pPr>
            <a:lvl3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3pPr>
            <a:lvl4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4pPr>
            <a:lvl5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Century Gothic" panose="020B0502020202020204" pitchFamily="34" charset="0"/>
                <a:cs typeface="Arial" panose="020B0604020202020204" pitchFamily="34" charset="0"/>
              </a:defRPr>
            </a:lvl9pPr>
          </a:lstStyle>
          <a:p>
            <a:pPr algn="just">
              <a:spcBef>
                <a:spcPts val="600"/>
              </a:spcBef>
            </a:pPr>
            <a:r>
              <a:rPr lang="pl-PL" altLang="en-US" dirty="0">
                <a:solidFill>
                  <a:srgbClr val="516685"/>
                </a:solidFill>
              </a:rPr>
              <a:t>12</a:t>
            </a:r>
            <a:r>
              <a:rPr lang="pl-PL" altLang="en-US" dirty="0">
                <a:solidFill>
                  <a:srgbClr val="2F5897"/>
                </a:solidFill>
              </a:rPr>
              <a:t>) </a:t>
            </a:r>
            <a:r>
              <a:rPr lang="pl-PL" dirty="0">
                <a:solidFill>
                  <a:srgbClr val="516685"/>
                </a:solidFill>
                <a:effectLst/>
                <a:ea typeface="Times New Roman" panose="02020603050405020304" pitchFamily="18" charset="0"/>
              </a:rPr>
              <a:t>Organizacja związkowa zorganizowała dla pracowników firmy wyjazd weekendowy, po którym jedna z pracownic domaga się odszkodowania od pracodawcy za to, że podczas wyjazdu była molestowana, a tym samym była poddana dyskryminacji. Decydujące znaczenie ma charakter wyjazdu (prywatny, w czasie wolnym od pracy), po wycieczce pracownica przebywała na zwolnieniu lekarskim, a potem pozostawała pod opieką poradni zdrowia psychicznego, w związku ze „znacznie nasilonymi zaburzeniami funkcjonowania psychosomatycznego</a:t>
            </a:r>
            <a:br>
              <a:rPr lang="pl-PL" dirty="0">
                <a:solidFill>
                  <a:srgbClr val="516685"/>
                </a:solidFill>
                <a:effectLst/>
                <a:ea typeface="Times New Roman" panose="02020603050405020304" pitchFamily="18" charset="0"/>
              </a:rPr>
            </a:br>
            <a:r>
              <a:rPr lang="pl-PL" dirty="0">
                <a:solidFill>
                  <a:srgbClr val="516685"/>
                </a:solidFill>
                <a:effectLst/>
                <a:ea typeface="Times New Roman" panose="02020603050405020304" pitchFamily="18" charset="0"/>
              </a:rPr>
              <a:t>i psychospołecznego, o cechach reakcji </a:t>
            </a:r>
            <a:r>
              <a:rPr lang="pl-PL" dirty="0" err="1">
                <a:solidFill>
                  <a:srgbClr val="516685"/>
                </a:solidFill>
                <a:effectLst/>
                <a:ea typeface="Times New Roman" panose="02020603050405020304" pitchFamily="18" charset="0"/>
              </a:rPr>
              <a:t>dezadaptacyjnej</a:t>
            </a:r>
            <a:r>
              <a:rPr lang="pl-PL" dirty="0">
                <a:solidFill>
                  <a:srgbClr val="516685"/>
                </a:solidFill>
                <a:effectLst/>
                <a:ea typeface="Times New Roman" panose="02020603050405020304" pitchFamily="18" charset="0"/>
              </a:rPr>
              <a:t>, uniemożliwiającej pełnienie podstawowych ról społecznych”</a:t>
            </a:r>
            <a:br>
              <a:rPr lang="pl-PL" dirty="0">
                <a:solidFill>
                  <a:srgbClr val="516685"/>
                </a:solidFill>
                <a:effectLst/>
                <a:ea typeface="Times New Roman" panose="02020603050405020304" pitchFamily="18" charset="0"/>
              </a:rPr>
            </a:br>
            <a:r>
              <a:rPr lang="pl-PL" dirty="0">
                <a:solidFill>
                  <a:srgbClr val="516685"/>
                </a:solidFill>
                <a:effectLst/>
                <a:ea typeface="Times New Roman" panose="02020603050405020304" pitchFamily="18" charset="0"/>
              </a:rPr>
              <a:t>i diagnozą zespołu stresu pourazowego. </a:t>
            </a:r>
            <a:endParaRPr lang="pl-PL" altLang="en-US" dirty="0">
              <a:solidFill>
                <a:srgbClr val="516685"/>
              </a:solidFill>
            </a:endParaRPr>
          </a:p>
          <a:p>
            <a:pPr algn="just">
              <a:spcBef>
                <a:spcPts val="600"/>
              </a:spcBef>
            </a:pPr>
            <a:r>
              <a:rPr lang="pl-PL" altLang="en-US" dirty="0">
                <a:solidFill>
                  <a:srgbClr val="2F5897"/>
                </a:solidFill>
              </a:rPr>
              <a:t>    </a:t>
            </a:r>
          </a:p>
        </p:txBody>
      </p:sp>
      <p:sp>
        <p:nvSpPr>
          <p:cNvPr id="3" name="Text Box 4">
            <a:extLst>
              <a:ext uri="{FF2B5EF4-FFF2-40B4-BE49-F238E27FC236}">
                <a16:creationId xmlns:a16="http://schemas.microsoft.com/office/drawing/2014/main" id="{42D15F61-BB39-4DC2-99E8-81641D9AC7E0}"/>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E35CFD82-510C-4411-942F-9AAB237D1C7A}" type="slidenum">
              <a:rPr lang="pl-PL" altLang="en-US" sz="1200">
                <a:solidFill>
                  <a:srgbClr val="FEFEFE"/>
                </a:solidFill>
              </a:rPr>
              <a:pPr>
                <a:buClrTx/>
                <a:buFontTx/>
                <a:buNone/>
              </a:pPr>
              <a:t>51</a:t>
            </a:fld>
            <a:endParaRPr lang="pl-PL" altLang="en-US" sz="1200" dirty="0">
              <a:solidFill>
                <a:srgbClr val="FEFEFE"/>
              </a:solidFill>
            </a:endParaRPr>
          </a:p>
        </p:txBody>
      </p:sp>
    </p:spTree>
    <p:extLst>
      <p:ext uri="{BB962C8B-B14F-4D97-AF65-F5344CB8AC3E}">
        <p14:creationId xmlns:p14="http://schemas.microsoft.com/office/powerpoint/2010/main" val="38457293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ext Box 1">
            <a:extLst>
              <a:ext uri="{FF2B5EF4-FFF2-40B4-BE49-F238E27FC236}">
                <a16:creationId xmlns:a16="http://schemas.microsoft.com/office/drawing/2014/main" id="{E45E5889-1072-4555-9443-0A4C17B9FF82}"/>
              </a:ext>
            </a:extLst>
          </p:cNvPr>
          <p:cNvSpPr txBox="1">
            <a:spLocks noChangeArrowheads="1"/>
          </p:cNvSpPr>
          <p:nvPr/>
        </p:nvSpPr>
        <p:spPr bwMode="auto">
          <a:xfrm>
            <a:off x="838200" y="1219200"/>
            <a:ext cx="7024687" cy="855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r>
              <a:rPr lang="pl-PL" altLang="en-US" sz="2800" b="1" dirty="0">
                <a:solidFill>
                  <a:srgbClr val="6076B4"/>
                </a:solidFill>
                <a:ea typeface="Microsoft YaHei" panose="020B0503020204020204" pitchFamily="34" charset="-122"/>
              </a:rPr>
              <a:t>Czy przeklinanie przy podwładnych jest </a:t>
            </a:r>
            <a:r>
              <a:rPr lang="pl-PL" altLang="en-US" sz="2800" b="1" dirty="0" err="1">
                <a:solidFill>
                  <a:srgbClr val="6076B4"/>
                </a:solidFill>
                <a:ea typeface="Microsoft YaHei" panose="020B0503020204020204" pitchFamily="34" charset="-122"/>
              </a:rPr>
              <a:t>mobbingiem</a:t>
            </a:r>
            <a:r>
              <a:rPr lang="pl-PL" altLang="en-US" sz="2800" b="1" dirty="0">
                <a:solidFill>
                  <a:srgbClr val="6076B4"/>
                </a:solidFill>
                <a:ea typeface="Microsoft YaHei" panose="020B0503020204020204" pitchFamily="34" charset="-122"/>
              </a:rPr>
              <a:t>?</a:t>
            </a:r>
          </a:p>
        </p:txBody>
      </p:sp>
      <p:sp>
        <p:nvSpPr>
          <p:cNvPr id="41986" name="Text Box 2">
            <a:extLst>
              <a:ext uri="{FF2B5EF4-FFF2-40B4-BE49-F238E27FC236}">
                <a16:creationId xmlns:a16="http://schemas.microsoft.com/office/drawing/2014/main" id="{6949A419-79A5-47BC-B799-6E4EED5F7120}"/>
              </a:ext>
            </a:extLst>
          </p:cNvPr>
          <p:cNvSpPr txBox="1">
            <a:spLocks noChangeArrowheads="1"/>
          </p:cNvSpPr>
          <p:nvPr/>
        </p:nvSpPr>
        <p:spPr bwMode="auto">
          <a:xfrm>
            <a:off x="539750" y="2362200"/>
            <a:ext cx="7993063" cy="3803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1313" indent="-27146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9pPr>
          </a:lstStyle>
          <a:p>
            <a:pPr algn="just">
              <a:lnSpc>
                <a:spcPct val="80000"/>
              </a:lnSpc>
              <a:spcBef>
                <a:spcPts val="425"/>
              </a:spcBef>
              <a:buClr>
                <a:srgbClr val="6076B4"/>
              </a:buClr>
              <a:buSzPct val="76000"/>
              <a:buFont typeface="Wingdings 2" panose="05020102010507070707" pitchFamily="18" charset="2"/>
              <a:buChar char=""/>
            </a:pPr>
            <a:r>
              <a:rPr lang="pl-PL" altLang="en-US" dirty="0">
                <a:solidFill>
                  <a:srgbClr val="516685"/>
                </a:solidFill>
                <a:ea typeface="Microsoft YaHei" panose="020B0503020204020204" pitchFamily="34" charset="-122"/>
              </a:rPr>
              <a:t>Gdy używanie </a:t>
            </a:r>
            <a:r>
              <a:rPr lang="pl-PL" dirty="0">
                <a:solidFill>
                  <a:srgbClr val="516685"/>
                </a:solidFill>
                <a:effectLst/>
                <a:ea typeface="Times New Roman" panose="02020603050405020304" pitchFamily="18" charset="0"/>
              </a:rPr>
              <a:t>słów wulgarnych jest traktowane przez przełożonych</a:t>
            </a:r>
            <a:br>
              <a:rPr lang="pl-PL" dirty="0">
                <a:solidFill>
                  <a:srgbClr val="516685"/>
                </a:solidFill>
                <a:effectLst/>
                <a:ea typeface="Times New Roman" panose="02020603050405020304" pitchFamily="18" charset="0"/>
              </a:rPr>
            </a:br>
            <a:r>
              <a:rPr lang="pl-PL" dirty="0">
                <a:solidFill>
                  <a:srgbClr val="516685"/>
                </a:solidFill>
                <a:effectLst/>
                <a:ea typeface="Times New Roman" panose="02020603050405020304" pitchFamily="18" charset="0"/>
              </a:rPr>
              <a:t>i podwładnych jako swego rodzaju norma (zatrudniona zostaje nowa osoba). Określenie kogoś mianem „</a:t>
            </a:r>
            <a:r>
              <a:rPr lang="pl-PL" dirty="0" err="1">
                <a:solidFill>
                  <a:srgbClr val="516685"/>
                </a:solidFill>
                <a:effectLst/>
                <a:ea typeface="Times New Roman" panose="02020603050405020304" pitchFamily="18" charset="0"/>
              </a:rPr>
              <a:t>tepsiary</a:t>
            </a:r>
            <a:r>
              <a:rPr lang="pl-PL" dirty="0">
                <a:solidFill>
                  <a:srgbClr val="516685"/>
                </a:solidFill>
                <a:effectLst/>
                <a:ea typeface="Times New Roman" panose="02020603050405020304" pitchFamily="18" charset="0"/>
              </a:rPr>
              <a:t>” nie stanowi naruszenia jej dóbr osobistych, bo tak robią wszyscy. </a:t>
            </a:r>
            <a:endParaRPr lang="pl-PL" altLang="en-US" dirty="0">
              <a:solidFill>
                <a:srgbClr val="516685"/>
              </a:solidFill>
              <a:ea typeface="Microsoft YaHei" panose="020B0503020204020204" pitchFamily="34" charset="-122"/>
            </a:endParaRPr>
          </a:p>
          <a:p>
            <a:pPr marL="342900" algn="just">
              <a:lnSpc>
                <a:spcPct val="80000"/>
              </a:lnSpc>
              <a:spcBef>
                <a:spcPts val="425"/>
              </a:spcBef>
              <a:buClrTx/>
              <a:buSzPct val="76000"/>
              <a:buFontTx/>
              <a:buNone/>
            </a:pPr>
            <a:endParaRPr lang="pl-PL" altLang="en-US" dirty="0">
              <a:solidFill>
                <a:srgbClr val="2F5897"/>
              </a:solidFill>
              <a:ea typeface="Microsoft YaHei" panose="020B0503020204020204" pitchFamily="34" charset="-122"/>
            </a:endParaRPr>
          </a:p>
          <a:p>
            <a:pPr algn="just">
              <a:lnSpc>
                <a:spcPct val="80000"/>
              </a:lnSpc>
              <a:spcBef>
                <a:spcPts val="425"/>
              </a:spcBef>
              <a:buClr>
                <a:srgbClr val="6076B4"/>
              </a:buClr>
              <a:buSzPct val="76000"/>
              <a:buFont typeface="Wingdings 2" panose="05020102010507070707" pitchFamily="18" charset="2"/>
              <a:buChar char=""/>
            </a:pPr>
            <a:r>
              <a:rPr lang="pl-PL" altLang="en-US" dirty="0">
                <a:solidFill>
                  <a:srgbClr val="516685"/>
                </a:solidFill>
                <a:ea typeface="Microsoft YaHei" panose="020B0503020204020204" pitchFamily="34" charset="-122"/>
              </a:rPr>
              <a:t>Słowa </a:t>
            </a:r>
            <a:r>
              <a:rPr lang="pl-PL" dirty="0">
                <a:solidFill>
                  <a:srgbClr val="516685"/>
                </a:solidFill>
                <a:effectLst/>
                <a:ea typeface="Times New Roman" panose="02020603050405020304" pitchFamily="18" charset="0"/>
              </a:rPr>
              <a:t>wulgarne nie odnoszą się do konkretnej osoby, ale pracownik ich nie akceptuje. Mają służyć „zapewnieniu realizacji planu, albo prawidłowej organizacji pracy”, wówczas nie stanowią </a:t>
            </a:r>
            <a:r>
              <a:rPr lang="pl-PL" dirty="0" err="1">
                <a:solidFill>
                  <a:srgbClr val="516685"/>
                </a:solidFill>
                <a:effectLst/>
                <a:ea typeface="Times New Roman" panose="02020603050405020304" pitchFamily="18" charset="0"/>
              </a:rPr>
              <a:t>mobbingu</a:t>
            </a:r>
            <a:r>
              <a:rPr lang="pl-PL" dirty="0">
                <a:solidFill>
                  <a:srgbClr val="516685"/>
                </a:solidFill>
                <a:effectLst/>
                <a:ea typeface="Times New Roman" panose="02020603050405020304" pitchFamily="18" charset="0"/>
              </a:rPr>
              <a:t>, ani naruszenia dóbr osobistych.</a:t>
            </a:r>
            <a:endParaRPr lang="pl-PL" altLang="en-US" dirty="0">
              <a:solidFill>
                <a:srgbClr val="516685"/>
              </a:solidFill>
              <a:ea typeface="Microsoft YaHei" panose="020B0503020204020204" pitchFamily="34" charset="-122"/>
            </a:endParaRPr>
          </a:p>
        </p:txBody>
      </p:sp>
      <p:sp>
        <p:nvSpPr>
          <p:cNvPr id="41987" name="Text Box 3">
            <a:extLst>
              <a:ext uri="{FF2B5EF4-FFF2-40B4-BE49-F238E27FC236}">
                <a16:creationId xmlns:a16="http://schemas.microsoft.com/office/drawing/2014/main" id="{8E2DB7AE-EB94-45E3-AA46-F621DF4FBF5C}"/>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707E7647-11B7-4A5E-8A03-9667D03B757A}" type="slidenum">
              <a:rPr lang="pl-PL" altLang="en-US" sz="1200">
                <a:solidFill>
                  <a:srgbClr val="FEFEFE"/>
                </a:solidFill>
              </a:rPr>
              <a:pPr>
                <a:buClrTx/>
                <a:buFontTx/>
                <a:buNone/>
              </a:pPr>
              <a:t>52</a:t>
            </a:fld>
            <a:endParaRPr lang="pl-PL" altLang="en-US" sz="1200">
              <a:solidFill>
                <a:srgbClr val="FEFEFE"/>
              </a:solidFill>
            </a:endParaRPr>
          </a:p>
        </p:txBody>
      </p:sp>
    </p:spTree>
    <p:extLst>
      <p:ext uri="{BB962C8B-B14F-4D97-AF65-F5344CB8AC3E}">
        <p14:creationId xmlns:p14="http://schemas.microsoft.com/office/powerpoint/2010/main" val="254605206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ext Box 1">
            <a:extLst>
              <a:ext uri="{FF2B5EF4-FFF2-40B4-BE49-F238E27FC236}">
                <a16:creationId xmlns:a16="http://schemas.microsoft.com/office/drawing/2014/main" id="{E45E5889-1072-4555-9443-0A4C17B9FF82}"/>
              </a:ext>
            </a:extLst>
          </p:cNvPr>
          <p:cNvSpPr txBox="1">
            <a:spLocks noChangeArrowheads="1"/>
          </p:cNvSpPr>
          <p:nvPr/>
        </p:nvSpPr>
        <p:spPr bwMode="auto">
          <a:xfrm>
            <a:off x="838200" y="1219200"/>
            <a:ext cx="7024687" cy="855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r>
              <a:rPr lang="pl-PL" altLang="en-US" sz="2800" b="1" dirty="0">
                <a:solidFill>
                  <a:srgbClr val="6076B4"/>
                </a:solidFill>
                <a:ea typeface="Microsoft YaHei" panose="020B0503020204020204" pitchFamily="34" charset="-122"/>
              </a:rPr>
              <a:t>Czy przeklinanie przy podwładnych jest </a:t>
            </a:r>
            <a:r>
              <a:rPr lang="pl-PL" altLang="en-US" sz="2800" b="1" dirty="0" err="1">
                <a:solidFill>
                  <a:srgbClr val="6076B4"/>
                </a:solidFill>
                <a:ea typeface="Microsoft YaHei" panose="020B0503020204020204" pitchFamily="34" charset="-122"/>
              </a:rPr>
              <a:t>mobbingiem</a:t>
            </a:r>
            <a:r>
              <a:rPr lang="pl-PL" altLang="en-US" sz="2800" b="1" dirty="0">
                <a:solidFill>
                  <a:srgbClr val="6076B4"/>
                </a:solidFill>
                <a:ea typeface="Microsoft YaHei" panose="020B0503020204020204" pitchFamily="34" charset="-122"/>
              </a:rPr>
              <a:t>?</a:t>
            </a:r>
          </a:p>
        </p:txBody>
      </p:sp>
      <p:sp>
        <p:nvSpPr>
          <p:cNvPr id="41986" name="Text Box 2">
            <a:extLst>
              <a:ext uri="{FF2B5EF4-FFF2-40B4-BE49-F238E27FC236}">
                <a16:creationId xmlns:a16="http://schemas.microsoft.com/office/drawing/2014/main" id="{6949A419-79A5-47BC-B799-6E4EED5F7120}"/>
              </a:ext>
            </a:extLst>
          </p:cNvPr>
          <p:cNvSpPr txBox="1">
            <a:spLocks noChangeArrowheads="1"/>
          </p:cNvSpPr>
          <p:nvPr/>
        </p:nvSpPr>
        <p:spPr bwMode="auto">
          <a:xfrm>
            <a:off x="539750" y="2362200"/>
            <a:ext cx="7993063" cy="3803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1313" indent="-27146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9pPr>
          </a:lstStyle>
          <a:p>
            <a:pPr algn="just">
              <a:lnSpc>
                <a:spcPct val="80000"/>
              </a:lnSpc>
              <a:spcBef>
                <a:spcPts val="425"/>
              </a:spcBef>
              <a:buClr>
                <a:srgbClr val="6076B4"/>
              </a:buClr>
              <a:buSzPct val="76000"/>
              <a:buFont typeface="Wingdings 2" panose="05020102010507070707" pitchFamily="18" charset="2"/>
              <a:buChar char=""/>
            </a:pPr>
            <a:r>
              <a:rPr lang="pl-PL" altLang="en-US" dirty="0">
                <a:solidFill>
                  <a:srgbClr val="516685"/>
                </a:solidFill>
                <a:ea typeface="Microsoft YaHei" panose="020B0503020204020204" pitchFamily="34" charset="-122"/>
              </a:rPr>
              <a:t>Słowa wulgarne </a:t>
            </a:r>
            <a:r>
              <a:rPr lang="pl-PL" dirty="0">
                <a:solidFill>
                  <a:srgbClr val="516685"/>
                </a:solidFill>
                <a:effectLst/>
                <a:ea typeface="Times New Roman" panose="02020603050405020304" pitchFamily="18" charset="0"/>
                <a:cs typeface="Times New Roman" panose="02020603050405020304" pitchFamily="18" charset="0"/>
              </a:rPr>
              <a:t>mają charakter personalny, ale do „naruszenia godności pracowniczej dochodzi w stosunkowo krótkim czasie</a:t>
            </a:r>
            <a:br>
              <a:rPr lang="pl-PL" dirty="0">
                <a:solidFill>
                  <a:srgbClr val="516685"/>
                </a:solidFill>
                <a:effectLst/>
                <a:ea typeface="Times New Roman" panose="02020603050405020304" pitchFamily="18" charset="0"/>
                <a:cs typeface="Times New Roman" panose="02020603050405020304" pitchFamily="18" charset="0"/>
              </a:rPr>
            </a:br>
            <a:r>
              <a:rPr lang="pl-PL" dirty="0">
                <a:solidFill>
                  <a:srgbClr val="516685"/>
                </a:solidFill>
                <a:effectLst/>
                <a:ea typeface="Times New Roman" panose="02020603050405020304" pitchFamily="18" charset="0"/>
                <a:cs typeface="Times New Roman" panose="02020603050405020304" pitchFamily="18" charset="0"/>
              </a:rPr>
              <a:t>i w czasie wykonywania pilnych i stresujących zadań, co nie powinno być utożsamiane z </a:t>
            </a:r>
            <a:r>
              <a:rPr lang="pl-PL" dirty="0" err="1">
                <a:solidFill>
                  <a:srgbClr val="516685"/>
                </a:solidFill>
                <a:effectLst/>
                <a:ea typeface="Times New Roman" panose="02020603050405020304" pitchFamily="18" charset="0"/>
                <a:cs typeface="Times New Roman" panose="02020603050405020304" pitchFamily="18" charset="0"/>
              </a:rPr>
              <a:t>mobbingiem</a:t>
            </a:r>
            <a:r>
              <a:rPr lang="pl-PL" dirty="0">
                <a:solidFill>
                  <a:srgbClr val="516685"/>
                </a:solidFill>
                <a:effectLst/>
                <a:ea typeface="Times New Roman" panose="02020603050405020304" pitchFamily="18" charset="0"/>
                <a:cs typeface="Times New Roman" panose="02020603050405020304" pitchFamily="18" charset="0"/>
              </a:rPr>
              <a:t>, gdyż nie prowadzi do izolacji pracownika i jego obniżonej samooceny”, a jest jedynie naruszeniem dóbr osobistych w oparciu o art. 24 par. 1 lub 2 k.c. </a:t>
            </a:r>
            <a:endParaRPr lang="pl-PL" altLang="en-US" dirty="0">
              <a:solidFill>
                <a:srgbClr val="516685"/>
              </a:solidFill>
              <a:ea typeface="Microsoft YaHei" panose="020B0503020204020204" pitchFamily="34" charset="-122"/>
            </a:endParaRPr>
          </a:p>
          <a:p>
            <a:pPr marL="342900" algn="just">
              <a:lnSpc>
                <a:spcPct val="80000"/>
              </a:lnSpc>
              <a:spcBef>
                <a:spcPts val="425"/>
              </a:spcBef>
              <a:buClrTx/>
              <a:buSzPct val="76000"/>
              <a:buFontTx/>
              <a:buNone/>
            </a:pPr>
            <a:endParaRPr lang="pl-PL" altLang="en-US" dirty="0">
              <a:solidFill>
                <a:srgbClr val="516685"/>
              </a:solidFill>
              <a:ea typeface="Microsoft YaHei" panose="020B0503020204020204" pitchFamily="34" charset="-122"/>
            </a:endParaRPr>
          </a:p>
          <a:p>
            <a:pPr algn="just">
              <a:lnSpc>
                <a:spcPct val="80000"/>
              </a:lnSpc>
              <a:spcBef>
                <a:spcPts val="425"/>
              </a:spcBef>
              <a:buClr>
                <a:srgbClr val="6076B4"/>
              </a:buClr>
              <a:buSzPct val="76000"/>
              <a:buFont typeface="Wingdings 2" panose="05020102010507070707" pitchFamily="18" charset="2"/>
              <a:buChar char=""/>
            </a:pPr>
            <a:r>
              <a:rPr lang="pl-PL" altLang="en-US" dirty="0">
                <a:solidFill>
                  <a:srgbClr val="516685"/>
                </a:solidFill>
                <a:ea typeface="Microsoft YaHei" panose="020B0503020204020204" pitchFamily="34" charset="-122"/>
              </a:rPr>
              <a:t>Gdy </a:t>
            </a:r>
            <a:r>
              <a:rPr lang="pl-PL" dirty="0">
                <a:solidFill>
                  <a:srgbClr val="516685"/>
                </a:solidFill>
                <a:effectLst/>
                <a:ea typeface="Times New Roman" panose="02020603050405020304" pitchFamily="18" charset="0"/>
              </a:rPr>
              <a:t>osobiste ataki są uporczywe i długotrwałe – przełożona pielęgniarek, która pod adresem personelu kierowała wulgaryzmy oraz zarzuty odnoszące się do wagi pracownic, a także złośliwie</a:t>
            </a:r>
            <a:br>
              <a:rPr lang="pl-PL" dirty="0">
                <a:solidFill>
                  <a:srgbClr val="516685"/>
                </a:solidFill>
                <a:effectLst/>
                <a:ea typeface="Times New Roman" panose="02020603050405020304" pitchFamily="18" charset="0"/>
              </a:rPr>
            </a:br>
            <a:r>
              <a:rPr lang="pl-PL" dirty="0">
                <a:solidFill>
                  <a:srgbClr val="516685"/>
                </a:solidFill>
                <a:effectLst/>
                <a:ea typeface="Times New Roman" panose="02020603050405020304" pitchFamily="18" charset="0"/>
              </a:rPr>
              <a:t>i w sposób nieuzasadniony zmieniała grafiki dyżurów. W takiej sytuacji zdaniem sądu „ tego rodzaju praktyki nie znajdują uzasadnienia w charakterze i organizacji pracy, a zmierzają jedynie do poniżenia podwładnych, zredukowania ich poczucia własnej wartości i wystawienia na szwank godności osobistej”. </a:t>
            </a:r>
            <a:endParaRPr lang="pl-PL" altLang="en-US" dirty="0">
              <a:solidFill>
                <a:srgbClr val="516685"/>
              </a:solidFill>
              <a:ea typeface="Microsoft YaHei" panose="020B0503020204020204" pitchFamily="34" charset="-122"/>
            </a:endParaRPr>
          </a:p>
        </p:txBody>
      </p:sp>
      <p:sp>
        <p:nvSpPr>
          <p:cNvPr id="41987" name="Text Box 3">
            <a:extLst>
              <a:ext uri="{FF2B5EF4-FFF2-40B4-BE49-F238E27FC236}">
                <a16:creationId xmlns:a16="http://schemas.microsoft.com/office/drawing/2014/main" id="{8E2DB7AE-EB94-45E3-AA46-F621DF4FBF5C}"/>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707E7647-11B7-4A5E-8A03-9667D03B757A}" type="slidenum">
              <a:rPr lang="pl-PL" altLang="en-US" sz="1200">
                <a:solidFill>
                  <a:srgbClr val="FEFEFE"/>
                </a:solidFill>
              </a:rPr>
              <a:pPr>
                <a:buClrTx/>
                <a:buFontTx/>
                <a:buNone/>
              </a:pPr>
              <a:t>53</a:t>
            </a:fld>
            <a:endParaRPr lang="pl-PL" altLang="en-US" sz="1200" dirty="0">
              <a:solidFill>
                <a:srgbClr val="FEFEFE"/>
              </a:solidFill>
            </a:endParaRPr>
          </a:p>
        </p:txBody>
      </p:sp>
    </p:spTree>
    <p:extLst>
      <p:ext uri="{BB962C8B-B14F-4D97-AF65-F5344CB8AC3E}">
        <p14:creationId xmlns:p14="http://schemas.microsoft.com/office/powerpoint/2010/main" val="223072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a:extLst>
              <a:ext uri="{FF2B5EF4-FFF2-40B4-BE49-F238E27FC236}">
                <a16:creationId xmlns:a16="http://schemas.microsoft.com/office/drawing/2014/main" id="{6949A419-79A5-47BC-B799-6E4EED5F7120}"/>
              </a:ext>
            </a:extLst>
          </p:cNvPr>
          <p:cNvSpPr txBox="1">
            <a:spLocks noChangeArrowheads="1"/>
          </p:cNvSpPr>
          <p:nvPr/>
        </p:nvSpPr>
        <p:spPr bwMode="auto">
          <a:xfrm>
            <a:off x="575468" y="2286000"/>
            <a:ext cx="7993063" cy="319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1313" indent="-27146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9pPr>
          </a:lstStyle>
          <a:p>
            <a:pPr marL="69850" indent="0" algn="just">
              <a:lnSpc>
                <a:spcPct val="80000"/>
              </a:lnSpc>
              <a:spcBef>
                <a:spcPts val="425"/>
              </a:spcBef>
              <a:buClr>
                <a:srgbClr val="6076B4"/>
              </a:buClr>
              <a:buSzPct val="76000"/>
            </a:pPr>
            <a:r>
              <a:rPr lang="pl-PL" dirty="0">
                <a:solidFill>
                  <a:srgbClr val="516685"/>
                </a:solidFill>
                <a:effectLst/>
                <a:ea typeface="Times New Roman" panose="02020603050405020304" pitchFamily="18" charset="0"/>
              </a:rPr>
              <a:t>W wyroku z dnia 29.03.2007 r. sygn. akt II PK 228/06 SN stwierdził „ że czynniki takie jak częste wzywanie do gabinetu, odmowa udzielenia urlopu lub opieki nad dzieckiem, połączona z podarciem składanych przez pracownicę wniosków, zamknięcie z trzaskiem drzwi, używanie słów powszechnie uznanych za wulgarne lub obraźliwe, przydzielanie pracy poniżej możliwości, nieinformowanie o zakresie obowiązków oraz wyznaczanie urlopu w mało atrakcyjnych miesiącach – nosiły cechy długotrwałego i uporczywego nękania i zastraszania podwładnej, zmierzały do jej poniżenia, ośmieszenia i pozbycia się jej z pracy”. </a:t>
            </a:r>
            <a:endParaRPr lang="pl-PL" altLang="en-US" dirty="0">
              <a:solidFill>
                <a:srgbClr val="516685"/>
              </a:solidFill>
              <a:ea typeface="Microsoft YaHei" panose="020B0503020204020204" pitchFamily="34" charset="-122"/>
            </a:endParaRPr>
          </a:p>
        </p:txBody>
      </p:sp>
      <p:sp>
        <p:nvSpPr>
          <p:cNvPr id="41987" name="Text Box 3">
            <a:extLst>
              <a:ext uri="{FF2B5EF4-FFF2-40B4-BE49-F238E27FC236}">
                <a16:creationId xmlns:a16="http://schemas.microsoft.com/office/drawing/2014/main" id="{8E2DB7AE-EB94-45E3-AA46-F621DF4FBF5C}"/>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707E7647-11B7-4A5E-8A03-9667D03B757A}" type="slidenum">
              <a:rPr lang="pl-PL" altLang="en-US" sz="1200">
                <a:solidFill>
                  <a:srgbClr val="FEFEFE"/>
                </a:solidFill>
              </a:rPr>
              <a:pPr>
                <a:buClrTx/>
                <a:buFontTx/>
                <a:buNone/>
              </a:pPr>
              <a:t>54</a:t>
            </a:fld>
            <a:endParaRPr lang="pl-PL" altLang="en-US" sz="1200" dirty="0">
              <a:solidFill>
                <a:srgbClr val="FEFEFE"/>
              </a:solidFill>
            </a:endParaRPr>
          </a:p>
        </p:txBody>
      </p:sp>
    </p:spTree>
    <p:extLst>
      <p:ext uri="{BB962C8B-B14F-4D97-AF65-F5344CB8AC3E}">
        <p14:creationId xmlns:p14="http://schemas.microsoft.com/office/powerpoint/2010/main" val="169642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ext Box 1">
            <a:extLst>
              <a:ext uri="{FF2B5EF4-FFF2-40B4-BE49-F238E27FC236}">
                <a16:creationId xmlns:a16="http://schemas.microsoft.com/office/drawing/2014/main" id="{E45E5889-1072-4555-9443-0A4C17B9FF82}"/>
              </a:ext>
            </a:extLst>
          </p:cNvPr>
          <p:cNvSpPr txBox="1">
            <a:spLocks noChangeArrowheads="1"/>
          </p:cNvSpPr>
          <p:nvPr/>
        </p:nvSpPr>
        <p:spPr bwMode="auto">
          <a:xfrm>
            <a:off x="838200" y="1219200"/>
            <a:ext cx="7024687" cy="855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r>
              <a:rPr lang="pl-PL" altLang="en-US" sz="2800" b="1" dirty="0">
                <a:solidFill>
                  <a:srgbClr val="6076B4"/>
                </a:solidFill>
                <a:ea typeface="Microsoft YaHei" panose="020B0503020204020204" pitchFamily="34" charset="-122"/>
              </a:rPr>
              <a:t>Zdalny </a:t>
            </a:r>
            <a:r>
              <a:rPr lang="pl-PL" altLang="en-US" sz="2800" b="1" dirty="0" err="1">
                <a:solidFill>
                  <a:srgbClr val="6076B4"/>
                </a:solidFill>
                <a:ea typeface="Microsoft YaHei" panose="020B0503020204020204" pitchFamily="34" charset="-122"/>
              </a:rPr>
              <a:t>mobbing</a:t>
            </a:r>
            <a:r>
              <a:rPr lang="pl-PL" altLang="en-US" sz="2800" b="1" dirty="0">
                <a:solidFill>
                  <a:srgbClr val="6076B4"/>
                </a:solidFill>
                <a:ea typeface="Microsoft YaHei" panose="020B0503020204020204" pitchFamily="34" charset="-122"/>
              </a:rPr>
              <a:t> (ciągła presja bycia dostępnym)</a:t>
            </a:r>
          </a:p>
        </p:txBody>
      </p:sp>
      <p:sp>
        <p:nvSpPr>
          <p:cNvPr id="41986" name="Text Box 2">
            <a:extLst>
              <a:ext uri="{FF2B5EF4-FFF2-40B4-BE49-F238E27FC236}">
                <a16:creationId xmlns:a16="http://schemas.microsoft.com/office/drawing/2014/main" id="{6949A419-79A5-47BC-B799-6E4EED5F7120}"/>
              </a:ext>
            </a:extLst>
          </p:cNvPr>
          <p:cNvSpPr txBox="1">
            <a:spLocks noChangeArrowheads="1"/>
          </p:cNvSpPr>
          <p:nvPr/>
        </p:nvSpPr>
        <p:spPr bwMode="auto">
          <a:xfrm>
            <a:off x="539750" y="2362200"/>
            <a:ext cx="7993063" cy="3803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1313" indent="-27146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9pPr>
          </a:lstStyle>
          <a:p>
            <a:pPr marL="69850" indent="0" algn="just">
              <a:lnSpc>
                <a:spcPct val="80000"/>
              </a:lnSpc>
              <a:spcBef>
                <a:spcPts val="425"/>
              </a:spcBef>
              <a:buClr>
                <a:srgbClr val="6076B4"/>
              </a:buClr>
              <a:buSzPct val="76000"/>
            </a:pPr>
            <a:r>
              <a:rPr lang="pl-PL" altLang="en-US" dirty="0">
                <a:solidFill>
                  <a:srgbClr val="516685"/>
                </a:solidFill>
                <a:ea typeface="Microsoft YaHei" panose="020B0503020204020204" pitchFamily="34" charset="-122"/>
              </a:rPr>
              <a:t> </a:t>
            </a:r>
            <a:r>
              <a:rPr lang="pl-PL" dirty="0">
                <a:solidFill>
                  <a:srgbClr val="516685"/>
                </a:solidFill>
                <a:effectLst/>
                <a:ea typeface="Times New Roman" panose="02020603050405020304" pitchFamily="18" charset="0"/>
                <a:cs typeface="Times New Roman" panose="02020603050405020304" pitchFamily="18" charset="0"/>
              </a:rPr>
              <a:t>We Francji od 01.01.2017 r. obowiązuje ustawa gwarantująca pracownikom prawo do bycia offline. Niekiedy serwery pocztowe blokują wysyłkę e – maili do kolejnego dnia roboczego. W Polsce pracodawcy wymagają ciągłej dostępności, przykład z Lublina</a:t>
            </a:r>
            <a:br>
              <a:rPr lang="pl-PL" dirty="0">
                <a:solidFill>
                  <a:srgbClr val="516685"/>
                </a:solidFill>
                <a:effectLst/>
                <a:ea typeface="Times New Roman" panose="02020603050405020304" pitchFamily="18" charset="0"/>
                <a:cs typeface="Times New Roman" panose="02020603050405020304" pitchFamily="18" charset="0"/>
              </a:rPr>
            </a:br>
            <a:r>
              <a:rPr lang="pl-PL" dirty="0">
                <a:solidFill>
                  <a:srgbClr val="516685"/>
                </a:solidFill>
                <a:effectLst/>
                <a:ea typeface="Times New Roman" panose="02020603050405020304" pitchFamily="18" charset="0"/>
                <a:cs typeface="Times New Roman" panose="02020603050405020304" pitchFamily="18" charset="0"/>
              </a:rPr>
              <a:t>z 2018 r. gdzie uporczywe przesyłanie poleceń w wiadomościach</a:t>
            </a:r>
            <a:br>
              <a:rPr lang="pl-PL" dirty="0">
                <a:solidFill>
                  <a:srgbClr val="516685"/>
                </a:solidFill>
                <a:effectLst/>
                <a:ea typeface="Times New Roman" panose="02020603050405020304" pitchFamily="18" charset="0"/>
                <a:cs typeface="Times New Roman" panose="02020603050405020304" pitchFamily="18" charset="0"/>
              </a:rPr>
            </a:br>
            <a:r>
              <a:rPr lang="pl-PL" dirty="0">
                <a:solidFill>
                  <a:srgbClr val="516685"/>
                </a:solidFill>
                <a:effectLst/>
                <a:ea typeface="Times New Roman" panose="02020603050405020304" pitchFamily="18" charset="0"/>
                <a:cs typeface="Times New Roman" panose="02020603050405020304" pitchFamily="18" charset="0"/>
              </a:rPr>
              <a:t>e – mailowych w porze nocnej, w okresie urlopu lub zwolnienia lekarskiego i oczekiwanie ich realizacji, a także wydawanie poleceń wykonywania zadań wykraczających poza zakres czynności pracownika, zostało uznane za </a:t>
            </a:r>
            <a:r>
              <a:rPr lang="pl-PL" dirty="0" err="1">
                <a:solidFill>
                  <a:srgbClr val="516685"/>
                </a:solidFill>
                <a:effectLst/>
                <a:ea typeface="Times New Roman" panose="02020603050405020304" pitchFamily="18" charset="0"/>
                <a:cs typeface="Times New Roman" panose="02020603050405020304" pitchFamily="18" charset="0"/>
              </a:rPr>
              <a:t>mobbing</a:t>
            </a:r>
            <a:r>
              <a:rPr lang="pl-PL" dirty="0">
                <a:solidFill>
                  <a:srgbClr val="516685"/>
                </a:solidFill>
                <a:effectLst/>
                <a:ea typeface="Times New Roman" panose="02020603050405020304" pitchFamily="18" charset="0"/>
                <a:cs typeface="Times New Roman" panose="02020603050405020304" pitchFamily="18" charset="0"/>
              </a:rPr>
              <a:t>. (wójt w stosunku do kierownika USC wysłał ponad 50% wiadomości poza rozkładem czasu pracy, wskazując termin wykonania albo oczekując niezwłocznie informacji o wykonaniu) Pracownica wystąpiła o zadośćuczynienie wskazując na rozstrój zdrowia wywołany presją i nadmiernym obciążeniem zadaniami. (25 tysięcy)</a:t>
            </a:r>
            <a:endParaRPr lang="pl-PL" dirty="0">
              <a:solidFill>
                <a:srgbClr val="516685"/>
              </a:solidFill>
              <a:effectLst/>
              <a:ea typeface="Calibri" panose="020F0502020204030204" pitchFamily="34" charset="0"/>
              <a:cs typeface="Times New Roman" panose="02020603050405020304" pitchFamily="18" charset="0"/>
            </a:endParaRPr>
          </a:p>
          <a:p>
            <a:pPr marL="69850" indent="0" algn="just">
              <a:lnSpc>
                <a:spcPct val="80000"/>
              </a:lnSpc>
              <a:spcBef>
                <a:spcPts val="425"/>
              </a:spcBef>
              <a:buClr>
                <a:srgbClr val="6076B4"/>
              </a:buClr>
              <a:buSzPct val="76000"/>
            </a:pPr>
            <a:endParaRPr lang="pl-PL" altLang="en-US" dirty="0">
              <a:solidFill>
                <a:srgbClr val="516685"/>
              </a:solidFill>
              <a:ea typeface="Microsoft YaHei" panose="020B0503020204020204" pitchFamily="34" charset="-122"/>
            </a:endParaRPr>
          </a:p>
        </p:txBody>
      </p:sp>
      <p:sp>
        <p:nvSpPr>
          <p:cNvPr id="41987" name="Text Box 3">
            <a:extLst>
              <a:ext uri="{FF2B5EF4-FFF2-40B4-BE49-F238E27FC236}">
                <a16:creationId xmlns:a16="http://schemas.microsoft.com/office/drawing/2014/main" id="{8E2DB7AE-EB94-45E3-AA46-F621DF4FBF5C}"/>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707E7647-11B7-4A5E-8A03-9667D03B757A}" type="slidenum">
              <a:rPr lang="pl-PL" altLang="en-US" sz="1200">
                <a:solidFill>
                  <a:srgbClr val="FEFEFE"/>
                </a:solidFill>
              </a:rPr>
              <a:pPr>
                <a:buClrTx/>
                <a:buFontTx/>
                <a:buNone/>
              </a:pPr>
              <a:t>55</a:t>
            </a:fld>
            <a:endParaRPr lang="pl-PL" altLang="en-US" sz="1200" dirty="0">
              <a:solidFill>
                <a:srgbClr val="FEFEFE"/>
              </a:solidFill>
            </a:endParaRPr>
          </a:p>
        </p:txBody>
      </p:sp>
    </p:spTree>
    <p:extLst>
      <p:ext uri="{BB962C8B-B14F-4D97-AF65-F5344CB8AC3E}">
        <p14:creationId xmlns:p14="http://schemas.microsoft.com/office/powerpoint/2010/main" val="22114724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a:extLst>
              <a:ext uri="{FF2B5EF4-FFF2-40B4-BE49-F238E27FC236}">
                <a16:creationId xmlns:a16="http://schemas.microsoft.com/office/drawing/2014/main" id="{6949A419-79A5-47BC-B799-6E4EED5F7120}"/>
              </a:ext>
            </a:extLst>
          </p:cNvPr>
          <p:cNvSpPr txBox="1">
            <a:spLocks noChangeArrowheads="1"/>
          </p:cNvSpPr>
          <p:nvPr/>
        </p:nvSpPr>
        <p:spPr bwMode="auto">
          <a:xfrm>
            <a:off x="575468" y="2438400"/>
            <a:ext cx="7993063" cy="304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1313" indent="-27146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9pPr>
          </a:lstStyle>
          <a:p>
            <a:pPr marL="69850" indent="0" algn="just">
              <a:lnSpc>
                <a:spcPct val="80000"/>
              </a:lnSpc>
              <a:spcBef>
                <a:spcPts val="425"/>
              </a:spcBef>
              <a:buClr>
                <a:srgbClr val="6076B4"/>
              </a:buClr>
              <a:buSzPct val="76000"/>
            </a:pPr>
            <a:r>
              <a:rPr lang="pl-PL" dirty="0">
                <a:solidFill>
                  <a:srgbClr val="516685"/>
                </a:solidFill>
                <a:ea typeface="Times New Roman" panose="02020603050405020304" pitchFamily="18" charset="0"/>
              </a:rPr>
              <a:t>Przy pracy zdalnej nie ma całodobowego dyżuru, chyba że pracownik otrzymał polecenie pracy w godzinach nadliczbowych albo ma dyżur domowy. </a:t>
            </a:r>
          </a:p>
          <a:p>
            <a:pPr marL="69850" indent="0" algn="just">
              <a:lnSpc>
                <a:spcPct val="80000"/>
              </a:lnSpc>
              <a:spcBef>
                <a:spcPts val="425"/>
              </a:spcBef>
              <a:buClr>
                <a:srgbClr val="6076B4"/>
              </a:buClr>
              <a:buSzPct val="76000"/>
            </a:pPr>
            <a:r>
              <a:rPr lang="pl-PL" dirty="0">
                <a:solidFill>
                  <a:srgbClr val="516685"/>
                </a:solidFill>
                <a:effectLst/>
                <a:ea typeface="Times New Roman" panose="02020603050405020304" pitchFamily="18" charset="0"/>
              </a:rPr>
              <a:t>Według badań Eurostatu nierówność płac kobiet i mężczyzn w EU na tych stanowiskach jest faktem. Średnia unijna to 14,8%, w Polsce ok. 8%, najmniej w Rumunii – 3%, najwięcej w Estonii – 22,7%.</a:t>
            </a:r>
          </a:p>
          <a:p>
            <a:pPr marL="69850" indent="0" algn="just">
              <a:lnSpc>
                <a:spcPct val="80000"/>
              </a:lnSpc>
              <a:spcBef>
                <a:spcPts val="425"/>
              </a:spcBef>
              <a:buClr>
                <a:srgbClr val="6076B4"/>
              </a:buClr>
              <a:buSzPct val="76000"/>
            </a:pPr>
            <a:endParaRPr lang="pl-PL" dirty="0">
              <a:solidFill>
                <a:srgbClr val="516685"/>
              </a:solidFill>
            </a:endParaRPr>
          </a:p>
        </p:txBody>
      </p:sp>
      <p:sp>
        <p:nvSpPr>
          <p:cNvPr id="41987" name="Text Box 3">
            <a:extLst>
              <a:ext uri="{FF2B5EF4-FFF2-40B4-BE49-F238E27FC236}">
                <a16:creationId xmlns:a16="http://schemas.microsoft.com/office/drawing/2014/main" id="{8E2DB7AE-EB94-45E3-AA46-F621DF4FBF5C}"/>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707E7647-11B7-4A5E-8A03-9667D03B757A}" type="slidenum">
              <a:rPr lang="pl-PL" altLang="en-US" sz="1200">
                <a:solidFill>
                  <a:srgbClr val="FEFEFE"/>
                </a:solidFill>
              </a:rPr>
              <a:pPr>
                <a:buClrTx/>
                <a:buFontTx/>
                <a:buNone/>
              </a:pPr>
              <a:t>56</a:t>
            </a:fld>
            <a:endParaRPr lang="pl-PL" altLang="en-US" sz="1200" dirty="0">
              <a:solidFill>
                <a:srgbClr val="FEFEFE"/>
              </a:solidFill>
            </a:endParaRPr>
          </a:p>
        </p:txBody>
      </p:sp>
    </p:spTree>
    <p:extLst>
      <p:ext uri="{BB962C8B-B14F-4D97-AF65-F5344CB8AC3E}">
        <p14:creationId xmlns:p14="http://schemas.microsoft.com/office/powerpoint/2010/main" val="285166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a:extLst>
              <a:ext uri="{FF2B5EF4-FFF2-40B4-BE49-F238E27FC236}">
                <a16:creationId xmlns:a16="http://schemas.microsoft.com/office/drawing/2014/main" id="{6949A419-79A5-47BC-B799-6E4EED5F7120}"/>
              </a:ext>
            </a:extLst>
          </p:cNvPr>
          <p:cNvSpPr txBox="1">
            <a:spLocks noChangeArrowheads="1"/>
          </p:cNvSpPr>
          <p:nvPr/>
        </p:nvSpPr>
        <p:spPr bwMode="auto">
          <a:xfrm>
            <a:off x="575468" y="1752600"/>
            <a:ext cx="7993063" cy="3727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1313" indent="-27146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9pPr>
          </a:lstStyle>
          <a:p>
            <a:pPr algn="just">
              <a:lnSpc>
                <a:spcPct val="115000"/>
              </a:lnSpc>
              <a:spcAft>
                <a:spcPts val="1000"/>
              </a:spcAft>
            </a:pPr>
            <a:r>
              <a:rPr lang="pl-PL" dirty="0">
                <a:solidFill>
                  <a:srgbClr val="516685"/>
                </a:solidFill>
                <a:effectLst/>
                <a:ea typeface="Calibri" panose="020F0502020204030204" pitchFamily="34" charset="0"/>
                <a:cs typeface="Times New Roman" panose="02020603050405020304" pitchFamily="18" charset="0"/>
              </a:rPr>
              <a:t>SN w wyroku z 26.05.2011 r. sygn. akt II PK 304/10 „skorzystanie przez pracownika z uprawnień przysługujących z tytułu naruszania zasady równego traktowania w zatrudnieniu, w tym dążenie do wyjaśnienia lub udzielenia w jakiejkolwiek formie wsparcia innym pracownikom, zmierzające do przeciwdziałania stosowaniu przez pracodawcę dyskryminacji płacowej, nie może stanowić przyczyny uzasadniającej rozwiązanie umowy o pracę bez wypowiedzenia</a:t>
            </a:r>
            <a:br>
              <a:rPr lang="pl-PL" dirty="0">
                <a:solidFill>
                  <a:srgbClr val="516685"/>
                </a:solidFill>
                <a:effectLst/>
                <a:ea typeface="Calibri" panose="020F0502020204030204" pitchFamily="34" charset="0"/>
                <a:cs typeface="Times New Roman" panose="02020603050405020304" pitchFamily="18" charset="0"/>
              </a:rPr>
            </a:br>
            <a:r>
              <a:rPr lang="pl-PL" dirty="0">
                <a:solidFill>
                  <a:srgbClr val="516685"/>
                </a:solidFill>
                <a:effectLst/>
                <a:ea typeface="Calibri" panose="020F0502020204030204" pitchFamily="34" charset="0"/>
                <a:cs typeface="Times New Roman" panose="02020603050405020304" pitchFamily="18" charset="0"/>
              </a:rPr>
              <a:t>z winy pracownika”. </a:t>
            </a:r>
          </a:p>
          <a:p>
            <a:pPr algn="just">
              <a:lnSpc>
                <a:spcPct val="115000"/>
              </a:lnSpc>
              <a:spcAft>
                <a:spcPts val="1000"/>
              </a:spcAft>
            </a:pPr>
            <a:r>
              <a:rPr lang="pl-PL" dirty="0">
                <a:solidFill>
                  <a:srgbClr val="516685"/>
                </a:solidFill>
                <a:effectLst/>
                <a:ea typeface="Calibri" panose="020F0502020204030204" pitchFamily="34" charset="0"/>
                <a:cs typeface="Times New Roman" panose="02020603050405020304" pitchFamily="18" charset="0"/>
              </a:rPr>
              <a:t>SN w wyroku z 15.07.2011 r. sygn. akt I PK 12/11 uznał, że ujawnienie wysokości wynagrodzeń innych pracowników zmierzało wyłącznie do wyjaśnienia różnic między nimi, a samo ujawnienie informacji było niezbędne, aby udowodnić, że pracodawca stosuje praktyki dyskryminujące w obszarze płac.  </a:t>
            </a:r>
          </a:p>
          <a:p>
            <a:pPr marL="69850" indent="0" algn="just">
              <a:lnSpc>
                <a:spcPct val="80000"/>
              </a:lnSpc>
              <a:spcBef>
                <a:spcPts val="425"/>
              </a:spcBef>
              <a:buClr>
                <a:srgbClr val="6076B4"/>
              </a:buClr>
              <a:buSzPct val="76000"/>
            </a:pPr>
            <a:endParaRPr lang="pl-PL" dirty="0">
              <a:solidFill>
                <a:srgbClr val="516685"/>
              </a:solidFill>
              <a:effectLst/>
              <a:ea typeface="Times New Roman" panose="02020603050405020304" pitchFamily="18" charset="0"/>
            </a:endParaRPr>
          </a:p>
          <a:p>
            <a:pPr marL="69850" indent="0" algn="just">
              <a:lnSpc>
                <a:spcPct val="80000"/>
              </a:lnSpc>
              <a:spcBef>
                <a:spcPts val="425"/>
              </a:spcBef>
              <a:buClr>
                <a:srgbClr val="6076B4"/>
              </a:buClr>
              <a:buSzPct val="76000"/>
            </a:pPr>
            <a:endParaRPr lang="pl-PL" dirty="0">
              <a:solidFill>
                <a:srgbClr val="516685"/>
              </a:solidFill>
            </a:endParaRPr>
          </a:p>
        </p:txBody>
      </p:sp>
      <p:sp>
        <p:nvSpPr>
          <p:cNvPr id="41987" name="Text Box 3">
            <a:extLst>
              <a:ext uri="{FF2B5EF4-FFF2-40B4-BE49-F238E27FC236}">
                <a16:creationId xmlns:a16="http://schemas.microsoft.com/office/drawing/2014/main" id="{8E2DB7AE-EB94-45E3-AA46-F621DF4FBF5C}"/>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707E7647-11B7-4A5E-8A03-9667D03B757A}" type="slidenum">
              <a:rPr lang="pl-PL" altLang="en-US" sz="1200">
                <a:solidFill>
                  <a:srgbClr val="FEFEFE"/>
                </a:solidFill>
              </a:rPr>
              <a:pPr>
                <a:buClrTx/>
                <a:buFontTx/>
                <a:buNone/>
              </a:pPr>
              <a:t>57</a:t>
            </a:fld>
            <a:endParaRPr lang="pl-PL" altLang="en-US" sz="1200" dirty="0">
              <a:solidFill>
                <a:srgbClr val="FEFEFE"/>
              </a:solidFill>
            </a:endParaRPr>
          </a:p>
        </p:txBody>
      </p:sp>
    </p:spTree>
    <p:extLst>
      <p:ext uri="{BB962C8B-B14F-4D97-AF65-F5344CB8AC3E}">
        <p14:creationId xmlns:p14="http://schemas.microsoft.com/office/powerpoint/2010/main" val="26853549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ext Box 1">
            <a:extLst>
              <a:ext uri="{FF2B5EF4-FFF2-40B4-BE49-F238E27FC236}">
                <a16:creationId xmlns:a16="http://schemas.microsoft.com/office/drawing/2014/main" id="{4704E7B1-A50D-41D1-B56B-4A7B0C47732F}"/>
              </a:ext>
            </a:extLst>
          </p:cNvPr>
          <p:cNvSpPr txBox="1">
            <a:spLocks noChangeArrowheads="1"/>
          </p:cNvSpPr>
          <p:nvPr/>
        </p:nvSpPr>
        <p:spPr bwMode="auto">
          <a:xfrm>
            <a:off x="1042988" y="476250"/>
            <a:ext cx="7024687" cy="855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r>
              <a:rPr lang="pl-PL" altLang="en-US" sz="2800" b="1">
                <a:solidFill>
                  <a:srgbClr val="6076B4"/>
                </a:solidFill>
                <a:ea typeface="Microsoft YaHei" panose="020B0503020204020204" pitchFamily="34" charset="-122"/>
              </a:rPr>
              <a:t>Procedura antymobbingowa </a:t>
            </a:r>
          </a:p>
        </p:txBody>
      </p:sp>
      <p:pic>
        <p:nvPicPr>
          <p:cNvPr id="56322" name="Picture 2">
            <a:extLst>
              <a:ext uri="{FF2B5EF4-FFF2-40B4-BE49-F238E27FC236}">
                <a16:creationId xmlns:a16="http://schemas.microsoft.com/office/drawing/2014/main" id="{3BF1F6DA-337E-402D-9F0C-FAC23019C9A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213" y="1700213"/>
            <a:ext cx="7796212" cy="10810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6323" name="Text Box 3">
            <a:extLst>
              <a:ext uri="{FF2B5EF4-FFF2-40B4-BE49-F238E27FC236}">
                <a16:creationId xmlns:a16="http://schemas.microsoft.com/office/drawing/2014/main" id="{78D841F4-3B90-4B3E-955D-E48AA93384E9}"/>
              </a:ext>
            </a:extLst>
          </p:cNvPr>
          <p:cNvSpPr txBox="1">
            <a:spLocks noChangeArrowheads="1"/>
          </p:cNvSpPr>
          <p:nvPr/>
        </p:nvSpPr>
        <p:spPr bwMode="auto">
          <a:xfrm>
            <a:off x="900113" y="1844675"/>
            <a:ext cx="7488237" cy="703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lgn="just">
              <a:buClrTx/>
              <a:buFontTx/>
              <a:buNone/>
            </a:pPr>
            <a:r>
              <a:rPr lang="pl-PL" altLang="en-US" sz="2000">
                <a:solidFill>
                  <a:srgbClr val="DFE4F0"/>
                </a:solidFill>
              </a:rPr>
              <a:t>Procedura antymobbingowa powinna być zamieszczona w regulaminie pracy lub zarządzeniu pracodawcy. </a:t>
            </a:r>
          </a:p>
        </p:txBody>
      </p:sp>
      <p:sp>
        <p:nvSpPr>
          <p:cNvPr id="56324" name="Text Box 4">
            <a:extLst>
              <a:ext uri="{FF2B5EF4-FFF2-40B4-BE49-F238E27FC236}">
                <a16:creationId xmlns:a16="http://schemas.microsoft.com/office/drawing/2014/main" id="{F86EC9B2-A85B-4C7C-B815-6BE8F2B2C69D}"/>
              </a:ext>
            </a:extLst>
          </p:cNvPr>
          <p:cNvSpPr txBox="1">
            <a:spLocks noChangeArrowheads="1"/>
          </p:cNvSpPr>
          <p:nvPr/>
        </p:nvSpPr>
        <p:spPr bwMode="auto">
          <a:xfrm>
            <a:off x="539750" y="2997200"/>
            <a:ext cx="7993063" cy="3168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marL="69850">
              <a:tabLst>
                <a:tab pos="69850" algn="l"/>
                <a:tab pos="984250" algn="l"/>
                <a:tab pos="1898650" algn="l"/>
                <a:tab pos="2813050" algn="l"/>
                <a:tab pos="3727450" algn="l"/>
                <a:tab pos="4641850" algn="l"/>
                <a:tab pos="5556250" algn="l"/>
                <a:tab pos="6470650" algn="l"/>
                <a:tab pos="7385050" algn="l"/>
                <a:tab pos="8299450" algn="l"/>
                <a:tab pos="9213850" algn="l"/>
                <a:tab pos="10128250" algn="l"/>
              </a:tabLst>
              <a:defRPr>
                <a:solidFill>
                  <a:srgbClr val="000000"/>
                </a:solidFill>
                <a:latin typeface="Century Gothic" panose="020B0502020202020204" pitchFamily="34" charset="0"/>
                <a:cs typeface="Arial" panose="020B0604020202020204" pitchFamily="34" charset="0"/>
              </a:defRPr>
            </a:lvl1pPr>
            <a:lvl2pPr>
              <a:tabLst>
                <a:tab pos="69850" algn="l"/>
                <a:tab pos="984250" algn="l"/>
                <a:tab pos="1898650" algn="l"/>
                <a:tab pos="2813050" algn="l"/>
                <a:tab pos="3727450" algn="l"/>
                <a:tab pos="4641850" algn="l"/>
                <a:tab pos="5556250" algn="l"/>
                <a:tab pos="6470650" algn="l"/>
                <a:tab pos="7385050" algn="l"/>
                <a:tab pos="8299450" algn="l"/>
                <a:tab pos="9213850" algn="l"/>
                <a:tab pos="10128250" algn="l"/>
              </a:tabLst>
              <a:defRPr>
                <a:solidFill>
                  <a:srgbClr val="000000"/>
                </a:solidFill>
                <a:latin typeface="Century Gothic" panose="020B0502020202020204" pitchFamily="34" charset="0"/>
                <a:cs typeface="Arial" panose="020B0604020202020204" pitchFamily="34" charset="0"/>
              </a:defRPr>
            </a:lvl2pPr>
            <a:lvl3pPr>
              <a:tabLst>
                <a:tab pos="69850" algn="l"/>
                <a:tab pos="984250" algn="l"/>
                <a:tab pos="1898650" algn="l"/>
                <a:tab pos="2813050" algn="l"/>
                <a:tab pos="3727450" algn="l"/>
                <a:tab pos="4641850" algn="l"/>
                <a:tab pos="5556250" algn="l"/>
                <a:tab pos="6470650" algn="l"/>
                <a:tab pos="7385050" algn="l"/>
                <a:tab pos="8299450" algn="l"/>
                <a:tab pos="9213850" algn="l"/>
                <a:tab pos="10128250" algn="l"/>
              </a:tabLst>
              <a:defRPr>
                <a:solidFill>
                  <a:srgbClr val="000000"/>
                </a:solidFill>
                <a:latin typeface="Century Gothic" panose="020B0502020202020204" pitchFamily="34" charset="0"/>
                <a:cs typeface="Arial" panose="020B0604020202020204" pitchFamily="34" charset="0"/>
              </a:defRPr>
            </a:lvl3pPr>
            <a:lvl4pPr>
              <a:tabLst>
                <a:tab pos="69850" algn="l"/>
                <a:tab pos="984250" algn="l"/>
                <a:tab pos="1898650" algn="l"/>
                <a:tab pos="2813050" algn="l"/>
                <a:tab pos="3727450" algn="l"/>
                <a:tab pos="4641850" algn="l"/>
                <a:tab pos="5556250" algn="l"/>
                <a:tab pos="6470650" algn="l"/>
                <a:tab pos="7385050" algn="l"/>
                <a:tab pos="8299450" algn="l"/>
                <a:tab pos="9213850" algn="l"/>
                <a:tab pos="10128250" algn="l"/>
              </a:tabLst>
              <a:defRPr>
                <a:solidFill>
                  <a:srgbClr val="000000"/>
                </a:solidFill>
                <a:latin typeface="Century Gothic" panose="020B0502020202020204" pitchFamily="34" charset="0"/>
                <a:cs typeface="Arial" panose="020B0604020202020204" pitchFamily="34" charset="0"/>
              </a:defRPr>
            </a:lvl4pPr>
            <a:lvl5pPr>
              <a:tabLst>
                <a:tab pos="69850" algn="l"/>
                <a:tab pos="984250" algn="l"/>
                <a:tab pos="1898650" algn="l"/>
                <a:tab pos="2813050" algn="l"/>
                <a:tab pos="3727450" algn="l"/>
                <a:tab pos="4641850" algn="l"/>
                <a:tab pos="5556250" algn="l"/>
                <a:tab pos="6470650" algn="l"/>
                <a:tab pos="7385050" algn="l"/>
                <a:tab pos="8299450" algn="l"/>
                <a:tab pos="9213850" algn="l"/>
                <a:tab pos="1012825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69850" algn="l"/>
                <a:tab pos="984250" algn="l"/>
                <a:tab pos="1898650" algn="l"/>
                <a:tab pos="2813050" algn="l"/>
                <a:tab pos="3727450" algn="l"/>
                <a:tab pos="4641850" algn="l"/>
                <a:tab pos="5556250" algn="l"/>
                <a:tab pos="6470650" algn="l"/>
                <a:tab pos="7385050" algn="l"/>
                <a:tab pos="8299450" algn="l"/>
                <a:tab pos="9213850" algn="l"/>
                <a:tab pos="1012825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69850" algn="l"/>
                <a:tab pos="984250" algn="l"/>
                <a:tab pos="1898650" algn="l"/>
                <a:tab pos="2813050" algn="l"/>
                <a:tab pos="3727450" algn="l"/>
                <a:tab pos="4641850" algn="l"/>
                <a:tab pos="5556250" algn="l"/>
                <a:tab pos="6470650" algn="l"/>
                <a:tab pos="7385050" algn="l"/>
                <a:tab pos="8299450" algn="l"/>
                <a:tab pos="9213850" algn="l"/>
                <a:tab pos="1012825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69850" algn="l"/>
                <a:tab pos="984250" algn="l"/>
                <a:tab pos="1898650" algn="l"/>
                <a:tab pos="2813050" algn="l"/>
                <a:tab pos="3727450" algn="l"/>
                <a:tab pos="4641850" algn="l"/>
                <a:tab pos="5556250" algn="l"/>
                <a:tab pos="6470650" algn="l"/>
                <a:tab pos="7385050" algn="l"/>
                <a:tab pos="8299450" algn="l"/>
                <a:tab pos="9213850" algn="l"/>
                <a:tab pos="1012825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69850" algn="l"/>
                <a:tab pos="984250" algn="l"/>
                <a:tab pos="1898650" algn="l"/>
                <a:tab pos="2813050" algn="l"/>
                <a:tab pos="3727450" algn="l"/>
                <a:tab pos="4641850" algn="l"/>
                <a:tab pos="5556250" algn="l"/>
                <a:tab pos="6470650" algn="l"/>
                <a:tab pos="7385050" algn="l"/>
                <a:tab pos="8299450" algn="l"/>
                <a:tab pos="9213850" algn="l"/>
                <a:tab pos="10128250" algn="l"/>
              </a:tabLst>
              <a:defRPr>
                <a:solidFill>
                  <a:srgbClr val="000000"/>
                </a:solidFill>
                <a:latin typeface="Century Gothic" panose="020B0502020202020204" pitchFamily="34" charset="0"/>
                <a:cs typeface="Arial" panose="020B0604020202020204" pitchFamily="34" charset="0"/>
              </a:defRPr>
            </a:lvl9pPr>
          </a:lstStyle>
          <a:p>
            <a:pPr algn="just">
              <a:spcBef>
                <a:spcPts val="475"/>
              </a:spcBef>
              <a:buClrTx/>
              <a:buSzPct val="76000"/>
              <a:buFontTx/>
              <a:buNone/>
            </a:pPr>
            <a:r>
              <a:rPr lang="pl-PL" altLang="en-US" dirty="0">
                <a:solidFill>
                  <a:srgbClr val="2F5897"/>
                </a:solidFill>
              </a:rPr>
              <a:t>Aby ograniczyć swoją odpowiedzialność pracodawca może:</a:t>
            </a:r>
          </a:p>
          <a:p>
            <a:pPr marL="68263" algn="just">
              <a:spcBef>
                <a:spcPts val="475"/>
              </a:spcBef>
              <a:buClr>
                <a:srgbClr val="6076B4"/>
              </a:buClr>
              <a:buSzPct val="76000"/>
              <a:buFont typeface="Wingdings 2" panose="05020102010507070707" pitchFamily="18" charset="2"/>
              <a:buChar char=""/>
            </a:pPr>
            <a:r>
              <a:rPr lang="pl-PL" altLang="en-US" dirty="0">
                <a:solidFill>
                  <a:srgbClr val="2F5897"/>
                </a:solidFill>
              </a:rPr>
              <a:t>tworzyć przyjazne relacje w miejscu pracy</a:t>
            </a:r>
          </a:p>
          <a:p>
            <a:pPr marL="68263" algn="just">
              <a:spcBef>
                <a:spcPts val="475"/>
              </a:spcBef>
              <a:buClr>
                <a:srgbClr val="6076B4"/>
              </a:buClr>
              <a:buSzPct val="76000"/>
              <a:buFont typeface="Wingdings 2" panose="05020102010507070707" pitchFamily="18" charset="2"/>
              <a:buChar char=""/>
            </a:pPr>
            <a:r>
              <a:rPr lang="pl-PL" altLang="en-US" dirty="0">
                <a:solidFill>
                  <a:srgbClr val="2F5897"/>
                </a:solidFill>
              </a:rPr>
              <a:t>stosować system wczesnego ostrzegania o zjawisku </a:t>
            </a:r>
            <a:r>
              <a:rPr lang="pl-PL" altLang="en-US" dirty="0" err="1">
                <a:solidFill>
                  <a:srgbClr val="2F5897"/>
                </a:solidFill>
              </a:rPr>
              <a:t>mobbingu</a:t>
            </a:r>
            <a:br>
              <a:rPr lang="pl-PL" altLang="en-US" dirty="0">
                <a:solidFill>
                  <a:srgbClr val="2F5897"/>
                </a:solidFill>
              </a:rPr>
            </a:br>
            <a:r>
              <a:rPr lang="pl-PL" altLang="en-US" dirty="0">
                <a:solidFill>
                  <a:srgbClr val="2F5897"/>
                </a:solidFill>
              </a:rPr>
              <a:t>w postaci np. anonimowych ankiet o </a:t>
            </a:r>
            <a:r>
              <a:rPr lang="pl-PL" altLang="en-US" dirty="0" err="1">
                <a:solidFill>
                  <a:srgbClr val="2F5897"/>
                </a:solidFill>
              </a:rPr>
              <a:t>mobbingu</a:t>
            </a:r>
            <a:r>
              <a:rPr lang="pl-PL" altLang="en-US" dirty="0">
                <a:solidFill>
                  <a:srgbClr val="2F5897"/>
                </a:solidFill>
              </a:rPr>
              <a:t>, skrzynki do anonimowych skarg, specjalnie stworzonego adresu mailowego</a:t>
            </a:r>
          </a:p>
          <a:p>
            <a:pPr marL="68263" algn="just">
              <a:spcBef>
                <a:spcPts val="475"/>
              </a:spcBef>
              <a:buClr>
                <a:srgbClr val="6076B4"/>
              </a:buClr>
              <a:buSzPct val="76000"/>
              <a:buFont typeface="Wingdings 2" panose="05020102010507070707" pitchFamily="18" charset="2"/>
              <a:buChar char=""/>
            </a:pPr>
            <a:r>
              <a:rPr lang="pl-PL" altLang="en-US" dirty="0">
                <a:solidFill>
                  <a:srgbClr val="2F5897"/>
                </a:solidFill>
              </a:rPr>
              <a:t>zamieścić w regulaminie pracy postanowienia określające jakie działania lub zachowania uznaje się w firmie za niepożądane, zobowiązując pracowników do zgłaszania ich pracodawcy</a:t>
            </a:r>
          </a:p>
          <a:p>
            <a:pPr marL="68263" algn="just">
              <a:spcBef>
                <a:spcPts val="475"/>
              </a:spcBef>
              <a:buClr>
                <a:srgbClr val="6076B4"/>
              </a:buClr>
              <a:buSzPct val="76000"/>
              <a:buFont typeface="Wingdings 2" panose="05020102010507070707" pitchFamily="18" charset="2"/>
              <a:buNone/>
            </a:pPr>
            <a:endParaRPr lang="pl-PL" altLang="en-US" dirty="0">
              <a:solidFill>
                <a:srgbClr val="2F5897"/>
              </a:solidFill>
            </a:endParaRPr>
          </a:p>
        </p:txBody>
      </p:sp>
      <p:sp>
        <p:nvSpPr>
          <p:cNvPr id="56325" name="Text Box 5">
            <a:extLst>
              <a:ext uri="{FF2B5EF4-FFF2-40B4-BE49-F238E27FC236}">
                <a16:creationId xmlns:a16="http://schemas.microsoft.com/office/drawing/2014/main" id="{A1CE9CF1-E719-4C5C-9C62-1F5726C59E95}"/>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E69467B4-EF2F-44E0-BCF5-02BB991A2E55}" type="slidenum">
              <a:rPr lang="pl-PL" altLang="en-US" sz="1200">
                <a:solidFill>
                  <a:srgbClr val="FEFEFE"/>
                </a:solidFill>
              </a:rPr>
              <a:pPr>
                <a:buClrTx/>
                <a:buFontTx/>
                <a:buNone/>
              </a:pPr>
              <a:t>58</a:t>
            </a:fld>
            <a:endParaRPr lang="pl-PL" altLang="en-US" sz="120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ext Box 1">
            <a:extLst>
              <a:ext uri="{FF2B5EF4-FFF2-40B4-BE49-F238E27FC236}">
                <a16:creationId xmlns:a16="http://schemas.microsoft.com/office/drawing/2014/main" id="{069140A9-1185-4FCE-A76A-2DC040B2A38A}"/>
              </a:ext>
            </a:extLst>
          </p:cNvPr>
          <p:cNvSpPr txBox="1">
            <a:spLocks noChangeArrowheads="1"/>
          </p:cNvSpPr>
          <p:nvPr/>
        </p:nvSpPr>
        <p:spPr bwMode="auto">
          <a:xfrm>
            <a:off x="4643438" y="476250"/>
            <a:ext cx="3457575" cy="1270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lgn="ctr">
              <a:buClrTx/>
              <a:buFontTx/>
              <a:buNone/>
            </a:pPr>
            <a:r>
              <a:rPr lang="pl-PL" altLang="en-US" sz="3000" b="1">
                <a:solidFill>
                  <a:srgbClr val="A0ADD2"/>
                </a:solidFill>
                <a:ea typeface="Microsoft YaHei" panose="020B0503020204020204" pitchFamily="34" charset="-122"/>
              </a:rPr>
              <a:t>DZIĘKUJĘ </a:t>
            </a:r>
            <a:br>
              <a:rPr lang="pl-PL" altLang="en-US" sz="3000" b="1">
                <a:solidFill>
                  <a:srgbClr val="A0ADD2"/>
                </a:solidFill>
                <a:ea typeface="Microsoft YaHei" panose="020B0503020204020204" pitchFamily="34" charset="-122"/>
              </a:rPr>
            </a:br>
            <a:r>
              <a:rPr lang="pl-PL" altLang="en-US" sz="3000" b="1">
                <a:solidFill>
                  <a:srgbClr val="A0ADD2"/>
                </a:solidFill>
                <a:ea typeface="Microsoft YaHei" panose="020B0503020204020204" pitchFamily="34" charset="-122"/>
              </a:rPr>
              <a:t>ZA UWAGĘ</a:t>
            </a:r>
          </a:p>
        </p:txBody>
      </p:sp>
      <p:sp>
        <p:nvSpPr>
          <p:cNvPr id="57346" name="Text Box 2">
            <a:extLst>
              <a:ext uri="{FF2B5EF4-FFF2-40B4-BE49-F238E27FC236}">
                <a16:creationId xmlns:a16="http://schemas.microsoft.com/office/drawing/2014/main" id="{F3B62303-F1EE-4455-8C57-0B553B6F374B}"/>
              </a:ext>
            </a:extLst>
          </p:cNvPr>
          <p:cNvSpPr txBox="1">
            <a:spLocks noChangeArrowheads="1"/>
          </p:cNvSpPr>
          <p:nvPr/>
        </p:nvSpPr>
        <p:spPr bwMode="auto">
          <a:xfrm>
            <a:off x="4716463" y="4581525"/>
            <a:ext cx="3309937"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842963" algn="l"/>
                <a:tab pos="1757363" algn="l"/>
                <a:tab pos="2671763" algn="l"/>
                <a:tab pos="3586163" algn="l"/>
                <a:tab pos="4500563" algn="l"/>
                <a:tab pos="5414963" algn="l"/>
                <a:tab pos="6329363" algn="l"/>
                <a:tab pos="7243763" algn="l"/>
                <a:tab pos="8158163" algn="l"/>
                <a:tab pos="9072563" algn="l"/>
                <a:tab pos="9986963" algn="l"/>
              </a:tabLst>
              <a:defRPr>
                <a:solidFill>
                  <a:srgbClr val="000000"/>
                </a:solidFill>
                <a:latin typeface="Century Gothic" panose="020B0502020202020204" pitchFamily="34" charset="0"/>
                <a:cs typeface="Arial" panose="020B0604020202020204" pitchFamily="34" charset="0"/>
              </a:defRPr>
            </a:lvl1pPr>
            <a:lvl2pPr>
              <a:tabLst>
                <a:tab pos="0" algn="l"/>
                <a:tab pos="842963" algn="l"/>
                <a:tab pos="1757363" algn="l"/>
                <a:tab pos="2671763" algn="l"/>
                <a:tab pos="3586163" algn="l"/>
                <a:tab pos="4500563" algn="l"/>
                <a:tab pos="5414963" algn="l"/>
                <a:tab pos="6329363" algn="l"/>
                <a:tab pos="7243763" algn="l"/>
                <a:tab pos="8158163" algn="l"/>
                <a:tab pos="9072563" algn="l"/>
                <a:tab pos="9986963" algn="l"/>
              </a:tabLst>
              <a:defRPr>
                <a:solidFill>
                  <a:srgbClr val="000000"/>
                </a:solidFill>
                <a:latin typeface="Century Gothic" panose="020B0502020202020204" pitchFamily="34" charset="0"/>
                <a:cs typeface="Arial" panose="020B0604020202020204" pitchFamily="34" charset="0"/>
              </a:defRPr>
            </a:lvl2pPr>
            <a:lvl3pPr>
              <a:tabLst>
                <a:tab pos="0" algn="l"/>
                <a:tab pos="842963" algn="l"/>
                <a:tab pos="1757363" algn="l"/>
                <a:tab pos="2671763" algn="l"/>
                <a:tab pos="3586163" algn="l"/>
                <a:tab pos="4500563" algn="l"/>
                <a:tab pos="5414963" algn="l"/>
                <a:tab pos="6329363" algn="l"/>
                <a:tab pos="7243763" algn="l"/>
                <a:tab pos="8158163" algn="l"/>
                <a:tab pos="9072563" algn="l"/>
                <a:tab pos="9986963" algn="l"/>
              </a:tabLst>
              <a:defRPr>
                <a:solidFill>
                  <a:srgbClr val="000000"/>
                </a:solidFill>
                <a:latin typeface="Century Gothic" panose="020B0502020202020204" pitchFamily="34" charset="0"/>
                <a:cs typeface="Arial" panose="020B0604020202020204" pitchFamily="34" charset="0"/>
              </a:defRPr>
            </a:lvl3pPr>
            <a:lvl4pPr>
              <a:tabLst>
                <a:tab pos="0" algn="l"/>
                <a:tab pos="842963" algn="l"/>
                <a:tab pos="1757363" algn="l"/>
                <a:tab pos="2671763" algn="l"/>
                <a:tab pos="3586163" algn="l"/>
                <a:tab pos="4500563" algn="l"/>
                <a:tab pos="5414963" algn="l"/>
                <a:tab pos="6329363" algn="l"/>
                <a:tab pos="7243763" algn="l"/>
                <a:tab pos="8158163" algn="l"/>
                <a:tab pos="9072563" algn="l"/>
                <a:tab pos="9986963" algn="l"/>
              </a:tabLst>
              <a:defRPr>
                <a:solidFill>
                  <a:srgbClr val="000000"/>
                </a:solidFill>
                <a:latin typeface="Century Gothic" panose="020B0502020202020204" pitchFamily="34" charset="0"/>
                <a:cs typeface="Arial" panose="020B0604020202020204" pitchFamily="34" charset="0"/>
              </a:defRPr>
            </a:lvl4pPr>
            <a:lvl5pPr>
              <a:tabLst>
                <a:tab pos="0" algn="l"/>
                <a:tab pos="842963" algn="l"/>
                <a:tab pos="1757363" algn="l"/>
                <a:tab pos="2671763" algn="l"/>
                <a:tab pos="3586163" algn="l"/>
                <a:tab pos="4500563" algn="l"/>
                <a:tab pos="5414963" algn="l"/>
                <a:tab pos="6329363" algn="l"/>
                <a:tab pos="7243763" algn="l"/>
                <a:tab pos="8158163" algn="l"/>
                <a:tab pos="9072563" algn="l"/>
                <a:tab pos="9986963"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842963" algn="l"/>
                <a:tab pos="1757363" algn="l"/>
                <a:tab pos="2671763" algn="l"/>
                <a:tab pos="3586163" algn="l"/>
                <a:tab pos="4500563" algn="l"/>
                <a:tab pos="5414963" algn="l"/>
                <a:tab pos="6329363" algn="l"/>
                <a:tab pos="7243763" algn="l"/>
                <a:tab pos="8158163" algn="l"/>
                <a:tab pos="9072563" algn="l"/>
                <a:tab pos="9986963"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842963" algn="l"/>
                <a:tab pos="1757363" algn="l"/>
                <a:tab pos="2671763" algn="l"/>
                <a:tab pos="3586163" algn="l"/>
                <a:tab pos="4500563" algn="l"/>
                <a:tab pos="5414963" algn="l"/>
                <a:tab pos="6329363" algn="l"/>
                <a:tab pos="7243763" algn="l"/>
                <a:tab pos="8158163" algn="l"/>
                <a:tab pos="9072563" algn="l"/>
                <a:tab pos="9986963"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842963" algn="l"/>
                <a:tab pos="1757363" algn="l"/>
                <a:tab pos="2671763" algn="l"/>
                <a:tab pos="3586163" algn="l"/>
                <a:tab pos="4500563" algn="l"/>
                <a:tab pos="5414963" algn="l"/>
                <a:tab pos="6329363" algn="l"/>
                <a:tab pos="7243763" algn="l"/>
                <a:tab pos="8158163" algn="l"/>
                <a:tab pos="9072563" algn="l"/>
                <a:tab pos="9986963"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842963" algn="l"/>
                <a:tab pos="1757363" algn="l"/>
                <a:tab pos="2671763" algn="l"/>
                <a:tab pos="3586163" algn="l"/>
                <a:tab pos="4500563" algn="l"/>
                <a:tab pos="5414963" algn="l"/>
                <a:tab pos="6329363" algn="l"/>
                <a:tab pos="7243763" algn="l"/>
                <a:tab pos="8158163" algn="l"/>
                <a:tab pos="9072563" algn="l"/>
                <a:tab pos="9986963" algn="l"/>
              </a:tabLst>
              <a:defRPr>
                <a:solidFill>
                  <a:srgbClr val="000000"/>
                </a:solidFill>
                <a:latin typeface="Century Gothic" panose="020B0502020202020204" pitchFamily="34" charset="0"/>
                <a:cs typeface="Arial" panose="020B0604020202020204" pitchFamily="34" charset="0"/>
              </a:defRPr>
            </a:lvl9pPr>
          </a:lstStyle>
          <a:p>
            <a:pPr algn="r">
              <a:spcBef>
                <a:spcPts val="700"/>
              </a:spcBef>
              <a:buClrTx/>
              <a:buSzPct val="76000"/>
              <a:buFontTx/>
              <a:buNone/>
            </a:pPr>
            <a:r>
              <a:rPr lang="pl-PL" altLang="en-US" sz="2800">
                <a:solidFill>
                  <a:srgbClr val="753E3E"/>
                </a:solidFill>
                <a:ea typeface="Microsoft YaHei" panose="020B0503020204020204" pitchFamily="34" charset="-122"/>
              </a:rPr>
              <a:t>Gerard Winczakiewicz</a:t>
            </a:r>
          </a:p>
        </p:txBody>
      </p:sp>
      <p:sp>
        <p:nvSpPr>
          <p:cNvPr id="57347" name="Text Box 3">
            <a:extLst>
              <a:ext uri="{FF2B5EF4-FFF2-40B4-BE49-F238E27FC236}">
                <a16:creationId xmlns:a16="http://schemas.microsoft.com/office/drawing/2014/main" id="{EC3B85E4-AAC4-4619-86AD-CC24882870E4}"/>
              </a:ext>
            </a:extLst>
          </p:cNvPr>
          <p:cNvSpPr txBox="1">
            <a:spLocks noChangeArrowheads="1"/>
          </p:cNvSpPr>
          <p:nvPr/>
        </p:nvSpPr>
        <p:spPr bwMode="auto">
          <a:xfrm>
            <a:off x="4649788" y="5719763"/>
            <a:ext cx="642937"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84D413EA-2EDB-4CA7-8FFF-79EFFC28C481}" type="slidenum">
              <a:rPr lang="pl-PL" altLang="en-US" sz="1200">
                <a:solidFill>
                  <a:srgbClr val="6076B4"/>
                </a:solidFill>
              </a:rPr>
              <a:pPr>
                <a:buClrTx/>
                <a:buFontTx/>
                <a:buNone/>
              </a:pPr>
              <a:t>59</a:t>
            </a:fld>
            <a:endParaRPr lang="pl-PL" altLang="en-US" sz="1200">
              <a:solidFill>
                <a:srgbClr val="6076B4"/>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ext Box 1">
            <a:extLst>
              <a:ext uri="{FF2B5EF4-FFF2-40B4-BE49-F238E27FC236}">
                <a16:creationId xmlns:a16="http://schemas.microsoft.com/office/drawing/2014/main" id="{15E5609F-862B-44A9-BF4F-A09BE2A78F11}"/>
              </a:ext>
            </a:extLst>
          </p:cNvPr>
          <p:cNvSpPr txBox="1">
            <a:spLocks noChangeArrowheads="1"/>
          </p:cNvSpPr>
          <p:nvPr/>
        </p:nvSpPr>
        <p:spPr bwMode="auto">
          <a:xfrm>
            <a:off x="1058863" y="692150"/>
            <a:ext cx="7026275" cy="601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r>
              <a:rPr lang="pl-PL" altLang="en-US" sz="2800" b="1" dirty="0">
                <a:solidFill>
                  <a:srgbClr val="6076B4"/>
                </a:solidFill>
                <a:ea typeface="Microsoft YaHei" panose="020B0503020204020204" pitchFamily="34" charset="-122"/>
              </a:rPr>
              <a:t>DYSKRYMINACJA POŚREDNIA</a:t>
            </a:r>
          </a:p>
        </p:txBody>
      </p:sp>
      <p:sp>
        <p:nvSpPr>
          <p:cNvPr id="11266" name="Text Box 2">
            <a:extLst>
              <a:ext uri="{FF2B5EF4-FFF2-40B4-BE49-F238E27FC236}">
                <a16:creationId xmlns:a16="http://schemas.microsoft.com/office/drawing/2014/main" id="{725812E8-E5FE-457F-A223-62D20BF7C91A}"/>
              </a:ext>
            </a:extLst>
          </p:cNvPr>
          <p:cNvSpPr txBox="1">
            <a:spLocks noChangeArrowheads="1"/>
          </p:cNvSpPr>
          <p:nvPr/>
        </p:nvSpPr>
        <p:spPr bwMode="auto">
          <a:xfrm>
            <a:off x="835025" y="1541463"/>
            <a:ext cx="7632700" cy="2014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lgn="just">
              <a:buClrTx/>
              <a:buFontTx/>
              <a:buNone/>
            </a:pPr>
            <a:r>
              <a:rPr lang="pl-PL" altLang="en-US" dirty="0">
                <a:solidFill>
                  <a:srgbClr val="516685"/>
                </a:solidFill>
              </a:rPr>
              <a:t>Jest dyskryminacją ukrytą pod pozornie neutralnie brzmiącymi      sformułowaniami prawnymi, wydającymi się nie różnicować uprawnień, obowiązków czy przywilejów ze względu np. na płeć.(niewielka grupa pracowników nie została wysłana na szkolenie podnoszące kwalifikacje zawodowe, ta grupa osób została następnie pominięta przy awansowaniu).</a:t>
            </a:r>
          </a:p>
          <a:p>
            <a:pPr>
              <a:buClrTx/>
              <a:buFontTx/>
              <a:buNone/>
            </a:pPr>
            <a:endParaRPr lang="pl-PL" altLang="en-US" dirty="0">
              <a:solidFill>
                <a:srgbClr val="516685"/>
              </a:solidFill>
            </a:endParaRPr>
          </a:p>
        </p:txBody>
      </p:sp>
      <p:sp>
        <p:nvSpPr>
          <p:cNvPr id="11267" name="Text Box 3">
            <a:extLst>
              <a:ext uri="{FF2B5EF4-FFF2-40B4-BE49-F238E27FC236}">
                <a16:creationId xmlns:a16="http://schemas.microsoft.com/office/drawing/2014/main" id="{33B7C4EF-FF7D-4DE6-83C5-28951C70E3BB}"/>
              </a:ext>
            </a:extLst>
          </p:cNvPr>
          <p:cNvSpPr txBox="1">
            <a:spLocks noChangeArrowheads="1"/>
          </p:cNvSpPr>
          <p:nvPr/>
        </p:nvSpPr>
        <p:spPr bwMode="auto">
          <a:xfrm>
            <a:off x="835025" y="3594100"/>
            <a:ext cx="7624763" cy="25875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lgn="just">
              <a:buClrTx/>
              <a:buFontTx/>
              <a:buNone/>
            </a:pPr>
            <a:r>
              <a:rPr lang="pl-PL" altLang="en-US" dirty="0">
                <a:solidFill>
                  <a:srgbClr val="516685"/>
                </a:solidFill>
              </a:rPr>
              <a:t>Istnieje wtedy, gdy na skutek pozornie neutralnego postanowienia, zastosowanego kryterium lub podjętego działania występują dysproporcje w zakresie warunków zatrudnienia na niekorzyść wszystkich lub znacznej liczby pracowników należących do grupy wyróżnionych ze względu na jedną lub kilka przyczyn z katalogu kryteriów dyskryminacyjnych, jeżeli dysproporcje te nie mogą być uzasadnione innymi obiektywnymi powodami – art. 18³a §4 kodeksu pracy. </a:t>
            </a:r>
          </a:p>
          <a:p>
            <a:pPr algn="just">
              <a:buClrTx/>
              <a:buFontTx/>
              <a:buNone/>
            </a:pPr>
            <a:endParaRPr lang="pl-PL" altLang="en-US" dirty="0">
              <a:solidFill>
                <a:srgbClr val="516685"/>
              </a:solidFill>
            </a:endParaRPr>
          </a:p>
        </p:txBody>
      </p:sp>
      <p:sp>
        <p:nvSpPr>
          <p:cNvPr id="11268" name="Text Box 4">
            <a:extLst>
              <a:ext uri="{FF2B5EF4-FFF2-40B4-BE49-F238E27FC236}">
                <a16:creationId xmlns:a16="http://schemas.microsoft.com/office/drawing/2014/main" id="{06C22A89-3C04-4729-A2EC-4E412ABB3071}"/>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3F08AB25-243F-4EFA-9DEF-63E9C916D53C}" type="slidenum">
              <a:rPr lang="pl-PL" altLang="en-US" sz="1200">
                <a:solidFill>
                  <a:srgbClr val="FEFEFE"/>
                </a:solidFill>
              </a:rPr>
              <a:pPr>
                <a:buClrTx/>
                <a:buFontTx/>
                <a:buNone/>
              </a:pPr>
              <a:t>6</a:t>
            </a:fld>
            <a:endParaRPr lang="pl-PL" altLang="en-US" sz="120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ext Box 1">
            <a:extLst>
              <a:ext uri="{FF2B5EF4-FFF2-40B4-BE49-F238E27FC236}">
                <a16:creationId xmlns:a16="http://schemas.microsoft.com/office/drawing/2014/main" id="{8A76F247-2A7E-42B5-9EB6-9705235C09E4}"/>
              </a:ext>
            </a:extLst>
          </p:cNvPr>
          <p:cNvSpPr txBox="1">
            <a:spLocks noChangeArrowheads="1"/>
          </p:cNvSpPr>
          <p:nvPr/>
        </p:nvSpPr>
        <p:spPr bwMode="auto">
          <a:xfrm>
            <a:off x="1042988" y="981075"/>
            <a:ext cx="7024687"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r>
              <a:rPr lang="pl-PL" altLang="en-US" sz="2800" b="1">
                <a:solidFill>
                  <a:srgbClr val="6076B4"/>
                </a:solidFill>
                <a:ea typeface="Microsoft YaHei" panose="020B0503020204020204" pitchFamily="34" charset="-122"/>
              </a:rPr>
              <a:t>Z orzecznictwa ETS:</a:t>
            </a:r>
          </a:p>
        </p:txBody>
      </p:sp>
      <p:sp>
        <p:nvSpPr>
          <p:cNvPr id="12290" name="Text Box 2">
            <a:extLst>
              <a:ext uri="{FF2B5EF4-FFF2-40B4-BE49-F238E27FC236}">
                <a16:creationId xmlns:a16="http://schemas.microsoft.com/office/drawing/2014/main" id="{4CEB6AAA-D5E3-4D73-8C3C-6DF6CF6DFE60}"/>
              </a:ext>
            </a:extLst>
          </p:cNvPr>
          <p:cNvSpPr txBox="1">
            <a:spLocks noChangeArrowheads="1"/>
          </p:cNvSpPr>
          <p:nvPr/>
        </p:nvSpPr>
        <p:spPr bwMode="auto">
          <a:xfrm>
            <a:off x="1042988" y="1844675"/>
            <a:ext cx="7058025" cy="4392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1313" indent="-27146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9pPr>
          </a:lstStyle>
          <a:p>
            <a:pPr algn="just">
              <a:lnSpc>
                <a:spcPct val="80000"/>
              </a:lnSpc>
              <a:spcBef>
                <a:spcPts val="500"/>
              </a:spcBef>
              <a:buClr>
                <a:srgbClr val="6076B4"/>
              </a:buClr>
              <a:buSzPct val="76000"/>
              <a:buFont typeface="Wingdings 2" panose="05020102010507070707" pitchFamily="18" charset="2"/>
              <a:buChar char=""/>
            </a:pPr>
            <a:r>
              <a:rPr lang="pl-PL" altLang="en-US" sz="2000" dirty="0">
                <a:solidFill>
                  <a:srgbClr val="2F5897"/>
                </a:solidFill>
                <a:ea typeface="Microsoft YaHei" panose="020B0503020204020204" pitchFamily="34" charset="-122"/>
              </a:rPr>
              <a:t>Niższe wynagradzanie pracowników zatrudnionych w niepełnym wymiarze czasu pracy jest dyskryminacją ze względu na płeć, jeżeli pracownikami zatrudnionymi w niepełnym wymiarze czasu pracy są wyłącznie kobiety.</a:t>
            </a:r>
          </a:p>
          <a:p>
            <a:pPr marL="342900" algn="just">
              <a:lnSpc>
                <a:spcPct val="80000"/>
              </a:lnSpc>
              <a:spcBef>
                <a:spcPts val="500"/>
              </a:spcBef>
              <a:buClrTx/>
              <a:buSzPct val="76000"/>
              <a:buFontTx/>
              <a:buNone/>
            </a:pPr>
            <a:endParaRPr lang="pl-PL" altLang="en-US" sz="2000" dirty="0">
              <a:solidFill>
                <a:srgbClr val="2F5897"/>
              </a:solidFill>
              <a:ea typeface="Microsoft YaHei" panose="020B0503020204020204" pitchFamily="34" charset="-122"/>
            </a:endParaRPr>
          </a:p>
          <a:p>
            <a:pPr algn="just">
              <a:lnSpc>
                <a:spcPct val="80000"/>
              </a:lnSpc>
              <a:spcBef>
                <a:spcPts val="500"/>
              </a:spcBef>
              <a:buClr>
                <a:srgbClr val="6076B4"/>
              </a:buClr>
              <a:buSzPct val="76000"/>
              <a:buFont typeface="Wingdings 2" panose="05020102010507070707" pitchFamily="18" charset="2"/>
              <a:buChar char=""/>
            </a:pPr>
            <a:r>
              <a:rPr lang="pl-PL" altLang="en-US" sz="2000" dirty="0">
                <a:solidFill>
                  <a:srgbClr val="2F5897"/>
                </a:solidFill>
                <a:ea typeface="Microsoft YaHei" panose="020B0503020204020204" pitchFamily="34" charset="-122"/>
              </a:rPr>
              <a:t>Wyłączenie pracowników zatrudnionych</a:t>
            </a:r>
            <a:br>
              <a:rPr lang="pl-PL" altLang="en-US" sz="2000" dirty="0">
                <a:solidFill>
                  <a:srgbClr val="2F5897"/>
                </a:solidFill>
                <a:ea typeface="Microsoft YaHei" panose="020B0503020204020204" pitchFamily="34" charset="-122"/>
              </a:rPr>
            </a:br>
            <a:r>
              <a:rPr lang="pl-PL" altLang="en-US" sz="2000" dirty="0">
                <a:solidFill>
                  <a:srgbClr val="2F5897"/>
                </a:solidFill>
                <a:ea typeface="Microsoft YaHei" panose="020B0503020204020204" pitchFamily="34" charset="-122"/>
              </a:rPr>
              <a:t>w niepełnym wymiarze czasu pracy z systemu dodatkowych ubezpieczeń związanych ze stosunkiem pracy.</a:t>
            </a:r>
          </a:p>
          <a:p>
            <a:pPr marL="342900" algn="just">
              <a:lnSpc>
                <a:spcPct val="80000"/>
              </a:lnSpc>
              <a:spcBef>
                <a:spcPts val="500"/>
              </a:spcBef>
              <a:buClrTx/>
              <a:buSzPct val="76000"/>
              <a:buFontTx/>
              <a:buNone/>
            </a:pPr>
            <a:endParaRPr lang="pl-PL" altLang="en-US" sz="2000" dirty="0">
              <a:solidFill>
                <a:srgbClr val="2F5897"/>
              </a:solidFill>
              <a:ea typeface="Microsoft YaHei" panose="020B0503020204020204" pitchFamily="34" charset="-122"/>
            </a:endParaRPr>
          </a:p>
          <a:p>
            <a:pPr algn="just">
              <a:lnSpc>
                <a:spcPct val="80000"/>
              </a:lnSpc>
              <a:spcBef>
                <a:spcPts val="500"/>
              </a:spcBef>
              <a:buClr>
                <a:srgbClr val="6076B4"/>
              </a:buClr>
              <a:buSzPct val="76000"/>
              <a:buFont typeface="Wingdings 2" panose="05020102010507070707" pitchFamily="18" charset="2"/>
              <a:buChar char=""/>
            </a:pPr>
            <a:r>
              <a:rPr lang="pl-PL" altLang="en-US" sz="2000" dirty="0">
                <a:solidFill>
                  <a:srgbClr val="2F5897"/>
                </a:solidFill>
                <a:ea typeface="Microsoft YaHei" panose="020B0503020204020204" pitchFamily="34" charset="-122"/>
              </a:rPr>
              <a:t>Dyskryminacja w zakresie wynagrodzenia obejmuje wszelkie elementy i składniki, a także wszystkie korzyści w gotówce lub w naturze otrzymywane przez pracownika od pracodawcy bezpośrednio lub pośrednio z racji zatrudnienia.</a:t>
            </a:r>
          </a:p>
        </p:txBody>
      </p:sp>
      <p:sp>
        <p:nvSpPr>
          <p:cNvPr id="12291" name="Text Box 3">
            <a:extLst>
              <a:ext uri="{FF2B5EF4-FFF2-40B4-BE49-F238E27FC236}">
                <a16:creationId xmlns:a16="http://schemas.microsoft.com/office/drawing/2014/main" id="{DA2493DF-1AED-4428-AC4B-F6816A790CB8}"/>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F0F2D878-A530-45D8-A01A-FDD3699254AE}" type="slidenum">
              <a:rPr lang="pl-PL" altLang="en-US" sz="1200">
                <a:solidFill>
                  <a:srgbClr val="FEFEFE"/>
                </a:solidFill>
              </a:rPr>
              <a:pPr>
                <a:buClrTx/>
                <a:buFontTx/>
                <a:buNone/>
              </a:pPr>
              <a:t>7</a:t>
            </a:fld>
            <a:endParaRPr lang="pl-PL" altLang="en-US" sz="120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Box 1">
            <a:extLst>
              <a:ext uri="{FF2B5EF4-FFF2-40B4-BE49-F238E27FC236}">
                <a16:creationId xmlns:a16="http://schemas.microsoft.com/office/drawing/2014/main" id="{AA2EBDC8-25AF-407B-BA35-F4C0944F501F}"/>
              </a:ext>
            </a:extLst>
          </p:cNvPr>
          <p:cNvSpPr txBox="1">
            <a:spLocks noChangeArrowheads="1"/>
          </p:cNvSpPr>
          <p:nvPr/>
        </p:nvSpPr>
        <p:spPr bwMode="auto">
          <a:xfrm>
            <a:off x="1042988" y="981075"/>
            <a:ext cx="7024687"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r>
              <a:rPr lang="pl-PL" altLang="en-US" sz="2800" b="1">
                <a:solidFill>
                  <a:srgbClr val="6076B4"/>
                </a:solidFill>
                <a:ea typeface="Microsoft YaHei" panose="020B0503020204020204" pitchFamily="34" charset="-122"/>
              </a:rPr>
              <a:t>Z orzecznictwa ETS:</a:t>
            </a:r>
          </a:p>
        </p:txBody>
      </p:sp>
      <p:sp>
        <p:nvSpPr>
          <p:cNvPr id="13314" name="Text Box 2">
            <a:extLst>
              <a:ext uri="{FF2B5EF4-FFF2-40B4-BE49-F238E27FC236}">
                <a16:creationId xmlns:a16="http://schemas.microsoft.com/office/drawing/2014/main" id="{34209A1E-ADCB-4455-847F-E8E5A2AA2490}"/>
              </a:ext>
            </a:extLst>
          </p:cNvPr>
          <p:cNvSpPr txBox="1">
            <a:spLocks noChangeArrowheads="1"/>
          </p:cNvSpPr>
          <p:nvPr/>
        </p:nvSpPr>
        <p:spPr bwMode="auto">
          <a:xfrm>
            <a:off x="1042988" y="1773238"/>
            <a:ext cx="6985000" cy="4248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1313" indent="-27146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9pPr>
          </a:lstStyle>
          <a:p>
            <a:pPr algn="just">
              <a:spcBef>
                <a:spcPts val="500"/>
              </a:spcBef>
              <a:buClr>
                <a:srgbClr val="6076B4"/>
              </a:buClr>
              <a:buSzPct val="76000"/>
              <a:buFont typeface="Wingdings 2" panose="05020102010507070707" pitchFamily="18" charset="2"/>
              <a:buChar char=""/>
            </a:pPr>
            <a:r>
              <a:rPr lang="pl-PL" altLang="en-US" sz="2000" dirty="0">
                <a:solidFill>
                  <a:srgbClr val="2F5897"/>
                </a:solidFill>
                <a:ea typeface="Microsoft YaHei" panose="020B0503020204020204" pitchFamily="34" charset="-122"/>
              </a:rPr>
              <a:t>W przypadku dyskryminacji następuje </a:t>
            </a:r>
            <a:r>
              <a:rPr lang="pl-PL" altLang="en-US" sz="2000" dirty="0">
                <a:solidFill>
                  <a:srgbClr val="753E3E"/>
                </a:solidFill>
                <a:ea typeface="Microsoft YaHei" panose="020B0503020204020204" pitchFamily="34" charset="-122"/>
              </a:rPr>
              <a:t>przeniesienie ciężaru dowodu z powoda na stronę pozwaną</a:t>
            </a:r>
            <a:r>
              <a:rPr lang="pl-PL" altLang="en-US" sz="2000" dirty="0">
                <a:solidFill>
                  <a:srgbClr val="2F5897"/>
                </a:solidFill>
                <a:ea typeface="Microsoft YaHei" panose="020B0503020204020204" pitchFamily="34" charset="-122"/>
              </a:rPr>
              <a:t> – wystarczy, że strona pokrzywdzona przedstawi fakty, z których można domniemywać istnienie bezpośredniej lub pośredniej dyskryminacji, by stronę pozwaną obciążyć obowiązkiem udowodnienia, że do dyskryminacji nie doszło. Nie stosuje się łacińskiej zasady „dowieść winien ten, kto twierdzi, nie ten, kto przeczy”. </a:t>
            </a:r>
          </a:p>
          <a:p>
            <a:pPr algn="just">
              <a:spcBef>
                <a:spcPts val="500"/>
              </a:spcBef>
              <a:buClr>
                <a:srgbClr val="6076B4"/>
              </a:buClr>
              <a:buSzPct val="76000"/>
              <a:buFont typeface="Wingdings 2" panose="05020102010507070707" pitchFamily="18" charset="2"/>
              <a:buNone/>
            </a:pPr>
            <a:endParaRPr lang="pl-PL" altLang="en-US" sz="2000" dirty="0">
              <a:solidFill>
                <a:srgbClr val="2F5897"/>
              </a:solidFill>
              <a:ea typeface="Microsoft YaHei" panose="020B0503020204020204" pitchFamily="34" charset="-122"/>
            </a:endParaRPr>
          </a:p>
          <a:p>
            <a:pPr algn="just">
              <a:spcBef>
                <a:spcPts val="500"/>
              </a:spcBef>
              <a:buClr>
                <a:srgbClr val="6076B4"/>
              </a:buClr>
              <a:buSzPct val="76000"/>
              <a:buFont typeface="Wingdings 2" panose="05020102010507070707" pitchFamily="18" charset="2"/>
              <a:buChar char=""/>
            </a:pPr>
            <a:r>
              <a:rPr lang="pl-PL" altLang="en-US" sz="2000" dirty="0">
                <a:solidFill>
                  <a:srgbClr val="753E3E"/>
                </a:solidFill>
                <a:ea typeface="Microsoft YaHei" panose="020B0503020204020204" pitchFamily="34" charset="-122"/>
              </a:rPr>
              <a:t>Nie jest dyskryminacją</a:t>
            </a:r>
            <a:r>
              <a:rPr lang="pl-PL" altLang="en-US" sz="2000" dirty="0">
                <a:solidFill>
                  <a:srgbClr val="2F5897"/>
                </a:solidFill>
                <a:ea typeface="Microsoft YaHei" panose="020B0503020204020204" pitchFamily="34" charset="-122"/>
              </a:rPr>
              <a:t> różnicowanie osób starających się o pracę z uwagi na palenie tytoniu (Światowa Organizacja Zdrowia).</a:t>
            </a:r>
          </a:p>
        </p:txBody>
      </p:sp>
      <p:sp>
        <p:nvSpPr>
          <p:cNvPr id="13315" name="Text Box 3">
            <a:extLst>
              <a:ext uri="{FF2B5EF4-FFF2-40B4-BE49-F238E27FC236}">
                <a16:creationId xmlns:a16="http://schemas.microsoft.com/office/drawing/2014/main" id="{B24D62DF-137A-4294-B510-BD6E77E9EB40}"/>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AED2AD1B-E409-4A51-A7D3-62FD395E108F}" type="slidenum">
              <a:rPr lang="pl-PL" altLang="en-US" sz="1200">
                <a:solidFill>
                  <a:srgbClr val="FEFEFE"/>
                </a:solidFill>
              </a:rPr>
              <a:pPr>
                <a:buClrTx/>
                <a:buFontTx/>
                <a:buNone/>
              </a:pPr>
              <a:t>8</a:t>
            </a:fld>
            <a:endParaRPr lang="pl-PL" altLang="en-US" sz="120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Box 1">
            <a:extLst>
              <a:ext uri="{FF2B5EF4-FFF2-40B4-BE49-F238E27FC236}">
                <a16:creationId xmlns:a16="http://schemas.microsoft.com/office/drawing/2014/main" id="{58E415CA-319F-4263-AA25-E7F0BA98B217}"/>
              </a:ext>
            </a:extLst>
          </p:cNvPr>
          <p:cNvSpPr txBox="1">
            <a:spLocks noChangeArrowheads="1"/>
          </p:cNvSpPr>
          <p:nvPr/>
        </p:nvSpPr>
        <p:spPr bwMode="auto">
          <a:xfrm>
            <a:off x="1042988" y="1125538"/>
            <a:ext cx="7024687" cy="600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r>
              <a:rPr lang="pl-PL" altLang="en-US" sz="2500" b="1">
                <a:solidFill>
                  <a:srgbClr val="6076B4"/>
                </a:solidFill>
                <a:ea typeface="Microsoft YaHei" panose="020B0503020204020204" pitchFamily="34" charset="-122"/>
              </a:rPr>
              <a:t>CO JEST DYSKRYMINACJĄ</a:t>
            </a:r>
            <a:br>
              <a:rPr lang="pl-PL" altLang="en-US" sz="2500" b="1">
                <a:solidFill>
                  <a:srgbClr val="6076B4"/>
                </a:solidFill>
                <a:ea typeface="Microsoft YaHei" panose="020B0503020204020204" pitchFamily="34" charset="-122"/>
              </a:rPr>
            </a:br>
            <a:endParaRPr lang="pl-PL" altLang="en-US" sz="2500" b="1">
              <a:solidFill>
                <a:srgbClr val="6076B4"/>
              </a:solidFill>
              <a:ea typeface="Microsoft YaHei" panose="020B0503020204020204" pitchFamily="34" charset="-122"/>
            </a:endParaRPr>
          </a:p>
        </p:txBody>
      </p:sp>
      <p:sp>
        <p:nvSpPr>
          <p:cNvPr id="14338" name="Text Box 2">
            <a:extLst>
              <a:ext uri="{FF2B5EF4-FFF2-40B4-BE49-F238E27FC236}">
                <a16:creationId xmlns:a16="http://schemas.microsoft.com/office/drawing/2014/main" id="{B633A4ED-C3A4-453C-85B6-C9A4D444F064}"/>
              </a:ext>
            </a:extLst>
          </p:cNvPr>
          <p:cNvSpPr txBox="1">
            <a:spLocks noChangeArrowheads="1"/>
          </p:cNvSpPr>
          <p:nvPr/>
        </p:nvSpPr>
        <p:spPr bwMode="auto">
          <a:xfrm>
            <a:off x="684213" y="1447800"/>
            <a:ext cx="7488237" cy="4718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1313" indent="-27146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Century Gothic" panose="020B0502020202020204" pitchFamily="34" charset="0"/>
                <a:cs typeface="Arial" panose="020B0604020202020204" pitchFamily="34" charset="0"/>
              </a:defRPr>
            </a:lvl9pPr>
          </a:lstStyle>
          <a:p>
            <a:pPr algn="just">
              <a:lnSpc>
                <a:spcPct val="80000"/>
              </a:lnSpc>
              <a:spcBef>
                <a:spcPts val="475"/>
              </a:spcBef>
              <a:buClr>
                <a:srgbClr val="6076B4"/>
              </a:buClr>
              <a:buSzPct val="76000"/>
              <a:buFont typeface="Wingdings 2" panose="05020102010507070707" pitchFamily="18" charset="2"/>
              <a:buChar char=""/>
            </a:pPr>
            <a:r>
              <a:rPr lang="pl-PL" altLang="en-US" dirty="0">
                <a:solidFill>
                  <a:srgbClr val="2F5897"/>
                </a:solidFill>
                <a:ea typeface="Microsoft YaHei" panose="020B0503020204020204" pitchFamily="34" charset="-122"/>
              </a:rPr>
              <a:t>Odmowa nawiązania lub rozwiązanie stosunku pracy.</a:t>
            </a:r>
          </a:p>
          <a:p>
            <a:pPr algn="just">
              <a:lnSpc>
                <a:spcPct val="80000"/>
              </a:lnSpc>
              <a:spcBef>
                <a:spcPts val="475"/>
              </a:spcBef>
              <a:buClr>
                <a:srgbClr val="6076B4"/>
              </a:buClr>
              <a:buSzPct val="76000"/>
              <a:buFont typeface="Wingdings 2" panose="05020102010507070707" pitchFamily="18" charset="2"/>
              <a:buChar char=""/>
            </a:pPr>
            <a:r>
              <a:rPr lang="pl-PL" altLang="en-US" dirty="0">
                <a:solidFill>
                  <a:srgbClr val="2F5897"/>
                </a:solidFill>
                <a:ea typeface="Microsoft YaHei" panose="020B0503020204020204" pitchFamily="34" charset="-122"/>
              </a:rPr>
              <a:t>Ustalenie niekorzystnego wynagrodzenia lub innych warunków zatrudnienia.</a:t>
            </a:r>
          </a:p>
          <a:p>
            <a:pPr algn="just">
              <a:lnSpc>
                <a:spcPct val="80000"/>
              </a:lnSpc>
              <a:spcBef>
                <a:spcPts val="475"/>
              </a:spcBef>
              <a:buClr>
                <a:srgbClr val="6076B4"/>
              </a:buClr>
              <a:buSzPct val="76000"/>
              <a:buFont typeface="Wingdings 2" panose="05020102010507070707" pitchFamily="18" charset="2"/>
              <a:buChar char=""/>
            </a:pPr>
            <a:r>
              <a:rPr lang="pl-PL" altLang="en-US" dirty="0">
                <a:solidFill>
                  <a:srgbClr val="2F5897"/>
                </a:solidFill>
                <a:ea typeface="Microsoft YaHei" panose="020B0503020204020204" pitchFamily="34" charset="-122"/>
              </a:rPr>
              <a:t>Pominięcie przy awansowaniu lub przyznaniu innych świadczeń związanych z pracą.</a:t>
            </a:r>
          </a:p>
          <a:p>
            <a:pPr algn="just">
              <a:lnSpc>
                <a:spcPct val="80000"/>
              </a:lnSpc>
              <a:spcBef>
                <a:spcPts val="475"/>
              </a:spcBef>
              <a:buClr>
                <a:srgbClr val="6076B4"/>
              </a:buClr>
              <a:buSzPct val="76000"/>
              <a:buFont typeface="Wingdings 2" panose="05020102010507070707" pitchFamily="18" charset="2"/>
              <a:buChar char=""/>
            </a:pPr>
            <a:r>
              <a:rPr lang="pl-PL" altLang="en-US" dirty="0">
                <a:solidFill>
                  <a:srgbClr val="2F5897"/>
                </a:solidFill>
                <a:ea typeface="Microsoft YaHei" panose="020B0503020204020204" pitchFamily="34" charset="-122"/>
              </a:rPr>
              <a:t>Pominięcie przy typowaniu do udziału w szkoleniach podnoszących kwalifikacje.</a:t>
            </a:r>
          </a:p>
          <a:p>
            <a:pPr algn="just">
              <a:lnSpc>
                <a:spcPct val="80000"/>
              </a:lnSpc>
              <a:spcBef>
                <a:spcPts val="475"/>
              </a:spcBef>
              <a:buClr>
                <a:srgbClr val="6076B4"/>
              </a:buClr>
              <a:buSzPct val="76000"/>
              <a:buFont typeface="Wingdings 2" panose="05020102010507070707" pitchFamily="18" charset="2"/>
              <a:buChar char=""/>
            </a:pPr>
            <a:r>
              <a:rPr lang="pl-PL" altLang="en-US" dirty="0">
                <a:solidFill>
                  <a:srgbClr val="2F5897"/>
                </a:solidFill>
                <a:ea typeface="Microsoft YaHei" panose="020B0503020204020204" pitchFamily="34" charset="-122"/>
              </a:rPr>
              <a:t>Zachęcanie innej osoby do naruszania zasady równego traktowania w zatrudnieniu.</a:t>
            </a:r>
          </a:p>
          <a:p>
            <a:pPr algn="just">
              <a:lnSpc>
                <a:spcPct val="80000"/>
              </a:lnSpc>
              <a:spcBef>
                <a:spcPts val="475"/>
              </a:spcBef>
              <a:buClr>
                <a:srgbClr val="6076B4"/>
              </a:buClr>
              <a:buSzPct val="76000"/>
              <a:buFont typeface="Wingdings 2" panose="05020102010507070707" pitchFamily="18" charset="2"/>
              <a:buChar char=""/>
            </a:pPr>
            <a:r>
              <a:rPr lang="pl-PL" altLang="en-US" b="1" dirty="0">
                <a:solidFill>
                  <a:srgbClr val="753E3E"/>
                </a:solidFill>
                <a:ea typeface="Microsoft YaHei" panose="020B0503020204020204" pitchFamily="34" charset="-122"/>
              </a:rPr>
              <a:t>Molestowanie seksualne </a:t>
            </a:r>
            <a:r>
              <a:rPr lang="pl-PL" altLang="en-US" dirty="0">
                <a:solidFill>
                  <a:srgbClr val="2F5897"/>
                </a:solidFill>
                <a:ea typeface="Microsoft YaHei" panose="020B0503020204020204" pitchFamily="34" charset="-122"/>
              </a:rPr>
              <a:t>– będące przejawem dyskryminacji ze względu na płeć </a:t>
            </a:r>
            <a:r>
              <a:rPr lang="pl-PL" altLang="en-US" b="1" dirty="0">
                <a:solidFill>
                  <a:srgbClr val="2F5897"/>
                </a:solidFill>
                <a:ea typeface="Microsoft YaHei" panose="020B0503020204020204" pitchFamily="34" charset="-122"/>
              </a:rPr>
              <a:t>oznacza każde nie akceptowalne</a:t>
            </a:r>
            <a:r>
              <a:rPr lang="pl-PL" altLang="en-US" dirty="0">
                <a:solidFill>
                  <a:srgbClr val="2F5897"/>
                </a:solidFill>
                <a:ea typeface="Microsoft YaHei" panose="020B0503020204020204" pitchFamily="34" charset="-122"/>
              </a:rPr>
              <a:t> zachowanie o charakterze seksualnym lub odnoszące się do płci pracownika, którego skutkiem lub celem jest naruszenie godności pracownika, stworzenie wobec niego zastraszającej, wrogiej, poniżającej, upokarzającej lub uwłaczającej  atmosfery – </a:t>
            </a:r>
            <a:r>
              <a:rPr lang="pl-PL" altLang="en-US" dirty="0">
                <a:solidFill>
                  <a:srgbClr val="753E3E"/>
                </a:solidFill>
                <a:ea typeface="Microsoft YaHei" panose="020B0503020204020204" pitchFamily="34" charset="-122"/>
              </a:rPr>
              <a:t>art. 18 ³ a § 6 </a:t>
            </a:r>
            <a:r>
              <a:rPr lang="pl-PL" altLang="en-US" dirty="0">
                <a:solidFill>
                  <a:srgbClr val="2F5897"/>
                </a:solidFill>
                <a:ea typeface="Microsoft YaHei" panose="020B0503020204020204" pitchFamily="34" charset="-122"/>
              </a:rPr>
              <a:t>kodeksu pracy (zachowanie niepożądane).</a:t>
            </a:r>
          </a:p>
          <a:p>
            <a:pPr marL="342900" algn="just">
              <a:lnSpc>
                <a:spcPct val="80000"/>
              </a:lnSpc>
              <a:spcBef>
                <a:spcPts val="475"/>
              </a:spcBef>
              <a:buClrTx/>
              <a:buSzPct val="76000"/>
              <a:buFontTx/>
              <a:buNone/>
            </a:pPr>
            <a:endParaRPr lang="pl-PL" altLang="en-US" dirty="0">
              <a:solidFill>
                <a:srgbClr val="2F5897"/>
              </a:solidFill>
              <a:ea typeface="Microsoft YaHei" panose="020B0503020204020204" pitchFamily="34" charset="-122"/>
            </a:endParaRPr>
          </a:p>
        </p:txBody>
      </p:sp>
      <p:sp>
        <p:nvSpPr>
          <p:cNvPr id="14339" name="Text Box 3">
            <a:extLst>
              <a:ext uri="{FF2B5EF4-FFF2-40B4-BE49-F238E27FC236}">
                <a16:creationId xmlns:a16="http://schemas.microsoft.com/office/drawing/2014/main" id="{5ECE5D5E-A438-4FF5-B404-362C346F96EA}"/>
              </a:ext>
            </a:extLst>
          </p:cNvPr>
          <p:cNvSpPr txBox="1">
            <a:spLocks noChangeArrowheads="1"/>
          </p:cNvSpPr>
          <p:nvPr/>
        </p:nvSpPr>
        <p:spPr bwMode="auto">
          <a:xfrm>
            <a:off x="4649788" y="223838"/>
            <a:ext cx="13319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entury Gothic" panose="020B0502020202020204" pitchFamily="34" charset="0"/>
                <a:cs typeface="Arial" panose="020B0604020202020204" pitchFamily="34" charset="0"/>
              </a:defRPr>
            </a:lvl9pPr>
          </a:lstStyle>
          <a:p>
            <a:pPr>
              <a:buClrTx/>
              <a:buFontTx/>
              <a:buNone/>
            </a:pPr>
            <a:fld id="{76DEB305-09A3-45C2-9C70-51753F5C1030}" type="slidenum">
              <a:rPr lang="pl-PL" altLang="en-US" sz="1200">
                <a:solidFill>
                  <a:srgbClr val="FEFEFE"/>
                </a:solidFill>
              </a:rPr>
              <a:pPr>
                <a:buClrTx/>
                <a:buFontTx/>
                <a:buNone/>
              </a:pPr>
              <a:t>9</a:t>
            </a:fld>
            <a:endParaRPr lang="pl-PL" altLang="en-US" sz="1200">
              <a:solidFill>
                <a:srgbClr val="FEFEF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entury Gothic"/>
        <a:ea typeface="Microsoft YaHei"/>
        <a:cs typeface=""/>
      </a:majorFont>
      <a:minorFont>
        <a:latin typeface="Century Gothic"/>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Century Gothic" panose="020B0502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Century Gothic" panose="020B0502020202020204" pitchFamily="34" charset="0"/>
            <a:cs typeface="Arial" panose="020B0604020202020204"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entury Gothic"/>
        <a:ea typeface="Microsoft YaHei"/>
        <a:cs typeface=""/>
      </a:majorFont>
      <a:minorFont>
        <a:latin typeface="Century Gothic"/>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Century Gothic" panose="020B0502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Century Gothic" panose="020B0502020202020204" pitchFamily="34" charset="0"/>
            <a:cs typeface="Arial" panose="020B0604020202020204"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entury Gothic"/>
        <a:ea typeface="Microsoft YaHei"/>
        <a:cs typeface=""/>
      </a:majorFont>
      <a:minorFont>
        <a:latin typeface="Century Gothic"/>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Century Gothic" panose="020B0502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Century Gothic" panose="020B0502020202020204" pitchFamily="34" charset="0"/>
            <a:cs typeface="Arial" panose="020B0604020202020204"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entury Gothic"/>
        <a:ea typeface="Microsoft YaHei"/>
        <a:cs typeface=""/>
      </a:majorFont>
      <a:minorFont>
        <a:latin typeface="Century Gothic"/>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Century Gothic" panose="020B0502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Century Gothic" panose="020B0502020202020204" pitchFamily="34" charset="0"/>
            <a:cs typeface="Arial" panose="020B0604020202020204"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296</TotalTime>
  <Words>6439</Words>
  <Application>Microsoft Office PowerPoint</Application>
  <PresentationFormat>Pokaz na ekranie (4:3)</PresentationFormat>
  <Paragraphs>300</Paragraphs>
  <Slides>59</Slides>
  <Notes>59</Notes>
  <HiddenSlides>0</HiddenSlides>
  <MMClips>0</MMClips>
  <ScaleCrop>false</ScaleCrop>
  <HeadingPairs>
    <vt:vector size="6" baseType="variant">
      <vt:variant>
        <vt:lpstr>Używane czcionki</vt:lpstr>
      </vt:variant>
      <vt:variant>
        <vt:i4>5</vt:i4>
      </vt:variant>
      <vt:variant>
        <vt:lpstr>Motyw</vt:lpstr>
      </vt:variant>
      <vt:variant>
        <vt:i4>4</vt:i4>
      </vt:variant>
      <vt:variant>
        <vt:lpstr>Tytuły slajdów</vt:lpstr>
      </vt:variant>
      <vt:variant>
        <vt:i4>59</vt:i4>
      </vt:variant>
    </vt:vector>
  </HeadingPairs>
  <TitlesOfParts>
    <vt:vector size="68" baseType="lpstr">
      <vt:lpstr>Arial</vt:lpstr>
      <vt:lpstr>Century Gothic</vt:lpstr>
      <vt:lpstr>Times New Roman</vt:lpstr>
      <vt:lpstr>Wingdings</vt:lpstr>
      <vt:lpstr>Wingdings 2</vt:lpstr>
      <vt:lpstr>Office Theme</vt:lpstr>
      <vt:lpstr>Office Theme</vt:lpstr>
      <vt:lpstr>Office Theme</vt:lpstr>
      <vt:lpstr>Office Theme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DYSKRYMINACJA W MIEJSCU PRACY</dc:title>
  <dc:creator>Anuś</dc:creator>
  <cp:lastModifiedBy>Gerard Winczakiewicz</cp:lastModifiedBy>
  <cp:revision>76</cp:revision>
  <cp:lastPrinted>1601-01-01T00:00:00Z</cp:lastPrinted>
  <dcterms:created xsi:type="dcterms:W3CDTF">2011-10-17T09:16:21Z</dcterms:created>
  <dcterms:modified xsi:type="dcterms:W3CDTF">2022-04-18T06:43:36Z</dcterms:modified>
</cp:coreProperties>
</file>