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73" r:id="rId6"/>
    <p:sldId id="259" r:id="rId7"/>
    <p:sldId id="264" r:id="rId8"/>
    <p:sldId id="265" r:id="rId9"/>
    <p:sldId id="267" r:id="rId10"/>
    <p:sldId id="276" r:id="rId11"/>
    <p:sldId id="261" r:id="rId12"/>
    <p:sldId id="262" r:id="rId13"/>
    <p:sldId id="272" r:id="rId14"/>
    <p:sldId id="270" r:id="rId15"/>
    <p:sldId id="266" r:id="rId16"/>
    <p:sldId id="263" r:id="rId17"/>
    <p:sldId id="271" r:id="rId18"/>
    <p:sldId id="269" r:id="rId19"/>
    <p:sldId id="268" r:id="rId20"/>
    <p:sldId id="274" r:id="rId21"/>
    <p:sldId id="275" r:id="rId22"/>
    <p:sldId id="277" r:id="rId2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2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svg"/><Relationship Id="rId1" Type="http://schemas.openxmlformats.org/officeDocument/2006/relationships/image" Target="../media/image25.png"/><Relationship Id="rId4" Type="http://schemas.openxmlformats.org/officeDocument/2006/relationships/image" Target="../media/image28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2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svg"/><Relationship Id="rId1" Type="http://schemas.openxmlformats.org/officeDocument/2006/relationships/image" Target="../media/image25.png"/><Relationship Id="rId4" Type="http://schemas.openxmlformats.org/officeDocument/2006/relationships/image" Target="../media/image2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B8D1D7-0A64-4443-A0C3-6107D20A437F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0B2D2F9-6779-49C5-A13E-919976467BB2}">
      <dgm:prSet/>
      <dgm:spPr/>
      <dgm:t>
        <a:bodyPr/>
        <a:lstStyle/>
        <a:p>
          <a:r>
            <a:rPr lang="pl-PL"/>
            <a:t>Dydaktyczne</a:t>
          </a:r>
          <a:endParaRPr lang="en-US"/>
        </a:p>
      </dgm:t>
    </dgm:pt>
    <dgm:pt modelId="{05CD0FBE-1433-4F24-8746-26D6BA7FA9DD}" type="parTrans" cxnId="{5BF13ABB-B6A5-4A99-8A4D-DFE5470045F0}">
      <dgm:prSet/>
      <dgm:spPr/>
      <dgm:t>
        <a:bodyPr/>
        <a:lstStyle/>
        <a:p>
          <a:endParaRPr lang="en-US"/>
        </a:p>
      </dgm:t>
    </dgm:pt>
    <dgm:pt modelId="{2B8CB80E-7FAB-482B-B3CA-C0E01DC7D860}" type="sibTrans" cxnId="{5BF13ABB-B6A5-4A99-8A4D-DFE5470045F0}">
      <dgm:prSet/>
      <dgm:spPr/>
      <dgm:t>
        <a:bodyPr/>
        <a:lstStyle/>
        <a:p>
          <a:endParaRPr lang="en-US"/>
        </a:p>
      </dgm:t>
    </dgm:pt>
    <dgm:pt modelId="{99C8A9E2-5A20-4110-82E6-2260BC9DDF1C}">
      <dgm:prSet/>
      <dgm:spPr/>
      <dgm:t>
        <a:bodyPr/>
        <a:lstStyle/>
        <a:p>
          <a:r>
            <a:rPr lang="pl-PL"/>
            <a:t>Okresowe </a:t>
          </a:r>
          <a:endParaRPr lang="en-US"/>
        </a:p>
      </dgm:t>
    </dgm:pt>
    <dgm:pt modelId="{66E5CE8F-D8E4-42DD-A4B7-439764AC6AC8}" type="parTrans" cxnId="{1975DCA7-AB45-46B0-A94D-E7E62B635F6A}">
      <dgm:prSet/>
      <dgm:spPr/>
      <dgm:t>
        <a:bodyPr/>
        <a:lstStyle/>
        <a:p>
          <a:endParaRPr lang="en-US"/>
        </a:p>
      </dgm:t>
    </dgm:pt>
    <dgm:pt modelId="{73E70DCA-6F08-4AA5-9E6D-62141E609854}" type="sibTrans" cxnId="{1975DCA7-AB45-46B0-A94D-E7E62B635F6A}">
      <dgm:prSet/>
      <dgm:spPr/>
      <dgm:t>
        <a:bodyPr/>
        <a:lstStyle/>
        <a:p>
          <a:endParaRPr lang="en-US"/>
        </a:p>
      </dgm:t>
    </dgm:pt>
    <dgm:pt modelId="{7141A6C9-EA03-40A0-9A8A-6DCC9A943609}">
      <dgm:prSet/>
      <dgm:spPr/>
      <dgm:t>
        <a:bodyPr/>
        <a:lstStyle/>
        <a:p>
          <a:r>
            <a:rPr lang="pl-PL"/>
            <a:t>Osiągnieć naukowych</a:t>
          </a:r>
          <a:endParaRPr lang="en-US"/>
        </a:p>
      </dgm:t>
    </dgm:pt>
    <dgm:pt modelId="{474E69AF-806F-47CA-B470-F839D14BA859}" type="parTrans" cxnId="{5A64455D-A7F1-49D8-9973-D6405BFE61CE}">
      <dgm:prSet/>
      <dgm:spPr/>
      <dgm:t>
        <a:bodyPr/>
        <a:lstStyle/>
        <a:p>
          <a:endParaRPr lang="en-US"/>
        </a:p>
      </dgm:t>
    </dgm:pt>
    <dgm:pt modelId="{2A5351BD-DA40-4290-8319-4C314828F65B}" type="sibTrans" cxnId="{5A64455D-A7F1-49D8-9973-D6405BFE61CE}">
      <dgm:prSet/>
      <dgm:spPr/>
      <dgm:t>
        <a:bodyPr/>
        <a:lstStyle/>
        <a:p>
          <a:endParaRPr lang="en-US"/>
        </a:p>
      </dgm:t>
    </dgm:pt>
    <dgm:pt modelId="{05E25485-2335-4401-984B-F9FA9FF02FFE}">
      <dgm:prSet/>
      <dgm:spPr/>
      <dgm:t>
        <a:bodyPr/>
        <a:lstStyle/>
        <a:p>
          <a:r>
            <a:rPr lang="pl-PL"/>
            <a:t>Naukowo – badawcze …</a:t>
          </a:r>
          <a:endParaRPr lang="en-US"/>
        </a:p>
      </dgm:t>
    </dgm:pt>
    <dgm:pt modelId="{E9C74B4A-422F-436A-87EE-844E38230D9B}" type="parTrans" cxnId="{3B55ABB9-D787-4347-B26F-E21B7DC94FEF}">
      <dgm:prSet/>
      <dgm:spPr/>
      <dgm:t>
        <a:bodyPr/>
        <a:lstStyle/>
        <a:p>
          <a:endParaRPr lang="en-US"/>
        </a:p>
      </dgm:t>
    </dgm:pt>
    <dgm:pt modelId="{CF299EE8-BC9C-4B12-846A-22AFFD53801E}" type="sibTrans" cxnId="{3B55ABB9-D787-4347-B26F-E21B7DC94FEF}">
      <dgm:prSet/>
      <dgm:spPr/>
      <dgm:t>
        <a:bodyPr/>
        <a:lstStyle/>
        <a:p>
          <a:endParaRPr lang="en-US"/>
        </a:p>
      </dgm:t>
    </dgm:pt>
    <dgm:pt modelId="{DF0A8FC6-CAC0-4C78-BCF9-BD058B438E11}" type="pres">
      <dgm:prSet presAssocID="{4CB8D1D7-0A64-4443-A0C3-6107D20A437F}" presName="matrix" presStyleCnt="0">
        <dgm:presLayoutVars>
          <dgm:chMax val="1"/>
          <dgm:dir/>
          <dgm:resizeHandles val="exact"/>
        </dgm:presLayoutVars>
      </dgm:prSet>
      <dgm:spPr/>
    </dgm:pt>
    <dgm:pt modelId="{69B81714-A61D-4F53-8077-A407DDF905E8}" type="pres">
      <dgm:prSet presAssocID="{4CB8D1D7-0A64-4443-A0C3-6107D20A437F}" presName="diamond" presStyleLbl="bgShp" presStyleIdx="0" presStyleCnt="1"/>
      <dgm:spPr/>
    </dgm:pt>
    <dgm:pt modelId="{6E04E6F3-5D4A-4E52-86B7-4596176A2FA7}" type="pres">
      <dgm:prSet presAssocID="{4CB8D1D7-0A64-4443-A0C3-6107D20A437F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4378E66F-1280-4A73-BECD-C1543F193EB8}" type="pres">
      <dgm:prSet presAssocID="{4CB8D1D7-0A64-4443-A0C3-6107D20A437F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32213A57-B19F-4DB6-8479-3633A712AAAD}" type="pres">
      <dgm:prSet presAssocID="{4CB8D1D7-0A64-4443-A0C3-6107D20A437F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009E1696-CE28-4787-9EBA-5270548C5923}" type="pres">
      <dgm:prSet presAssocID="{4CB8D1D7-0A64-4443-A0C3-6107D20A437F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31841614-F644-4454-AFD2-CF94CAEC2EC1}" type="presOf" srcId="{99C8A9E2-5A20-4110-82E6-2260BC9DDF1C}" destId="{4378E66F-1280-4A73-BECD-C1543F193EB8}" srcOrd="0" destOrd="0" presId="urn:microsoft.com/office/officeart/2005/8/layout/matrix3"/>
    <dgm:cxn modelId="{5A64455D-A7F1-49D8-9973-D6405BFE61CE}" srcId="{4CB8D1D7-0A64-4443-A0C3-6107D20A437F}" destId="{7141A6C9-EA03-40A0-9A8A-6DCC9A943609}" srcOrd="2" destOrd="0" parTransId="{474E69AF-806F-47CA-B470-F839D14BA859}" sibTransId="{2A5351BD-DA40-4290-8319-4C314828F65B}"/>
    <dgm:cxn modelId="{6C525046-A44F-4DB8-B902-5CBBC779815C}" type="presOf" srcId="{7141A6C9-EA03-40A0-9A8A-6DCC9A943609}" destId="{32213A57-B19F-4DB6-8479-3633A712AAAD}" srcOrd="0" destOrd="0" presId="urn:microsoft.com/office/officeart/2005/8/layout/matrix3"/>
    <dgm:cxn modelId="{318B4D51-A1DF-463A-9591-81775167ED4B}" type="presOf" srcId="{05E25485-2335-4401-984B-F9FA9FF02FFE}" destId="{009E1696-CE28-4787-9EBA-5270548C5923}" srcOrd="0" destOrd="0" presId="urn:microsoft.com/office/officeart/2005/8/layout/matrix3"/>
    <dgm:cxn modelId="{575A4155-97C0-4C4B-B133-01648CC733F5}" type="presOf" srcId="{60B2D2F9-6779-49C5-A13E-919976467BB2}" destId="{6E04E6F3-5D4A-4E52-86B7-4596176A2FA7}" srcOrd="0" destOrd="0" presId="urn:microsoft.com/office/officeart/2005/8/layout/matrix3"/>
    <dgm:cxn modelId="{A426527E-9CD8-4358-B3B8-DEB1E1CFADB6}" type="presOf" srcId="{4CB8D1D7-0A64-4443-A0C3-6107D20A437F}" destId="{DF0A8FC6-CAC0-4C78-BCF9-BD058B438E11}" srcOrd="0" destOrd="0" presId="urn:microsoft.com/office/officeart/2005/8/layout/matrix3"/>
    <dgm:cxn modelId="{1975DCA7-AB45-46B0-A94D-E7E62B635F6A}" srcId="{4CB8D1D7-0A64-4443-A0C3-6107D20A437F}" destId="{99C8A9E2-5A20-4110-82E6-2260BC9DDF1C}" srcOrd="1" destOrd="0" parTransId="{66E5CE8F-D8E4-42DD-A4B7-439764AC6AC8}" sibTransId="{73E70DCA-6F08-4AA5-9E6D-62141E609854}"/>
    <dgm:cxn modelId="{3B55ABB9-D787-4347-B26F-E21B7DC94FEF}" srcId="{4CB8D1D7-0A64-4443-A0C3-6107D20A437F}" destId="{05E25485-2335-4401-984B-F9FA9FF02FFE}" srcOrd="3" destOrd="0" parTransId="{E9C74B4A-422F-436A-87EE-844E38230D9B}" sibTransId="{CF299EE8-BC9C-4B12-846A-22AFFD53801E}"/>
    <dgm:cxn modelId="{5BF13ABB-B6A5-4A99-8A4D-DFE5470045F0}" srcId="{4CB8D1D7-0A64-4443-A0C3-6107D20A437F}" destId="{60B2D2F9-6779-49C5-A13E-919976467BB2}" srcOrd="0" destOrd="0" parTransId="{05CD0FBE-1433-4F24-8746-26D6BA7FA9DD}" sibTransId="{2B8CB80E-7FAB-482B-B3CA-C0E01DC7D860}"/>
    <dgm:cxn modelId="{808F2DDF-A8E8-44D6-8022-BFE34AB657B5}" type="presParOf" srcId="{DF0A8FC6-CAC0-4C78-BCF9-BD058B438E11}" destId="{69B81714-A61D-4F53-8077-A407DDF905E8}" srcOrd="0" destOrd="0" presId="urn:microsoft.com/office/officeart/2005/8/layout/matrix3"/>
    <dgm:cxn modelId="{10F19373-B9CB-40BE-9442-D1D1DACF495D}" type="presParOf" srcId="{DF0A8FC6-CAC0-4C78-BCF9-BD058B438E11}" destId="{6E04E6F3-5D4A-4E52-86B7-4596176A2FA7}" srcOrd="1" destOrd="0" presId="urn:microsoft.com/office/officeart/2005/8/layout/matrix3"/>
    <dgm:cxn modelId="{052AA4CF-FA3C-4B2F-88F4-DBBAF5E109B1}" type="presParOf" srcId="{DF0A8FC6-CAC0-4C78-BCF9-BD058B438E11}" destId="{4378E66F-1280-4A73-BECD-C1543F193EB8}" srcOrd="2" destOrd="0" presId="urn:microsoft.com/office/officeart/2005/8/layout/matrix3"/>
    <dgm:cxn modelId="{513CA4C3-D73D-4B28-9D68-9A0D84A18759}" type="presParOf" srcId="{DF0A8FC6-CAC0-4C78-BCF9-BD058B438E11}" destId="{32213A57-B19F-4DB6-8479-3633A712AAAD}" srcOrd="3" destOrd="0" presId="urn:microsoft.com/office/officeart/2005/8/layout/matrix3"/>
    <dgm:cxn modelId="{829E11BF-E56C-418E-8F8C-1BF59A26C033}" type="presParOf" srcId="{DF0A8FC6-CAC0-4C78-BCF9-BD058B438E11}" destId="{009E1696-CE28-4787-9EBA-5270548C5923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A62BAE-D1E8-4ECC-9A07-20AF97CC4A2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60F0EFD-16EB-4711-8750-B70499AC1A38}">
      <dgm:prSet/>
      <dgm:spPr/>
      <dgm:t>
        <a:bodyPr/>
        <a:lstStyle/>
        <a:p>
          <a:r>
            <a:rPr lang="pl-PL" b="1"/>
            <a:t>Nadmiar procedur ocennych</a:t>
          </a:r>
          <a:r>
            <a:rPr lang="pl-PL"/>
            <a:t> wpływa na:</a:t>
          </a:r>
          <a:endParaRPr lang="en-US"/>
        </a:p>
      </dgm:t>
    </dgm:pt>
    <dgm:pt modelId="{0E820B05-4BB3-400B-A4A6-1254E09CDEB6}" type="parTrans" cxnId="{75C24578-DC3F-4B30-B902-4154031839C1}">
      <dgm:prSet/>
      <dgm:spPr/>
      <dgm:t>
        <a:bodyPr/>
        <a:lstStyle/>
        <a:p>
          <a:endParaRPr lang="en-US"/>
        </a:p>
      </dgm:t>
    </dgm:pt>
    <dgm:pt modelId="{5F2CC632-FF07-4E84-BA31-9E0F2ED2F09E}" type="sibTrans" cxnId="{75C24578-DC3F-4B30-B902-4154031839C1}">
      <dgm:prSet/>
      <dgm:spPr/>
      <dgm:t>
        <a:bodyPr/>
        <a:lstStyle/>
        <a:p>
          <a:endParaRPr lang="en-US"/>
        </a:p>
      </dgm:t>
    </dgm:pt>
    <dgm:pt modelId="{F9870D34-2E94-458D-A1AF-05DE2AEAD088}">
      <dgm:prSet/>
      <dgm:spPr/>
      <dgm:t>
        <a:bodyPr/>
        <a:lstStyle/>
        <a:p>
          <a:r>
            <a:rPr lang="pl-PL"/>
            <a:t>efektywność pracy, </a:t>
          </a:r>
          <a:endParaRPr lang="en-US"/>
        </a:p>
      </dgm:t>
    </dgm:pt>
    <dgm:pt modelId="{41DA9479-75B5-46CF-8808-E03A8D8BECFF}" type="parTrans" cxnId="{2330C42A-91CC-43C1-9F10-A7018E5F63DD}">
      <dgm:prSet/>
      <dgm:spPr/>
      <dgm:t>
        <a:bodyPr/>
        <a:lstStyle/>
        <a:p>
          <a:endParaRPr lang="en-US"/>
        </a:p>
      </dgm:t>
    </dgm:pt>
    <dgm:pt modelId="{A1B0BBE4-2577-4AD5-89DB-DD54FC798261}" type="sibTrans" cxnId="{2330C42A-91CC-43C1-9F10-A7018E5F63DD}">
      <dgm:prSet/>
      <dgm:spPr/>
      <dgm:t>
        <a:bodyPr/>
        <a:lstStyle/>
        <a:p>
          <a:endParaRPr lang="en-US"/>
        </a:p>
      </dgm:t>
    </dgm:pt>
    <dgm:pt modelId="{6EBA3F02-C4BA-47D7-B4E9-07129B5968F1}">
      <dgm:prSet/>
      <dgm:spPr/>
      <dgm:t>
        <a:bodyPr/>
        <a:lstStyle/>
        <a:p>
          <a:r>
            <a:rPr lang="pl-PL"/>
            <a:t>motywację </a:t>
          </a:r>
          <a:endParaRPr lang="en-US"/>
        </a:p>
      </dgm:t>
    </dgm:pt>
    <dgm:pt modelId="{B9BFC17B-8083-4355-BB1E-F109799FC999}" type="parTrans" cxnId="{8F4CE19E-15F8-43A2-8A3E-728F2A6D2C13}">
      <dgm:prSet/>
      <dgm:spPr/>
      <dgm:t>
        <a:bodyPr/>
        <a:lstStyle/>
        <a:p>
          <a:endParaRPr lang="en-US"/>
        </a:p>
      </dgm:t>
    </dgm:pt>
    <dgm:pt modelId="{06CEA31B-C0BE-464B-BCD7-D937D536008B}" type="sibTrans" cxnId="{8F4CE19E-15F8-43A2-8A3E-728F2A6D2C13}">
      <dgm:prSet/>
      <dgm:spPr/>
      <dgm:t>
        <a:bodyPr/>
        <a:lstStyle/>
        <a:p>
          <a:endParaRPr lang="en-US"/>
        </a:p>
      </dgm:t>
    </dgm:pt>
    <dgm:pt modelId="{C8282C24-D460-4901-94BB-8514AA42F2D4}">
      <dgm:prSet/>
      <dgm:spPr/>
      <dgm:t>
        <a:bodyPr/>
        <a:lstStyle/>
        <a:p>
          <a:r>
            <a:rPr lang="pl-PL"/>
            <a:t>poczucie sprawiedliwości kadry akademickiej</a:t>
          </a:r>
          <a:endParaRPr lang="en-US"/>
        </a:p>
      </dgm:t>
    </dgm:pt>
    <dgm:pt modelId="{491C7066-2C54-48F9-A83D-42D236FAC2F5}" type="parTrans" cxnId="{047C6408-3E3E-4FD1-A71E-80ED36810D32}">
      <dgm:prSet/>
      <dgm:spPr/>
      <dgm:t>
        <a:bodyPr/>
        <a:lstStyle/>
        <a:p>
          <a:endParaRPr lang="en-US"/>
        </a:p>
      </dgm:t>
    </dgm:pt>
    <dgm:pt modelId="{D9920E49-3C99-42E8-B2DB-AA17168E661C}" type="sibTrans" cxnId="{047C6408-3E3E-4FD1-A71E-80ED36810D32}">
      <dgm:prSet/>
      <dgm:spPr/>
      <dgm:t>
        <a:bodyPr/>
        <a:lstStyle/>
        <a:p>
          <a:endParaRPr lang="en-US"/>
        </a:p>
      </dgm:t>
    </dgm:pt>
    <dgm:pt modelId="{21D9D5F3-EB63-48E6-ACFE-6A50E003190B}" type="pres">
      <dgm:prSet presAssocID="{09A62BAE-D1E8-4ECC-9A07-20AF97CC4A24}" presName="linear" presStyleCnt="0">
        <dgm:presLayoutVars>
          <dgm:animLvl val="lvl"/>
          <dgm:resizeHandles val="exact"/>
        </dgm:presLayoutVars>
      </dgm:prSet>
      <dgm:spPr/>
    </dgm:pt>
    <dgm:pt modelId="{D36C8693-46EF-48EC-B285-5893EEF6440E}" type="pres">
      <dgm:prSet presAssocID="{E60F0EFD-16EB-4711-8750-B70499AC1A38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A86AFA03-48DC-478A-B8C4-D954304656B1}" type="pres">
      <dgm:prSet presAssocID="{E60F0EFD-16EB-4711-8750-B70499AC1A38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047C6408-3E3E-4FD1-A71E-80ED36810D32}" srcId="{E60F0EFD-16EB-4711-8750-B70499AC1A38}" destId="{C8282C24-D460-4901-94BB-8514AA42F2D4}" srcOrd="2" destOrd="0" parTransId="{491C7066-2C54-48F9-A83D-42D236FAC2F5}" sibTransId="{D9920E49-3C99-42E8-B2DB-AA17168E661C}"/>
    <dgm:cxn modelId="{2330C42A-91CC-43C1-9F10-A7018E5F63DD}" srcId="{E60F0EFD-16EB-4711-8750-B70499AC1A38}" destId="{F9870D34-2E94-458D-A1AF-05DE2AEAD088}" srcOrd="0" destOrd="0" parTransId="{41DA9479-75B5-46CF-8808-E03A8D8BECFF}" sibTransId="{A1B0BBE4-2577-4AD5-89DB-DD54FC798261}"/>
    <dgm:cxn modelId="{E9AD856B-B362-4881-82D7-ABD8F34D1BCB}" type="presOf" srcId="{09A62BAE-D1E8-4ECC-9A07-20AF97CC4A24}" destId="{21D9D5F3-EB63-48E6-ACFE-6A50E003190B}" srcOrd="0" destOrd="0" presId="urn:microsoft.com/office/officeart/2005/8/layout/vList2"/>
    <dgm:cxn modelId="{B96CB171-506F-4CFA-A62E-6EB791C515BE}" type="presOf" srcId="{E60F0EFD-16EB-4711-8750-B70499AC1A38}" destId="{D36C8693-46EF-48EC-B285-5893EEF6440E}" srcOrd="0" destOrd="0" presId="urn:microsoft.com/office/officeart/2005/8/layout/vList2"/>
    <dgm:cxn modelId="{75C24578-DC3F-4B30-B902-4154031839C1}" srcId="{09A62BAE-D1E8-4ECC-9A07-20AF97CC4A24}" destId="{E60F0EFD-16EB-4711-8750-B70499AC1A38}" srcOrd="0" destOrd="0" parTransId="{0E820B05-4BB3-400B-A4A6-1254E09CDEB6}" sibTransId="{5F2CC632-FF07-4E84-BA31-9E0F2ED2F09E}"/>
    <dgm:cxn modelId="{BD0B8A8B-CB78-4735-A3B8-A279FB0E3B01}" type="presOf" srcId="{F9870D34-2E94-458D-A1AF-05DE2AEAD088}" destId="{A86AFA03-48DC-478A-B8C4-D954304656B1}" srcOrd="0" destOrd="0" presId="urn:microsoft.com/office/officeart/2005/8/layout/vList2"/>
    <dgm:cxn modelId="{8F4CE19E-15F8-43A2-8A3E-728F2A6D2C13}" srcId="{E60F0EFD-16EB-4711-8750-B70499AC1A38}" destId="{6EBA3F02-C4BA-47D7-B4E9-07129B5968F1}" srcOrd="1" destOrd="0" parTransId="{B9BFC17B-8083-4355-BB1E-F109799FC999}" sibTransId="{06CEA31B-C0BE-464B-BCD7-D937D536008B}"/>
    <dgm:cxn modelId="{3539E6CD-EAD2-4986-9F0F-C73D21BDFA1C}" type="presOf" srcId="{6EBA3F02-C4BA-47D7-B4E9-07129B5968F1}" destId="{A86AFA03-48DC-478A-B8C4-D954304656B1}" srcOrd="0" destOrd="1" presId="urn:microsoft.com/office/officeart/2005/8/layout/vList2"/>
    <dgm:cxn modelId="{428C3CE8-8327-4294-8FFE-C15433EA49C3}" type="presOf" srcId="{C8282C24-D460-4901-94BB-8514AA42F2D4}" destId="{A86AFA03-48DC-478A-B8C4-D954304656B1}" srcOrd="0" destOrd="2" presId="urn:microsoft.com/office/officeart/2005/8/layout/vList2"/>
    <dgm:cxn modelId="{698EA574-1307-4438-9E1D-099E80384000}" type="presParOf" srcId="{21D9D5F3-EB63-48E6-ACFE-6A50E003190B}" destId="{D36C8693-46EF-48EC-B285-5893EEF6440E}" srcOrd="0" destOrd="0" presId="urn:microsoft.com/office/officeart/2005/8/layout/vList2"/>
    <dgm:cxn modelId="{D4D65B6F-A2D2-45D4-B9DE-8E9CC9184EB7}" type="presParOf" srcId="{21D9D5F3-EB63-48E6-ACFE-6A50E003190B}" destId="{A86AFA03-48DC-478A-B8C4-D954304656B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1BE169-A3D8-41BD-A6FB-EC8388143201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4AEBA5F-F4DA-46AF-A8EB-6910AA11A74E}">
      <dgm:prSet/>
      <dgm:spPr/>
      <dgm:t>
        <a:bodyPr/>
        <a:lstStyle/>
        <a:p>
          <a:r>
            <a:rPr lang="pl-PL"/>
            <a:t>Spójność ( koherencja kryteriów do obowiązków) i/lub jasność, </a:t>
          </a:r>
          <a:endParaRPr lang="en-US"/>
        </a:p>
      </dgm:t>
    </dgm:pt>
    <dgm:pt modelId="{6B14D10D-8648-406F-AE58-EF6F948E582B}" type="parTrans" cxnId="{539F8F69-5C45-428D-94E9-58091F23CBE4}">
      <dgm:prSet/>
      <dgm:spPr/>
      <dgm:t>
        <a:bodyPr/>
        <a:lstStyle/>
        <a:p>
          <a:endParaRPr lang="en-US"/>
        </a:p>
      </dgm:t>
    </dgm:pt>
    <dgm:pt modelId="{D0BD84D5-E695-43D4-9302-97EF7B626645}" type="sibTrans" cxnId="{539F8F69-5C45-428D-94E9-58091F23CBE4}">
      <dgm:prSet/>
      <dgm:spPr/>
      <dgm:t>
        <a:bodyPr/>
        <a:lstStyle/>
        <a:p>
          <a:endParaRPr lang="en-US"/>
        </a:p>
      </dgm:t>
    </dgm:pt>
    <dgm:pt modelId="{4B43162B-4DD7-45D5-B023-8660627308DB}">
      <dgm:prSet/>
      <dgm:spPr/>
      <dgm:t>
        <a:bodyPr/>
        <a:lstStyle/>
        <a:p>
          <a:r>
            <a:rPr lang="pl-PL"/>
            <a:t>np.</a:t>
          </a:r>
          <a:r>
            <a:rPr lang="pl-PL" i="1"/>
            <a:t> </a:t>
          </a:r>
          <a:r>
            <a:rPr lang="pl-PL"/>
            <a:t>Zamiast "Publikacje o znaczeniu międzynarodowym," — "Min. 1 publikacja rocznie w czasopiśmie indeksowanego w Web of Science/Scopus, „aktywne pełnienie funkcji organizacyjnych„ vs. „zorganizowanie konferencji ogólnokrajowej”</a:t>
          </a:r>
          <a:endParaRPr lang="en-US"/>
        </a:p>
      </dgm:t>
    </dgm:pt>
    <dgm:pt modelId="{E0EAAAC2-9A82-4A12-86AA-8B516D1B8128}" type="parTrans" cxnId="{3B7938F1-63BE-46A5-9F4C-74400DD5BB3C}">
      <dgm:prSet/>
      <dgm:spPr/>
      <dgm:t>
        <a:bodyPr/>
        <a:lstStyle/>
        <a:p>
          <a:endParaRPr lang="en-US"/>
        </a:p>
      </dgm:t>
    </dgm:pt>
    <dgm:pt modelId="{FB96A04C-B143-4B1F-ACBC-6F900C5A0053}" type="sibTrans" cxnId="{3B7938F1-63BE-46A5-9F4C-74400DD5BB3C}">
      <dgm:prSet/>
      <dgm:spPr/>
      <dgm:t>
        <a:bodyPr/>
        <a:lstStyle/>
        <a:p>
          <a:endParaRPr lang="en-US"/>
        </a:p>
      </dgm:t>
    </dgm:pt>
    <dgm:pt modelId="{6FDD6883-9D2A-4AFB-A43A-4E94D85A0AB9}">
      <dgm:prSet/>
      <dgm:spPr/>
      <dgm:t>
        <a:bodyPr/>
        <a:lstStyle/>
        <a:p>
          <a:r>
            <a:rPr lang="pl-PL"/>
            <a:t>Transparentność</a:t>
          </a:r>
          <a:endParaRPr lang="en-US"/>
        </a:p>
      </dgm:t>
    </dgm:pt>
    <dgm:pt modelId="{8FD72779-E4A0-402A-8273-365AD0BDB2E7}" type="parTrans" cxnId="{63610742-78EC-4E9C-B096-C8854D69CE51}">
      <dgm:prSet/>
      <dgm:spPr/>
      <dgm:t>
        <a:bodyPr/>
        <a:lstStyle/>
        <a:p>
          <a:endParaRPr lang="en-US"/>
        </a:p>
      </dgm:t>
    </dgm:pt>
    <dgm:pt modelId="{95EF86E2-5B72-4F57-B67E-C1DE951FB6EE}" type="sibTrans" cxnId="{63610742-78EC-4E9C-B096-C8854D69CE51}">
      <dgm:prSet/>
      <dgm:spPr/>
      <dgm:t>
        <a:bodyPr/>
        <a:lstStyle/>
        <a:p>
          <a:endParaRPr lang="en-US"/>
        </a:p>
      </dgm:t>
    </dgm:pt>
    <dgm:pt modelId="{655EE7B2-81EB-464F-9CBB-231876C6F632}">
      <dgm:prSet/>
      <dgm:spPr/>
      <dgm:t>
        <a:bodyPr/>
        <a:lstStyle/>
        <a:p>
          <a:r>
            <a:rPr lang="pl-PL"/>
            <a:t>Wielokryterialność </a:t>
          </a:r>
          <a:endParaRPr lang="en-US"/>
        </a:p>
      </dgm:t>
    </dgm:pt>
    <dgm:pt modelId="{198927A4-3D0B-4142-B6EF-FCEBEF5869B6}" type="parTrans" cxnId="{7EA056B0-D2F4-448A-94D2-873966432B90}">
      <dgm:prSet/>
      <dgm:spPr/>
      <dgm:t>
        <a:bodyPr/>
        <a:lstStyle/>
        <a:p>
          <a:endParaRPr lang="en-US"/>
        </a:p>
      </dgm:t>
    </dgm:pt>
    <dgm:pt modelId="{F8FDB719-9F8A-4486-A24F-94CA80E5D89F}" type="sibTrans" cxnId="{7EA056B0-D2F4-448A-94D2-873966432B90}">
      <dgm:prSet/>
      <dgm:spPr/>
      <dgm:t>
        <a:bodyPr/>
        <a:lstStyle/>
        <a:p>
          <a:endParaRPr lang="en-US"/>
        </a:p>
      </dgm:t>
    </dgm:pt>
    <dgm:pt modelId="{2E3C43E7-5265-4819-A96C-DF89ECD78C6D}">
      <dgm:prSet/>
      <dgm:spPr/>
      <dgm:t>
        <a:bodyPr/>
        <a:lstStyle/>
        <a:p>
          <a:r>
            <a:rPr lang="pl-PL"/>
            <a:t>Ryzyko arbitralności i nieadekwatności </a:t>
          </a:r>
          <a:endParaRPr lang="en-US"/>
        </a:p>
      </dgm:t>
    </dgm:pt>
    <dgm:pt modelId="{936B2F48-2DA8-40A2-93DE-A7238D92AB8B}" type="parTrans" cxnId="{3F460E2B-E804-4D03-AE0D-A304073A608B}">
      <dgm:prSet/>
      <dgm:spPr/>
      <dgm:t>
        <a:bodyPr/>
        <a:lstStyle/>
        <a:p>
          <a:endParaRPr lang="en-US"/>
        </a:p>
      </dgm:t>
    </dgm:pt>
    <dgm:pt modelId="{E58F0A9B-0FC4-428B-943B-1F4E53111E8B}" type="sibTrans" cxnId="{3F460E2B-E804-4D03-AE0D-A304073A608B}">
      <dgm:prSet/>
      <dgm:spPr/>
      <dgm:t>
        <a:bodyPr/>
        <a:lstStyle/>
        <a:p>
          <a:endParaRPr lang="en-US"/>
        </a:p>
      </dgm:t>
    </dgm:pt>
    <dgm:pt modelId="{CE66B663-AF19-4A46-B836-B4C07682AA59}">
      <dgm:prSet/>
      <dgm:spPr/>
      <dgm:t>
        <a:bodyPr/>
        <a:lstStyle/>
        <a:p>
          <a:r>
            <a:rPr lang="pl-PL"/>
            <a:t>Interpretacja kryteriów a ryzyko oceny koleżeńskiej (wąskie specjalizacje, wspólne badania, organizacja współkonferencji etc.)</a:t>
          </a:r>
          <a:endParaRPr lang="en-US"/>
        </a:p>
      </dgm:t>
    </dgm:pt>
    <dgm:pt modelId="{B8F0095C-F8BB-41BA-8502-F8B0B3FA6509}" type="parTrans" cxnId="{59EA7DFB-A6FB-4CA7-A16E-8F98CB7EDE01}">
      <dgm:prSet/>
      <dgm:spPr/>
      <dgm:t>
        <a:bodyPr/>
        <a:lstStyle/>
        <a:p>
          <a:endParaRPr lang="en-US"/>
        </a:p>
      </dgm:t>
    </dgm:pt>
    <dgm:pt modelId="{911F859E-BE01-4EA0-9AE3-30ED6FE9E303}" type="sibTrans" cxnId="{59EA7DFB-A6FB-4CA7-A16E-8F98CB7EDE01}">
      <dgm:prSet/>
      <dgm:spPr/>
      <dgm:t>
        <a:bodyPr/>
        <a:lstStyle/>
        <a:p>
          <a:endParaRPr lang="en-US"/>
        </a:p>
      </dgm:t>
    </dgm:pt>
    <dgm:pt modelId="{F3B0C30A-337D-4EB9-B42D-BD5C67744CAC}" type="pres">
      <dgm:prSet presAssocID="{421BE169-A3D8-41BD-A6FB-EC8388143201}" presName="Name0" presStyleCnt="0">
        <dgm:presLayoutVars>
          <dgm:dir/>
          <dgm:resizeHandles val="exact"/>
        </dgm:presLayoutVars>
      </dgm:prSet>
      <dgm:spPr/>
    </dgm:pt>
    <dgm:pt modelId="{D44C9E3E-5085-426F-AD6F-E180AC3C6A42}" type="pres">
      <dgm:prSet presAssocID="{84AEBA5F-F4DA-46AF-A8EB-6910AA11A74E}" presName="node" presStyleLbl="node1" presStyleIdx="0" presStyleCnt="6">
        <dgm:presLayoutVars>
          <dgm:bulletEnabled val="1"/>
        </dgm:presLayoutVars>
      </dgm:prSet>
      <dgm:spPr/>
    </dgm:pt>
    <dgm:pt modelId="{93C95180-753A-4E72-8C75-8EA02D60225C}" type="pres">
      <dgm:prSet presAssocID="{D0BD84D5-E695-43D4-9302-97EF7B626645}" presName="sibTrans" presStyleLbl="sibTrans1D1" presStyleIdx="0" presStyleCnt="5"/>
      <dgm:spPr/>
    </dgm:pt>
    <dgm:pt modelId="{1CB15DDD-CDA4-453B-A34E-26C90E60E166}" type="pres">
      <dgm:prSet presAssocID="{D0BD84D5-E695-43D4-9302-97EF7B626645}" presName="connectorText" presStyleLbl="sibTrans1D1" presStyleIdx="0" presStyleCnt="5"/>
      <dgm:spPr/>
    </dgm:pt>
    <dgm:pt modelId="{0AB21EB2-9F1A-465F-A62B-B0CB689FE250}" type="pres">
      <dgm:prSet presAssocID="{4B43162B-4DD7-45D5-B023-8660627308DB}" presName="node" presStyleLbl="node1" presStyleIdx="1" presStyleCnt="6">
        <dgm:presLayoutVars>
          <dgm:bulletEnabled val="1"/>
        </dgm:presLayoutVars>
      </dgm:prSet>
      <dgm:spPr/>
    </dgm:pt>
    <dgm:pt modelId="{54D8C8BE-807F-42C8-BC6E-D32798A8BD68}" type="pres">
      <dgm:prSet presAssocID="{FB96A04C-B143-4B1F-ACBC-6F900C5A0053}" presName="sibTrans" presStyleLbl="sibTrans1D1" presStyleIdx="1" presStyleCnt="5"/>
      <dgm:spPr/>
    </dgm:pt>
    <dgm:pt modelId="{0DD97168-F2A1-4978-9727-5B86A79EB963}" type="pres">
      <dgm:prSet presAssocID="{FB96A04C-B143-4B1F-ACBC-6F900C5A0053}" presName="connectorText" presStyleLbl="sibTrans1D1" presStyleIdx="1" presStyleCnt="5"/>
      <dgm:spPr/>
    </dgm:pt>
    <dgm:pt modelId="{A8CED9DC-C7B3-4484-9784-F5AEE68F1662}" type="pres">
      <dgm:prSet presAssocID="{6FDD6883-9D2A-4AFB-A43A-4E94D85A0AB9}" presName="node" presStyleLbl="node1" presStyleIdx="2" presStyleCnt="6">
        <dgm:presLayoutVars>
          <dgm:bulletEnabled val="1"/>
        </dgm:presLayoutVars>
      </dgm:prSet>
      <dgm:spPr/>
    </dgm:pt>
    <dgm:pt modelId="{C8484D02-5CE4-4C11-9F77-D0141E05ACB9}" type="pres">
      <dgm:prSet presAssocID="{95EF86E2-5B72-4F57-B67E-C1DE951FB6EE}" presName="sibTrans" presStyleLbl="sibTrans1D1" presStyleIdx="2" presStyleCnt="5"/>
      <dgm:spPr/>
    </dgm:pt>
    <dgm:pt modelId="{4B131F9E-C903-4899-9205-8A7D93388DB4}" type="pres">
      <dgm:prSet presAssocID="{95EF86E2-5B72-4F57-B67E-C1DE951FB6EE}" presName="connectorText" presStyleLbl="sibTrans1D1" presStyleIdx="2" presStyleCnt="5"/>
      <dgm:spPr/>
    </dgm:pt>
    <dgm:pt modelId="{8583B675-E3E2-491B-9696-82F4373FA2CB}" type="pres">
      <dgm:prSet presAssocID="{655EE7B2-81EB-464F-9CBB-231876C6F632}" presName="node" presStyleLbl="node1" presStyleIdx="3" presStyleCnt="6">
        <dgm:presLayoutVars>
          <dgm:bulletEnabled val="1"/>
        </dgm:presLayoutVars>
      </dgm:prSet>
      <dgm:spPr/>
    </dgm:pt>
    <dgm:pt modelId="{F57ECF54-715B-4715-B6D4-1A35E5158E14}" type="pres">
      <dgm:prSet presAssocID="{F8FDB719-9F8A-4486-A24F-94CA80E5D89F}" presName="sibTrans" presStyleLbl="sibTrans1D1" presStyleIdx="3" presStyleCnt="5"/>
      <dgm:spPr/>
    </dgm:pt>
    <dgm:pt modelId="{8562F1EA-14D6-49FD-BF42-597FCB6DB0EB}" type="pres">
      <dgm:prSet presAssocID="{F8FDB719-9F8A-4486-A24F-94CA80E5D89F}" presName="connectorText" presStyleLbl="sibTrans1D1" presStyleIdx="3" presStyleCnt="5"/>
      <dgm:spPr/>
    </dgm:pt>
    <dgm:pt modelId="{50ED8931-1AB7-46EB-A50C-B30244136F5B}" type="pres">
      <dgm:prSet presAssocID="{2E3C43E7-5265-4819-A96C-DF89ECD78C6D}" presName="node" presStyleLbl="node1" presStyleIdx="4" presStyleCnt="6">
        <dgm:presLayoutVars>
          <dgm:bulletEnabled val="1"/>
        </dgm:presLayoutVars>
      </dgm:prSet>
      <dgm:spPr/>
    </dgm:pt>
    <dgm:pt modelId="{5D8F09AE-2B3C-4E86-9C35-6AC4B5668419}" type="pres">
      <dgm:prSet presAssocID="{E58F0A9B-0FC4-428B-943B-1F4E53111E8B}" presName="sibTrans" presStyleLbl="sibTrans1D1" presStyleIdx="4" presStyleCnt="5"/>
      <dgm:spPr/>
    </dgm:pt>
    <dgm:pt modelId="{411951DB-989D-4759-B89B-2DDDB68F9EF1}" type="pres">
      <dgm:prSet presAssocID="{E58F0A9B-0FC4-428B-943B-1F4E53111E8B}" presName="connectorText" presStyleLbl="sibTrans1D1" presStyleIdx="4" presStyleCnt="5"/>
      <dgm:spPr/>
    </dgm:pt>
    <dgm:pt modelId="{E985F884-EAF9-4F02-AB9F-1F72D4549441}" type="pres">
      <dgm:prSet presAssocID="{CE66B663-AF19-4A46-B836-B4C07682AA59}" presName="node" presStyleLbl="node1" presStyleIdx="5" presStyleCnt="6">
        <dgm:presLayoutVars>
          <dgm:bulletEnabled val="1"/>
        </dgm:presLayoutVars>
      </dgm:prSet>
      <dgm:spPr/>
    </dgm:pt>
  </dgm:ptLst>
  <dgm:cxnLst>
    <dgm:cxn modelId="{C5AC4610-A5DB-47EE-B546-753B766A5DC4}" type="presOf" srcId="{95EF86E2-5B72-4F57-B67E-C1DE951FB6EE}" destId="{C8484D02-5CE4-4C11-9F77-D0141E05ACB9}" srcOrd="0" destOrd="0" presId="urn:microsoft.com/office/officeart/2016/7/layout/RepeatingBendingProcessNew"/>
    <dgm:cxn modelId="{60783511-BB40-4F1C-BF6B-2F5944FF7345}" type="presOf" srcId="{95EF86E2-5B72-4F57-B67E-C1DE951FB6EE}" destId="{4B131F9E-C903-4899-9205-8A7D93388DB4}" srcOrd="1" destOrd="0" presId="urn:microsoft.com/office/officeart/2016/7/layout/RepeatingBendingProcessNew"/>
    <dgm:cxn modelId="{F259A012-6F3E-4EF1-9DCF-876E43AAE5BA}" type="presOf" srcId="{FB96A04C-B143-4B1F-ACBC-6F900C5A0053}" destId="{0DD97168-F2A1-4978-9727-5B86A79EB963}" srcOrd="1" destOrd="0" presId="urn:microsoft.com/office/officeart/2016/7/layout/RepeatingBendingProcessNew"/>
    <dgm:cxn modelId="{FA49C925-85E8-48CC-A803-D446042883B6}" type="presOf" srcId="{FB96A04C-B143-4B1F-ACBC-6F900C5A0053}" destId="{54D8C8BE-807F-42C8-BC6E-D32798A8BD68}" srcOrd="0" destOrd="0" presId="urn:microsoft.com/office/officeart/2016/7/layout/RepeatingBendingProcessNew"/>
    <dgm:cxn modelId="{3A696F26-1E0E-4130-AFA5-A41C2BEC8479}" type="presOf" srcId="{84AEBA5F-F4DA-46AF-A8EB-6910AA11A74E}" destId="{D44C9E3E-5085-426F-AD6F-E180AC3C6A42}" srcOrd="0" destOrd="0" presId="urn:microsoft.com/office/officeart/2016/7/layout/RepeatingBendingProcessNew"/>
    <dgm:cxn modelId="{3F460E2B-E804-4D03-AE0D-A304073A608B}" srcId="{421BE169-A3D8-41BD-A6FB-EC8388143201}" destId="{2E3C43E7-5265-4819-A96C-DF89ECD78C6D}" srcOrd="4" destOrd="0" parTransId="{936B2F48-2DA8-40A2-93DE-A7238D92AB8B}" sibTransId="{E58F0A9B-0FC4-428B-943B-1F4E53111E8B}"/>
    <dgm:cxn modelId="{ACE4312B-29ED-4087-95DD-645CCD0806A5}" type="presOf" srcId="{F8FDB719-9F8A-4486-A24F-94CA80E5D89F}" destId="{8562F1EA-14D6-49FD-BF42-597FCB6DB0EB}" srcOrd="1" destOrd="0" presId="urn:microsoft.com/office/officeart/2016/7/layout/RepeatingBendingProcessNew"/>
    <dgm:cxn modelId="{75F87C3A-998C-4CAD-A65B-354416DE4A70}" type="presOf" srcId="{2E3C43E7-5265-4819-A96C-DF89ECD78C6D}" destId="{50ED8931-1AB7-46EB-A50C-B30244136F5B}" srcOrd="0" destOrd="0" presId="urn:microsoft.com/office/officeart/2016/7/layout/RepeatingBendingProcessNew"/>
    <dgm:cxn modelId="{63610742-78EC-4E9C-B096-C8854D69CE51}" srcId="{421BE169-A3D8-41BD-A6FB-EC8388143201}" destId="{6FDD6883-9D2A-4AFB-A43A-4E94D85A0AB9}" srcOrd="2" destOrd="0" parTransId="{8FD72779-E4A0-402A-8273-365AD0BDB2E7}" sibTransId="{95EF86E2-5B72-4F57-B67E-C1DE951FB6EE}"/>
    <dgm:cxn modelId="{A5108643-C69C-43D1-8B4A-4146304B8AD3}" type="presOf" srcId="{421BE169-A3D8-41BD-A6FB-EC8388143201}" destId="{F3B0C30A-337D-4EB9-B42D-BD5C67744CAC}" srcOrd="0" destOrd="0" presId="urn:microsoft.com/office/officeart/2016/7/layout/RepeatingBendingProcessNew"/>
    <dgm:cxn modelId="{539F8F69-5C45-428D-94E9-58091F23CBE4}" srcId="{421BE169-A3D8-41BD-A6FB-EC8388143201}" destId="{84AEBA5F-F4DA-46AF-A8EB-6910AA11A74E}" srcOrd="0" destOrd="0" parTransId="{6B14D10D-8648-406F-AE58-EF6F948E582B}" sibTransId="{D0BD84D5-E695-43D4-9302-97EF7B626645}"/>
    <dgm:cxn modelId="{59E29C6E-14A4-419C-BE18-07D9E524D3FF}" type="presOf" srcId="{D0BD84D5-E695-43D4-9302-97EF7B626645}" destId="{1CB15DDD-CDA4-453B-A34E-26C90E60E166}" srcOrd="1" destOrd="0" presId="urn:microsoft.com/office/officeart/2016/7/layout/RepeatingBendingProcessNew"/>
    <dgm:cxn modelId="{4953F471-04B0-4BC2-AFD2-CD047400A993}" type="presOf" srcId="{4B43162B-4DD7-45D5-B023-8660627308DB}" destId="{0AB21EB2-9F1A-465F-A62B-B0CB689FE250}" srcOrd="0" destOrd="0" presId="urn:microsoft.com/office/officeart/2016/7/layout/RepeatingBendingProcessNew"/>
    <dgm:cxn modelId="{7EA056B0-D2F4-448A-94D2-873966432B90}" srcId="{421BE169-A3D8-41BD-A6FB-EC8388143201}" destId="{655EE7B2-81EB-464F-9CBB-231876C6F632}" srcOrd="3" destOrd="0" parTransId="{198927A4-3D0B-4142-B6EF-FCEBEF5869B6}" sibTransId="{F8FDB719-9F8A-4486-A24F-94CA80E5D89F}"/>
    <dgm:cxn modelId="{35787DB1-77FB-46E9-B126-AECE6C2FBF8E}" type="presOf" srcId="{655EE7B2-81EB-464F-9CBB-231876C6F632}" destId="{8583B675-E3E2-491B-9696-82F4373FA2CB}" srcOrd="0" destOrd="0" presId="urn:microsoft.com/office/officeart/2016/7/layout/RepeatingBendingProcessNew"/>
    <dgm:cxn modelId="{CFD793B5-E770-4159-B98B-67C75F7C5204}" type="presOf" srcId="{6FDD6883-9D2A-4AFB-A43A-4E94D85A0AB9}" destId="{A8CED9DC-C7B3-4484-9784-F5AEE68F1662}" srcOrd="0" destOrd="0" presId="urn:microsoft.com/office/officeart/2016/7/layout/RepeatingBendingProcessNew"/>
    <dgm:cxn modelId="{7976C6B9-85F5-4179-B4C3-F646605CFF5F}" type="presOf" srcId="{E58F0A9B-0FC4-428B-943B-1F4E53111E8B}" destId="{5D8F09AE-2B3C-4E86-9C35-6AC4B5668419}" srcOrd="0" destOrd="0" presId="urn:microsoft.com/office/officeart/2016/7/layout/RepeatingBendingProcessNew"/>
    <dgm:cxn modelId="{F29CA5BF-90AF-41AC-B829-83162033B025}" type="presOf" srcId="{CE66B663-AF19-4A46-B836-B4C07682AA59}" destId="{E985F884-EAF9-4F02-AB9F-1F72D4549441}" srcOrd="0" destOrd="0" presId="urn:microsoft.com/office/officeart/2016/7/layout/RepeatingBendingProcessNew"/>
    <dgm:cxn modelId="{A582A2CF-7F81-41D9-860E-D4593BB8FD21}" type="presOf" srcId="{E58F0A9B-0FC4-428B-943B-1F4E53111E8B}" destId="{411951DB-989D-4759-B89B-2DDDB68F9EF1}" srcOrd="1" destOrd="0" presId="urn:microsoft.com/office/officeart/2016/7/layout/RepeatingBendingProcessNew"/>
    <dgm:cxn modelId="{16D8CFD2-9B43-4CD1-8F4E-679948A863EF}" type="presOf" srcId="{F8FDB719-9F8A-4486-A24F-94CA80E5D89F}" destId="{F57ECF54-715B-4715-B6D4-1A35E5158E14}" srcOrd="0" destOrd="0" presId="urn:microsoft.com/office/officeart/2016/7/layout/RepeatingBendingProcessNew"/>
    <dgm:cxn modelId="{693E5DF0-8F10-4973-9A1B-7C1FAD079CCF}" type="presOf" srcId="{D0BD84D5-E695-43D4-9302-97EF7B626645}" destId="{93C95180-753A-4E72-8C75-8EA02D60225C}" srcOrd="0" destOrd="0" presId="urn:microsoft.com/office/officeart/2016/7/layout/RepeatingBendingProcessNew"/>
    <dgm:cxn modelId="{3B7938F1-63BE-46A5-9F4C-74400DD5BB3C}" srcId="{421BE169-A3D8-41BD-A6FB-EC8388143201}" destId="{4B43162B-4DD7-45D5-B023-8660627308DB}" srcOrd="1" destOrd="0" parTransId="{E0EAAAC2-9A82-4A12-86AA-8B516D1B8128}" sibTransId="{FB96A04C-B143-4B1F-ACBC-6F900C5A0053}"/>
    <dgm:cxn modelId="{59EA7DFB-A6FB-4CA7-A16E-8F98CB7EDE01}" srcId="{421BE169-A3D8-41BD-A6FB-EC8388143201}" destId="{CE66B663-AF19-4A46-B836-B4C07682AA59}" srcOrd="5" destOrd="0" parTransId="{B8F0095C-F8BB-41BA-8502-F8B0B3FA6509}" sibTransId="{911F859E-BE01-4EA0-9AE3-30ED6FE9E303}"/>
    <dgm:cxn modelId="{1CD4ABB2-440B-44A0-BB13-2CF67E9CB1E2}" type="presParOf" srcId="{F3B0C30A-337D-4EB9-B42D-BD5C67744CAC}" destId="{D44C9E3E-5085-426F-AD6F-E180AC3C6A42}" srcOrd="0" destOrd="0" presId="urn:microsoft.com/office/officeart/2016/7/layout/RepeatingBendingProcessNew"/>
    <dgm:cxn modelId="{35DAB55D-A642-4B17-B0A6-1BBA458CA711}" type="presParOf" srcId="{F3B0C30A-337D-4EB9-B42D-BD5C67744CAC}" destId="{93C95180-753A-4E72-8C75-8EA02D60225C}" srcOrd="1" destOrd="0" presId="urn:microsoft.com/office/officeart/2016/7/layout/RepeatingBendingProcessNew"/>
    <dgm:cxn modelId="{F68A011C-6083-4113-B33B-2B70CA1EDE9B}" type="presParOf" srcId="{93C95180-753A-4E72-8C75-8EA02D60225C}" destId="{1CB15DDD-CDA4-453B-A34E-26C90E60E166}" srcOrd="0" destOrd="0" presId="urn:microsoft.com/office/officeart/2016/7/layout/RepeatingBendingProcessNew"/>
    <dgm:cxn modelId="{1E0AFB99-41FA-419E-AE8C-AFFADA60C4A6}" type="presParOf" srcId="{F3B0C30A-337D-4EB9-B42D-BD5C67744CAC}" destId="{0AB21EB2-9F1A-465F-A62B-B0CB689FE250}" srcOrd="2" destOrd="0" presId="urn:microsoft.com/office/officeart/2016/7/layout/RepeatingBendingProcessNew"/>
    <dgm:cxn modelId="{7ECF81D6-4C13-41C5-AA71-2DD9421939B8}" type="presParOf" srcId="{F3B0C30A-337D-4EB9-B42D-BD5C67744CAC}" destId="{54D8C8BE-807F-42C8-BC6E-D32798A8BD68}" srcOrd="3" destOrd="0" presId="urn:microsoft.com/office/officeart/2016/7/layout/RepeatingBendingProcessNew"/>
    <dgm:cxn modelId="{B478A67E-F668-4D6C-9ACA-37E141FDC81B}" type="presParOf" srcId="{54D8C8BE-807F-42C8-BC6E-D32798A8BD68}" destId="{0DD97168-F2A1-4978-9727-5B86A79EB963}" srcOrd="0" destOrd="0" presId="urn:microsoft.com/office/officeart/2016/7/layout/RepeatingBendingProcessNew"/>
    <dgm:cxn modelId="{DD5342BD-1685-4EE0-8446-223A5969B976}" type="presParOf" srcId="{F3B0C30A-337D-4EB9-B42D-BD5C67744CAC}" destId="{A8CED9DC-C7B3-4484-9784-F5AEE68F1662}" srcOrd="4" destOrd="0" presId="urn:microsoft.com/office/officeart/2016/7/layout/RepeatingBendingProcessNew"/>
    <dgm:cxn modelId="{07183347-DC52-408D-902D-3D877B4637DF}" type="presParOf" srcId="{F3B0C30A-337D-4EB9-B42D-BD5C67744CAC}" destId="{C8484D02-5CE4-4C11-9F77-D0141E05ACB9}" srcOrd="5" destOrd="0" presId="urn:microsoft.com/office/officeart/2016/7/layout/RepeatingBendingProcessNew"/>
    <dgm:cxn modelId="{258D9394-CE4E-4B55-A766-BD22644BFED7}" type="presParOf" srcId="{C8484D02-5CE4-4C11-9F77-D0141E05ACB9}" destId="{4B131F9E-C903-4899-9205-8A7D93388DB4}" srcOrd="0" destOrd="0" presId="urn:microsoft.com/office/officeart/2016/7/layout/RepeatingBendingProcessNew"/>
    <dgm:cxn modelId="{9E26FCA7-7012-423C-8258-7FF3DCC41F4A}" type="presParOf" srcId="{F3B0C30A-337D-4EB9-B42D-BD5C67744CAC}" destId="{8583B675-E3E2-491B-9696-82F4373FA2CB}" srcOrd="6" destOrd="0" presId="urn:microsoft.com/office/officeart/2016/7/layout/RepeatingBendingProcessNew"/>
    <dgm:cxn modelId="{16D7D82D-79C4-4BB7-9AB0-C235294DF7C0}" type="presParOf" srcId="{F3B0C30A-337D-4EB9-B42D-BD5C67744CAC}" destId="{F57ECF54-715B-4715-B6D4-1A35E5158E14}" srcOrd="7" destOrd="0" presId="urn:microsoft.com/office/officeart/2016/7/layout/RepeatingBendingProcessNew"/>
    <dgm:cxn modelId="{59C10141-8CF2-42DB-A661-C990956CB5E9}" type="presParOf" srcId="{F57ECF54-715B-4715-B6D4-1A35E5158E14}" destId="{8562F1EA-14D6-49FD-BF42-597FCB6DB0EB}" srcOrd="0" destOrd="0" presId="urn:microsoft.com/office/officeart/2016/7/layout/RepeatingBendingProcessNew"/>
    <dgm:cxn modelId="{D247BB31-095A-4CA7-9AD5-18C5BC7F0B4E}" type="presParOf" srcId="{F3B0C30A-337D-4EB9-B42D-BD5C67744CAC}" destId="{50ED8931-1AB7-46EB-A50C-B30244136F5B}" srcOrd="8" destOrd="0" presId="urn:microsoft.com/office/officeart/2016/7/layout/RepeatingBendingProcessNew"/>
    <dgm:cxn modelId="{92695128-BF05-4C49-A912-21DA869F713D}" type="presParOf" srcId="{F3B0C30A-337D-4EB9-B42D-BD5C67744CAC}" destId="{5D8F09AE-2B3C-4E86-9C35-6AC4B5668419}" srcOrd="9" destOrd="0" presId="urn:microsoft.com/office/officeart/2016/7/layout/RepeatingBendingProcessNew"/>
    <dgm:cxn modelId="{393C74F4-FBDC-4AFA-9365-F6C85764A2E6}" type="presParOf" srcId="{5D8F09AE-2B3C-4E86-9C35-6AC4B5668419}" destId="{411951DB-989D-4759-B89B-2DDDB68F9EF1}" srcOrd="0" destOrd="0" presId="urn:microsoft.com/office/officeart/2016/7/layout/RepeatingBendingProcessNew"/>
    <dgm:cxn modelId="{0F0E0C3A-83BE-42D8-8034-25AF02CAC667}" type="presParOf" srcId="{F3B0C30A-337D-4EB9-B42D-BD5C67744CAC}" destId="{E985F884-EAF9-4F02-AB9F-1F72D4549441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B1BC9CD-641E-42C5-AA07-14123BF10C1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BD801480-0058-4E20-91F9-7F92141CF69F}">
      <dgm:prSet/>
      <dgm:spPr/>
      <dgm:t>
        <a:bodyPr/>
        <a:lstStyle/>
        <a:p>
          <a:r>
            <a:rPr lang="pl-PL" b="1"/>
            <a:t>Indywidualizacja i kontekstualizacja</a:t>
          </a:r>
          <a:endParaRPr lang="en-US"/>
        </a:p>
      </dgm:t>
    </dgm:pt>
    <dgm:pt modelId="{DDA23FAC-AACE-44B4-9124-F5C60EC13E73}" type="parTrans" cxnId="{1BF13633-9419-47AF-AEDB-D7FEAD6AA3A2}">
      <dgm:prSet/>
      <dgm:spPr/>
      <dgm:t>
        <a:bodyPr/>
        <a:lstStyle/>
        <a:p>
          <a:endParaRPr lang="en-US"/>
        </a:p>
      </dgm:t>
    </dgm:pt>
    <dgm:pt modelId="{12748C5F-745D-489C-8083-D2F8D2C73C56}" type="sibTrans" cxnId="{1BF13633-9419-47AF-AEDB-D7FEAD6AA3A2}">
      <dgm:prSet/>
      <dgm:spPr/>
      <dgm:t>
        <a:bodyPr/>
        <a:lstStyle/>
        <a:p>
          <a:endParaRPr lang="en-US"/>
        </a:p>
      </dgm:t>
    </dgm:pt>
    <dgm:pt modelId="{5A4E8AE7-4A37-4B08-80B1-658402E5531F}">
      <dgm:prSet/>
      <dgm:spPr/>
      <dgm:t>
        <a:bodyPr/>
        <a:lstStyle/>
        <a:p>
          <a:r>
            <a:rPr lang="pl-PL"/>
            <a:t>Uwzględnianie w ocenie dydaktycznej </a:t>
          </a:r>
          <a:r>
            <a:rPr lang="pl-PL" b="1"/>
            <a:t>specyfiki przedmiotu</a:t>
          </a:r>
          <a:r>
            <a:rPr lang="pl-PL"/>
            <a:t> (np. przedmioty obowiązkowe, zaawansowane vs. podstawowe) i </a:t>
          </a:r>
          <a:r>
            <a:rPr lang="pl-PL" b="1"/>
            <a:t>wielkości grupy</a:t>
          </a:r>
          <a:r>
            <a:rPr lang="pl-PL"/>
            <a:t>. Należy odejść od zasady "jedna miara dla wszystkich".</a:t>
          </a:r>
          <a:endParaRPr lang="en-US"/>
        </a:p>
      </dgm:t>
    </dgm:pt>
    <dgm:pt modelId="{9AA2F527-2594-40E9-AC44-647CFC06176B}" type="parTrans" cxnId="{6E29F00E-170B-4FF6-9B38-9A4742123A16}">
      <dgm:prSet/>
      <dgm:spPr/>
      <dgm:t>
        <a:bodyPr/>
        <a:lstStyle/>
        <a:p>
          <a:endParaRPr lang="en-US"/>
        </a:p>
      </dgm:t>
    </dgm:pt>
    <dgm:pt modelId="{D8A21D89-60DB-4720-B8E0-0F3FB75761CB}" type="sibTrans" cxnId="{6E29F00E-170B-4FF6-9B38-9A4742123A16}">
      <dgm:prSet/>
      <dgm:spPr/>
      <dgm:t>
        <a:bodyPr/>
        <a:lstStyle/>
        <a:p>
          <a:endParaRPr lang="en-US"/>
        </a:p>
      </dgm:t>
    </dgm:pt>
    <dgm:pt modelId="{A2617F18-F0D3-4457-9865-EB773D0C08C2}">
      <dgm:prSet/>
      <dgm:spPr/>
      <dgm:t>
        <a:bodyPr/>
        <a:lstStyle/>
        <a:p>
          <a:r>
            <a:rPr lang="pl-PL" b="1"/>
            <a:t>Edukacja studentów</a:t>
          </a:r>
          <a:endParaRPr lang="en-US"/>
        </a:p>
      </dgm:t>
    </dgm:pt>
    <dgm:pt modelId="{7C16D070-61C7-48AD-80E9-833C9E56AF6E}" type="parTrans" cxnId="{F2E10109-F247-4204-BFF1-4B540A14CE54}">
      <dgm:prSet/>
      <dgm:spPr/>
      <dgm:t>
        <a:bodyPr/>
        <a:lstStyle/>
        <a:p>
          <a:endParaRPr lang="en-US"/>
        </a:p>
      </dgm:t>
    </dgm:pt>
    <dgm:pt modelId="{22F979FC-3978-48EF-9C9C-BBE31E9B3D49}" type="sibTrans" cxnId="{F2E10109-F247-4204-BFF1-4B540A14CE54}">
      <dgm:prSet/>
      <dgm:spPr/>
      <dgm:t>
        <a:bodyPr/>
        <a:lstStyle/>
        <a:p>
          <a:endParaRPr lang="en-US"/>
        </a:p>
      </dgm:t>
    </dgm:pt>
    <dgm:pt modelId="{B67A1006-1417-495A-8B9E-5AB8F11DF1A3}">
      <dgm:prSet/>
      <dgm:spPr/>
      <dgm:t>
        <a:bodyPr/>
        <a:lstStyle/>
        <a:p>
          <a:r>
            <a:rPr lang="pl-PL"/>
            <a:t>Wprowadzenie na studiach szkoleń lub zajęć mających na celu nauczenie studentów, </a:t>
          </a:r>
          <a:r>
            <a:rPr lang="pl-PL" b="1"/>
            <a:t>jak sporządzać konstruktywny, merytoryczny </a:t>
          </a:r>
          <a:r>
            <a:rPr lang="pl-PL" b="1" i="1"/>
            <a:t>feedback</a:t>
          </a:r>
          <a:r>
            <a:rPr lang="pl-PL"/>
            <a:t>, a nie wyrażać wyłącznie emocje.</a:t>
          </a:r>
          <a:endParaRPr lang="en-US"/>
        </a:p>
      </dgm:t>
    </dgm:pt>
    <dgm:pt modelId="{65D5E4B2-05D1-4C0A-91F0-D283CDBD67AD}" type="parTrans" cxnId="{830C3E2A-6E40-4DDA-A2A4-066455E5A96E}">
      <dgm:prSet/>
      <dgm:spPr/>
      <dgm:t>
        <a:bodyPr/>
        <a:lstStyle/>
        <a:p>
          <a:endParaRPr lang="en-US"/>
        </a:p>
      </dgm:t>
    </dgm:pt>
    <dgm:pt modelId="{B7DC2CFC-2482-4598-99EA-A0405E545544}" type="sibTrans" cxnId="{830C3E2A-6E40-4DDA-A2A4-066455E5A96E}">
      <dgm:prSet/>
      <dgm:spPr/>
      <dgm:t>
        <a:bodyPr/>
        <a:lstStyle/>
        <a:p>
          <a:endParaRPr lang="en-US"/>
        </a:p>
      </dgm:t>
    </dgm:pt>
    <dgm:pt modelId="{BE87EA42-8167-4D4B-AEA7-FA411783B3BD}" type="pres">
      <dgm:prSet presAssocID="{2B1BC9CD-641E-42C5-AA07-14123BF10C1E}" presName="root" presStyleCnt="0">
        <dgm:presLayoutVars>
          <dgm:dir/>
          <dgm:resizeHandles val="exact"/>
        </dgm:presLayoutVars>
      </dgm:prSet>
      <dgm:spPr/>
    </dgm:pt>
    <dgm:pt modelId="{2E042093-D310-48EB-A7A0-B2BB12FEB1CE}" type="pres">
      <dgm:prSet presAssocID="{BD801480-0058-4E20-91F9-7F92141CF69F}" presName="compNode" presStyleCnt="0"/>
      <dgm:spPr/>
    </dgm:pt>
    <dgm:pt modelId="{3A334BCE-CCB1-402A-9D4F-1C788DEC0F0A}" type="pres">
      <dgm:prSet presAssocID="{BD801480-0058-4E20-91F9-7F92141CF69F}" presName="bgRect" presStyleLbl="bgShp" presStyleIdx="0" presStyleCnt="4"/>
      <dgm:spPr/>
    </dgm:pt>
    <dgm:pt modelId="{B5EF50B1-A5C4-4D62-BB82-8C1F322ED9FC}" type="pres">
      <dgm:prSet presAssocID="{BD801480-0058-4E20-91F9-7F92141CF69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nacznik wyboru"/>
        </a:ext>
      </dgm:extLst>
    </dgm:pt>
    <dgm:pt modelId="{CB56DFB3-150D-4630-A85E-CA12BA10BF5E}" type="pres">
      <dgm:prSet presAssocID="{BD801480-0058-4E20-91F9-7F92141CF69F}" presName="spaceRect" presStyleCnt="0"/>
      <dgm:spPr/>
    </dgm:pt>
    <dgm:pt modelId="{F84905C0-82BF-48C8-AFB4-504069240C41}" type="pres">
      <dgm:prSet presAssocID="{BD801480-0058-4E20-91F9-7F92141CF69F}" presName="parTx" presStyleLbl="revTx" presStyleIdx="0" presStyleCnt="4">
        <dgm:presLayoutVars>
          <dgm:chMax val="0"/>
          <dgm:chPref val="0"/>
        </dgm:presLayoutVars>
      </dgm:prSet>
      <dgm:spPr/>
    </dgm:pt>
    <dgm:pt modelId="{5B5A9189-6ECD-4675-8C59-B9885364A54D}" type="pres">
      <dgm:prSet presAssocID="{12748C5F-745D-489C-8083-D2F8D2C73C56}" presName="sibTrans" presStyleCnt="0"/>
      <dgm:spPr/>
    </dgm:pt>
    <dgm:pt modelId="{3A246A0F-3798-479D-BCBD-CEAC1A17620E}" type="pres">
      <dgm:prSet presAssocID="{5A4E8AE7-4A37-4B08-80B1-658402E5531F}" presName="compNode" presStyleCnt="0"/>
      <dgm:spPr/>
    </dgm:pt>
    <dgm:pt modelId="{FB373D41-1D5C-4EC6-A272-026CB4D1E0C9}" type="pres">
      <dgm:prSet presAssocID="{5A4E8AE7-4A37-4B08-80B1-658402E5531F}" presName="bgRect" presStyleLbl="bgShp" presStyleIdx="1" presStyleCnt="4"/>
      <dgm:spPr/>
    </dgm:pt>
    <dgm:pt modelId="{5674EF13-CB44-4CCB-B7E7-724D62945523}" type="pres">
      <dgm:prSet presAssocID="{5A4E8AE7-4A37-4B08-80B1-658402E5531F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iedozwolone"/>
        </a:ext>
      </dgm:extLst>
    </dgm:pt>
    <dgm:pt modelId="{1068CD3C-E678-4A7A-B003-57554CC9510F}" type="pres">
      <dgm:prSet presAssocID="{5A4E8AE7-4A37-4B08-80B1-658402E5531F}" presName="spaceRect" presStyleCnt="0"/>
      <dgm:spPr/>
    </dgm:pt>
    <dgm:pt modelId="{6C2EFC71-1B5F-43F1-B6E0-65AEFCAB3E74}" type="pres">
      <dgm:prSet presAssocID="{5A4E8AE7-4A37-4B08-80B1-658402E5531F}" presName="parTx" presStyleLbl="revTx" presStyleIdx="1" presStyleCnt="4">
        <dgm:presLayoutVars>
          <dgm:chMax val="0"/>
          <dgm:chPref val="0"/>
        </dgm:presLayoutVars>
      </dgm:prSet>
      <dgm:spPr/>
    </dgm:pt>
    <dgm:pt modelId="{0DA3842A-270B-438C-B138-4DA10F9D80D8}" type="pres">
      <dgm:prSet presAssocID="{D8A21D89-60DB-4720-B8E0-0F3FB75761CB}" presName="sibTrans" presStyleCnt="0"/>
      <dgm:spPr/>
    </dgm:pt>
    <dgm:pt modelId="{7DDCF57C-430B-4790-BF13-70F8B6B97115}" type="pres">
      <dgm:prSet presAssocID="{A2617F18-F0D3-4457-9865-EB773D0C08C2}" presName="compNode" presStyleCnt="0"/>
      <dgm:spPr/>
    </dgm:pt>
    <dgm:pt modelId="{AB23C736-AF56-4C5D-B560-853CD84EE5A4}" type="pres">
      <dgm:prSet presAssocID="{A2617F18-F0D3-4457-9865-EB773D0C08C2}" presName="bgRect" presStyleLbl="bgShp" presStyleIdx="2" presStyleCnt="4"/>
      <dgm:spPr/>
    </dgm:pt>
    <dgm:pt modelId="{58BB1991-0D39-4326-8A94-DCD29331E20C}" type="pres">
      <dgm:prSet presAssocID="{A2617F18-F0D3-4457-9865-EB773D0C08C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siążki"/>
        </a:ext>
      </dgm:extLst>
    </dgm:pt>
    <dgm:pt modelId="{A12C98D3-4A43-445F-A5A9-83C7C71B3F26}" type="pres">
      <dgm:prSet presAssocID="{A2617F18-F0D3-4457-9865-EB773D0C08C2}" presName="spaceRect" presStyleCnt="0"/>
      <dgm:spPr/>
    </dgm:pt>
    <dgm:pt modelId="{DCE0E284-1741-465F-954A-2CE233FDEBB9}" type="pres">
      <dgm:prSet presAssocID="{A2617F18-F0D3-4457-9865-EB773D0C08C2}" presName="parTx" presStyleLbl="revTx" presStyleIdx="2" presStyleCnt="4">
        <dgm:presLayoutVars>
          <dgm:chMax val="0"/>
          <dgm:chPref val="0"/>
        </dgm:presLayoutVars>
      </dgm:prSet>
      <dgm:spPr/>
    </dgm:pt>
    <dgm:pt modelId="{D2D50F1F-AF58-49ED-9811-D4114CF5E4B7}" type="pres">
      <dgm:prSet presAssocID="{22F979FC-3978-48EF-9C9C-BBE31E9B3D49}" presName="sibTrans" presStyleCnt="0"/>
      <dgm:spPr/>
    </dgm:pt>
    <dgm:pt modelId="{E88063E6-4B5D-455D-BD87-5DF65A29C9E5}" type="pres">
      <dgm:prSet presAssocID="{B67A1006-1417-495A-8B9E-5AB8F11DF1A3}" presName="compNode" presStyleCnt="0"/>
      <dgm:spPr/>
    </dgm:pt>
    <dgm:pt modelId="{FB311E47-49D2-4049-8BCE-9694B8EC27CB}" type="pres">
      <dgm:prSet presAssocID="{B67A1006-1417-495A-8B9E-5AB8F11DF1A3}" presName="bgRect" presStyleLbl="bgShp" presStyleIdx="3" presStyleCnt="4"/>
      <dgm:spPr/>
    </dgm:pt>
    <dgm:pt modelId="{32003241-2E7C-41FB-9DC7-1ADCBBD2F93C}" type="pres">
      <dgm:prSet presAssocID="{B67A1006-1417-495A-8B9E-5AB8F11DF1A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lasa"/>
        </a:ext>
      </dgm:extLst>
    </dgm:pt>
    <dgm:pt modelId="{D10921BB-A270-407E-B110-A1BC007DDA5C}" type="pres">
      <dgm:prSet presAssocID="{B67A1006-1417-495A-8B9E-5AB8F11DF1A3}" presName="spaceRect" presStyleCnt="0"/>
      <dgm:spPr/>
    </dgm:pt>
    <dgm:pt modelId="{5277471C-F99E-46DB-A788-E33E3391DFE5}" type="pres">
      <dgm:prSet presAssocID="{B67A1006-1417-495A-8B9E-5AB8F11DF1A3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F2E10109-F247-4204-BFF1-4B540A14CE54}" srcId="{2B1BC9CD-641E-42C5-AA07-14123BF10C1E}" destId="{A2617F18-F0D3-4457-9865-EB773D0C08C2}" srcOrd="2" destOrd="0" parTransId="{7C16D070-61C7-48AD-80E9-833C9E56AF6E}" sibTransId="{22F979FC-3978-48EF-9C9C-BBE31E9B3D49}"/>
    <dgm:cxn modelId="{6E29F00E-170B-4FF6-9B38-9A4742123A16}" srcId="{2B1BC9CD-641E-42C5-AA07-14123BF10C1E}" destId="{5A4E8AE7-4A37-4B08-80B1-658402E5531F}" srcOrd="1" destOrd="0" parTransId="{9AA2F527-2594-40E9-AC44-647CFC06176B}" sibTransId="{D8A21D89-60DB-4720-B8E0-0F3FB75761CB}"/>
    <dgm:cxn modelId="{F9357712-FEDB-410A-948B-D1B8F5A85881}" type="presOf" srcId="{BD801480-0058-4E20-91F9-7F92141CF69F}" destId="{F84905C0-82BF-48C8-AFB4-504069240C41}" srcOrd="0" destOrd="0" presId="urn:microsoft.com/office/officeart/2018/2/layout/IconVerticalSolidList"/>
    <dgm:cxn modelId="{830C3E2A-6E40-4DDA-A2A4-066455E5A96E}" srcId="{2B1BC9CD-641E-42C5-AA07-14123BF10C1E}" destId="{B67A1006-1417-495A-8B9E-5AB8F11DF1A3}" srcOrd="3" destOrd="0" parTransId="{65D5E4B2-05D1-4C0A-91F0-D283CDBD67AD}" sibTransId="{B7DC2CFC-2482-4598-99EA-A0405E545544}"/>
    <dgm:cxn modelId="{1BF13633-9419-47AF-AEDB-D7FEAD6AA3A2}" srcId="{2B1BC9CD-641E-42C5-AA07-14123BF10C1E}" destId="{BD801480-0058-4E20-91F9-7F92141CF69F}" srcOrd="0" destOrd="0" parTransId="{DDA23FAC-AACE-44B4-9124-F5C60EC13E73}" sibTransId="{12748C5F-745D-489C-8083-D2F8D2C73C56}"/>
    <dgm:cxn modelId="{EFFF474D-6DA4-49C5-91F4-5D2B0BEC539A}" type="presOf" srcId="{B67A1006-1417-495A-8B9E-5AB8F11DF1A3}" destId="{5277471C-F99E-46DB-A788-E33E3391DFE5}" srcOrd="0" destOrd="0" presId="urn:microsoft.com/office/officeart/2018/2/layout/IconVerticalSolidList"/>
    <dgm:cxn modelId="{12522553-392D-4B85-BBB8-3D9B84F18F8E}" type="presOf" srcId="{2B1BC9CD-641E-42C5-AA07-14123BF10C1E}" destId="{BE87EA42-8167-4D4B-AEA7-FA411783B3BD}" srcOrd="0" destOrd="0" presId="urn:microsoft.com/office/officeart/2018/2/layout/IconVerticalSolidList"/>
    <dgm:cxn modelId="{D299B881-632C-4229-AE26-A8A1759C8CCC}" type="presOf" srcId="{5A4E8AE7-4A37-4B08-80B1-658402E5531F}" destId="{6C2EFC71-1B5F-43F1-B6E0-65AEFCAB3E74}" srcOrd="0" destOrd="0" presId="urn:microsoft.com/office/officeart/2018/2/layout/IconVerticalSolidList"/>
    <dgm:cxn modelId="{9552B3AE-6D3B-4B33-A3E1-CAD8053B856A}" type="presOf" srcId="{A2617F18-F0D3-4457-9865-EB773D0C08C2}" destId="{DCE0E284-1741-465F-954A-2CE233FDEBB9}" srcOrd="0" destOrd="0" presId="urn:microsoft.com/office/officeart/2018/2/layout/IconVerticalSolidList"/>
    <dgm:cxn modelId="{6BE858DA-9AEE-445C-AE1D-E848D2392125}" type="presParOf" srcId="{BE87EA42-8167-4D4B-AEA7-FA411783B3BD}" destId="{2E042093-D310-48EB-A7A0-B2BB12FEB1CE}" srcOrd="0" destOrd="0" presId="urn:microsoft.com/office/officeart/2018/2/layout/IconVerticalSolidList"/>
    <dgm:cxn modelId="{E410A66B-4D18-4305-8655-BFFF0C74F440}" type="presParOf" srcId="{2E042093-D310-48EB-A7A0-B2BB12FEB1CE}" destId="{3A334BCE-CCB1-402A-9D4F-1C788DEC0F0A}" srcOrd="0" destOrd="0" presId="urn:microsoft.com/office/officeart/2018/2/layout/IconVerticalSolidList"/>
    <dgm:cxn modelId="{5EB704B2-40F0-4D3D-AFCC-3B628AC874EE}" type="presParOf" srcId="{2E042093-D310-48EB-A7A0-B2BB12FEB1CE}" destId="{B5EF50B1-A5C4-4D62-BB82-8C1F322ED9FC}" srcOrd="1" destOrd="0" presId="urn:microsoft.com/office/officeart/2018/2/layout/IconVerticalSolidList"/>
    <dgm:cxn modelId="{26B69067-30A0-4E46-B86B-323C6C780FE8}" type="presParOf" srcId="{2E042093-D310-48EB-A7A0-B2BB12FEB1CE}" destId="{CB56DFB3-150D-4630-A85E-CA12BA10BF5E}" srcOrd="2" destOrd="0" presId="urn:microsoft.com/office/officeart/2018/2/layout/IconVerticalSolidList"/>
    <dgm:cxn modelId="{E5AF6388-EF3E-442A-A7A8-33733793108C}" type="presParOf" srcId="{2E042093-D310-48EB-A7A0-B2BB12FEB1CE}" destId="{F84905C0-82BF-48C8-AFB4-504069240C41}" srcOrd="3" destOrd="0" presId="urn:microsoft.com/office/officeart/2018/2/layout/IconVerticalSolidList"/>
    <dgm:cxn modelId="{F4BED793-4450-45DF-A3C3-D1444C689CD4}" type="presParOf" srcId="{BE87EA42-8167-4D4B-AEA7-FA411783B3BD}" destId="{5B5A9189-6ECD-4675-8C59-B9885364A54D}" srcOrd="1" destOrd="0" presId="urn:microsoft.com/office/officeart/2018/2/layout/IconVerticalSolidList"/>
    <dgm:cxn modelId="{32619C2C-A4E2-428A-B66B-FF425E4440EB}" type="presParOf" srcId="{BE87EA42-8167-4D4B-AEA7-FA411783B3BD}" destId="{3A246A0F-3798-479D-BCBD-CEAC1A17620E}" srcOrd="2" destOrd="0" presId="urn:microsoft.com/office/officeart/2018/2/layout/IconVerticalSolidList"/>
    <dgm:cxn modelId="{F61B6C53-96DF-496A-A7A9-3A22EB0A2264}" type="presParOf" srcId="{3A246A0F-3798-479D-BCBD-CEAC1A17620E}" destId="{FB373D41-1D5C-4EC6-A272-026CB4D1E0C9}" srcOrd="0" destOrd="0" presId="urn:microsoft.com/office/officeart/2018/2/layout/IconVerticalSolidList"/>
    <dgm:cxn modelId="{B58F2421-D6ED-48DA-A229-9CCBE0319586}" type="presParOf" srcId="{3A246A0F-3798-479D-BCBD-CEAC1A17620E}" destId="{5674EF13-CB44-4CCB-B7E7-724D62945523}" srcOrd="1" destOrd="0" presId="urn:microsoft.com/office/officeart/2018/2/layout/IconVerticalSolidList"/>
    <dgm:cxn modelId="{63042DF7-27EC-44F1-BF62-CB4977798DEB}" type="presParOf" srcId="{3A246A0F-3798-479D-BCBD-CEAC1A17620E}" destId="{1068CD3C-E678-4A7A-B003-57554CC9510F}" srcOrd="2" destOrd="0" presId="urn:microsoft.com/office/officeart/2018/2/layout/IconVerticalSolidList"/>
    <dgm:cxn modelId="{17CEE71E-A7C1-499B-B169-DA81C831503E}" type="presParOf" srcId="{3A246A0F-3798-479D-BCBD-CEAC1A17620E}" destId="{6C2EFC71-1B5F-43F1-B6E0-65AEFCAB3E74}" srcOrd="3" destOrd="0" presId="urn:microsoft.com/office/officeart/2018/2/layout/IconVerticalSolidList"/>
    <dgm:cxn modelId="{8AEE02E2-07A3-40B5-AC78-544E49A3A9B8}" type="presParOf" srcId="{BE87EA42-8167-4D4B-AEA7-FA411783B3BD}" destId="{0DA3842A-270B-438C-B138-4DA10F9D80D8}" srcOrd="3" destOrd="0" presId="urn:microsoft.com/office/officeart/2018/2/layout/IconVerticalSolidList"/>
    <dgm:cxn modelId="{F14F1280-0E44-49D6-8355-CFCB0A2A3BBE}" type="presParOf" srcId="{BE87EA42-8167-4D4B-AEA7-FA411783B3BD}" destId="{7DDCF57C-430B-4790-BF13-70F8B6B97115}" srcOrd="4" destOrd="0" presId="urn:microsoft.com/office/officeart/2018/2/layout/IconVerticalSolidList"/>
    <dgm:cxn modelId="{B84A15E6-90F1-47B5-A8D4-6FBFC2B9DB00}" type="presParOf" srcId="{7DDCF57C-430B-4790-BF13-70F8B6B97115}" destId="{AB23C736-AF56-4C5D-B560-853CD84EE5A4}" srcOrd="0" destOrd="0" presId="urn:microsoft.com/office/officeart/2018/2/layout/IconVerticalSolidList"/>
    <dgm:cxn modelId="{70A5372B-2DB5-42B0-9155-10BEF9BCDBA2}" type="presParOf" srcId="{7DDCF57C-430B-4790-BF13-70F8B6B97115}" destId="{58BB1991-0D39-4326-8A94-DCD29331E20C}" srcOrd="1" destOrd="0" presId="urn:microsoft.com/office/officeart/2018/2/layout/IconVerticalSolidList"/>
    <dgm:cxn modelId="{6E79B021-E50A-42D8-BDD7-D39DCFF687F6}" type="presParOf" srcId="{7DDCF57C-430B-4790-BF13-70F8B6B97115}" destId="{A12C98D3-4A43-445F-A5A9-83C7C71B3F26}" srcOrd="2" destOrd="0" presId="urn:microsoft.com/office/officeart/2018/2/layout/IconVerticalSolidList"/>
    <dgm:cxn modelId="{0EF3DC2F-22AC-47F7-9303-B133EB9DAEBD}" type="presParOf" srcId="{7DDCF57C-430B-4790-BF13-70F8B6B97115}" destId="{DCE0E284-1741-465F-954A-2CE233FDEBB9}" srcOrd="3" destOrd="0" presId="urn:microsoft.com/office/officeart/2018/2/layout/IconVerticalSolidList"/>
    <dgm:cxn modelId="{243DCAE3-FEAC-4989-92E5-2676777548EA}" type="presParOf" srcId="{BE87EA42-8167-4D4B-AEA7-FA411783B3BD}" destId="{D2D50F1F-AF58-49ED-9811-D4114CF5E4B7}" srcOrd="5" destOrd="0" presId="urn:microsoft.com/office/officeart/2018/2/layout/IconVerticalSolidList"/>
    <dgm:cxn modelId="{D9CA8AE6-D4C1-4EEE-8474-880564DA73E0}" type="presParOf" srcId="{BE87EA42-8167-4D4B-AEA7-FA411783B3BD}" destId="{E88063E6-4B5D-455D-BD87-5DF65A29C9E5}" srcOrd="6" destOrd="0" presId="urn:microsoft.com/office/officeart/2018/2/layout/IconVerticalSolidList"/>
    <dgm:cxn modelId="{D6B0A06A-4557-4FEF-919F-FD1B8A313F7B}" type="presParOf" srcId="{E88063E6-4B5D-455D-BD87-5DF65A29C9E5}" destId="{FB311E47-49D2-4049-8BCE-9694B8EC27CB}" srcOrd="0" destOrd="0" presId="urn:microsoft.com/office/officeart/2018/2/layout/IconVerticalSolidList"/>
    <dgm:cxn modelId="{892D177F-1B7B-4254-B668-4B22EA68A112}" type="presParOf" srcId="{E88063E6-4B5D-455D-BD87-5DF65A29C9E5}" destId="{32003241-2E7C-41FB-9DC7-1ADCBBD2F93C}" srcOrd="1" destOrd="0" presId="urn:microsoft.com/office/officeart/2018/2/layout/IconVerticalSolidList"/>
    <dgm:cxn modelId="{02E3782B-350A-490D-8081-3010D37DC02A}" type="presParOf" srcId="{E88063E6-4B5D-455D-BD87-5DF65A29C9E5}" destId="{D10921BB-A270-407E-B110-A1BC007DDA5C}" srcOrd="2" destOrd="0" presId="urn:microsoft.com/office/officeart/2018/2/layout/IconVerticalSolidList"/>
    <dgm:cxn modelId="{411F3A05-5866-442A-9BFF-15D9A002A992}" type="presParOf" srcId="{E88063E6-4B5D-455D-BD87-5DF65A29C9E5}" destId="{5277471C-F99E-46DB-A788-E33E3391DFE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F240041-8513-4754-897F-2D1F778DB6A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C75C6C98-7D34-4828-9FC2-E2649792CDDD}">
      <dgm:prSet/>
      <dgm:spPr/>
      <dgm:t>
        <a:bodyPr/>
        <a:lstStyle/>
        <a:p>
          <a:r>
            <a:rPr lang="pl-PL" b="1"/>
            <a:t>Promocja kultury feedbacku zamiast ataku</a:t>
          </a:r>
          <a:endParaRPr lang="en-US"/>
        </a:p>
      </dgm:t>
    </dgm:pt>
    <dgm:pt modelId="{D2E15A98-3E65-4D35-AAC7-E17225B4327B}" type="parTrans" cxnId="{F0E39268-7C9A-49DE-881E-A50804B09AC9}">
      <dgm:prSet/>
      <dgm:spPr/>
      <dgm:t>
        <a:bodyPr/>
        <a:lstStyle/>
        <a:p>
          <a:endParaRPr lang="en-US"/>
        </a:p>
      </dgm:t>
    </dgm:pt>
    <dgm:pt modelId="{D8DAC376-10E6-4133-B374-7779AABAFBDE}" type="sibTrans" cxnId="{F0E39268-7C9A-49DE-881E-A50804B09AC9}">
      <dgm:prSet/>
      <dgm:spPr/>
      <dgm:t>
        <a:bodyPr/>
        <a:lstStyle/>
        <a:p>
          <a:endParaRPr lang="en-US"/>
        </a:p>
      </dgm:t>
    </dgm:pt>
    <dgm:pt modelId="{DBAFFB1A-A2E8-47B8-A667-0236020E43B1}">
      <dgm:prSet/>
      <dgm:spPr/>
      <dgm:t>
        <a:bodyPr/>
        <a:lstStyle/>
        <a:p>
          <a:r>
            <a:rPr lang="pl-PL"/>
            <a:t>Zmiana podejścia, w której recenzja jest postrzegana jako </a:t>
          </a:r>
          <a:r>
            <a:rPr lang="pl-PL" b="1"/>
            <a:t>konstruktywny wkład</a:t>
          </a:r>
          <a:r>
            <a:rPr lang="pl-PL"/>
            <a:t> w rozwój naukowy pracy (co sprzyja podniesieniu jej jakości), a nie jako narzędzie do krytyki personalnej czy formalnej eliminacji.</a:t>
          </a:r>
          <a:endParaRPr lang="en-US"/>
        </a:p>
      </dgm:t>
    </dgm:pt>
    <dgm:pt modelId="{94FA9B97-5A8B-4543-8C70-45EA074686BB}" type="parTrans" cxnId="{E2F580BF-9374-4279-9A77-F0DECFF49E18}">
      <dgm:prSet/>
      <dgm:spPr/>
      <dgm:t>
        <a:bodyPr/>
        <a:lstStyle/>
        <a:p>
          <a:endParaRPr lang="en-US"/>
        </a:p>
      </dgm:t>
    </dgm:pt>
    <dgm:pt modelId="{88B905F2-9D07-4679-B42D-1636E3D4DDEA}" type="sibTrans" cxnId="{E2F580BF-9374-4279-9A77-F0DECFF49E18}">
      <dgm:prSet/>
      <dgm:spPr/>
      <dgm:t>
        <a:bodyPr/>
        <a:lstStyle/>
        <a:p>
          <a:endParaRPr lang="en-US"/>
        </a:p>
      </dgm:t>
    </dgm:pt>
    <dgm:pt modelId="{12797F4F-716A-4EA3-A67C-AE09FB90C65D}" type="pres">
      <dgm:prSet presAssocID="{1F240041-8513-4754-897F-2D1F778DB6A3}" presName="root" presStyleCnt="0">
        <dgm:presLayoutVars>
          <dgm:dir/>
          <dgm:resizeHandles val="exact"/>
        </dgm:presLayoutVars>
      </dgm:prSet>
      <dgm:spPr/>
    </dgm:pt>
    <dgm:pt modelId="{959103A1-CCD5-4CF1-B2ED-9EA6C37181F5}" type="pres">
      <dgm:prSet presAssocID="{C75C6C98-7D34-4828-9FC2-E2649792CDDD}" presName="compNode" presStyleCnt="0"/>
      <dgm:spPr/>
    </dgm:pt>
    <dgm:pt modelId="{2E30CB67-133A-4533-A4B7-2C97277EE6BB}" type="pres">
      <dgm:prSet presAssocID="{C75C6C98-7D34-4828-9FC2-E2649792CDDD}" presName="bgRect" presStyleLbl="bgShp" presStyleIdx="0" presStyleCnt="2"/>
      <dgm:spPr/>
    </dgm:pt>
    <dgm:pt modelId="{13132D9A-4583-4BBC-B057-8B11ACA959E1}" type="pres">
      <dgm:prSet presAssocID="{C75C6C98-7D34-4828-9FC2-E2649792CDDD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C2D34B39-062A-4F59-B2C0-BCC332235AE8}" type="pres">
      <dgm:prSet presAssocID="{C75C6C98-7D34-4828-9FC2-E2649792CDDD}" presName="spaceRect" presStyleCnt="0"/>
      <dgm:spPr/>
    </dgm:pt>
    <dgm:pt modelId="{55912B1F-AB19-4ED0-8AF3-ADDB5EB231DF}" type="pres">
      <dgm:prSet presAssocID="{C75C6C98-7D34-4828-9FC2-E2649792CDDD}" presName="parTx" presStyleLbl="revTx" presStyleIdx="0" presStyleCnt="2">
        <dgm:presLayoutVars>
          <dgm:chMax val="0"/>
          <dgm:chPref val="0"/>
        </dgm:presLayoutVars>
      </dgm:prSet>
      <dgm:spPr/>
    </dgm:pt>
    <dgm:pt modelId="{4BDE868A-3062-4FE0-BD27-075801F76DEF}" type="pres">
      <dgm:prSet presAssocID="{D8DAC376-10E6-4133-B374-7779AABAFBDE}" presName="sibTrans" presStyleCnt="0"/>
      <dgm:spPr/>
    </dgm:pt>
    <dgm:pt modelId="{5870136C-AA3E-450D-8A2A-D63FCE727232}" type="pres">
      <dgm:prSet presAssocID="{DBAFFB1A-A2E8-47B8-A667-0236020E43B1}" presName="compNode" presStyleCnt="0"/>
      <dgm:spPr/>
    </dgm:pt>
    <dgm:pt modelId="{72878F7A-A430-4394-8353-17C8EA1D4EE0}" type="pres">
      <dgm:prSet presAssocID="{DBAFFB1A-A2E8-47B8-A667-0236020E43B1}" presName="bgRect" presStyleLbl="bgShp" presStyleIdx="1" presStyleCnt="2"/>
      <dgm:spPr/>
    </dgm:pt>
    <dgm:pt modelId="{F96DCF37-EB15-48DC-A7D2-5C1C3B0D62C0}" type="pres">
      <dgm:prSet presAssocID="{DBAFFB1A-A2E8-47B8-A667-0236020E43B1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nacznik wyboru"/>
        </a:ext>
      </dgm:extLst>
    </dgm:pt>
    <dgm:pt modelId="{57A00D19-AFCD-401F-A517-95DC3D2DFCE3}" type="pres">
      <dgm:prSet presAssocID="{DBAFFB1A-A2E8-47B8-A667-0236020E43B1}" presName="spaceRect" presStyleCnt="0"/>
      <dgm:spPr/>
    </dgm:pt>
    <dgm:pt modelId="{810AE56C-9B19-40FB-8B91-45410744F660}" type="pres">
      <dgm:prSet presAssocID="{DBAFFB1A-A2E8-47B8-A667-0236020E43B1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F0E39268-7C9A-49DE-881E-A50804B09AC9}" srcId="{1F240041-8513-4754-897F-2D1F778DB6A3}" destId="{C75C6C98-7D34-4828-9FC2-E2649792CDDD}" srcOrd="0" destOrd="0" parTransId="{D2E15A98-3E65-4D35-AAC7-E17225B4327B}" sibTransId="{D8DAC376-10E6-4133-B374-7779AABAFBDE}"/>
    <dgm:cxn modelId="{D8C3AC7C-C1EF-41C6-A63C-06F224838749}" type="presOf" srcId="{1F240041-8513-4754-897F-2D1F778DB6A3}" destId="{12797F4F-716A-4EA3-A67C-AE09FB90C65D}" srcOrd="0" destOrd="0" presId="urn:microsoft.com/office/officeart/2018/2/layout/IconVerticalSolidList"/>
    <dgm:cxn modelId="{67C4FC87-45D1-4BA1-B5E3-8A2B7881324C}" type="presOf" srcId="{DBAFFB1A-A2E8-47B8-A667-0236020E43B1}" destId="{810AE56C-9B19-40FB-8B91-45410744F660}" srcOrd="0" destOrd="0" presId="urn:microsoft.com/office/officeart/2018/2/layout/IconVerticalSolidList"/>
    <dgm:cxn modelId="{E2F580BF-9374-4279-9A77-F0DECFF49E18}" srcId="{1F240041-8513-4754-897F-2D1F778DB6A3}" destId="{DBAFFB1A-A2E8-47B8-A667-0236020E43B1}" srcOrd="1" destOrd="0" parTransId="{94FA9B97-5A8B-4543-8C70-45EA074686BB}" sibTransId="{88B905F2-9D07-4679-B42D-1636E3D4DDEA}"/>
    <dgm:cxn modelId="{806BF5CC-C009-45B2-9B53-C22D9B55740C}" type="presOf" srcId="{C75C6C98-7D34-4828-9FC2-E2649792CDDD}" destId="{55912B1F-AB19-4ED0-8AF3-ADDB5EB231DF}" srcOrd="0" destOrd="0" presId="urn:microsoft.com/office/officeart/2018/2/layout/IconVerticalSolidList"/>
    <dgm:cxn modelId="{1B15BB64-D6BC-4E81-B658-15A6839A20C6}" type="presParOf" srcId="{12797F4F-716A-4EA3-A67C-AE09FB90C65D}" destId="{959103A1-CCD5-4CF1-B2ED-9EA6C37181F5}" srcOrd="0" destOrd="0" presId="urn:microsoft.com/office/officeart/2018/2/layout/IconVerticalSolidList"/>
    <dgm:cxn modelId="{E8D080EF-504C-40E3-9E4E-F24E3EC5B175}" type="presParOf" srcId="{959103A1-CCD5-4CF1-B2ED-9EA6C37181F5}" destId="{2E30CB67-133A-4533-A4B7-2C97277EE6BB}" srcOrd="0" destOrd="0" presId="urn:microsoft.com/office/officeart/2018/2/layout/IconVerticalSolidList"/>
    <dgm:cxn modelId="{28AC9348-1CDC-4FA4-8551-56CC506BC96D}" type="presParOf" srcId="{959103A1-CCD5-4CF1-B2ED-9EA6C37181F5}" destId="{13132D9A-4583-4BBC-B057-8B11ACA959E1}" srcOrd="1" destOrd="0" presId="urn:microsoft.com/office/officeart/2018/2/layout/IconVerticalSolidList"/>
    <dgm:cxn modelId="{39F8FEE8-7E97-48D9-8A4B-C3C43ADDC64C}" type="presParOf" srcId="{959103A1-CCD5-4CF1-B2ED-9EA6C37181F5}" destId="{C2D34B39-062A-4F59-B2C0-BCC332235AE8}" srcOrd="2" destOrd="0" presId="urn:microsoft.com/office/officeart/2018/2/layout/IconVerticalSolidList"/>
    <dgm:cxn modelId="{6D61E57F-DF71-43F5-816E-D12CFA266555}" type="presParOf" srcId="{959103A1-CCD5-4CF1-B2ED-9EA6C37181F5}" destId="{55912B1F-AB19-4ED0-8AF3-ADDB5EB231DF}" srcOrd="3" destOrd="0" presId="urn:microsoft.com/office/officeart/2018/2/layout/IconVerticalSolidList"/>
    <dgm:cxn modelId="{ADABCE6F-91A7-4514-BBC4-A527F8DC8691}" type="presParOf" srcId="{12797F4F-716A-4EA3-A67C-AE09FB90C65D}" destId="{4BDE868A-3062-4FE0-BD27-075801F76DEF}" srcOrd="1" destOrd="0" presId="urn:microsoft.com/office/officeart/2018/2/layout/IconVerticalSolidList"/>
    <dgm:cxn modelId="{A13F7E1D-56A5-4921-AE7E-8A6EFD13017B}" type="presParOf" srcId="{12797F4F-716A-4EA3-A67C-AE09FB90C65D}" destId="{5870136C-AA3E-450D-8A2A-D63FCE727232}" srcOrd="2" destOrd="0" presId="urn:microsoft.com/office/officeart/2018/2/layout/IconVerticalSolidList"/>
    <dgm:cxn modelId="{D1D2CD2C-6E21-4081-96D8-BE21438146D1}" type="presParOf" srcId="{5870136C-AA3E-450D-8A2A-D63FCE727232}" destId="{72878F7A-A430-4394-8353-17C8EA1D4EE0}" srcOrd="0" destOrd="0" presId="urn:microsoft.com/office/officeart/2018/2/layout/IconVerticalSolidList"/>
    <dgm:cxn modelId="{8FC31B35-382F-4A60-B1CC-ACB2586B2B2F}" type="presParOf" srcId="{5870136C-AA3E-450D-8A2A-D63FCE727232}" destId="{F96DCF37-EB15-48DC-A7D2-5C1C3B0D62C0}" srcOrd="1" destOrd="0" presId="urn:microsoft.com/office/officeart/2018/2/layout/IconVerticalSolidList"/>
    <dgm:cxn modelId="{D7830FA2-15F4-4CA6-B3EF-184B983DF7F6}" type="presParOf" srcId="{5870136C-AA3E-450D-8A2A-D63FCE727232}" destId="{57A00D19-AFCD-401F-A517-95DC3D2DFCE3}" srcOrd="2" destOrd="0" presId="urn:microsoft.com/office/officeart/2018/2/layout/IconVerticalSolidList"/>
    <dgm:cxn modelId="{A5C3808F-391A-4ABA-A5DC-964E07C06747}" type="presParOf" srcId="{5870136C-AA3E-450D-8A2A-D63FCE727232}" destId="{810AE56C-9B19-40FB-8B91-45410744F66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A650FEC-3C11-4655-A6B0-787A96990A8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050AF4E9-57D9-4ECA-8894-3514AA0B2C7C}">
      <dgm:prSet/>
      <dgm:spPr/>
      <dgm:t>
        <a:bodyPr/>
        <a:lstStyle/>
        <a:p>
          <a:r>
            <a:rPr lang="pl-PL" b="1"/>
            <a:t>Wprowadzić system oceniania recenzji</a:t>
          </a:r>
          <a:endParaRPr lang="en-US"/>
        </a:p>
      </dgm:t>
    </dgm:pt>
    <dgm:pt modelId="{27D2BC33-37F4-4102-961E-B46DB6B7CF11}" type="parTrans" cxnId="{A177F988-5F62-4F40-AC34-B816964961FD}">
      <dgm:prSet/>
      <dgm:spPr/>
      <dgm:t>
        <a:bodyPr/>
        <a:lstStyle/>
        <a:p>
          <a:endParaRPr lang="en-US"/>
        </a:p>
      </dgm:t>
    </dgm:pt>
    <dgm:pt modelId="{E3169585-CAF1-42C3-BBC5-72D23D55F9C6}" type="sibTrans" cxnId="{A177F988-5F62-4F40-AC34-B816964961FD}">
      <dgm:prSet/>
      <dgm:spPr/>
      <dgm:t>
        <a:bodyPr/>
        <a:lstStyle/>
        <a:p>
          <a:endParaRPr lang="en-US"/>
        </a:p>
      </dgm:t>
    </dgm:pt>
    <dgm:pt modelId="{7234FE8B-1DFE-4071-BF87-E293EA4489C0}">
      <dgm:prSet/>
      <dgm:spPr/>
      <dgm:t>
        <a:bodyPr/>
        <a:lstStyle/>
        <a:p>
          <a:r>
            <a:rPr lang="pl-PL"/>
            <a:t>Umożliwienie redakcjom (lub RDN w procedurach awansowych) </a:t>
          </a:r>
          <a:r>
            <a:rPr lang="pl-PL" b="1"/>
            <a:t>oceny jakości</a:t>
          </a:r>
          <a:r>
            <a:rPr lang="pl-PL"/>
            <a:t> sporządzanych recenzji (np. pod kątem merytorycznego uzasadnienia i terminowości). Recenzenci notorycznie sporządzający słabe lub spóźnione recenzje powinni być z puli stopniowo wykluczani.</a:t>
          </a:r>
          <a:endParaRPr lang="en-US"/>
        </a:p>
      </dgm:t>
    </dgm:pt>
    <dgm:pt modelId="{70720481-0250-49BF-AFCF-4AA9BD236945}" type="parTrans" cxnId="{46B103A6-BC76-4B1A-8C36-0D09BE85B10E}">
      <dgm:prSet/>
      <dgm:spPr/>
      <dgm:t>
        <a:bodyPr/>
        <a:lstStyle/>
        <a:p>
          <a:endParaRPr lang="en-US"/>
        </a:p>
      </dgm:t>
    </dgm:pt>
    <dgm:pt modelId="{65B3585A-814A-408B-AA03-5EE3050F4746}" type="sibTrans" cxnId="{46B103A6-BC76-4B1A-8C36-0D09BE85B10E}">
      <dgm:prSet/>
      <dgm:spPr/>
      <dgm:t>
        <a:bodyPr/>
        <a:lstStyle/>
        <a:p>
          <a:endParaRPr lang="en-US"/>
        </a:p>
      </dgm:t>
    </dgm:pt>
    <dgm:pt modelId="{385FC548-600A-4BFA-A950-443F74AFBA5A}" type="pres">
      <dgm:prSet presAssocID="{AA650FEC-3C11-4655-A6B0-787A96990A8A}" presName="root" presStyleCnt="0">
        <dgm:presLayoutVars>
          <dgm:dir/>
          <dgm:resizeHandles val="exact"/>
        </dgm:presLayoutVars>
      </dgm:prSet>
      <dgm:spPr/>
    </dgm:pt>
    <dgm:pt modelId="{F326D555-956F-457A-90D8-4C1B80472AD0}" type="pres">
      <dgm:prSet presAssocID="{050AF4E9-57D9-4ECA-8894-3514AA0B2C7C}" presName="compNode" presStyleCnt="0"/>
      <dgm:spPr/>
    </dgm:pt>
    <dgm:pt modelId="{F27FABD4-4606-4F52-AA58-EDB7B211A217}" type="pres">
      <dgm:prSet presAssocID="{050AF4E9-57D9-4ECA-8894-3514AA0B2C7C}" presName="bgRect" presStyleLbl="bgShp" presStyleIdx="0" presStyleCnt="2"/>
      <dgm:spPr/>
    </dgm:pt>
    <dgm:pt modelId="{4D107030-5E06-465E-8501-76FCDF47E120}" type="pres">
      <dgm:prSet presAssocID="{050AF4E9-57D9-4ECA-8894-3514AA0B2C7C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zat"/>
        </a:ext>
      </dgm:extLst>
    </dgm:pt>
    <dgm:pt modelId="{8DD08CB1-39F6-4546-85F5-CDC54C41D6D0}" type="pres">
      <dgm:prSet presAssocID="{050AF4E9-57D9-4ECA-8894-3514AA0B2C7C}" presName="spaceRect" presStyleCnt="0"/>
      <dgm:spPr/>
    </dgm:pt>
    <dgm:pt modelId="{F9D8DDDB-876F-4526-9FD4-4BB5858F60C4}" type="pres">
      <dgm:prSet presAssocID="{050AF4E9-57D9-4ECA-8894-3514AA0B2C7C}" presName="parTx" presStyleLbl="revTx" presStyleIdx="0" presStyleCnt="2">
        <dgm:presLayoutVars>
          <dgm:chMax val="0"/>
          <dgm:chPref val="0"/>
        </dgm:presLayoutVars>
      </dgm:prSet>
      <dgm:spPr/>
    </dgm:pt>
    <dgm:pt modelId="{ABEA9655-92C7-48D6-A860-61B46B5C9FB4}" type="pres">
      <dgm:prSet presAssocID="{E3169585-CAF1-42C3-BBC5-72D23D55F9C6}" presName="sibTrans" presStyleCnt="0"/>
      <dgm:spPr/>
    </dgm:pt>
    <dgm:pt modelId="{0A3DB011-E840-46FA-9346-7F14C9893B60}" type="pres">
      <dgm:prSet presAssocID="{7234FE8B-1DFE-4071-BF87-E293EA4489C0}" presName="compNode" presStyleCnt="0"/>
      <dgm:spPr/>
    </dgm:pt>
    <dgm:pt modelId="{B62BFDFA-1DFF-45C3-82F0-D135C3878359}" type="pres">
      <dgm:prSet presAssocID="{7234FE8B-1DFE-4071-BF87-E293EA4489C0}" presName="bgRect" presStyleLbl="bgShp" presStyleIdx="1" presStyleCnt="2"/>
      <dgm:spPr/>
    </dgm:pt>
    <dgm:pt modelId="{B9FBD0B1-53D2-43CF-80BA-87A652F40675}" type="pres">
      <dgm:prSet presAssocID="{7234FE8B-1DFE-4071-BF87-E293EA4489C0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wiazda"/>
        </a:ext>
      </dgm:extLst>
    </dgm:pt>
    <dgm:pt modelId="{153AFF28-B654-4F77-B0DD-9148C6FF8214}" type="pres">
      <dgm:prSet presAssocID="{7234FE8B-1DFE-4071-BF87-E293EA4489C0}" presName="spaceRect" presStyleCnt="0"/>
      <dgm:spPr/>
    </dgm:pt>
    <dgm:pt modelId="{A318B3DB-0B29-47AB-B28E-988139936C07}" type="pres">
      <dgm:prSet presAssocID="{7234FE8B-1DFE-4071-BF87-E293EA4489C0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1406C467-9CDE-4FB3-896A-80B63975BEBC}" type="presOf" srcId="{050AF4E9-57D9-4ECA-8894-3514AA0B2C7C}" destId="{F9D8DDDB-876F-4526-9FD4-4BB5858F60C4}" srcOrd="0" destOrd="0" presId="urn:microsoft.com/office/officeart/2018/2/layout/IconVerticalSolidList"/>
    <dgm:cxn modelId="{529D147A-1BD4-4BFA-BFF8-3AC9B30925DC}" type="presOf" srcId="{AA650FEC-3C11-4655-A6B0-787A96990A8A}" destId="{385FC548-600A-4BFA-A950-443F74AFBA5A}" srcOrd="0" destOrd="0" presId="urn:microsoft.com/office/officeart/2018/2/layout/IconVerticalSolidList"/>
    <dgm:cxn modelId="{A177F988-5F62-4F40-AC34-B816964961FD}" srcId="{AA650FEC-3C11-4655-A6B0-787A96990A8A}" destId="{050AF4E9-57D9-4ECA-8894-3514AA0B2C7C}" srcOrd="0" destOrd="0" parTransId="{27D2BC33-37F4-4102-961E-B46DB6B7CF11}" sibTransId="{E3169585-CAF1-42C3-BBC5-72D23D55F9C6}"/>
    <dgm:cxn modelId="{46B103A6-BC76-4B1A-8C36-0D09BE85B10E}" srcId="{AA650FEC-3C11-4655-A6B0-787A96990A8A}" destId="{7234FE8B-1DFE-4071-BF87-E293EA4489C0}" srcOrd="1" destOrd="0" parTransId="{70720481-0250-49BF-AFCF-4AA9BD236945}" sibTransId="{65B3585A-814A-408B-AA03-5EE3050F4746}"/>
    <dgm:cxn modelId="{8C8041F8-BA46-4550-8713-505BC8335C67}" type="presOf" srcId="{7234FE8B-1DFE-4071-BF87-E293EA4489C0}" destId="{A318B3DB-0B29-47AB-B28E-988139936C07}" srcOrd="0" destOrd="0" presId="urn:microsoft.com/office/officeart/2018/2/layout/IconVerticalSolidList"/>
    <dgm:cxn modelId="{B6C05BFE-98C5-4AF6-B998-58AF6EB41D85}" type="presParOf" srcId="{385FC548-600A-4BFA-A950-443F74AFBA5A}" destId="{F326D555-956F-457A-90D8-4C1B80472AD0}" srcOrd="0" destOrd="0" presId="urn:microsoft.com/office/officeart/2018/2/layout/IconVerticalSolidList"/>
    <dgm:cxn modelId="{38A4786C-62AB-40EF-AA52-A8993B856DD9}" type="presParOf" srcId="{F326D555-956F-457A-90D8-4C1B80472AD0}" destId="{F27FABD4-4606-4F52-AA58-EDB7B211A217}" srcOrd="0" destOrd="0" presId="urn:microsoft.com/office/officeart/2018/2/layout/IconVerticalSolidList"/>
    <dgm:cxn modelId="{95AC8B56-37BF-461F-9038-7005E8498013}" type="presParOf" srcId="{F326D555-956F-457A-90D8-4C1B80472AD0}" destId="{4D107030-5E06-465E-8501-76FCDF47E120}" srcOrd="1" destOrd="0" presId="urn:microsoft.com/office/officeart/2018/2/layout/IconVerticalSolidList"/>
    <dgm:cxn modelId="{377E32B8-7427-4E83-95A1-D464AE4F2DF9}" type="presParOf" srcId="{F326D555-956F-457A-90D8-4C1B80472AD0}" destId="{8DD08CB1-39F6-4546-85F5-CDC54C41D6D0}" srcOrd="2" destOrd="0" presId="urn:microsoft.com/office/officeart/2018/2/layout/IconVerticalSolidList"/>
    <dgm:cxn modelId="{C656B87F-972D-4321-A89B-9BD464E40A8B}" type="presParOf" srcId="{F326D555-956F-457A-90D8-4C1B80472AD0}" destId="{F9D8DDDB-876F-4526-9FD4-4BB5858F60C4}" srcOrd="3" destOrd="0" presId="urn:microsoft.com/office/officeart/2018/2/layout/IconVerticalSolidList"/>
    <dgm:cxn modelId="{46420FE3-E34E-43F1-8396-06DB58D4A1B7}" type="presParOf" srcId="{385FC548-600A-4BFA-A950-443F74AFBA5A}" destId="{ABEA9655-92C7-48D6-A860-61B46B5C9FB4}" srcOrd="1" destOrd="0" presId="urn:microsoft.com/office/officeart/2018/2/layout/IconVerticalSolidList"/>
    <dgm:cxn modelId="{00F2FEA6-B241-43AC-A8FB-D253FBCAAA1A}" type="presParOf" srcId="{385FC548-600A-4BFA-A950-443F74AFBA5A}" destId="{0A3DB011-E840-46FA-9346-7F14C9893B60}" srcOrd="2" destOrd="0" presId="urn:microsoft.com/office/officeart/2018/2/layout/IconVerticalSolidList"/>
    <dgm:cxn modelId="{390B587C-55A6-4845-83A6-3C1841C3D54C}" type="presParOf" srcId="{0A3DB011-E840-46FA-9346-7F14C9893B60}" destId="{B62BFDFA-1DFF-45C3-82F0-D135C3878359}" srcOrd="0" destOrd="0" presId="urn:microsoft.com/office/officeart/2018/2/layout/IconVerticalSolidList"/>
    <dgm:cxn modelId="{4CE6E82A-BCDD-437B-B463-69B5E898287B}" type="presParOf" srcId="{0A3DB011-E840-46FA-9346-7F14C9893B60}" destId="{B9FBD0B1-53D2-43CF-80BA-87A652F40675}" srcOrd="1" destOrd="0" presId="urn:microsoft.com/office/officeart/2018/2/layout/IconVerticalSolidList"/>
    <dgm:cxn modelId="{7327B366-7833-48ED-9976-213F7AC9DBB3}" type="presParOf" srcId="{0A3DB011-E840-46FA-9346-7F14C9893B60}" destId="{153AFF28-B654-4F77-B0DD-9148C6FF8214}" srcOrd="2" destOrd="0" presId="urn:microsoft.com/office/officeart/2018/2/layout/IconVerticalSolidList"/>
    <dgm:cxn modelId="{4767DCC4-432A-4789-93C7-4B75DF2B2BB5}" type="presParOf" srcId="{0A3DB011-E840-46FA-9346-7F14C9893B60}" destId="{A318B3DB-0B29-47AB-B28E-988139936C0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E652537-9A04-4C09-9A70-8C47D837E3F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4FABD9BC-B9FA-4BFD-BE15-AE4A5E130611}">
      <dgm:prSet/>
      <dgm:spPr/>
      <dgm:t>
        <a:bodyPr/>
        <a:lstStyle/>
        <a:p>
          <a:r>
            <a:rPr lang="pl-PL"/>
            <a:t>Ocenę dydaktyki uzupełnić o:</a:t>
          </a:r>
          <a:endParaRPr lang="en-US"/>
        </a:p>
      </dgm:t>
    </dgm:pt>
    <dgm:pt modelId="{6CF2A51B-8EAB-4EC1-958A-F498D4C12314}" type="parTrans" cxnId="{DDD63140-FB10-4440-B5C4-A2811D0DA107}">
      <dgm:prSet/>
      <dgm:spPr/>
      <dgm:t>
        <a:bodyPr/>
        <a:lstStyle/>
        <a:p>
          <a:endParaRPr lang="en-US"/>
        </a:p>
      </dgm:t>
    </dgm:pt>
    <dgm:pt modelId="{A0BFF97F-436B-498F-9C7D-969A002740D6}" type="sibTrans" cxnId="{DDD63140-FB10-4440-B5C4-A2811D0DA107}">
      <dgm:prSet/>
      <dgm:spPr/>
      <dgm:t>
        <a:bodyPr/>
        <a:lstStyle/>
        <a:p>
          <a:endParaRPr lang="en-US"/>
        </a:p>
      </dgm:t>
    </dgm:pt>
    <dgm:pt modelId="{0DCD94CB-D919-45C1-B005-9EF48595161E}">
      <dgm:prSet/>
      <dgm:spPr/>
      <dgm:t>
        <a:bodyPr/>
        <a:lstStyle/>
        <a:p>
          <a:r>
            <a:rPr lang="pl-PL" b="1"/>
            <a:t>Ocenę koleżeńską (Peer Review):</a:t>
          </a:r>
          <a:r>
            <a:rPr lang="pl-PL"/>
            <a:t> Obserwacja zajęć przez doświadczonych dydaktyków.</a:t>
          </a:r>
          <a:endParaRPr lang="en-US"/>
        </a:p>
      </dgm:t>
    </dgm:pt>
    <dgm:pt modelId="{12F633C1-B41C-4448-9DDC-4CBBB29F110D}" type="parTrans" cxnId="{AA963CB8-F321-42F9-886F-B4FF410564FA}">
      <dgm:prSet/>
      <dgm:spPr/>
      <dgm:t>
        <a:bodyPr/>
        <a:lstStyle/>
        <a:p>
          <a:endParaRPr lang="en-US"/>
        </a:p>
      </dgm:t>
    </dgm:pt>
    <dgm:pt modelId="{410D876D-A979-4C26-AAA2-E38975BE316D}" type="sibTrans" cxnId="{AA963CB8-F321-42F9-886F-B4FF410564FA}">
      <dgm:prSet/>
      <dgm:spPr/>
      <dgm:t>
        <a:bodyPr/>
        <a:lstStyle/>
        <a:p>
          <a:endParaRPr lang="en-US"/>
        </a:p>
      </dgm:t>
    </dgm:pt>
    <dgm:pt modelId="{5B81B306-2159-4555-81D4-1EE96CCABEAF}">
      <dgm:prSet/>
      <dgm:spPr/>
      <dgm:t>
        <a:bodyPr/>
        <a:lstStyle/>
        <a:p>
          <a:r>
            <a:rPr lang="pl-PL" b="1"/>
            <a:t>Portfolio dydaktyczne:</a:t>
          </a:r>
          <a:r>
            <a:rPr lang="pl-PL"/>
            <a:t> Dokumentacja osiągnięć, innowacyjnych metod i refleksji nad własną pracą.</a:t>
          </a:r>
          <a:endParaRPr lang="en-US"/>
        </a:p>
      </dgm:t>
    </dgm:pt>
    <dgm:pt modelId="{B93E9011-E1E0-47E5-8F0C-0C706DA115DD}" type="parTrans" cxnId="{9174CE12-D0B1-44DC-B1B0-C978D39D47B5}">
      <dgm:prSet/>
      <dgm:spPr/>
      <dgm:t>
        <a:bodyPr/>
        <a:lstStyle/>
        <a:p>
          <a:endParaRPr lang="en-US"/>
        </a:p>
      </dgm:t>
    </dgm:pt>
    <dgm:pt modelId="{AEAFD9B5-3712-4FB1-9B2F-8E0733AD4455}" type="sibTrans" cxnId="{9174CE12-D0B1-44DC-B1B0-C978D39D47B5}">
      <dgm:prSet/>
      <dgm:spPr/>
      <dgm:t>
        <a:bodyPr/>
        <a:lstStyle/>
        <a:p>
          <a:endParaRPr lang="en-US"/>
        </a:p>
      </dgm:t>
    </dgm:pt>
    <dgm:pt modelId="{2BA556B1-0124-4824-AD40-C0566A699B9D}" type="pres">
      <dgm:prSet presAssocID="{9E652537-9A04-4C09-9A70-8C47D837E3FB}" presName="root" presStyleCnt="0">
        <dgm:presLayoutVars>
          <dgm:dir/>
          <dgm:resizeHandles val="exact"/>
        </dgm:presLayoutVars>
      </dgm:prSet>
      <dgm:spPr/>
    </dgm:pt>
    <dgm:pt modelId="{E2105346-ADE5-4DC1-AC7E-A468CCD48540}" type="pres">
      <dgm:prSet presAssocID="{4FABD9BC-B9FA-4BFD-BE15-AE4A5E130611}" presName="compNode" presStyleCnt="0"/>
      <dgm:spPr/>
    </dgm:pt>
    <dgm:pt modelId="{DEA8137C-C310-428D-9B93-59EB57DA760E}" type="pres">
      <dgm:prSet presAssocID="{4FABD9BC-B9FA-4BFD-BE15-AE4A5E130611}" presName="bgRect" presStyleLbl="bgShp" presStyleIdx="0" presStyleCnt="3"/>
      <dgm:spPr/>
    </dgm:pt>
    <dgm:pt modelId="{55CB09FE-9CE7-45A7-B06E-BFA993A96439}" type="pres">
      <dgm:prSet presAssocID="{4FABD9BC-B9FA-4BFD-BE15-AE4A5E13061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usk"/>
        </a:ext>
      </dgm:extLst>
    </dgm:pt>
    <dgm:pt modelId="{B377625F-822E-4642-ABCE-D875DF6ED200}" type="pres">
      <dgm:prSet presAssocID="{4FABD9BC-B9FA-4BFD-BE15-AE4A5E130611}" presName="spaceRect" presStyleCnt="0"/>
      <dgm:spPr/>
    </dgm:pt>
    <dgm:pt modelId="{2352CC50-220C-435D-B0AC-AE32F9A30DE2}" type="pres">
      <dgm:prSet presAssocID="{4FABD9BC-B9FA-4BFD-BE15-AE4A5E130611}" presName="parTx" presStyleLbl="revTx" presStyleIdx="0" presStyleCnt="3">
        <dgm:presLayoutVars>
          <dgm:chMax val="0"/>
          <dgm:chPref val="0"/>
        </dgm:presLayoutVars>
      </dgm:prSet>
      <dgm:spPr/>
    </dgm:pt>
    <dgm:pt modelId="{8667397A-953F-43C3-BAF0-6FBA648B1973}" type="pres">
      <dgm:prSet presAssocID="{A0BFF97F-436B-498F-9C7D-969A002740D6}" presName="sibTrans" presStyleCnt="0"/>
      <dgm:spPr/>
    </dgm:pt>
    <dgm:pt modelId="{E0329A67-8705-4037-8DBB-8B5E53BCC5B1}" type="pres">
      <dgm:prSet presAssocID="{0DCD94CB-D919-45C1-B005-9EF48595161E}" presName="compNode" presStyleCnt="0"/>
      <dgm:spPr/>
    </dgm:pt>
    <dgm:pt modelId="{42BC9AD3-893E-412D-9387-01C3DC78B115}" type="pres">
      <dgm:prSet presAssocID="{0DCD94CB-D919-45C1-B005-9EF48595161E}" presName="bgRect" presStyleLbl="bgShp" presStyleIdx="1" presStyleCnt="3"/>
      <dgm:spPr/>
    </dgm:pt>
    <dgm:pt modelId="{B6E146EA-B1D1-4CB4-903B-7BCB0958250F}" type="pres">
      <dgm:prSet presAssocID="{0DCD94CB-D919-45C1-B005-9EF48595161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curity Camera"/>
        </a:ext>
      </dgm:extLst>
    </dgm:pt>
    <dgm:pt modelId="{FE0BC209-DAC5-4421-A02D-8C1A631FD86E}" type="pres">
      <dgm:prSet presAssocID="{0DCD94CB-D919-45C1-B005-9EF48595161E}" presName="spaceRect" presStyleCnt="0"/>
      <dgm:spPr/>
    </dgm:pt>
    <dgm:pt modelId="{3F5AD412-10A9-439C-85E7-3F0F6C6A09F9}" type="pres">
      <dgm:prSet presAssocID="{0DCD94CB-D919-45C1-B005-9EF48595161E}" presName="parTx" presStyleLbl="revTx" presStyleIdx="1" presStyleCnt="3">
        <dgm:presLayoutVars>
          <dgm:chMax val="0"/>
          <dgm:chPref val="0"/>
        </dgm:presLayoutVars>
      </dgm:prSet>
      <dgm:spPr/>
    </dgm:pt>
    <dgm:pt modelId="{C7FE209C-25F1-44DC-8A64-9CF886E5B75D}" type="pres">
      <dgm:prSet presAssocID="{410D876D-A979-4C26-AAA2-E38975BE316D}" presName="sibTrans" presStyleCnt="0"/>
      <dgm:spPr/>
    </dgm:pt>
    <dgm:pt modelId="{790437D7-B937-4E12-9763-CCD07E8BE638}" type="pres">
      <dgm:prSet presAssocID="{5B81B306-2159-4555-81D4-1EE96CCABEAF}" presName="compNode" presStyleCnt="0"/>
      <dgm:spPr/>
    </dgm:pt>
    <dgm:pt modelId="{C4BEE036-78CB-4050-9E69-2C83DA5FA6D2}" type="pres">
      <dgm:prSet presAssocID="{5B81B306-2159-4555-81D4-1EE96CCABEAF}" presName="bgRect" presStyleLbl="bgShp" presStyleIdx="2" presStyleCnt="3"/>
      <dgm:spPr/>
    </dgm:pt>
    <dgm:pt modelId="{4D3498EC-4F6D-478B-BBAD-8F22AFE45947}" type="pres">
      <dgm:prSet presAssocID="{5B81B306-2159-4555-81D4-1EE96CCABEA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46FF91EE-503F-44FD-8E21-DA2C5BFFA521}" type="pres">
      <dgm:prSet presAssocID="{5B81B306-2159-4555-81D4-1EE96CCABEAF}" presName="spaceRect" presStyleCnt="0"/>
      <dgm:spPr/>
    </dgm:pt>
    <dgm:pt modelId="{2551BA0A-C1F9-4E62-878B-DDF7840D2D49}" type="pres">
      <dgm:prSet presAssocID="{5B81B306-2159-4555-81D4-1EE96CCABEA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9174CE12-D0B1-44DC-B1B0-C978D39D47B5}" srcId="{9E652537-9A04-4C09-9A70-8C47D837E3FB}" destId="{5B81B306-2159-4555-81D4-1EE96CCABEAF}" srcOrd="2" destOrd="0" parTransId="{B93E9011-E1E0-47E5-8F0C-0C706DA115DD}" sibTransId="{AEAFD9B5-3712-4FB1-9B2F-8E0733AD4455}"/>
    <dgm:cxn modelId="{FAE9E031-528E-476A-A0B8-89AFE039F642}" type="presOf" srcId="{4FABD9BC-B9FA-4BFD-BE15-AE4A5E130611}" destId="{2352CC50-220C-435D-B0AC-AE32F9A30DE2}" srcOrd="0" destOrd="0" presId="urn:microsoft.com/office/officeart/2018/2/layout/IconVerticalSolidList"/>
    <dgm:cxn modelId="{DDD63140-FB10-4440-B5C4-A2811D0DA107}" srcId="{9E652537-9A04-4C09-9A70-8C47D837E3FB}" destId="{4FABD9BC-B9FA-4BFD-BE15-AE4A5E130611}" srcOrd="0" destOrd="0" parTransId="{6CF2A51B-8EAB-4EC1-958A-F498D4C12314}" sibTransId="{A0BFF97F-436B-498F-9C7D-969A002740D6}"/>
    <dgm:cxn modelId="{D3387045-98A0-460A-972F-7B8CCE57810C}" type="presOf" srcId="{0DCD94CB-D919-45C1-B005-9EF48595161E}" destId="{3F5AD412-10A9-439C-85E7-3F0F6C6A09F9}" srcOrd="0" destOrd="0" presId="urn:microsoft.com/office/officeart/2018/2/layout/IconVerticalSolidList"/>
    <dgm:cxn modelId="{309CB89C-8C6E-4C17-86A2-FC9E02620191}" type="presOf" srcId="{5B81B306-2159-4555-81D4-1EE96CCABEAF}" destId="{2551BA0A-C1F9-4E62-878B-DDF7840D2D49}" srcOrd="0" destOrd="0" presId="urn:microsoft.com/office/officeart/2018/2/layout/IconVerticalSolidList"/>
    <dgm:cxn modelId="{AA963CB8-F321-42F9-886F-B4FF410564FA}" srcId="{9E652537-9A04-4C09-9A70-8C47D837E3FB}" destId="{0DCD94CB-D919-45C1-B005-9EF48595161E}" srcOrd="1" destOrd="0" parTransId="{12F633C1-B41C-4448-9DDC-4CBBB29F110D}" sibTransId="{410D876D-A979-4C26-AAA2-E38975BE316D}"/>
    <dgm:cxn modelId="{8D0389F0-EEB6-4080-A89C-122FDB616740}" type="presOf" srcId="{9E652537-9A04-4C09-9A70-8C47D837E3FB}" destId="{2BA556B1-0124-4824-AD40-C0566A699B9D}" srcOrd="0" destOrd="0" presId="urn:microsoft.com/office/officeart/2018/2/layout/IconVerticalSolidList"/>
    <dgm:cxn modelId="{80A39547-8820-4BFE-ACF1-BB6A0D979D89}" type="presParOf" srcId="{2BA556B1-0124-4824-AD40-C0566A699B9D}" destId="{E2105346-ADE5-4DC1-AC7E-A468CCD48540}" srcOrd="0" destOrd="0" presId="urn:microsoft.com/office/officeart/2018/2/layout/IconVerticalSolidList"/>
    <dgm:cxn modelId="{2060CBDC-BF9F-4B14-9317-6CACE39619E2}" type="presParOf" srcId="{E2105346-ADE5-4DC1-AC7E-A468CCD48540}" destId="{DEA8137C-C310-428D-9B93-59EB57DA760E}" srcOrd="0" destOrd="0" presId="urn:microsoft.com/office/officeart/2018/2/layout/IconVerticalSolidList"/>
    <dgm:cxn modelId="{A5D2AA58-3277-4891-92FC-46F58A65BCC1}" type="presParOf" srcId="{E2105346-ADE5-4DC1-AC7E-A468CCD48540}" destId="{55CB09FE-9CE7-45A7-B06E-BFA993A96439}" srcOrd="1" destOrd="0" presId="urn:microsoft.com/office/officeart/2018/2/layout/IconVerticalSolidList"/>
    <dgm:cxn modelId="{B96214B5-FDE8-46D7-8C17-977F6524148F}" type="presParOf" srcId="{E2105346-ADE5-4DC1-AC7E-A468CCD48540}" destId="{B377625F-822E-4642-ABCE-D875DF6ED200}" srcOrd="2" destOrd="0" presId="urn:microsoft.com/office/officeart/2018/2/layout/IconVerticalSolidList"/>
    <dgm:cxn modelId="{6397A572-A386-4B72-82D8-F4A7717F91E6}" type="presParOf" srcId="{E2105346-ADE5-4DC1-AC7E-A468CCD48540}" destId="{2352CC50-220C-435D-B0AC-AE32F9A30DE2}" srcOrd="3" destOrd="0" presId="urn:microsoft.com/office/officeart/2018/2/layout/IconVerticalSolidList"/>
    <dgm:cxn modelId="{946B7951-2822-491C-9DAC-BA23CAF024BB}" type="presParOf" srcId="{2BA556B1-0124-4824-AD40-C0566A699B9D}" destId="{8667397A-953F-43C3-BAF0-6FBA648B1973}" srcOrd="1" destOrd="0" presId="urn:microsoft.com/office/officeart/2018/2/layout/IconVerticalSolidList"/>
    <dgm:cxn modelId="{EAD616A7-9A60-4563-8028-9A26A8ACBC3B}" type="presParOf" srcId="{2BA556B1-0124-4824-AD40-C0566A699B9D}" destId="{E0329A67-8705-4037-8DBB-8B5E53BCC5B1}" srcOrd="2" destOrd="0" presId="urn:microsoft.com/office/officeart/2018/2/layout/IconVerticalSolidList"/>
    <dgm:cxn modelId="{418ACEA3-B1CD-4590-8969-B544A8583701}" type="presParOf" srcId="{E0329A67-8705-4037-8DBB-8B5E53BCC5B1}" destId="{42BC9AD3-893E-412D-9387-01C3DC78B115}" srcOrd="0" destOrd="0" presId="urn:microsoft.com/office/officeart/2018/2/layout/IconVerticalSolidList"/>
    <dgm:cxn modelId="{979FB7B7-30DB-498D-AB1C-EE5DB9E9401D}" type="presParOf" srcId="{E0329A67-8705-4037-8DBB-8B5E53BCC5B1}" destId="{B6E146EA-B1D1-4CB4-903B-7BCB0958250F}" srcOrd="1" destOrd="0" presId="urn:microsoft.com/office/officeart/2018/2/layout/IconVerticalSolidList"/>
    <dgm:cxn modelId="{430C3C5B-0120-4A1D-AAD2-BAFA4B4A8458}" type="presParOf" srcId="{E0329A67-8705-4037-8DBB-8B5E53BCC5B1}" destId="{FE0BC209-DAC5-4421-A02D-8C1A631FD86E}" srcOrd="2" destOrd="0" presId="urn:microsoft.com/office/officeart/2018/2/layout/IconVerticalSolidList"/>
    <dgm:cxn modelId="{C27AF817-322A-40A3-AC50-B6665046F0FD}" type="presParOf" srcId="{E0329A67-8705-4037-8DBB-8B5E53BCC5B1}" destId="{3F5AD412-10A9-439C-85E7-3F0F6C6A09F9}" srcOrd="3" destOrd="0" presId="urn:microsoft.com/office/officeart/2018/2/layout/IconVerticalSolidList"/>
    <dgm:cxn modelId="{14A70EAE-7573-41E2-BAA8-DF0CF6C7DDBF}" type="presParOf" srcId="{2BA556B1-0124-4824-AD40-C0566A699B9D}" destId="{C7FE209C-25F1-44DC-8A64-9CF886E5B75D}" srcOrd="3" destOrd="0" presId="urn:microsoft.com/office/officeart/2018/2/layout/IconVerticalSolidList"/>
    <dgm:cxn modelId="{EC844596-E05F-4CDA-A11A-D3A7FE17CB2E}" type="presParOf" srcId="{2BA556B1-0124-4824-AD40-C0566A699B9D}" destId="{790437D7-B937-4E12-9763-CCD07E8BE638}" srcOrd="4" destOrd="0" presId="urn:microsoft.com/office/officeart/2018/2/layout/IconVerticalSolidList"/>
    <dgm:cxn modelId="{BA248478-F7DC-41E6-B77D-D3C34A1DAB76}" type="presParOf" srcId="{790437D7-B937-4E12-9763-CCD07E8BE638}" destId="{C4BEE036-78CB-4050-9E69-2C83DA5FA6D2}" srcOrd="0" destOrd="0" presId="urn:microsoft.com/office/officeart/2018/2/layout/IconVerticalSolidList"/>
    <dgm:cxn modelId="{54404327-8762-4C9F-8B44-B85F19538ABC}" type="presParOf" srcId="{790437D7-B937-4E12-9763-CCD07E8BE638}" destId="{4D3498EC-4F6D-478B-BBAD-8F22AFE45947}" srcOrd="1" destOrd="0" presId="urn:microsoft.com/office/officeart/2018/2/layout/IconVerticalSolidList"/>
    <dgm:cxn modelId="{04A529D4-0424-4F5E-84E4-1AE1B8FBBE5D}" type="presParOf" srcId="{790437D7-B937-4E12-9763-CCD07E8BE638}" destId="{46FF91EE-503F-44FD-8E21-DA2C5BFFA521}" srcOrd="2" destOrd="0" presId="urn:microsoft.com/office/officeart/2018/2/layout/IconVerticalSolidList"/>
    <dgm:cxn modelId="{85989269-B3CE-4830-B759-3D4D7DF7022F}" type="presParOf" srcId="{790437D7-B937-4E12-9763-CCD07E8BE638}" destId="{2551BA0A-C1F9-4E62-878B-DDF7840D2D4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4E6BBA5-63F6-4F15-803F-E607C53A870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7AB32778-6154-45A0-B4E4-0A647F187D5F}">
      <dgm:prSet/>
      <dgm:spPr/>
      <dgm:t>
        <a:bodyPr/>
        <a:lstStyle/>
        <a:p>
          <a:r>
            <a:rPr lang="pl-PL" b="1"/>
            <a:t>Konstruktywny i szczegółowy feedback</a:t>
          </a:r>
          <a:endParaRPr lang="en-US"/>
        </a:p>
      </dgm:t>
    </dgm:pt>
    <dgm:pt modelId="{EC59A141-1A9C-4281-8F26-FB4649D58588}" type="parTrans" cxnId="{B3527B62-73AF-47C6-AF8E-36F26952D38F}">
      <dgm:prSet/>
      <dgm:spPr/>
      <dgm:t>
        <a:bodyPr/>
        <a:lstStyle/>
        <a:p>
          <a:endParaRPr lang="en-US"/>
        </a:p>
      </dgm:t>
    </dgm:pt>
    <dgm:pt modelId="{2CBD8BD6-2C63-4A2B-92A6-41863431C88F}" type="sibTrans" cxnId="{B3527B62-73AF-47C6-AF8E-36F26952D38F}">
      <dgm:prSet/>
      <dgm:spPr/>
      <dgm:t>
        <a:bodyPr/>
        <a:lstStyle/>
        <a:p>
          <a:endParaRPr lang="en-US"/>
        </a:p>
      </dgm:t>
    </dgm:pt>
    <dgm:pt modelId="{FB9D0BE8-AE45-4556-B9B0-CF17EB848AB8}">
      <dgm:prSet/>
      <dgm:spPr/>
      <dgm:t>
        <a:bodyPr/>
        <a:lstStyle/>
        <a:p>
          <a:r>
            <a:rPr lang="pl-PL"/>
            <a:t>Komisje oceniające  przy ocenie okresowej powinny być zobowiązane do dostarczania nauczycielowi </a:t>
          </a:r>
          <a:r>
            <a:rPr lang="pl-PL" b="1"/>
            <a:t>pisemnego raportu</a:t>
          </a:r>
          <a:r>
            <a:rPr lang="pl-PL"/>
            <a:t>, który zawiera konkretne, </a:t>
          </a:r>
          <a:r>
            <a:rPr lang="pl-PL" b="1"/>
            <a:t>wykonalne zalecenia</a:t>
          </a:r>
          <a:r>
            <a:rPr lang="pl-PL"/>
            <a:t> dotyczące obszarów do poprawy oraz propozycje wsparcia (np. szkolenia, mentorstwo). </a:t>
          </a:r>
          <a:endParaRPr lang="en-US"/>
        </a:p>
      </dgm:t>
    </dgm:pt>
    <dgm:pt modelId="{5D55917A-3254-4925-9934-406A24214077}" type="parTrans" cxnId="{7778286F-5A73-4894-8D61-ECD62814BC8F}">
      <dgm:prSet/>
      <dgm:spPr/>
      <dgm:t>
        <a:bodyPr/>
        <a:lstStyle/>
        <a:p>
          <a:endParaRPr lang="en-US"/>
        </a:p>
      </dgm:t>
    </dgm:pt>
    <dgm:pt modelId="{5112B632-383E-417A-B9C7-B381A8192F22}" type="sibTrans" cxnId="{7778286F-5A73-4894-8D61-ECD62814BC8F}">
      <dgm:prSet/>
      <dgm:spPr/>
      <dgm:t>
        <a:bodyPr/>
        <a:lstStyle/>
        <a:p>
          <a:endParaRPr lang="en-US"/>
        </a:p>
      </dgm:t>
    </dgm:pt>
    <dgm:pt modelId="{A3227DB0-AE25-4053-8573-0E32FDACF804}">
      <dgm:prSet/>
      <dgm:spPr/>
      <dgm:t>
        <a:bodyPr/>
        <a:lstStyle/>
        <a:p>
          <a:r>
            <a:rPr lang="pl-PL"/>
            <a:t>Problem biurokracji i wykorzystania zaleceń</a:t>
          </a:r>
          <a:endParaRPr lang="en-US"/>
        </a:p>
      </dgm:t>
    </dgm:pt>
    <dgm:pt modelId="{2F9DE37A-29C3-40AB-AA61-24A2C9775DF1}" type="parTrans" cxnId="{0D3E974E-618A-429E-AACF-F58FA6962E6A}">
      <dgm:prSet/>
      <dgm:spPr/>
      <dgm:t>
        <a:bodyPr/>
        <a:lstStyle/>
        <a:p>
          <a:endParaRPr lang="en-US"/>
        </a:p>
      </dgm:t>
    </dgm:pt>
    <dgm:pt modelId="{99DD3D98-D6A4-4368-BFBB-70C0B6AAB959}" type="sibTrans" cxnId="{0D3E974E-618A-429E-AACF-F58FA6962E6A}">
      <dgm:prSet/>
      <dgm:spPr/>
      <dgm:t>
        <a:bodyPr/>
        <a:lstStyle/>
        <a:p>
          <a:endParaRPr lang="en-US"/>
        </a:p>
      </dgm:t>
    </dgm:pt>
    <dgm:pt modelId="{994636D5-E4FF-4B69-9125-5DC085185DC2}" type="pres">
      <dgm:prSet presAssocID="{04E6BBA5-63F6-4F15-803F-E607C53A8701}" presName="root" presStyleCnt="0">
        <dgm:presLayoutVars>
          <dgm:dir/>
          <dgm:resizeHandles val="exact"/>
        </dgm:presLayoutVars>
      </dgm:prSet>
      <dgm:spPr/>
    </dgm:pt>
    <dgm:pt modelId="{C96E2E12-276D-4AA1-A1C4-EC738BF0B6D0}" type="pres">
      <dgm:prSet presAssocID="{7AB32778-6154-45A0-B4E4-0A647F187D5F}" presName="compNode" presStyleCnt="0"/>
      <dgm:spPr/>
    </dgm:pt>
    <dgm:pt modelId="{C142EC7D-6D75-41B0-AB86-936CB52245F6}" type="pres">
      <dgm:prSet presAssocID="{7AB32778-6154-45A0-B4E4-0A647F187D5F}" presName="bgRect" presStyleLbl="bgShp" presStyleIdx="0" presStyleCnt="3"/>
      <dgm:spPr/>
    </dgm:pt>
    <dgm:pt modelId="{B9136CE2-66EA-48E8-8409-ACC12E78C679}" type="pres">
      <dgm:prSet presAssocID="{7AB32778-6154-45A0-B4E4-0A647F187D5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zat"/>
        </a:ext>
      </dgm:extLst>
    </dgm:pt>
    <dgm:pt modelId="{2F5749EF-FAC4-4DE2-86BC-7E9748B5B02A}" type="pres">
      <dgm:prSet presAssocID="{7AB32778-6154-45A0-B4E4-0A647F187D5F}" presName="spaceRect" presStyleCnt="0"/>
      <dgm:spPr/>
    </dgm:pt>
    <dgm:pt modelId="{D60B3A44-9056-4421-B118-5D246E5A2888}" type="pres">
      <dgm:prSet presAssocID="{7AB32778-6154-45A0-B4E4-0A647F187D5F}" presName="parTx" presStyleLbl="revTx" presStyleIdx="0" presStyleCnt="3">
        <dgm:presLayoutVars>
          <dgm:chMax val="0"/>
          <dgm:chPref val="0"/>
        </dgm:presLayoutVars>
      </dgm:prSet>
      <dgm:spPr/>
    </dgm:pt>
    <dgm:pt modelId="{37EE095C-609A-40CC-A35A-0D07BE10CFF7}" type="pres">
      <dgm:prSet presAssocID="{2CBD8BD6-2C63-4A2B-92A6-41863431C88F}" presName="sibTrans" presStyleCnt="0"/>
      <dgm:spPr/>
    </dgm:pt>
    <dgm:pt modelId="{D3C4215E-4E10-41B0-B635-55192FBCC63B}" type="pres">
      <dgm:prSet presAssocID="{FB9D0BE8-AE45-4556-B9B0-CF17EB848AB8}" presName="compNode" presStyleCnt="0"/>
      <dgm:spPr/>
    </dgm:pt>
    <dgm:pt modelId="{68E8C75D-3A1B-4FA2-A09B-A186DBBE03E0}" type="pres">
      <dgm:prSet presAssocID="{FB9D0BE8-AE45-4556-B9B0-CF17EB848AB8}" presName="bgRect" presStyleLbl="bgShp" presStyleIdx="1" presStyleCnt="3"/>
      <dgm:spPr/>
    </dgm:pt>
    <dgm:pt modelId="{E144479D-82DC-4D11-AAB4-67EE11B63A71}" type="pres">
      <dgm:prSet presAssocID="{FB9D0BE8-AE45-4556-B9B0-CF17EB848AB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pychacz"/>
        </a:ext>
      </dgm:extLst>
    </dgm:pt>
    <dgm:pt modelId="{CC71E7AA-BFD0-41F6-9750-62816991B134}" type="pres">
      <dgm:prSet presAssocID="{FB9D0BE8-AE45-4556-B9B0-CF17EB848AB8}" presName="spaceRect" presStyleCnt="0"/>
      <dgm:spPr/>
    </dgm:pt>
    <dgm:pt modelId="{42687FA6-0EB6-410A-904C-5CCF5C9D586C}" type="pres">
      <dgm:prSet presAssocID="{FB9D0BE8-AE45-4556-B9B0-CF17EB848AB8}" presName="parTx" presStyleLbl="revTx" presStyleIdx="1" presStyleCnt="3">
        <dgm:presLayoutVars>
          <dgm:chMax val="0"/>
          <dgm:chPref val="0"/>
        </dgm:presLayoutVars>
      </dgm:prSet>
      <dgm:spPr/>
    </dgm:pt>
    <dgm:pt modelId="{1693D854-BA08-48AC-89D3-83C7295B9AC0}" type="pres">
      <dgm:prSet presAssocID="{5112B632-383E-417A-B9C7-B381A8192F22}" presName="sibTrans" presStyleCnt="0"/>
      <dgm:spPr/>
    </dgm:pt>
    <dgm:pt modelId="{723E66D6-823E-496A-8FF9-393D5FE11705}" type="pres">
      <dgm:prSet presAssocID="{A3227DB0-AE25-4053-8573-0E32FDACF804}" presName="compNode" presStyleCnt="0"/>
      <dgm:spPr/>
    </dgm:pt>
    <dgm:pt modelId="{CD50DB0F-31F2-4AE9-A1A4-BBEA0B02A611}" type="pres">
      <dgm:prSet presAssocID="{A3227DB0-AE25-4053-8573-0E32FDACF804}" presName="bgRect" presStyleLbl="bgShp" presStyleIdx="2" presStyleCnt="3"/>
      <dgm:spPr/>
    </dgm:pt>
    <dgm:pt modelId="{78235438-AAD6-4F7C-B620-D5248B4BAB0F}" type="pres">
      <dgm:prSet presAssocID="{A3227DB0-AE25-4053-8573-0E32FDACF80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wnward trend"/>
        </a:ext>
      </dgm:extLst>
    </dgm:pt>
    <dgm:pt modelId="{AEF55C77-665A-4DF9-A0C6-6C9F08DD8BDA}" type="pres">
      <dgm:prSet presAssocID="{A3227DB0-AE25-4053-8573-0E32FDACF804}" presName="spaceRect" presStyleCnt="0"/>
      <dgm:spPr/>
    </dgm:pt>
    <dgm:pt modelId="{4F43DF8B-7E1A-44A8-ADD3-BE57073136F2}" type="pres">
      <dgm:prSet presAssocID="{A3227DB0-AE25-4053-8573-0E32FDACF804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C1151E0C-3F1C-46CD-B249-4EC098D3F20E}" type="presOf" srcId="{7AB32778-6154-45A0-B4E4-0A647F187D5F}" destId="{D60B3A44-9056-4421-B118-5D246E5A2888}" srcOrd="0" destOrd="0" presId="urn:microsoft.com/office/officeart/2018/2/layout/IconVerticalSolidList"/>
    <dgm:cxn modelId="{C816B33C-DF88-49D0-A4CD-2415F4D44BB1}" type="presOf" srcId="{04E6BBA5-63F6-4F15-803F-E607C53A8701}" destId="{994636D5-E4FF-4B69-9125-5DC085185DC2}" srcOrd="0" destOrd="0" presId="urn:microsoft.com/office/officeart/2018/2/layout/IconVerticalSolidList"/>
    <dgm:cxn modelId="{B3527B62-73AF-47C6-AF8E-36F26952D38F}" srcId="{04E6BBA5-63F6-4F15-803F-E607C53A8701}" destId="{7AB32778-6154-45A0-B4E4-0A647F187D5F}" srcOrd="0" destOrd="0" parTransId="{EC59A141-1A9C-4281-8F26-FB4649D58588}" sibTransId="{2CBD8BD6-2C63-4A2B-92A6-41863431C88F}"/>
    <dgm:cxn modelId="{0D3E974E-618A-429E-AACF-F58FA6962E6A}" srcId="{04E6BBA5-63F6-4F15-803F-E607C53A8701}" destId="{A3227DB0-AE25-4053-8573-0E32FDACF804}" srcOrd="2" destOrd="0" parTransId="{2F9DE37A-29C3-40AB-AA61-24A2C9775DF1}" sibTransId="{99DD3D98-D6A4-4368-BFBB-70C0B6AAB959}"/>
    <dgm:cxn modelId="{7778286F-5A73-4894-8D61-ECD62814BC8F}" srcId="{04E6BBA5-63F6-4F15-803F-E607C53A8701}" destId="{FB9D0BE8-AE45-4556-B9B0-CF17EB848AB8}" srcOrd="1" destOrd="0" parTransId="{5D55917A-3254-4925-9934-406A24214077}" sibTransId="{5112B632-383E-417A-B9C7-B381A8192F22}"/>
    <dgm:cxn modelId="{A12A75AA-B309-4380-9209-6024997E598A}" type="presOf" srcId="{A3227DB0-AE25-4053-8573-0E32FDACF804}" destId="{4F43DF8B-7E1A-44A8-ADD3-BE57073136F2}" srcOrd="0" destOrd="0" presId="urn:microsoft.com/office/officeart/2018/2/layout/IconVerticalSolidList"/>
    <dgm:cxn modelId="{63B3A6D2-564D-45E6-9815-3C47BEEE4C5E}" type="presOf" srcId="{FB9D0BE8-AE45-4556-B9B0-CF17EB848AB8}" destId="{42687FA6-0EB6-410A-904C-5CCF5C9D586C}" srcOrd="0" destOrd="0" presId="urn:microsoft.com/office/officeart/2018/2/layout/IconVerticalSolidList"/>
    <dgm:cxn modelId="{0F4399FC-DF64-49D6-9239-07A596A74C36}" type="presParOf" srcId="{994636D5-E4FF-4B69-9125-5DC085185DC2}" destId="{C96E2E12-276D-4AA1-A1C4-EC738BF0B6D0}" srcOrd="0" destOrd="0" presId="urn:microsoft.com/office/officeart/2018/2/layout/IconVerticalSolidList"/>
    <dgm:cxn modelId="{3A2803FF-9D42-49F4-A54D-E599CCC27C0A}" type="presParOf" srcId="{C96E2E12-276D-4AA1-A1C4-EC738BF0B6D0}" destId="{C142EC7D-6D75-41B0-AB86-936CB52245F6}" srcOrd="0" destOrd="0" presId="urn:microsoft.com/office/officeart/2018/2/layout/IconVerticalSolidList"/>
    <dgm:cxn modelId="{64138B10-31C9-43F9-B816-153A26809A57}" type="presParOf" srcId="{C96E2E12-276D-4AA1-A1C4-EC738BF0B6D0}" destId="{B9136CE2-66EA-48E8-8409-ACC12E78C679}" srcOrd="1" destOrd="0" presId="urn:microsoft.com/office/officeart/2018/2/layout/IconVerticalSolidList"/>
    <dgm:cxn modelId="{9993577E-D761-4E80-9317-FFE85EB97158}" type="presParOf" srcId="{C96E2E12-276D-4AA1-A1C4-EC738BF0B6D0}" destId="{2F5749EF-FAC4-4DE2-86BC-7E9748B5B02A}" srcOrd="2" destOrd="0" presId="urn:microsoft.com/office/officeart/2018/2/layout/IconVerticalSolidList"/>
    <dgm:cxn modelId="{7C299BE1-55B9-45FB-B8EE-F9D912F20D45}" type="presParOf" srcId="{C96E2E12-276D-4AA1-A1C4-EC738BF0B6D0}" destId="{D60B3A44-9056-4421-B118-5D246E5A2888}" srcOrd="3" destOrd="0" presId="urn:microsoft.com/office/officeart/2018/2/layout/IconVerticalSolidList"/>
    <dgm:cxn modelId="{E3965DAB-F988-4B08-8199-0E418C43AE16}" type="presParOf" srcId="{994636D5-E4FF-4B69-9125-5DC085185DC2}" destId="{37EE095C-609A-40CC-A35A-0D07BE10CFF7}" srcOrd="1" destOrd="0" presId="urn:microsoft.com/office/officeart/2018/2/layout/IconVerticalSolidList"/>
    <dgm:cxn modelId="{1D772AAC-9162-4225-9906-9FEC0011C867}" type="presParOf" srcId="{994636D5-E4FF-4B69-9125-5DC085185DC2}" destId="{D3C4215E-4E10-41B0-B635-55192FBCC63B}" srcOrd="2" destOrd="0" presId="urn:microsoft.com/office/officeart/2018/2/layout/IconVerticalSolidList"/>
    <dgm:cxn modelId="{9AD888A4-5F22-4A37-A4B3-0619F52B579B}" type="presParOf" srcId="{D3C4215E-4E10-41B0-B635-55192FBCC63B}" destId="{68E8C75D-3A1B-4FA2-A09B-A186DBBE03E0}" srcOrd="0" destOrd="0" presId="urn:microsoft.com/office/officeart/2018/2/layout/IconVerticalSolidList"/>
    <dgm:cxn modelId="{A0C02EE0-B235-4515-B6AD-DA1AB558A2AE}" type="presParOf" srcId="{D3C4215E-4E10-41B0-B635-55192FBCC63B}" destId="{E144479D-82DC-4D11-AAB4-67EE11B63A71}" srcOrd="1" destOrd="0" presId="urn:microsoft.com/office/officeart/2018/2/layout/IconVerticalSolidList"/>
    <dgm:cxn modelId="{B872AFC9-FC59-41D2-ADEC-8FBE83FD8E4A}" type="presParOf" srcId="{D3C4215E-4E10-41B0-B635-55192FBCC63B}" destId="{CC71E7AA-BFD0-41F6-9750-62816991B134}" srcOrd="2" destOrd="0" presId="urn:microsoft.com/office/officeart/2018/2/layout/IconVerticalSolidList"/>
    <dgm:cxn modelId="{DB51E616-0E91-43FD-B55A-7C0178596C2A}" type="presParOf" srcId="{D3C4215E-4E10-41B0-B635-55192FBCC63B}" destId="{42687FA6-0EB6-410A-904C-5CCF5C9D586C}" srcOrd="3" destOrd="0" presId="urn:microsoft.com/office/officeart/2018/2/layout/IconVerticalSolidList"/>
    <dgm:cxn modelId="{BFDBF0B6-9C54-4EDA-9151-DEC6A2436AC7}" type="presParOf" srcId="{994636D5-E4FF-4B69-9125-5DC085185DC2}" destId="{1693D854-BA08-48AC-89D3-83C7295B9AC0}" srcOrd="3" destOrd="0" presId="urn:microsoft.com/office/officeart/2018/2/layout/IconVerticalSolidList"/>
    <dgm:cxn modelId="{C516245C-3F86-4547-A56A-20F69846E535}" type="presParOf" srcId="{994636D5-E4FF-4B69-9125-5DC085185DC2}" destId="{723E66D6-823E-496A-8FF9-393D5FE11705}" srcOrd="4" destOrd="0" presId="urn:microsoft.com/office/officeart/2018/2/layout/IconVerticalSolidList"/>
    <dgm:cxn modelId="{2C4691CF-0385-4EF7-953A-C11ABFB8675E}" type="presParOf" srcId="{723E66D6-823E-496A-8FF9-393D5FE11705}" destId="{CD50DB0F-31F2-4AE9-A1A4-BBEA0B02A611}" srcOrd="0" destOrd="0" presId="urn:microsoft.com/office/officeart/2018/2/layout/IconVerticalSolidList"/>
    <dgm:cxn modelId="{2D3B78EB-BA4F-410C-AA38-EF234F68978B}" type="presParOf" srcId="{723E66D6-823E-496A-8FF9-393D5FE11705}" destId="{78235438-AAD6-4F7C-B620-D5248B4BAB0F}" srcOrd="1" destOrd="0" presId="urn:microsoft.com/office/officeart/2018/2/layout/IconVerticalSolidList"/>
    <dgm:cxn modelId="{9A84DC3B-906E-4BCF-B174-0DD0627DF2FE}" type="presParOf" srcId="{723E66D6-823E-496A-8FF9-393D5FE11705}" destId="{AEF55C77-665A-4DF9-A0C6-6C9F08DD8BDA}" srcOrd="2" destOrd="0" presId="urn:microsoft.com/office/officeart/2018/2/layout/IconVerticalSolidList"/>
    <dgm:cxn modelId="{2ED542CB-5888-4B5C-B3D2-C255A2B55904}" type="presParOf" srcId="{723E66D6-823E-496A-8FF9-393D5FE11705}" destId="{4F43DF8B-7E1A-44A8-ADD3-BE57073136F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486C403-BAFD-41E6-9C59-F4EAB4DFAEE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40D6616-9FF2-4FFA-99C0-D9231E1B0EEC}">
      <dgm:prSet/>
      <dgm:spPr/>
      <dgm:t>
        <a:bodyPr/>
        <a:lstStyle/>
        <a:p>
          <a:r>
            <a:rPr lang="pl-PL"/>
            <a:t>Ocenianie</a:t>
          </a:r>
          <a:r>
            <a:rPr lang="pl-PL" b="1"/>
            <a:t> </a:t>
          </a:r>
          <a:r>
            <a:rPr lang="pl-PL" b="1" u="sng"/>
            <a:t>TAKŻE </a:t>
          </a:r>
          <a:r>
            <a:rPr lang="pl-PL"/>
            <a:t>potencjału</a:t>
          </a:r>
          <a:r>
            <a:rPr lang="pl-PL" b="1"/>
            <a:t> (szczególnie u młodych badaczy)</a:t>
          </a:r>
          <a:endParaRPr lang="en-US"/>
        </a:p>
      </dgm:t>
    </dgm:pt>
    <dgm:pt modelId="{B93A96E4-876F-42A6-AE1B-92F3EFAE19FD}" type="parTrans" cxnId="{73C1238F-135D-4CF2-BF9B-7F19FFE8F920}">
      <dgm:prSet/>
      <dgm:spPr/>
      <dgm:t>
        <a:bodyPr/>
        <a:lstStyle/>
        <a:p>
          <a:endParaRPr lang="en-US"/>
        </a:p>
      </dgm:t>
    </dgm:pt>
    <dgm:pt modelId="{458231C6-40DC-40D4-9EAA-78788A38EA62}" type="sibTrans" cxnId="{73C1238F-135D-4CF2-BF9B-7F19FFE8F920}">
      <dgm:prSet/>
      <dgm:spPr/>
      <dgm:t>
        <a:bodyPr/>
        <a:lstStyle/>
        <a:p>
          <a:endParaRPr lang="en-US"/>
        </a:p>
      </dgm:t>
    </dgm:pt>
    <dgm:pt modelId="{41FB31CC-B246-466D-83A6-67D4D37F5FAF}">
      <dgm:prSet/>
      <dgm:spPr/>
      <dgm:t>
        <a:bodyPr/>
        <a:lstStyle/>
        <a:p>
          <a:r>
            <a:rPr lang="pl-PL"/>
            <a:t>W przypadku wniosków młodych naukowców, większą wagę należy przykładać do </a:t>
          </a:r>
          <a:r>
            <a:rPr lang="pl-PL" b="1"/>
            <a:t>potencjału, spójności ścieżki badawczej i jakości planu</a:t>
          </a:r>
          <a:r>
            <a:rPr lang="pl-PL"/>
            <a:t> niż do czysto ilościowego dorobku.</a:t>
          </a:r>
          <a:endParaRPr lang="en-US"/>
        </a:p>
      </dgm:t>
    </dgm:pt>
    <dgm:pt modelId="{4E1B8485-9ED8-42F4-86F4-E5AEC01AA925}" type="parTrans" cxnId="{F5B6132B-CBD3-49F2-9078-A07DC250BAF0}">
      <dgm:prSet/>
      <dgm:spPr/>
      <dgm:t>
        <a:bodyPr/>
        <a:lstStyle/>
        <a:p>
          <a:endParaRPr lang="en-US"/>
        </a:p>
      </dgm:t>
    </dgm:pt>
    <dgm:pt modelId="{0C0268F4-1156-4A89-AEC7-ECC34D37B7F4}" type="sibTrans" cxnId="{F5B6132B-CBD3-49F2-9078-A07DC250BAF0}">
      <dgm:prSet/>
      <dgm:spPr/>
      <dgm:t>
        <a:bodyPr/>
        <a:lstStyle/>
        <a:p>
          <a:endParaRPr lang="en-US"/>
        </a:p>
      </dgm:t>
    </dgm:pt>
    <dgm:pt modelId="{2912A44A-983B-44DB-AAE3-2E0BB5CA3A1F}" type="pres">
      <dgm:prSet presAssocID="{1486C403-BAFD-41E6-9C59-F4EAB4DFAEE4}" presName="root" presStyleCnt="0">
        <dgm:presLayoutVars>
          <dgm:dir/>
          <dgm:resizeHandles val="exact"/>
        </dgm:presLayoutVars>
      </dgm:prSet>
      <dgm:spPr/>
    </dgm:pt>
    <dgm:pt modelId="{067BC5FF-302A-43A4-8768-5ABAF9F7DBE6}" type="pres">
      <dgm:prSet presAssocID="{140D6616-9FF2-4FFA-99C0-D9231E1B0EEC}" presName="compNode" presStyleCnt="0"/>
      <dgm:spPr/>
    </dgm:pt>
    <dgm:pt modelId="{35D50D22-B370-4BD6-9D27-640DF01CC66B}" type="pres">
      <dgm:prSet presAssocID="{140D6616-9FF2-4FFA-99C0-D9231E1B0EEC}" presName="bgRect" presStyleLbl="bgShp" presStyleIdx="0" presStyleCnt="2"/>
      <dgm:spPr/>
    </dgm:pt>
    <dgm:pt modelId="{7E3ED3E1-068E-45F9-8DB6-BF4EC1021512}" type="pres">
      <dgm:prSet presAssocID="{140D6616-9FF2-4FFA-99C0-D9231E1B0EEC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3E4EEE53-E24E-40BF-9A18-971A096D510E}" type="pres">
      <dgm:prSet presAssocID="{140D6616-9FF2-4FFA-99C0-D9231E1B0EEC}" presName="spaceRect" presStyleCnt="0"/>
      <dgm:spPr/>
    </dgm:pt>
    <dgm:pt modelId="{533CD228-02AF-4275-BF4B-D5A052EF095C}" type="pres">
      <dgm:prSet presAssocID="{140D6616-9FF2-4FFA-99C0-D9231E1B0EEC}" presName="parTx" presStyleLbl="revTx" presStyleIdx="0" presStyleCnt="2">
        <dgm:presLayoutVars>
          <dgm:chMax val="0"/>
          <dgm:chPref val="0"/>
        </dgm:presLayoutVars>
      </dgm:prSet>
      <dgm:spPr/>
    </dgm:pt>
    <dgm:pt modelId="{D1AB041D-D183-46CD-B5D0-1E7DBF8DF86C}" type="pres">
      <dgm:prSet presAssocID="{458231C6-40DC-40D4-9EAA-78788A38EA62}" presName="sibTrans" presStyleCnt="0"/>
      <dgm:spPr/>
    </dgm:pt>
    <dgm:pt modelId="{0C87BC14-12C8-4633-92C2-7544CE4A1833}" type="pres">
      <dgm:prSet presAssocID="{41FB31CC-B246-466D-83A6-67D4D37F5FAF}" presName="compNode" presStyleCnt="0"/>
      <dgm:spPr/>
    </dgm:pt>
    <dgm:pt modelId="{4EC97253-9E68-44DC-B8D0-9052C1465935}" type="pres">
      <dgm:prSet presAssocID="{41FB31CC-B246-466D-83A6-67D4D37F5FAF}" presName="bgRect" presStyleLbl="bgShp" presStyleIdx="1" presStyleCnt="2"/>
      <dgm:spPr/>
    </dgm:pt>
    <dgm:pt modelId="{2F65FE8C-B9E6-42EF-918A-B8057CE178D7}" type="pres">
      <dgm:prSet presAssocID="{41FB31CC-B246-466D-83A6-67D4D37F5FAF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óry"/>
        </a:ext>
      </dgm:extLst>
    </dgm:pt>
    <dgm:pt modelId="{3AE6FE24-9C60-4A3A-B0BF-573E06D3CD0F}" type="pres">
      <dgm:prSet presAssocID="{41FB31CC-B246-466D-83A6-67D4D37F5FAF}" presName="spaceRect" presStyleCnt="0"/>
      <dgm:spPr/>
    </dgm:pt>
    <dgm:pt modelId="{07B4EA42-9D9E-4F91-85F7-6D05170DCAFA}" type="pres">
      <dgm:prSet presAssocID="{41FB31CC-B246-466D-83A6-67D4D37F5FAF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6DB28023-EA84-486B-A279-55A79B241692}" type="presOf" srcId="{41FB31CC-B246-466D-83A6-67D4D37F5FAF}" destId="{07B4EA42-9D9E-4F91-85F7-6D05170DCAFA}" srcOrd="0" destOrd="0" presId="urn:microsoft.com/office/officeart/2018/2/layout/IconVerticalSolidList"/>
    <dgm:cxn modelId="{F5B6132B-CBD3-49F2-9078-A07DC250BAF0}" srcId="{1486C403-BAFD-41E6-9C59-F4EAB4DFAEE4}" destId="{41FB31CC-B246-466D-83A6-67D4D37F5FAF}" srcOrd="1" destOrd="0" parTransId="{4E1B8485-9ED8-42F4-86F4-E5AEC01AA925}" sibTransId="{0C0268F4-1156-4A89-AEC7-ECC34D37B7F4}"/>
    <dgm:cxn modelId="{47F32E5D-76F3-4424-B929-5DF33DB921D0}" type="presOf" srcId="{1486C403-BAFD-41E6-9C59-F4EAB4DFAEE4}" destId="{2912A44A-983B-44DB-AAE3-2E0BB5CA3A1F}" srcOrd="0" destOrd="0" presId="urn:microsoft.com/office/officeart/2018/2/layout/IconVerticalSolidList"/>
    <dgm:cxn modelId="{73C1238F-135D-4CF2-BF9B-7F19FFE8F920}" srcId="{1486C403-BAFD-41E6-9C59-F4EAB4DFAEE4}" destId="{140D6616-9FF2-4FFA-99C0-D9231E1B0EEC}" srcOrd="0" destOrd="0" parTransId="{B93A96E4-876F-42A6-AE1B-92F3EFAE19FD}" sibTransId="{458231C6-40DC-40D4-9EAA-78788A38EA62}"/>
    <dgm:cxn modelId="{CF44BFB8-12EE-4426-8B77-1B839CD0EA22}" type="presOf" srcId="{140D6616-9FF2-4FFA-99C0-D9231E1B0EEC}" destId="{533CD228-02AF-4275-BF4B-D5A052EF095C}" srcOrd="0" destOrd="0" presId="urn:microsoft.com/office/officeart/2018/2/layout/IconVerticalSolidList"/>
    <dgm:cxn modelId="{32486B71-DB66-414D-BB85-8A92031AEDF9}" type="presParOf" srcId="{2912A44A-983B-44DB-AAE3-2E0BB5CA3A1F}" destId="{067BC5FF-302A-43A4-8768-5ABAF9F7DBE6}" srcOrd="0" destOrd="0" presId="urn:microsoft.com/office/officeart/2018/2/layout/IconVerticalSolidList"/>
    <dgm:cxn modelId="{0A996DF9-DA67-4DB6-BCA0-4A50D9DEDDDF}" type="presParOf" srcId="{067BC5FF-302A-43A4-8768-5ABAF9F7DBE6}" destId="{35D50D22-B370-4BD6-9D27-640DF01CC66B}" srcOrd="0" destOrd="0" presId="urn:microsoft.com/office/officeart/2018/2/layout/IconVerticalSolidList"/>
    <dgm:cxn modelId="{5F08ACC1-AD40-4AD0-8EB9-420DF2568FFA}" type="presParOf" srcId="{067BC5FF-302A-43A4-8768-5ABAF9F7DBE6}" destId="{7E3ED3E1-068E-45F9-8DB6-BF4EC1021512}" srcOrd="1" destOrd="0" presId="urn:microsoft.com/office/officeart/2018/2/layout/IconVerticalSolidList"/>
    <dgm:cxn modelId="{EF2C1854-F959-45E8-80B3-3B68BD2C2CA5}" type="presParOf" srcId="{067BC5FF-302A-43A4-8768-5ABAF9F7DBE6}" destId="{3E4EEE53-E24E-40BF-9A18-971A096D510E}" srcOrd="2" destOrd="0" presId="urn:microsoft.com/office/officeart/2018/2/layout/IconVerticalSolidList"/>
    <dgm:cxn modelId="{83397E20-FD4B-44C6-A72E-846E0D9B4BB8}" type="presParOf" srcId="{067BC5FF-302A-43A4-8768-5ABAF9F7DBE6}" destId="{533CD228-02AF-4275-BF4B-D5A052EF095C}" srcOrd="3" destOrd="0" presId="urn:microsoft.com/office/officeart/2018/2/layout/IconVerticalSolidList"/>
    <dgm:cxn modelId="{C9E88A7C-8505-4645-8E72-2C8A65622339}" type="presParOf" srcId="{2912A44A-983B-44DB-AAE3-2E0BB5CA3A1F}" destId="{D1AB041D-D183-46CD-B5D0-1E7DBF8DF86C}" srcOrd="1" destOrd="0" presId="urn:microsoft.com/office/officeart/2018/2/layout/IconVerticalSolidList"/>
    <dgm:cxn modelId="{014C49C6-273C-42FB-9C5C-FB76429DB30D}" type="presParOf" srcId="{2912A44A-983B-44DB-AAE3-2E0BB5CA3A1F}" destId="{0C87BC14-12C8-4633-92C2-7544CE4A1833}" srcOrd="2" destOrd="0" presId="urn:microsoft.com/office/officeart/2018/2/layout/IconVerticalSolidList"/>
    <dgm:cxn modelId="{F5D15164-853A-44EC-8813-7745BE40E55C}" type="presParOf" srcId="{0C87BC14-12C8-4633-92C2-7544CE4A1833}" destId="{4EC97253-9E68-44DC-B8D0-9052C1465935}" srcOrd="0" destOrd="0" presId="urn:microsoft.com/office/officeart/2018/2/layout/IconVerticalSolidList"/>
    <dgm:cxn modelId="{E13A3F8F-58C2-4B6D-BAD8-1C7E0118EC17}" type="presParOf" srcId="{0C87BC14-12C8-4633-92C2-7544CE4A1833}" destId="{2F65FE8C-B9E6-42EF-918A-B8057CE178D7}" srcOrd="1" destOrd="0" presId="urn:microsoft.com/office/officeart/2018/2/layout/IconVerticalSolidList"/>
    <dgm:cxn modelId="{8233CB46-BE09-487A-AA23-2CD176AAF55C}" type="presParOf" srcId="{0C87BC14-12C8-4633-92C2-7544CE4A1833}" destId="{3AE6FE24-9C60-4A3A-B0BF-573E06D3CD0F}" srcOrd="2" destOrd="0" presId="urn:microsoft.com/office/officeart/2018/2/layout/IconVerticalSolidList"/>
    <dgm:cxn modelId="{9CF4A4B9-6A5E-4587-AA52-AE976E0F5DD4}" type="presParOf" srcId="{0C87BC14-12C8-4633-92C2-7544CE4A1833}" destId="{07B4EA42-9D9E-4F91-85F7-6D05170DCAF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B81714-A61D-4F53-8077-A407DDF905E8}">
      <dsp:nvSpPr>
        <dsp:cNvPr id="0" name=""/>
        <dsp:cNvSpPr/>
      </dsp:nvSpPr>
      <dsp:spPr>
        <a:xfrm>
          <a:off x="3367512" y="0"/>
          <a:ext cx="4192805" cy="4192805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04E6F3-5D4A-4E52-86B7-4596176A2FA7}">
      <dsp:nvSpPr>
        <dsp:cNvPr id="0" name=""/>
        <dsp:cNvSpPr/>
      </dsp:nvSpPr>
      <dsp:spPr>
        <a:xfrm>
          <a:off x="3765828" y="398316"/>
          <a:ext cx="1635193" cy="163519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kern="1200"/>
            <a:t>Dydaktyczne</a:t>
          </a:r>
          <a:endParaRPr lang="en-US" sz="1900" kern="1200"/>
        </a:p>
      </dsp:txBody>
      <dsp:txXfrm>
        <a:off x="3845652" y="478140"/>
        <a:ext cx="1475545" cy="1475545"/>
      </dsp:txXfrm>
    </dsp:sp>
    <dsp:sp modelId="{4378E66F-1280-4A73-BECD-C1543F193EB8}">
      <dsp:nvSpPr>
        <dsp:cNvPr id="0" name=""/>
        <dsp:cNvSpPr/>
      </dsp:nvSpPr>
      <dsp:spPr>
        <a:xfrm>
          <a:off x="5526806" y="398316"/>
          <a:ext cx="1635193" cy="163519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kern="1200"/>
            <a:t>Okresowe </a:t>
          </a:r>
          <a:endParaRPr lang="en-US" sz="1900" kern="1200"/>
        </a:p>
      </dsp:txBody>
      <dsp:txXfrm>
        <a:off x="5606630" y="478140"/>
        <a:ext cx="1475545" cy="1475545"/>
      </dsp:txXfrm>
    </dsp:sp>
    <dsp:sp modelId="{32213A57-B19F-4DB6-8479-3633A712AAAD}">
      <dsp:nvSpPr>
        <dsp:cNvPr id="0" name=""/>
        <dsp:cNvSpPr/>
      </dsp:nvSpPr>
      <dsp:spPr>
        <a:xfrm>
          <a:off x="3765828" y="2159294"/>
          <a:ext cx="1635193" cy="163519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kern="1200"/>
            <a:t>Osiągnieć naukowych</a:t>
          </a:r>
          <a:endParaRPr lang="en-US" sz="1900" kern="1200"/>
        </a:p>
      </dsp:txBody>
      <dsp:txXfrm>
        <a:off x="3845652" y="2239118"/>
        <a:ext cx="1475545" cy="1475545"/>
      </dsp:txXfrm>
    </dsp:sp>
    <dsp:sp modelId="{009E1696-CE28-4787-9EBA-5270548C5923}">
      <dsp:nvSpPr>
        <dsp:cNvPr id="0" name=""/>
        <dsp:cNvSpPr/>
      </dsp:nvSpPr>
      <dsp:spPr>
        <a:xfrm>
          <a:off x="5526806" y="2159294"/>
          <a:ext cx="1635193" cy="163519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900" kern="1200"/>
            <a:t>Naukowo – badawcze …</a:t>
          </a:r>
          <a:endParaRPr lang="en-US" sz="1900" kern="1200"/>
        </a:p>
      </dsp:txBody>
      <dsp:txXfrm>
        <a:off x="5606630" y="2239118"/>
        <a:ext cx="1475545" cy="14755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6C8693-46EF-48EC-B285-5893EEF6440E}">
      <dsp:nvSpPr>
        <dsp:cNvPr id="0" name=""/>
        <dsp:cNvSpPr/>
      </dsp:nvSpPr>
      <dsp:spPr>
        <a:xfrm>
          <a:off x="0" y="92777"/>
          <a:ext cx="10927829" cy="1989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5000" b="1" kern="1200"/>
            <a:t>Nadmiar procedur ocennych</a:t>
          </a:r>
          <a:r>
            <a:rPr lang="pl-PL" sz="5000" kern="1200"/>
            <a:t> wpływa na:</a:t>
          </a:r>
          <a:endParaRPr lang="en-US" sz="5000" kern="1200"/>
        </a:p>
      </dsp:txBody>
      <dsp:txXfrm>
        <a:off x="97095" y="189872"/>
        <a:ext cx="10733639" cy="1794810"/>
      </dsp:txXfrm>
    </dsp:sp>
    <dsp:sp modelId="{A86AFA03-48DC-478A-B8C4-D954304656B1}">
      <dsp:nvSpPr>
        <dsp:cNvPr id="0" name=""/>
        <dsp:cNvSpPr/>
      </dsp:nvSpPr>
      <dsp:spPr>
        <a:xfrm>
          <a:off x="0" y="2081777"/>
          <a:ext cx="10927829" cy="2018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6959" tIns="63500" rIns="355600" bIns="63500" numCol="1" spcCol="1270" anchor="t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3900" kern="1200"/>
            <a:t>efektywność pracy, </a:t>
          </a:r>
          <a:endParaRPr lang="en-US" sz="3900" kern="120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3900" kern="1200"/>
            <a:t>motywację </a:t>
          </a:r>
          <a:endParaRPr lang="en-US" sz="3900" kern="1200"/>
        </a:p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3900" kern="1200"/>
            <a:t>poczucie sprawiedliwości kadry akademickiej</a:t>
          </a:r>
          <a:endParaRPr lang="en-US" sz="3900" kern="1200"/>
        </a:p>
      </dsp:txBody>
      <dsp:txXfrm>
        <a:off x="0" y="2081777"/>
        <a:ext cx="10927829" cy="20182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C95180-753A-4E72-8C75-8EA02D60225C}">
      <dsp:nvSpPr>
        <dsp:cNvPr id="0" name=""/>
        <dsp:cNvSpPr/>
      </dsp:nvSpPr>
      <dsp:spPr>
        <a:xfrm>
          <a:off x="3323664" y="834988"/>
          <a:ext cx="6431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3158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628399" y="877339"/>
        <a:ext cx="33687" cy="6737"/>
      </dsp:txXfrm>
    </dsp:sp>
    <dsp:sp modelId="{D44C9E3E-5085-426F-AD6F-E180AC3C6A42}">
      <dsp:nvSpPr>
        <dsp:cNvPr id="0" name=""/>
        <dsp:cNvSpPr/>
      </dsp:nvSpPr>
      <dsp:spPr>
        <a:xfrm>
          <a:off x="396080" y="1893"/>
          <a:ext cx="2929383" cy="175763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542" tIns="150673" rIns="143542" bIns="150673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/>
            <a:t>Spójność ( koherencja kryteriów do obowiązków) i/lub jasność, </a:t>
          </a:r>
          <a:endParaRPr lang="en-US" sz="1300" kern="1200"/>
        </a:p>
      </dsp:txBody>
      <dsp:txXfrm>
        <a:off x="396080" y="1893"/>
        <a:ext cx="2929383" cy="1757630"/>
      </dsp:txXfrm>
    </dsp:sp>
    <dsp:sp modelId="{54D8C8BE-807F-42C8-BC6E-D32798A8BD68}">
      <dsp:nvSpPr>
        <dsp:cNvPr id="0" name=""/>
        <dsp:cNvSpPr/>
      </dsp:nvSpPr>
      <dsp:spPr>
        <a:xfrm>
          <a:off x="6926806" y="834988"/>
          <a:ext cx="6431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3158" y="45720"/>
              </a:lnTo>
            </a:path>
          </a:pathLst>
        </a:custGeom>
        <a:noFill/>
        <a:ln w="12700" cap="flat" cmpd="sng" algn="ctr">
          <a:solidFill>
            <a:schemeClr val="accent5">
              <a:hueOff val="-3038037"/>
              <a:satOff val="-207"/>
              <a:lumOff val="49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231541" y="877339"/>
        <a:ext cx="33687" cy="6737"/>
      </dsp:txXfrm>
    </dsp:sp>
    <dsp:sp modelId="{0AB21EB2-9F1A-465F-A62B-B0CB689FE250}">
      <dsp:nvSpPr>
        <dsp:cNvPr id="0" name=""/>
        <dsp:cNvSpPr/>
      </dsp:nvSpPr>
      <dsp:spPr>
        <a:xfrm>
          <a:off x="3999222" y="1893"/>
          <a:ext cx="2929383" cy="1757630"/>
        </a:xfrm>
        <a:prstGeom prst="rect">
          <a:avLst/>
        </a:prstGeom>
        <a:solidFill>
          <a:schemeClr val="accent5">
            <a:hueOff val="-2430430"/>
            <a:satOff val="-165"/>
            <a:lumOff val="39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542" tIns="150673" rIns="143542" bIns="150673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/>
            <a:t>np.</a:t>
          </a:r>
          <a:r>
            <a:rPr lang="pl-PL" sz="1300" i="1" kern="1200"/>
            <a:t> </a:t>
          </a:r>
          <a:r>
            <a:rPr lang="pl-PL" sz="1300" kern="1200"/>
            <a:t>Zamiast "Publikacje o znaczeniu międzynarodowym," — "Min. 1 publikacja rocznie w czasopiśmie indeksowanego w Web of Science/Scopus, „aktywne pełnienie funkcji organizacyjnych„ vs. „zorganizowanie konferencji ogólnokrajowej”</a:t>
          </a:r>
          <a:endParaRPr lang="en-US" sz="1300" kern="1200"/>
        </a:p>
      </dsp:txBody>
      <dsp:txXfrm>
        <a:off x="3999222" y="1893"/>
        <a:ext cx="2929383" cy="1757630"/>
      </dsp:txXfrm>
    </dsp:sp>
    <dsp:sp modelId="{C8484D02-5CE4-4C11-9F77-D0141E05ACB9}">
      <dsp:nvSpPr>
        <dsp:cNvPr id="0" name=""/>
        <dsp:cNvSpPr/>
      </dsp:nvSpPr>
      <dsp:spPr>
        <a:xfrm>
          <a:off x="1860772" y="1757723"/>
          <a:ext cx="7206284" cy="643158"/>
        </a:xfrm>
        <a:custGeom>
          <a:avLst/>
          <a:gdLst/>
          <a:ahLst/>
          <a:cxnLst/>
          <a:rect l="0" t="0" r="0" b="0"/>
          <a:pathLst>
            <a:path>
              <a:moveTo>
                <a:pt x="7206284" y="0"/>
              </a:moveTo>
              <a:lnTo>
                <a:pt x="7206284" y="338679"/>
              </a:lnTo>
              <a:lnTo>
                <a:pt x="0" y="338679"/>
              </a:lnTo>
              <a:lnTo>
                <a:pt x="0" y="643158"/>
              </a:lnTo>
            </a:path>
          </a:pathLst>
        </a:custGeom>
        <a:noFill/>
        <a:ln w="12700" cap="flat" cmpd="sng" algn="ctr">
          <a:solidFill>
            <a:schemeClr val="accent5">
              <a:hueOff val="-6076075"/>
              <a:satOff val="-413"/>
              <a:lumOff val="98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82971" y="2075933"/>
        <a:ext cx="361885" cy="6737"/>
      </dsp:txXfrm>
    </dsp:sp>
    <dsp:sp modelId="{A8CED9DC-C7B3-4484-9784-F5AEE68F1662}">
      <dsp:nvSpPr>
        <dsp:cNvPr id="0" name=""/>
        <dsp:cNvSpPr/>
      </dsp:nvSpPr>
      <dsp:spPr>
        <a:xfrm>
          <a:off x="7602364" y="1893"/>
          <a:ext cx="2929383" cy="1757630"/>
        </a:xfrm>
        <a:prstGeom prst="rect">
          <a:avLst/>
        </a:prstGeom>
        <a:solidFill>
          <a:schemeClr val="accent5">
            <a:hueOff val="-4860860"/>
            <a:satOff val="-330"/>
            <a:lumOff val="78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542" tIns="150673" rIns="143542" bIns="150673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/>
            <a:t>Transparentność</a:t>
          </a:r>
          <a:endParaRPr lang="en-US" sz="1300" kern="1200"/>
        </a:p>
      </dsp:txBody>
      <dsp:txXfrm>
        <a:off x="7602364" y="1893"/>
        <a:ext cx="2929383" cy="1757630"/>
      </dsp:txXfrm>
    </dsp:sp>
    <dsp:sp modelId="{F57ECF54-715B-4715-B6D4-1A35E5158E14}">
      <dsp:nvSpPr>
        <dsp:cNvPr id="0" name=""/>
        <dsp:cNvSpPr/>
      </dsp:nvSpPr>
      <dsp:spPr>
        <a:xfrm>
          <a:off x="3323664" y="3266376"/>
          <a:ext cx="6431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3158" y="45720"/>
              </a:lnTo>
            </a:path>
          </a:pathLst>
        </a:custGeom>
        <a:noFill/>
        <a:ln w="12700" cap="flat" cmpd="sng" algn="ctr">
          <a:solidFill>
            <a:schemeClr val="accent5">
              <a:hueOff val="-9114112"/>
              <a:satOff val="-620"/>
              <a:lumOff val="147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628399" y="3308728"/>
        <a:ext cx="33687" cy="6737"/>
      </dsp:txXfrm>
    </dsp:sp>
    <dsp:sp modelId="{8583B675-E3E2-491B-9696-82F4373FA2CB}">
      <dsp:nvSpPr>
        <dsp:cNvPr id="0" name=""/>
        <dsp:cNvSpPr/>
      </dsp:nvSpPr>
      <dsp:spPr>
        <a:xfrm>
          <a:off x="396080" y="2433281"/>
          <a:ext cx="2929383" cy="1757630"/>
        </a:xfrm>
        <a:prstGeom prst="rect">
          <a:avLst/>
        </a:prstGeom>
        <a:solidFill>
          <a:schemeClr val="accent5">
            <a:hueOff val="-7291290"/>
            <a:satOff val="-496"/>
            <a:lumOff val="117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542" tIns="150673" rIns="143542" bIns="150673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/>
            <a:t>Wielokryterialność </a:t>
          </a:r>
          <a:endParaRPr lang="en-US" sz="1300" kern="1200"/>
        </a:p>
      </dsp:txBody>
      <dsp:txXfrm>
        <a:off x="396080" y="2433281"/>
        <a:ext cx="2929383" cy="1757630"/>
      </dsp:txXfrm>
    </dsp:sp>
    <dsp:sp modelId="{5D8F09AE-2B3C-4E86-9C35-6AC4B5668419}">
      <dsp:nvSpPr>
        <dsp:cNvPr id="0" name=""/>
        <dsp:cNvSpPr/>
      </dsp:nvSpPr>
      <dsp:spPr>
        <a:xfrm>
          <a:off x="6926806" y="3266376"/>
          <a:ext cx="64315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43158" y="45720"/>
              </a:lnTo>
            </a:path>
          </a:pathLst>
        </a:custGeom>
        <a:noFill/>
        <a:ln w="1270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231541" y="3308728"/>
        <a:ext cx="33687" cy="6737"/>
      </dsp:txXfrm>
    </dsp:sp>
    <dsp:sp modelId="{50ED8931-1AB7-46EB-A50C-B30244136F5B}">
      <dsp:nvSpPr>
        <dsp:cNvPr id="0" name=""/>
        <dsp:cNvSpPr/>
      </dsp:nvSpPr>
      <dsp:spPr>
        <a:xfrm>
          <a:off x="3999222" y="2433281"/>
          <a:ext cx="2929383" cy="1757630"/>
        </a:xfrm>
        <a:prstGeom prst="rect">
          <a:avLst/>
        </a:prstGeom>
        <a:solidFill>
          <a:schemeClr val="accent5">
            <a:hueOff val="-9721720"/>
            <a:satOff val="-661"/>
            <a:lumOff val="15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542" tIns="150673" rIns="143542" bIns="150673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/>
            <a:t>Ryzyko arbitralności i nieadekwatności </a:t>
          </a:r>
          <a:endParaRPr lang="en-US" sz="1300" kern="1200"/>
        </a:p>
      </dsp:txBody>
      <dsp:txXfrm>
        <a:off x="3999222" y="2433281"/>
        <a:ext cx="2929383" cy="1757630"/>
      </dsp:txXfrm>
    </dsp:sp>
    <dsp:sp modelId="{E985F884-EAF9-4F02-AB9F-1F72D4549441}">
      <dsp:nvSpPr>
        <dsp:cNvPr id="0" name=""/>
        <dsp:cNvSpPr/>
      </dsp:nvSpPr>
      <dsp:spPr>
        <a:xfrm>
          <a:off x="7602364" y="2433281"/>
          <a:ext cx="2929383" cy="1757630"/>
        </a:xfrm>
        <a:prstGeom prst="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3542" tIns="150673" rIns="143542" bIns="150673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300" kern="1200"/>
            <a:t>Interpretacja kryteriów a ryzyko oceny koleżeńskiej (wąskie specjalizacje, wspólne badania, organizacja współkonferencji etc.)</a:t>
          </a:r>
          <a:endParaRPr lang="en-US" sz="1300" kern="1200"/>
        </a:p>
      </dsp:txBody>
      <dsp:txXfrm>
        <a:off x="7602364" y="2433281"/>
        <a:ext cx="2929383" cy="17576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334BCE-CCB1-402A-9D4F-1C788DEC0F0A}">
      <dsp:nvSpPr>
        <dsp:cNvPr id="0" name=""/>
        <dsp:cNvSpPr/>
      </dsp:nvSpPr>
      <dsp:spPr>
        <a:xfrm>
          <a:off x="0" y="2319"/>
          <a:ext cx="6245265" cy="117572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EF50B1-A5C4-4D62-BB82-8C1F322ED9FC}">
      <dsp:nvSpPr>
        <dsp:cNvPr id="0" name=""/>
        <dsp:cNvSpPr/>
      </dsp:nvSpPr>
      <dsp:spPr>
        <a:xfrm>
          <a:off x="355657" y="266858"/>
          <a:ext cx="646650" cy="6466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4905C0-82BF-48C8-AFB4-504069240C41}">
      <dsp:nvSpPr>
        <dsp:cNvPr id="0" name=""/>
        <dsp:cNvSpPr/>
      </dsp:nvSpPr>
      <dsp:spPr>
        <a:xfrm>
          <a:off x="1357965" y="231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b="1" kern="1200"/>
            <a:t>Indywidualizacja i kontekstualizacja</a:t>
          </a:r>
          <a:endParaRPr lang="en-US" sz="1500" kern="1200"/>
        </a:p>
      </dsp:txBody>
      <dsp:txXfrm>
        <a:off x="1357965" y="2319"/>
        <a:ext cx="4887299" cy="1175727"/>
      </dsp:txXfrm>
    </dsp:sp>
    <dsp:sp modelId="{FB373D41-1D5C-4EC6-A272-026CB4D1E0C9}">
      <dsp:nvSpPr>
        <dsp:cNvPr id="0" name=""/>
        <dsp:cNvSpPr/>
      </dsp:nvSpPr>
      <dsp:spPr>
        <a:xfrm>
          <a:off x="0" y="1471979"/>
          <a:ext cx="6245265" cy="117572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74EF13-CB44-4CCB-B7E7-724D62945523}">
      <dsp:nvSpPr>
        <dsp:cNvPr id="0" name=""/>
        <dsp:cNvSpPr/>
      </dsp:nvSpPr>
      <dsp:spPr>
        <a:xfrm>
          <a:off x="355657" y="1736518"/>
          <a:ext cx="646650" cy="6466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2EFC71-1B5F-43F1-B6E0-65AEFCAB3E74}">
      <dsp:nvSpPr>
        <dsp:cNvPr id="0" name=""/>
        <dsp:cNvSpPr/>
      </dsp:nvSpPr>
      <dsp:spPr>
        <a:xfrm>
          <a:off x="1357965" y="147197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/>
            <a:t>Uwzględnianie w ocenie dydaktycznej </a:t>
          </a:r>
          <a:r>
            <a:rPr lang="pl-PL" sz="1500" b="1" kern="1200"/>
            <a:t>specyfiki przedmiotu</a:t>
          </a:r>
          <a:r>
            <a:rPr lang="pl-PL" sz="1500" kern="1200"/>
            <a:t> (np. przedmioty obowiązkowe, zaawansowane vs. podstawowe) i </a:t>
          </a:r>
          <a:r>
            <a:rPr lang="pl-PL" sz="1500" b="1" kern="1200"/>
            <a:t>wielkości grupy</a:t>
          </a:r>
          <a:r>
            <a:rPr lang="pl-PL" sz="1500" kern="1200"/>
            <a:t>. Należy odejść od zasady "jedna miara dla wszystkich".</a:t>
          </a:r>
          <a:endParaRPr lang="en-US" sz="1500" kern="1200"/>
        </a:p>
      </dsp:txBody>
      <dsp:txXfrm>
        <a:off x="1357965" y="1471979"/>
        <a:ext cx="4887299" cy="1175727"/>
      </dsp:txXfrm>
    </dsp:sp>
    <dsp:sp modelId="{AB23C736-AF56-4C5D-B560-853CD84EE5A4}">
      <dsp:nvSpPr>
        <dsp:cNvPr id="0" name=""/>
        <dsp:cNvSpPr/>
      </dsp:nvSpPr>
      <dsp:spPr>
        <a:xfrm>
          <a:off x="0" y="2941639"/>
          <a:ext cx="6245265" cy="117572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BB1991-0D39-4326-8A94-DCD29331E20C}">
      <dsp:nvSpPr>
        <dsp:cNvPr id="0" name=""/>
        <dsp:cNvSpPr/>
      </dsp:nvSpPr>
      <dsp:spPr>
        <a:xfrm>
          <a:off x="355657" y="3206178"/>
          <a:ext cx="646650" cy="6466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E0E284-1741-465F-954A-2CE233FDEBB9}">
      <dsp:nvSpPr>
        <dsp:cNvPr id="0" name=""/>
        <dsp:cNvSpPr/>
      </dsp:nvSpPr>
      <dsp:spPr>
        <a:xfrm>
          <a:off x="1357965" y="294163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b="1" kern="1200"/>
            <a:t>Edukacja studentów</a:t>
          </a:r>
          <a:endParaRPr lang="en-US" sz="1500" kern="1200"/>
        </a:p>
      </dsp:txBody>
      <dsp:txXfrm>
        <a:off x="1357965" y="2941639"/>
        <a:ext cx="4887299" cy="1175727"/>
      </dsp:txXfrm>
    </dsp:sp>
    <dsp:sp modelId="{FB311E47-49D2-4049-8BCE-9694B8EC27CB}">
      <dsp:nvSpPr>
        <dsp:cNvPr id="0" name=""/>
        <dsp:cNvSpPr/>
      </dsp:nvSpPr>
      <dsp:spPr>
        <a:xfrm>
          <a:off x="0" y="4411299"/>
          <a:ext cx="6245265" cy="117572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003241-2E7C-41FB-9DC7-1ADCBBD2F93C}">
      <dsp:nvSpPr>
        <dsp:cNvPr id="0" name=""/>
        <dsp:cNvSpPr/>
      </dsp:nvSpPr>
      <dsp:spPr>
        <a:xfrm>
          <a:off x="355657" y="4675838"/>
          <a:ext cx="646650" cy="64665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77471C-F99E-46DB-A788-E33E3391DFE5}">
      <dsp:nvSpPr>
        <dsp:cNvPr id="0" name=""/>
        <dsp:cNvSpPr/>
      </dsp:nvSpPr>
      <dsp:spPr>
        <a:xfrm>
          <a:off x="1357965" y="441129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/>
            <a:t>Wprowadzenie na studiach szkoleń lub zajęć mających na celu nauczenie studentów, </a:t>
          </a:r>
          <a:r>
            <a:rPr lang="pl-PL" sz="1500" b="1" kern="1200"/>
            <a:t>jak sporządzać konstruktywny, merytoryczny </a:t>
          </a:r>
          <a:r>
            <a:rPr lang="pl-PL" sz="1500" b="1" i="1" kern="1200"/>
            <a:t>feedback</a:t>
          </a:r>
          <a:r>
            <a:rPr lang="pl-PL" sz="1500" kern="1200"/>
            <a:t>, a nie wyrażać wyłącznie emocje.</a:t>
          </a:r>
          <a:endParaRPr lang="en-US" sz="1500" kern="1200"/>
        </a:p>
      </dsp:txBody>
      <dsp:txXfrm>
        <a:off x="1357965" y="4411299"/>
        <a:ext cx="4887299" cy="117572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30CB67-133A-4533-A4B7-2C97277EE6BB}">
      <dsp:nvSpPr>
        <dsp:cNvPr id="0" name=""/>
        <dsp:cNvSpPr/>
      </dsp:nvSpPr>
      <dsp:spPr>
        <a:xfrm>
          <a:off x="0" y="908268"/>
          <a:ext cx="6245265" cy="167680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132D9A-4583-4BBC-B057-8B11ACA959E1}">
      <dsp:nvSpPr>
        <dsp:cNvPr id="0" name=""/>
        <dsp:cNvSpPr/>
      </dsp:nvSpPr>
      <dsp:spPr>
        <a:xfrm>
          <a:off x="507233" y="1285549"/>
          <a:ext cx="922242" cy="92224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912B1F-AB19-4ED0-8AF3-ADDB5EB231DF}">
      <dsp:nvSpPr>
        <dsp:cNvPr id="0" name=""/>
        <dsp:cNvSpPr/>
      </dsp:nvSpPr>
      <dsp:spPr>
        <a:xfrm>
          <a:off x="1936708" y="908268"/>
          <a:ext cx="4308556" cy="1676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462" tIns="177462" rIns="177462" bIns="177462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b="1" kern="1200"/>
            <a:t>Promocja kultury feedbacku zamiast ataku</a:t>
          </a:r>
          <a:endParaRPr lang="en-US" sz="1500" kern="1200"/>
        </a:p>
      </dsp:txBody>
      <dsp:txXfrm>
        <a:off x="1936708" y="908268"/>
        <a:ext cx="4308556" cy="1676804"/>
      </dsp:txXfrm>
    </dsp:sp>
    <dsp:sp modelId="{72878F7A-A430-4394-8353-17C8EA1D4EE0}">
      <dsp:nvSpPr>
        <dsp:cNvPr id="0" name=""/>
        <dsp:cNvSpPr/>
      </dsp:nvSpPr>
      <dsp:spPr>
        <a:xfrm>
          <a:off x="0" y="3004274"/>
          <a:ext cx="6245265" cy="167680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6DCF37-EB15-48DC-A7D2-5C1C3B0D62C0}">
      <dsp:nvSpPr>
        <dsp:cNvPr id="0" name=""/>
        <dsp:cNvSpPr/>
      </dsp:nvSpPr>
      <dsp:spPr>
        <a:xfrm>
          <a:off x="507233" y="3381554"/>
          <a:ext cx="922242" cy="92224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0AE56C-9B19-40FB-8B91-45410744F660}">
      <dsp:nvSpPr>
        <dsp:cNvPr id="0" name=""/>
        <dsp:cNvSpPr/>
      </dsp:nvSpPr>
      <dsp:spPr>
        <a:xfrm>
          <a:off x="1936708" y="3004274"/>
          <a:ext cx="4308556" cy="1676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462" tIns="177462" rIns="177462" bIns="177462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500" kern="1200"/>
            <a:t>Zmiana podejścia, w której recenzja jest postrzegana jako </a:t>
          </a:r>
          <a:r>
            <a:rPr lang="pl-PL" sz="1500" b="1" kern="1200"/>
            <a:t>konstruktywny wkład</a:t>
          </a:r>
          <a:r>
            <a:rPr lang="pl-PL" sz="1500" kern="1200"/>
            <a:t> w rozwój naukowy pracy (co sprzyja podniesieniu jej jakości), a nie jako narzędzie do krytyki personalnej czy formalnej eliminacji.</a:t>
          </a:r>
          <a:endParaRPr lang="en-US" sz="1500" kern="1200"/>
        </a:p>
      </dsp:txBody>
      <dsp:txXfrm>
        <a:off x="1936708" y="3004274"/>
        <a:ext cx="4308556" cy="167680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FABD4-4606-4F52-AA58-EDB7B211A217}">
      <dsp:nvSpPr>
        <dsp:cNvPr id="0" name=""/>
        <dsp:cNvSpPr/>
      </dsp:nvSpPr>
      <dsp:spPr>
        <a:xfrm>
          <a:off x="0" y="908268"/>
          <a:ext cx="6245265" cy="167680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107030-5E06-465E-8501-76FCDF47E120}">
      <dsp:nvSpPr>
        <dsp:cNvPr id="0" name=""/>
        <dsp:cNvSpPr/>
      </dsp:nvSpPr>
      <dsp:spPr>
        <a:xfrm>
          <a:off x="507233" y="1285549"/>
          <a:ext cx="922242" cy="92224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D8DDDB-876F-4526-9FD4-4BB5858F60C4}">
      <dsp:nvSpPr>
        <dsp:cNvPr id="0" name=""/>
        <dsp:cNvSpPr/>
      </dsp:nvSpPr>
      <dsp:spPr>
        <a:xfrm>
          <a:off x="1936708" y="908268"/>
          <a:ext cx="4308556" cy="1676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462" tIns="177462" rIns="177462" bIns="177462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b="1" kern="1200"/>
            <a:t>Wprowadzić system oceniania recenzji</a:t>
          </a:r>
          <a:endParaRPr lang="en-US" sz="1400" kern="1200"/>
        </a:p>
      </dsp:txBody>
      <dsp:txXfrm>
        <a:off x="1936708" y="908268"/>
        <a:ext cx="4308556" cy="1676804"/>
      </dsp:txXfrm>
    </dsp:sp>
    <dsp:sp modelId="{B62BFDFA-1DFF-45C3-82F0-D135C3878359}">
      <dsp:nvSpPr>
        <dsp:cNvPr id="0" name=""/>
        <dsp:cNvSpPr/>
      </dsp:nvSpPr>
      <dsp:spPr>
        <a:xfrm>
          <a:off x="0" y="3004274"/>
          <a:ext cx="6245265" cy="167680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FBD0B1-53D2-43CF-80BA-87A652F40675}">
      <dsp:nvSpPr>
        <dsp:cNvPr id="0" name=""/>
        <dsp:cNvSpPr/>
      </dsp:nvSpPr>
      <dsp:spPr>
        <a:xfrm>
          <a:off x="507233" y="3381554"/>
          <a:ext cx="922242" cy="92224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18B3DB-0B29-47AB-B28E-988139936C07}">
      <dsp:nvSpPr>
        <dsp:cNvPr id="0" name=""/>
        <dsp:cNvSpPr/>
      </dsp:nvSpPr>
      <dsp:spPr>
        <a:xfrm>
          <a:off x="1936708" y="3004274"/>
          <a:ext cx="4308556" cy="1676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462" tIns="177462" rIns="177462" bIns="177462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/>
            <a:t>Umożliwienie redakcjom (lub RDN w procedurach awansowych) </a:t>
          </a:r>
          <a:r>
            <a:rPr lang="pl-PL" sz="1400" b="1" kern="1200"/>
            <a:t>oceny jakości</a:t>
          </a:r>
          <a:r>
            <a:rPr lang="pl-PL" sz="1400" kern="1200"/>
            <a:t> sporządzanych recenzji (np. pod kątem merytorycznego uzasadnienia i terminowości). Recenzenci notorycznie sporządzający słabe lub spóźnione recenzje powinni być z puli stopniowo wykluczani.</a:t>
          </a:r>
          <a:endParaRPr lang="en-US" sz="1400" kern="1200"/>
        </a:p>
      </dsp:txBody>
      <dsp:txXfrm>
        <a:off x="1936708" y="3004274"/>
        <a:ext cx="4308556" cy="167680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A8137C-C310-428D-9B93-59EB57DA760E}">
      <dsp:nvSpPr>
        <dsp:cNvPr id="0" name=""/>
        <dsp:cNvSpPr/>
      </dsp:nvSpPr>
      <dsp:spPr>
        <a:xfrm>
          <a:off x="0" y="682"/>
          <a:ext cx="6245265" cy="159656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CB09FE-9CE7-45A7-B06E-BFA993A96439}">
      <dsp:nvSpPr>
        <dsp:cNvPr id="0" name=""/>
        <dsp:cNvSpPr/>
      </dsp:nvSpPr>
      <dsp:spPr>
        <a:xfrm>
          <a:off x="482961" y="359909"/>
          <a:ext cx="878111" cy="8781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52CC50-220C-435D-B0AC-AE32F9A30DE2}">
      <dsp:nvSpPr>
        <dsp:cNvPr id="0" name=""/>
        <dsp:cNvSpPr/>
      </dsp:nvSpPr>
      <dsp:spPr>
        <a:xfrm>
          <a:off x="1844034" y="682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kern="1200"/>
            <a:t>Ocenę dydaktyki uzupełnić o:</a:t>
          </a:r>
          <a:endParaRPr lang="en-US" sz="2200" kern="1200"/>
        </a:p>
      </dsp:txBody>
      <dsp:txXfrm>
        <a:off x="1844034" y="682"/>
        <a:ext cx="4401230" cy="1596566"/>
      </dsp:txXfrm>
    </dsp:sp>
    <dsp:sp modelId="{42BC9AD3-893E-412D-9387-01C3DC78B115}">
      <dsp:nvSpPr>
        <dsp:cNvPr id="0" name=""/>
        <dsp:cNvSpPr/>
      </dsp:nvSpPr>
      <dsp:spPr>
        <a:xfrm>
          <a:off x="0" y="1996390"/>
          <a:ext cx="6245265" cy="159656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E146EA-B1D1-4CB4-903B-7BCB0958250F}">
      <dsp:nvSpPr>
        <dsp:cNvPr id="0" name=""/>
        <dsp:cNvSpPr/>
      </dsp:nvSpPr>
      <dsp:spPr>
        <a:xfrm>
          <a:off x="482961" y="2355617"/>
          <a:ext cx="878111" cy="8781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5AD412-10A9-439C-85E7-3F0F6C6A09F9}">
      <dsp:nvSpPr>
        <dsp:cNvPr id="0" name=""/>
        <dsp:cNvSpPr/>
      </dsp:nvSpPr>
      <dsp:spPr>
        <a:xfrm>
          <a:off x="1844034" y="1996390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b="1" kern="1200"/>
            <a:t>Ocenę koleżeńską (Peer Review):</a:t>
          </a:r>
          <a:r>
            <a:rPr lang="pl-PL" sz="2200" kern="1200"/>
            <a:t> Obserwacja zajęć przez doświadczonych dydaktyków.</a:t>
          </a:r>
          <a:endParaRPr lang="en-US" sz="2200" kern="1200"/>
        </a:p>
      </dsp:txBody>
      <dsp:txXfrm>
        <a:off x="1844034" y="1996390"/>
        <a:ext cx="4401230" cy="1596566"/>
      </dsp:txXfrm>
    </dsp:sp>
    <dsp:sp modelId="{C4BEE036-78CB-4050-9E69-2C83DA5FA6D2}">
      <dsp:nvSpPr>
        <dsp:cNvPr id="0" name=""/>
        <dsp:cNvSpPr/>
      </dsp:nvSpPr>
      <dsp:spPr>
        <a:xfrm>
          <a:off x="0" y="3992098"/>
          <a:ext cx="6245265" cy="159656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3498EC-4F6D-478B-BBAD-8F22AFE45947}">
      <dsp:nvSpPr>
        <dsp:cNvPr id="0" name=""/>
        <dsp:cNvSpPr/>
      </dsp:nvSpPr>
      <dsp:spPr>
        <a:xfrm>
          <a:off x="482961" y="4351325"/>
          <a:ext cx="878111" cy="8781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51BA0A-C1F9-4E62-878B-DDF7840D2D49}">
      <dsp:nvSpPr>
        <dsp:cNvPr id="0" name=""/>
        <dsp:cNvSpPr/>
      </dsp:nvSpPr>
      <dsp:spPr>
        <a:xfrm>
          <a:off x="1844034" y="3992098"/>
          <a:ext cx="4401230" cy="1596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8970" tIns="168970" rIns="168970" bIns="16897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200" b="1" kern="1200"/>
            <a:t>Portfolio dydaktyczne:</a:t>
          </a:r>
          <a:r>
            <a:rPr lang="pl-PL" sz="2200" kern="1200"/>
            <a:t> Dokumentacja osiągnięć, innowacyjnych metod i refleksji nad własną pracą.</a:t>
          </a:r>
          <a:endParaRPr lang="en-US" sz="2200" kern="1200"/>
        </a:p>
      </dsp:txBody>
      <dsp:txXfrm>
        <a:off x="1844034" y="3992098"/>
        <a:ext cx="4401230" cy="159656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42EC7D-6D75-41B0-AB86-936CB52245F6}">
      <dsp:nvSpPr>
        <dsp:cNvPr id="0" name=""/>
        <dsp:cNvSpPr/>
      </dsp:nvSpPr>
      <dsp:spPr>
        <a:xfrm>
          <a:off x="0" y="531"/>
          <a:ext cx="10515600" cy="12447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136CE2-66EA-48E8-8409-ACC12E78C679}">
      <dsp:nvSpPr>
        <dsp:cNvPr id="0" name=""/>
        <dsp:cNvSpPr/>
      </dsp:nvSpPr>
      <dsp:spPr>
        <a:xfrm>
          <a:off x="376522" y="280590"/>
          <a:ext cx="684586" cy="6845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0B3A44-9056-4421-B118-5D246E5A2888}">
      <dsp:nvSpPr>
        <dsp:cNvPr id="0" name=""/>
        <dsp:cNvSpPr/>
      </dsp:nvSpPr>
      <dsp:spPr>
        <a:xfrm>
          <a:off x="1437631" y="531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b="1" kern="1200"/>
            <a:t>Konstruktywny i szczegółowy feedback</a:t>
          </a:r>
          <a:endParaRPr lang="en-US" sz="1800" kern="1200"/>
        </a:p>
      </dsp:txBody>
      <dsp:txXfrm>
        <a:off x="1437631" y="531"/>
        <a:ext cx="9077968" cy="1244702"/>
      </dsp:txXfrm>
    </dsp:sp>
    <dsp:sp modelId="{68E8C75D-3A1B-4FA2-A09B-A186DBBE03E0}">
      <dsp:nvSpPr>
        <dsp:cNvPr id="0" name=""/>
        <dsp:cNvSpPr/>
      </dsp:nvSpPr>
      <dsp:spPr>
        <a:xfrm>
          <a:off x="0" y="1556410"/>
          <a:ext cx="10515600" cy="124470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44479D-82DC-4D11-AAB4-67EE11B63A71}">
      <dsp:nvSpPr>
        <dsp:cNvPr id="0" name=""/>
        <dsp:cNvSpPr/>
      </dsp:nvSpPr>
      <dsp:spPr>
        <a:xfrm>
          <a:off x="376522" y="1836468"/>
          <a:ext cx="684586" cy="68458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687FA6-0EB6-410A-904C-5CCF5C9D586C}">
      <dsp:nvSpPr>
        <dsp:cNvPr id="0" name=""/>
        <dsp:cNvSpPr/>
      </dsp:nvSpPr>
      <dsp:spPr>
        <a:xfrm>
          <a:off x="1437631" y="1556410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/>
            <a:t>Komisje oceniające  przy ocenie okresowej powinny być zobowiązane do dostarczania nauczycielowi </a:t>
          </a:r>
          <a:r>
            <a:rPr lang="pl-PL" sz="1800" b="1" kern="1200"/>
            <a:t>pisemnego raportu</a:t>
          </a:r>
          <a:r>
            <a:rPr lang="pl-PL" sz="1800" kern="1200"/>
            <a:t>, który zawiera konkretne, </a:t>
          </a:r>
          <a:r>
            <a:rPr lang="pl-PL" sz="1800" b="1" kern="1200"/>
            <a:t>wykonalne zalecenia</a:t>
          </a:r>
          <a:r>
            <a:rPr lang="pl-PL" sz="1800" kern="1200"/>
            <a:t> dotyczące obszarów do poprawy oraz propozycje wsparcia (np. szkolenia, mentorstwo). </a:t>
          </a:r>
          <a:endParaRPr lang="en-US" sz="1800" kern="1200"/>
        </a:p>
      </dsp:txBody>
      <dsp:txXfrm>
        <a:off x="1437631" y="1556410"/>
        <a:ext cx="9077968" cy="1244702"/>
      </dsp:txXfrm>
    </dsp:sp>
    <dsp:sp modelId="{CD50DB0F-31F2-4AE9-A1A4-BBEA0B02A611}">
      <dsp:nvSpPr>
        <dsp:cNvPr id="0" name=""/>
        <dsp:cNvSpPr/>
      </dsp:nvSpPr>
      <dsp:spPr>
        <a:xfrm>
          <a:off x="0" y="3112289"/>
          <a:ext cx="10515600" cy="12447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235438-AAD6-4F7C-B620-D5248B4BAB0F}">
      <dsp:nvSpPr>
        <dsp:cNvPr id="0" name=""/>
        <dsp:cNvSpPr/>
      </dsp:nvSpPr>
      <dsp:spPr>
        <a:xfrm>
          <a:off x="376522" y="3392347"/>
          <a:ext cx="684586" cy="68458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43DF8B-7E1A-44A8-ADD3-BE57073136F2}">
      <dsp:nvSpPr>
        <dsp:cNvPr id="0" name=""/>
        <dsp:cNvSpPr/>
      </dsp:nvSpPr>
      <dsp:spPr>
        <a:xfrm>
          <a:off x="1437631" y="3112289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/>
            <a:t>Problem biurokracji i wykorzystania zaleceń</a:t>
          </a:r>
          <a:endParaRPr lang="en-US" sz="1800" kern="1200"/>
        </a:p>
      </dsp:txBody>
      <dsp:txXfrm>
        <a:off x="1437631" y="3112289"/>
        <a:ext cx="9077968" cy="124470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D50D22-B370-4BD6-9D27-640DF01CC66B}">
      <dsp:nvSpPr>
        <dsp:cNvPr id="0" name=""/>
        <dsp:cNvSpPr/>
      </dsp:nvSpPr>
      <dsp:spPr>
        <a:xfrm>
          <a:off x="0" y="708097"/>
          <a:ext cx="10515600" cy="13072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3ED3E1-068E-45F9-8DB6-BF4EC1021512}">
      <dsp:nvSpPr>
        <dsp:cNvPr id="0" name=""/>
        <dsp:cNvSpPr/>
      </dsp:nvSpPr>
      <dsp:spPr>
        <a:xfrm>
          <a:off x="395445" y="1002230"/>
          <a:ext cx="718991" cy="7189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3CD228-02AF-4275-BF4B-D5A052EF095C}">
      <dsp:nvSpPr>
        <dsp:cNvPr id="0" name=""/>
        <dsp:cNvSpPr/>
      </dsp:nvSpPr>
      <dsp:spPr>
        <a:xfrm>
          <a:off x="1509882" y="708097"/>
          <a:ext cx="90057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/>
            <a:t>Ocenianie</a:t>
          </a:r>
          <a:r>
            <a:rPr lang="pl-PL" sz="2400" b="1" kern="1200"/>
            <a:t> </a:t>
          </a:r>
          <a:r>
            <a:rPr lang="pl-PL" sz="2400" b="1" u="sng" kern="1200"/>
            <a:t>TAKŻE </a:t>
          </a:r>
          <a:r>
            <a:rPr lang="pl-PL" sz="2400" kern="1200"/>
            <a:t>potencjału</a:t>
          </a:r>
          <a:r>
            <a:rPr lang="pl-PL" sz="2400" b="1" kern="1200"/>
            <a:t> (szczególnie u młodych badaczy)</a:t>
          </a:r>
          <a:endParaRPr lang="en-US" sz="2400" kern="1200"/>
        </a:p>
      </dsp:txBody>
      <dsp:txXfrm>
        <a:off x="1509882" y="708097"/>
        <a:ext cx="9005717" cy="1307257"/>
      </dsp:txXfrm>
    </dsp:sp>
    <dsp:sp modelId="{4EC97253-9E68-44DC-B8D0-9052C1465935}">
      <dsp:nvSpPr>
        <dsp:cNvPr id="0" name=""/>
        <dsp:cNvSpPr/>
      </dsp:nvSpPr>
      <dsp:spPr>
        <a:xfrm>
          <a:off x="0" y="2342169"/>
          <a:ext cx="10515600" cy="13072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65FE8C-B9E6-42EF-918A-B8057CE178D7}">
      <dsp:nvSpPr>
        <dsp:cNvPr id="0" name=""/>
        <dsp:cNvSpPr/>
      </dsp:nvSpPr>
      <dsp:spPr>
        <a:xfrm>
          <a:off x="395445" y="2636302"/>
          <a:ext cx="718991" cy="7189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B4EA42-9D9E-4F91-85F7-6D05170DCAFA}">
      <dsp:nvSpPr>
        <dsp:cNvPr id="0" name=""/>
        <dsp:cNvSpPr/>
      </dsp:nvSpPr>
      <dsp:spPr>
        <a:xfrm>
          <a:off x="1509882" y="2342169"/>
          <a:ext cx="9005717" cy="1307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1" tIns="138351" rIns="138351" bIns="13835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/>
            <a:t>W przypadku wniosków młodych naukowców, większą wagę należy przykładać do </a:t>
          </a:r>
          <a:r>
            <a:rPr lang="pl-PL" sz="2400" b="1" kern="1200"/>
            <a:t>potencjału, spójności ścieżki badawczej i jakości planu</a:t>
          </a:r>
          <a:r>
            <a:rPr lang="pl-PL" sz="2400" kern="1200"/>
            <a:t> niż do czysto ilościowego dorobku.</a:t>
          </a:r>
          <a:endParaRPr lang="en-US" sz="2400" kern="1200"/>
        </a:p>
      </dsp:txBody>
      <dsp:txXfrm>
        <a:off x="1509882" y="2342169"/>
        <a:ext cx="9005717" cy="13072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07B19F-E19F-49E6-8D45-72184955A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1B3960E-4D9E-965C-2057-3C9C975202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E439627-D908-E2D7-B87E-03D6EB8EC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9D9C-C374-46EA-84EB-98DEE9ADFACD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2469085-7EF8-8D11-8C18-F592DDED0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779CFE5-3025-0278-0412-CA954F600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0A95D-3247-46E5-A57D-F6249053CAA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1633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7D0E0C-3423-7715-591C-6CC4C12F7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DD3138A-60D1-DD9A-BB63-41D88FD96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D4A7526-A9A3-F87C-32B6-0792C8AE0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9D9C-C374-46EA-84EB-98DEE9ADFACD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EAFBA59-E972-2D96-7DBF-D35DC72A7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6D632B3-28CA-9549-F693-56DF721D6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0A95D-3247-46E5-A57D-F6249053CAA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0621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7123D89D-3EA9-6A09-319E-67DD62A323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6A523CB-01AE-23C0-A6D6-1F89B14D72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D1AA86F-8156-273E-3272-6DD3F11CE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9D9C-C374-46EA-84EB-98DEE9ADFACD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435065F-62F1-96ED-968A-F48FFE827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1B347A5-F90D-6464-C20F-1A4A898F6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0A95D-3247-46E5-A57D-F6249053CAA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7288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234EB6-F300-3E0B-89AE-3335C09E3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1FDD36-FBAB-59DD-3652-E5286F744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0EDD0DF-53A2-7B49-B084-1F72EC51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9D9C-C374-46EA-84EB-98DEE9ADFACD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65F8B25-955B-C753-6D3B-B0529B63A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5B1A217-F516-270C-1642-5FE243B5E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0A95D-3247-46E5-A57D-F6249053CAA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2346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9684C8-2DBC-EA67-BE8A-D7C05A747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7B5E97A-0370-BBBC-7ADD-0A77C4B7A6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9F57B0D-AF9A-0066-9C63-E3D325495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9D9C-C374-46EA-84EB-98DEE9ADFACD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C1DDABF-B3BC-E1FB-CF37-05C8FB279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75BFEE8-E7C4-994D-77B6-421778CAA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0A95D-3247-46E5-A57D-F6249053CAA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7889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D0C6BC-9622-3E41-A545-30E92A003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1AAC5B3-9066-DD9F-A349-6F7BD76E93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B269BC7-F3A9-037D-7C54-AAA428E897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7C47F0A-D501-EF37-701D-BE2FBA32C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9D9C-C374-46EA-84EB-98DEE9ADFACD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06D6AA4-556B-B613-FAED-EDAF46E59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82934FD-D52F-E7A1-078C-E4A3BE62D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0A95D-3247-46E5-A57D-F6249053CAA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4000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F187BB-4312-A92E-E3FA-F816CF896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7345EE6-0C98-9D46-9A91-D51933131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44A5718-34CE-1A79-3D5A-06EECC6B7F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B5519F5-CFCB-2334-D5DD-8E3552909D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E178724-DFC5-15D1-90E9-B86B62BC21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F2EE8946-3734-9A54-E2CD-1FBC8A69A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9D9C-C374-46EA-84EB-98DEE9ADFACD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B1D97967-4253-0C55-5CC4-E327AC822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3422916B-7FEB-3DA9-950A-0B5F0F8B1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0A95D-3247-46E5-A57D-F6249053CAA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9536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A2E9672-B5DB-9174-3632-FA22DB7E2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7384B75C-B7EB-79B9-F0D1-3BF4FBADD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9D9C-C374-46EA-84EB-98DEE9ADFACD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4F16D80F-92B9-D078-AD79-F99B784D6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D4F19E06-8DB7-CD8A-9373-D73CDD578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0A95D-3247-46E5-A57D-F6249053CAA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6135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E0D3772D-D9F3-990D-FE66-974890BFA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9D9C-C374-46EA-84EB-98DEE9ADFACD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8F4D8A22-F61B-B7CF-D4F3-A496EB63C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402A10C-9AEC-FBFB-377A-AD3580F32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0A95D-3247-46E5-A57D-F6249053CAA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5027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79F8E0-7530-1818-0B6D-B5E1667C7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4ACAAE4-1600-E618-2B05-A506C47F0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DB65B8E-9400-8583-D8D8-8B5F9B63BE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417B677-3EEA-7668-415B-E7A7BCD02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9D9C-C374-46EA-84EB-98DEE9ADFACD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9AD1941-1F23-16BF-C558-2B5D8BA5C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ACB5804-7D9B-24AC-F275-0320C7AE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0A95D-3247-46E5-A57D-F6249053CAA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1961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BFD4E4D-172D-BC7F-CB0F-1C05D1F5A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232DAC78-C4AE-B081-66AF-45FC3F8413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F3A220C-653E-4B73-D5CF-D2352079B4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3D4106B-3150-FE79-4CE7-54586545E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9D9C-C374-46EA-84EB-98DEE9ADFACD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0AE116B-1AC4-79BF-5134-78C28AE93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10C185E-924D-D3E0-BF11-D50DA9BBE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0A95D-3247-46E5-A57D-F6249053CAA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6272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20F52FD-DFF5-E4C5-5B1F-D67C8E644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9F31E3D-94F1-4FDD-8D2E-489EAF000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CCF0658-137A-FFDA-D619-4D0487E209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179D9C-C374-46EA-84EB-98DEE9ADFACD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724AB16-E428-3C0F-1241-39BADC450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6710D8A-7D28-8D6A-57E6-B24AE7D9FC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F0A95D-3247-46E5-A57D-F6249053CAA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8874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42BC7E5-76DB-4826-8C07-4A49B6353F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479558"/>
            <a:ext cx="1861854" cy="717514"/>
            <a:chOff x="0" y="1479558"/>
            <a:chExt cx="1861854" cy="717514"/>
          </a:xfrm>
          <a:solidFill>
            <a:schemeClr val="bg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16C8D8F-10E9-4498-ABDB-0F923F8B6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47955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E5A83E3-8A11-4492-BB6E-F5F2240316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9192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98F8FF6-43B4-494A-AF8F-123A4983E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8992" y="-34538"/>
            <a:ext cx="6655405" cy="6335470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B06059C-C357-4011-82B9-9C01063013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5194" y="-23905"/>
            <a:ext cx="6705251" cy="6318526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AFEC601-A132-47EE-B0C2-B38ACD9FC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86886" y="-23905"/>
            <a:ext cx="6705251" cy="6215019"/>
          </a:xfrm>
          <a:custGeom>
            <a:avLst/>
            <a:gdLst>
              <a:gd name="connsiteX0" fmla="*/ 1529549 w 6355652"/>
              <a:gd name="connsiteY0" fmla="*/ 0 h 5890980"/>
              <a:gd name="connsiteX1" fmla="*/ 4826104 w 6355652"/>
              <a:gd name="connsiteY1" fmla="*/ 0 h 5890980"/>
              <a:gd name="connsiteX2" fmla="*/ 4954579 w 6355652"/>
              <a:gd name="connsiteY2" fmla="*/ 78051 h 5890980"/>
              <a:gd name="connsiteX3" fmla="*/ 6355652 w 6355652"/>
              <a:gd name="connsiteY3" fmla="*/ 2713154 h 5890980"/>
              <a:gd name="connsiteX4" fmla="*/ 3177826 w 6355652"/>
              <a:gd name="connsiteY4" fmla="*/ 5890980 h 5890980"/>
              <a:gd name="connsiteX5" fmla="*/ 0 w 6355652"/>
              <a:gd name="connsiteY5" fmla="*/ 2713154 h 5890980"/>
              <a:gd name="connsiteX6" fmla="*/ 1401073 w 6355652"/>
              <a:gd name="connsiteY6" fmla="*/ 78051 h 5890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5890980">
                <a:moveTo>
                  <a:pt x="1529549" y="0"/>
                </a:moveTo>
                <a:lnTo>
                  <a:pt x="4826104" y="0"/>
                </a:lnTo>
                <a:lnTo>
                  <a:pt x="4954579" y="78051"/>
                </a:lnTo>
                <a:cubicBezTo>
                  <a:pt x="5799886" y="649129"/>
                  <a:pt x="6355652" y="1616239"/>
                  <a:pt x="6355652" y="2713154"/>
                </a:cubicBezTo>
                <a:cubicBezTo>
                  <a:pt x="6355652" y="4468219"/>
                  <a:pt x="4932891" y="5890980"/>
                  <a:pt x="3177826" y="5890980"/>
                </a:cubicBezTo>
                <a:cubicBezTo>
                  <a:pt x="1422761" y="5890980"/>
                  <a:pt x="0" y="4468219"/>
                  <a:pt x="0" y="2713154"/>
                </a:cubicBezTo>
                <a:cubicBezTo>
                  <a:pt x="0" y="1616239"/>
                  <a:pt x="555766" y="649129"/>
                  <a:pt x="1401073" y="78051"/>
                </a:cubicBezTo>
                <a:close/>
              </a:path>
            </a:pathLst>
          </a:cu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4A07F705-FC7D-176F-C447-DEE297F8EA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2409" y="895483"/>
            <a:ext cx="5786232" cy="3011190"/>
          </a:xfrm>
        </p:spPr>
        <p:txBody>
          <a:bodyPr>
            <a:normAutofit/>
          </a:bodyPr>
          <a:lstStyle/>
          <a:p>
            <a:r>
              <a:rPr lang="pl-PL" sz="4200" i="1">
                <a:solidFill>
                  <a:schemeClr val="bg1"/>
                </a:solidFill>
              </a:rPr>
              <a:t>Ekspozycja nauczyciela akademickiego na ocenę/y - kilka uwag o nadmiarze procedur ocennych</a:t>
            </a:r>
            <a:endParaRPr lang="pl-PL" sz="4200">
              <a:solidFill>
                <a:schemeClr val="bg1"/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7D94DA2-2AEF-2EDA-B252-F430103A6C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6270" y="4142096"/>
            <a:ext cx="5338511" cy="1055142"/>
          </a:xfrm>
        </p:spPr>
        <p:txBody>
          <a:bodyPr>
            <a:normAutofit/>
          </a:bodyPr>
          <a:lstStyle/>
          <a:p>
            <a:r>
              <a:rPr lang="pl-PL" sz="2000" dirty="0">
                <a:solidFill>
                  <a:schemeClr val="bg1"/>
                </a:solidFill>
              </a:rPr>
              <a:t>	dr hab. Agnieszka Ziółkowska, prof. UŚ</a:t>
            </a:r>
          </a:p>
        </p:txBody>
      </p:sp>
      <p:sp>
        <p:nvSpPr>
          <p:cNvPr id="20" name="Graphic 212">
            <a:extLst>
              <a:ext uri="{FF2B5EF4-FFF2-40B4-BE49-F238E27FC236}">
                <a16:creationId xmlns:a16="http://schemas.microsoft.com/office/drawing/2014/main" id="{279CAF82-0ECF-42BE-8F37-F71941E5D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188494"/>
            <a:ext cx="1048371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218E095B-4870-4AD5-9C41-C16D59523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34716" y="188494"/>
            <a:ext cx="1048371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24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583101" y="3578317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1" name="Oval 30">
            <a:extLst>
              <a:ext uri="{FF2B5EF4-FFF2-40B4-BE49-F238E27FC236}">
                <a16:creationId xmlns:a16="http://schemas.microsoft.com/office/drawing/2014/main" id="{033BC44A-0661-43B4-9C14-FD5963C22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4525" y="4910353"/>
            <a:ext cx="468090" cy="468090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BE8CB2F0-2F5A-4EBD-B214-E0309C31F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4525" y="4910353"/>
            <a:ext cx="468090" cy="468090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FFD3887D-244B-4EC4-9208-E304984C5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2467" y="4200769"/>
            <a:ext cx="2769534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97224C31-855E-4593-8A58-5B2B0CC4F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22467" y="4200769"/>
            <a:ext cx="2769534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441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12191990" cy="235867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C34843E-1D4C-9597-FD6B-203A8311F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1520377"/>
          </a:xfrm>
        </p:spPr>
        <p:txBody>
          <a:bodyPr anchor="ctr">
            <a:normAutofit/>
          </a:bodyPr>
          <a:lstStyle/>
          <a:p>
            <a:endParaRPr lang="pl-PL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358676"/>
            <a:ext cx="12191990" cy="45454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893697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84232FA-E611-AFBB-7F57-4DC7C64D5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59" y="3100283"/>
            <a:ext cx="9889788" cy="30766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/>
              <a:t>Sfera oceny osiągnięć naukowych ( przy aplikacji grantowej)</a:t>
            </a:r>
          </a:p>
          <a:p>
            <a:pPr marL="0" indent="0">
              <a:buNone/>
            </a:pPr>
            <a:r>
              <a:rPr lang="pl-PL" sz="2400" b="1"/>
              <a:t>Dominacja kryteriów ilościowych</a:t>
            </a:r>
          </a:p>
          <a:p>
            <a:pPr marL="0" indent="0">
              <a:buNone/>
            </a:pPr>
            <a:r>
              <a:rPr lang="pl-PL" sz="2400"/>
              <a:t>Ocena dorobku wciąż zbyt mocno polega na </a:t>
            </a:r>
            <a:r>
              <a:rPr lang="pl-PL" sz="2400" b="1"/>
              <a:t>liczbie publikacji, wskaźniku H i punktach czasopism/wydawnictw</a:t>
            </a:r>
            <a:r>
              <a:rPr lang="pl-PL" sz="2400"/>
              <a:t> z ministerialnych wykazów. Chociaż są to mierzalne wskaźniki, nie oddają one w pełni </a:t>
            </a:r>
            <a:r>
              <a:rPr lang="pl-PL" sz="2400" b="1"/>
              <a:t>jakości, znaczenia i oryginalności</a:t>
            </a:r>
            <a:r>
              <a:rPr lang="pl-PL" sz="2400"/>
              <a:t> wkładu naukowca.</a:t>
            </a:r>
          </a:p>
        </p:txBody>
      </p:sp>
    </p:spTree>
    <p:extLst>
      <p:ext uri="{BB962C8B-B14F-4D97-AF65-F5344CB8AC3E}">
        <p14:creationId xmlns:p14="http://schemas.microsoft.com/office/powerpoint/2010/main" val="3143103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12191990" cy="235867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9D3B6DA-CB78-6070-F779-B2463940E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1520377"/>
          </a:xfrm>
        </p:spPr>
        <p:txBody>
          <a:bodyPr anchor="ctr">
            <a:normAutofit/>
          </a:bodyPr>
          <a:lstStyle/>
          <a:p>
            <a:r>
              <a:rPr lang="pl-PL">
                <a:solidFill>
                  <a:schemeClr val="bg1"/>
                </a:solidFill>
              </a:rPr>
              <a:t>Kluczowe problemy związane z procesem ocennym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358676"/>
            <a:ext cx="12191990" cy="45454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893697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E19DCF6-9A46-1C69-EDFA-B58E0E2E2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59" y="3100283"/>
            <a:ext cx="9889788" cy="30766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/>
              <a:t>Brak indywidualizacji oceny </a:t>
            </a:r>
            <a:r>
              <a:rPr lang="pl-PL" sz="2400"/>
              <a:t>(One size fits all)</a:t>
            </a:r>
            <a:endParaRPr lang="pl-PL" sz="2400" b="1"/>
          </a:p>
          <a:p>
            <a:pPr marL="0" indent="0">
              <a:buNone/>
            </a:pPr>
            <a:r>
              <a:rPr lang="pl-PL" sz="2400"/>
              <a:t>Procedury często </a:t>
            </a:r>
            <a:r>
              <a:rPr lang="pl-PL" sz="2400" b="1"/>
              <a:t>nie uwzględniają specyfiki</a:t>
            </a:r>
            <a:r>
              <a:rPr lang="pl-PL" sz="2400"/>
              <a:t> indywidualnej sytuacji zawodowej pracownika (np. zmiana stanowiska, urlopy związane z rodzicielstwem/chorobą, różnice w obciążeniu dydaktycznym, praca w małych zespołach badawczych) i traktują wszystkich jednakowo.</a:t>
            </a:r>
          </a:p>
        </p:txBody>
      </p:sp>
    </p:spTree>
    <p:extLst>
      <p:ext uri="{BB962C8B-B14F-4D97-AF65-F5344CB8AC3E}">
        <p14:creationId xmlns:p14="http://schemas.microsoft.com/office/powerpoint/2010/main" val="90776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12191990" cy="235867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EE64704-184A-B81F-EFBA-0B0913B1B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1520377"/>
          </a:xfrm>
        </p:spPr>
        <p:txBody>
          <a:bodyPr anchor="ctr">
            <a:normAutofit/>
          </a:bodyPr>
          <a:lstStyle/>
          <a:p>
            <a:endParaRPr lang="pl-PL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358676"/>
            <a:ext cx="12191990" cy="45454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893697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A93CD43-2B63-113D-5AF9-9BB160BFA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59" y="3100283"/>
            <a:ext cx="9889788" cy="30766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/>
              <a:t>Nierówność stanowisk</a:t>
            </a:r>
          </a:p>
          <a:p>
            <a:pPr marL="0" indent="0">
              <a:buNone/>
            </a:pPr>
            <a:r>
              <a:rPr lang="pl-PL" sz="2400"/>
              <a:t>Kryteria mogą faworyzować jedną ścieżkę kariery (np. intensywne badania naukowe) kosztem innej (np. wysokiej jakości dydaktyka i zaangażowanie w sprawy uczelni), co prowadzi do </a:t>
            </a:r>
            <a:r>
              <a:rPr lang="pl-PL" sz="2400" b="1"/>
              <a:t>demotywacji</a:t>
            </a:r>
            <a:r>
              <a:rPr lang="pl-PL" sz="2400"/>
              <a:t> dydaktyków.</a:t>
            </a:r>
          </a:p>
        </p:txBody>
      </p:sp>
    </p:spTree>
    <p:extLst>
      <p:ext uri="{BB962C8B-B14F-4D97-AF65-F5344CB8AC3E}">
        <p14:creationId xmlns:p14="http://schemas.microsoft.com/office/powerpoint/2010/main" val="1778343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12191990" cy="235867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1CA2B75-B48E-64C7-2E92-5E82F890C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1520377"/>
          </a:xfrm>
        </p:spPr>
        <p:txBody>
          <a:bodyPr anchor="ctr">
            <a:normAutofit/>
          </a:bodyPr>
          <a:lstStyle/>
          <a:p>
            <a:endParaRPr lang="pl-PL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358676"/>
            <a:ext cx="12191990" cy="45454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893697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4E2FF49-B0B6-5F3C-3165-BB4555C50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59" y="3100283"/>
            <a:ext cx="9889788" cy="30766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/>
              <a:t>Brak konstruktywnej informacji zwrotnej</a:t>
            </a:r>
            <a:endParaRPr lang="pl-PL" sz="2400"/>
          </a:p>
          <a:p>
            <a:pPr marL="0" indent="0">
              <a:buNone/>
            </a:pPr>
            <a:r>
              <a:rPr lang="pl-PL" sz="2400"/>
              <a:t>Ocena okresowa często kończy się </a:t>
            </a:r>
            <a:r>
              <a:rPr lang="pl-PL" sz="2400" b="1"/>
              <a:t>jedynie formalnym wynikiem</a:t>
            </a:r>
            <a:r>
              <a:rPr lang="pl-PL" sz="2400"/>
              <a:t> (pozytywnym lub negatywnym), bez dostarczenia nauczycielowi akademickiemu </a:t>
            </a:r>
            <a:r>
              <a:rPr lang="pl-PL" sz="2400" b="1"/>
              <a:t>konkretnej, rozwojowej informacji zwrotnej</a:t>
            </a:r>
            <a:r>
              <a:rPr lang="pl-PL" sz="2400"/>
              <a:t> (tzw. </a:t>
            </a:r>
            <a:r>
              <a:rPr lang="pl-PL" sz="2400" i="1"/>
              <a:t>feedbacku</a:t>
            </a:r>
            <a:r>
              <a:rPr lang="pl-PL" sz="2400"/>
              <a:t>), która mogłaby pomóc w poprawie jakości pracy.</a:t>
            </a:r>
          </a:p>
          <a:p>
            <a:endParaRPr lang="pl-PL" sz="2400"/>
          </a:p>
        </p:txBody>
      </p:sp>
    </p:spTree>
    <p:extLst>
      <p:ext uri="{BB962C8B-B14F-4D97-AF65-F5344CB8AC3E}">
        <p14:creationId xmlns:p14="http://schemas.microsoft.com/office/powerpoint/2010/main" val="14238556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12191990" cy="235867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A4F124D-2260-31D1-3362-3D9B78003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1520377"/>
          </a:xfrm>
        </p:spPr>
        <p:txBody>
          <a:bodyPr anchor="ctr">
            <a:normAutofit/>
          </a:bodyPr>
          <a:lstStyle/>
          <a:p>
            <a:endParaRPr lang="pl-PL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358676"/>
            <a:ext cx="12191990" cy="45454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893697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343015-084D-2183-824D-5F088DC38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59" y="3100283"/>
            <a:ext cx="9889788" cy="30766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b="1"/>
              <a:t>Presja na "inflację ocen" i obniżanie wymagań</a:t>
            </a:r>
          </a:p>
          <a:p>
            <a:pPr marL="0" indent="0">
              <a:buNone/>
            </a:pPr>
            <a:r>
              <a:rPr lang="pl-PL" sz="2000"/>
              <a:t>Nauczyciele, których ocena pracy (a czasem awans stanowiskowy) zależy od wysokich not w ankiecie, mogą ulegać pokusie </a:t>
            </a:r>
            <a:r>
              <a:rPr lang="pl-PL" sz="2000" b="1"/>
              <a:t>obniżania wymagań</a:t>
            </a:r>
            <a:r>
              <a:rPr lang="pl-PL" sz="2000"/>
              <a:t> i łagodniejszego oceniania, aby uniknąć negatywnych opinii. Prowadzi to do obniżenia standardów akademickich</a:t>
            </a:r>
          </a:p>
          <a:p>
            <a:pPr marL="0" indent="0">
              <a:buNone/>
            </a:pPr>
            <a:r>
              <a:rPr lang="pl-PL" sz="2000" b="1"/>
              <a:t>"Nauczanie pod ankietę" (Teaching to the test)</a:t>
            </a:r>
          </a:p>
          <a:p>
            <a:pPr marL="0" indent="0">
              <a:buNone/>
            </a:pPr>
            <a:r>
              <a:rPr lang="pl-PL" sz="2000"/>
              <a:t> Nauczyciele mogą koncentrować się na elementach, które zapewnią im popularność i wysokie oceny (np. rozrywkowy ton, opowiadanie anegdot), rezygnując z bardziej ambitnych, ale mniej "atrakcyjnych" metod lub trudnych dyskusji.</a:t>
            </a:r>
          </a:p>
        </p:txBody>
      </p:sp>
    </p:spTree>
    <p:extLst>
      <p:ext uri="{BB962C8B-B14F-4D97-AF65-F5344CB8AC3E}">
        <p14:creationId xmlns:p14="http://schemas.microsoft.com/office/powerpoint/2010/main" val="38418394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12191990" cy="235867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A810EC22-0F54-6263-A43C-415A3D112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1520377"/>
          </a:xfrm>
        </p:spPr>
        <p:txBody>
          <a:bodyPr anchor="ctr">
            <a:normAutofit/>
          </a:bodyPr>
          <a:lstStyle/>
          <a:p>
            <a:endParaRPr lang="pl-PL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358676"/>
            <a:ext cx="12191990" cy="45454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893697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6E31F60-F79B-4A2A-E19D-6045A2B94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59" y="3100283"/>
            <a:ext cx="9889788" cy="30766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/>
              <a:t>Obawa przed recenzją krytyczną</a:t>
            </a:r>
          </a:p>
          <a:p>
            <a:pPr marL="0" indent="0">
              <a:buNone/>
            </a:pPr>
            <a:r>
              <a:rPr lang="pl-PL" sz="2400"/>
              <a:t>W polskiej specyfice akademickiej recenzja krytyczna bywa często odbierana jako </a:t>
            </a:r>
            <a:r>
              <a:rPr lang="pl-PL" sz="2400" b="1"/>
              <a:t>atak personalny</a:t>
            </a:r>
            <a:r>
              <a:rPr lang="pl-PL" sz="2400"/>
              <a:t>. Recenzenci obawiają się sporządzania negatywnych opinii, zwłaszcza w małych środowiskach, woląc odmówić, niż zaryzykować konflikt. Prowadzi to do </a:t>
            </a:r>
            <a:r>
              <a:rPr lang="pl-PL" sz="2400" b="1"/>
              <a:t>tendencji do zbyt łagodnego oceniania</a:t>
            </a:r>
            <a:r>
              <a:rPr lang="pl-PL" sz="2400"/>
              <a:t> i obniżenia standardów merytorycznych.</a:t>
            </a:r>
          </a:p>
        </p:txBody>
      </p:sp>
    </p:spTree>
    <p:extLst>
      <p:ext uri="{BB962C8B-B14F-4D97-AF65-F5344CB8AC3E}">
        <p14:creationId xmlns:p14="http://schemas.microsoft.com/office/powerpoint/2010/main" val="1675776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12191990" cy="235867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CE75982-D957-D735-F057-3FAF24A10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1520377"/>
          </a:xfrm>
        </p:spPr>
        <p:txBody>
          <a:bodyPr anchor="ctr">
            <a:normAutofit/>
          </a:bodyPr>
          <a:lstStyle/>
          <a:p>
            <a:r>
              <a:rPr lang="pl-PL">
                <a:solidFill>
                  <a:schemeClr val="bg1"/>
                </a:solidFill>
              </a:rPr>
              <a:t>Skutki nadmiaru ocen z perspektywy nauczyciela akademickiego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358676"/>
            <a:ext cx="12191990" cy="45454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893697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1F7944F-279F-34DC-577B-A058BD617E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314" y="2579914"/>
            <a:ext cx="10599033" cy="4324191"/>
          </a:xfrm>
        </p:spPr>
        <p:txBody>
          <a:bodyPr>
            <a:normAutofit/>
          </a:bodyPr>
          <a:lstStyle/>
          <a:p>
            <a:r>
              <a:rPr lang="pl-PL" sz="2000" b="1" dirty="0"/>
              <a:t>Stres i wypalenie zawodowe</a:t>
            </a:r>
          </a:p>
          <a:p>
            <a:pPr marL="0" indent="0">
              <a:buNone/>
            </a:pPr>
            <a:r>
              <a:rPr lang="pl-PL" sz="2000" dirty="0"/>
              <a:t> Ciągła ekspozycja na ocenę, poczucie bycia nieustannie rozliczanym i niepewność co do kryteriów generują </a:t>
            </a:r>
            <a:r>
              <a:rPr lang="pl-PL" sz="2000" b="1" dirty="0"/>
              <a:t>wysoki poziom stresu, frustracji</a:t>
            </a:r>
            <a:r>
              <a:rPr lang="pl-PL" sz="2000" dirty="0"/>
              <a:t> i mogą prowadzić do </a:t>
            </a:r>
            <a:r>
              <a:rPr lang="pl-PL" sz="2000" b="1" dirty="0"/>
              <a:t>wypalenia zawodowego</a:t>
            </a:r>
            <a:r>
              <a:rPr lang="pl-PL" sz="2000" dirty="0"/>
              <a:t>.</a:t>
            </a:r>
          </a:p>
          <a:p>
            <a:r>
              <a:rPr lang="pl-PL" sz="2000" b="1" dirty="0"/>
              <a:t>Demotywacja i spadek morale</a:t>
            </a:r>
          </a:p>
          <a:p>
            <a:pPr marL="0" indent="0">
              <a:buNone/>
            </a:pPr>
            <a:r>
              <a:rPr lang="pl-PL" sz="2000" dirty="0"/>
              <a:t>Jeśli system ocen jest postrzegany jako niesprawiedliwy, pracownicy tracą motywację do dodatkowego zaangażowania i skupiają się na </a:t>
            </a:r>
            <a:r>
              <a:rPr lang="pl-PL" sz="2000" b="1" dirty="0"/>
              <a:t>minimalnej realizacji procedur</a:t>
            </a:r>
            <a:r>
              <a:rPr lang="pl-PL" sz="2000" dirty="0"/>
              <a:t> (robienie tego, co jest punktowane), zamiast na innowacyjności i rzeczywistym rozwoju.</a:t>
            </a:r>
          </a:p>
          <a:p>
            <a:r>
              <a:rPr lang="pl-PL" sz="2000" b="1" dirty="0"/>
              <a:t>Zagrożenie dla wolności akademickiej</a:t>
            </a:r>
          </a:p>
          <a:p>
            <a:pPr marL="0" indent="0">
              <a:buNone/>
            </a:pPr>
            <a:r>
              <a:rPr lang="pl-PL" sz="2000" dirty="0"/>
              <a:t> Nadmierna kontrola i rozliczanie za ściśle określone wskaźniki mogą </a:t>
            </a:r>
            <a:r>
              <a:rPr lang="pl-PL" sz="2000" b="1" dirty="0"/>
              <a:t>ograniczać swobodę wyboru tematów badawczych</a:t>
            </a:r>
            <a:r>
              <a:rPr lang="pl-PL" sz="2000" dirty="0"/>
              <a:t> i metod dydaktycznych, zmuszając nauczycieli do pracy w obszarach, które są łatwiej mierzalne/</a:t>
            </a:r>
            <a:r>
              <a:rPr lang="pl-PL" sz="2000" dirty="0" err="1"/>
              <a:t>punktowalne</a:t>
            </a:r>
            <a:r>
              <a:rPr lang="pl-PL" sz="2000" dirty="0"/>
              <a:t>.</a:t>
            </a:r>
          </a:p>
          <a:p>
            <a:endParaRPr lang="pl-PL" sz="1500" dirty="0"/>
          </a:p>
        </p:txBody>
      </p:sp>
    </p:spTree>
    <p:extLst>
      <p:ext uri="{BB962C8B-B14F-4D97-AF65-F5344CB8AC3E}">
        <p14:creationId xmlns:p14="http://schemas.microsoft.com/office/powerpoint/2010/main" val="12499354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C0F4653-9713-B373-951B-C2046B897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pl-PL" sz="8000"/>
              <a:t>A może tak….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16C8C1F3-DDAF-6B9C-0EBC-D572820349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2078358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20031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6F29496-99F4-5B2A-CD75-1F62213F0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endParaRPr lang="pl-PL" sz="80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24BA0BA5-F197-CF83-9581-F899CEEBBF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1038395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87314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6F50B77-A47C-7FFB-DFA1-E4649663C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pl-PL" sz="8000"/>
              <a:t>A może tak….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B5B0A689-8D23-A593-2687-04A64D7F0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0442507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36978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4F7BB81-37AB-27D7-5631-D900A7845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pl-PL" sz="4000">
                <a:solidFill>
                  <a:srgbClr val="FFFFFF"/>
                </a:solidFill>
              </a:rPr>
              <a:t>Nadmiar powtarzalnych procedur ocennych</a:t>
            </a: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CCF355DD-EC96-B570-494A-C49376384D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8718536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84916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E3AE59A-FF24-0266-B51A-765836851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pl-PL" sz="8000"/>
              <a:t>A może tak…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97F64452-D47F-91AC-3CCF-299A6F3BB5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7279017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43844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F0D071C-146A-E24D-A0A0-4C23819BF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endParaRPr lang="pl-PL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A67EC49D-942B-B468-AEC0-740C23F3D1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6995379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87413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84AB9A0F-7DA7-DC12-7288-4B315296A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pl-PL" dirty="0"/>
              <a:t>A może tak…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E21F07A0-6344-8B3F-8FB3-F6D0DE12A5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8528601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925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7DD95C1-8BAA-B2A1-25E8-45FDE8271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pl-PL" sz="3700">
                <a:solidFill>
                  <a:srgbClr val="FFFFFF"/>
                </a:solidFill>
              </a:rPr>
              <a:t>Skutek nadmiaru formalnych procedur ocennych</a:t>
            </a: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AF970231-F62C-E08A-3211-BCE98B13C5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985607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06130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378164D0-D6EC-6D85-566B-43FBA4646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pl-PL" sz="4000">
                <a:solidFill>
                  <a:srgbClr val="FFFFFF"/>
                </a:solidFill>
              </a:rPr>
              <a:t>Kryteria oceny</a:t>
            </a:r>
          </a:p>
        </p:txBody>
      </p:sp>
      <p:graphicFrame>
        <p:nvGraphicFramePr>
          <p:cNvPr id="5" name="Symbol zastępczy zawartości 2">
            <a:extLst>
              <a:ext uri="{FF2B5EF4-FFF2-40B4-BE49-F238E27FC236}">
                <a16:creationId xmlns:a16="http://schemas.microsoft.com/office/drawing/2014/main" id="{6B4AF1E5-6A40-FB0C-1C1A-88BEF108D3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648441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8095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BCB8F79-88F7-5E9A-7D01-95B1E9712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pl-PL" sz="3700">
                <a:solidFill>
                  <a:schemeClr val="bg1"/>
                </a:solidFill>
              </a:rPr>
              <a:t>Ocena z perspektywy nauczyciela akademickiego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A3AD9D4-9C15-4D00-D94D-BFCAC9DCD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600" dirty="0"/>
              <a:t>System ocen ( wszelakich) jest postrzegany jest przez nauczycieli akademickich przede wszystkim jako narzędzie </a:t>
            </a:r>
            <a:r>
              <a:rPr lang="pl-PL" sz="3600" b="1" dirty="0"/>
              <a:t>kontroli administracyjnej, kadrowej</a:t>
            </a:r>
            <a:r>
              <a:rPr lang="pl-PL" sz="3600" dirty="0"/>
              <a:t> etc. a nie jako mechanizm wsparcia rozwoju i doskonalenia zawodowego, naukowego, dydaktycznego…</a:t>
            </a:r>
          </a:p>
        </p:txBody>
      </p:sp>
    </p:spTree>
    <p:extLst>
      <p:ext uri="{BB962C8B-B14F-4D97-AF65-F5344CB8AC3E}">
        <p14:creationId xmlns:p14="http://schemas.microsoft.com/office/powerpoint/2010/main" val="446655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12191990" cy="235867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3EE529F2-24D8-2483-149B-AB7CC54AD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1520377"/>
          </a:xfrm>
        </p:spPr>
        <p:txBody>
          <a:bodyPr anchor="ctr">
            <a:normAutofit/>
          </a:bodyPr>
          <a:lstStyle/>
          <a:p>
            <a:r>
              <a:rPr lang="pl-PL">
                <a:solidFill>
                  <a:schemeClr val="bg1"/>
                </a:solidFill>
              </a:rPr>
              <a:t>Kultura oceny i mierzenia oraz ich skutek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358676"/>
            <a:ext cx="12191990" cy="45454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893697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8D45BE8-6B48-F9F0-2534-5D7336328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59" y="3100283"/>
            <a:ext cx="9889788" cy="30766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/>
              <a:t>Nauka:</a:t>
            </a:r>
          </a:p>
          <a:p>
            <a:r>
              <a:rPr lang="pl-PL" sz="2400"/>
              <a:t>Skupienie na </a:t>
            </a:r>
            <a:r>
              <a:rPr lang="pl-PL" sz="2400" b="1"/>
              <a:t>ilościowych i punktowych kryteriach</a:t>
            </a:r>
            <a:r>
              <a:rPr lang="pl-PL" sz="2400"/>
              <a:t> (np. punkty za publikacje) kosztem </a:t>
            </a:r>
            <a:r>
              <a:rPr lang="pl-PL" sz="2400" b="1"/>
              <a:t>jakości i rzeczywistego wkładu</a:t>
            </a:r>
            <a:r>
              <a:rPr lang="pl-PL" sz="2400"/>
              <a:t> (efekt tzw. </a:t>
            </a:r>
            <a:r>
              <a:rPr lang="pl-PL" sz="2400" i="1"/>
              <a:t>publish or perish</a:t>
            </a:r>
            <a:r>
              <a:rPr lang="pl-PL" sz="2400"/>
              <a:t>). </a:t>
            </a:r>
          </a:p>
          <a:p>
            <a:endParaRPr lang="pl-PL" sz="2400"/>
          </a:p>
          <a:p>
            <a:r>
              <a:rPr lang="pl-PL" sz="2400"/>
              <a:t>Ocena staje się celem samym w sobie, a nie narzędziem rozwoju.</a:t>
            </a:r>
          </a:p>
        </p:txBody>
      </p:sp>
    </p:spTree>
    <p:extLst>
      <p:ext uri="{BB962C8B-B14F-4D97-AF65-F5344CB8AC3E}">
        <p14:creationId xmlns:p14="http://schemas.microsoft.com/office/powerpoint/2010/main" val="1858219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12191990" cy="235867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4B4CB6D-D8E9-E8BF-8D12-5DAD47C9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1520377"/>
          </a:xfrm>
        </p:spPr>
        <p:txBody>
          <a:bodyPr anchor="ctr">
            <a:normAutofit/>
          </a:bodyPr>
          <a:lstStyle/>
          <a:p>
            <a:endParaRPr lang="pl-PL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358676"/>
            <a:ext cx="12191990" cy="45454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893697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B836FB6-931C-8697-2549-E567F05EA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59" y="3100283"/>
            <a:ext cx="9889788" cy="30766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/>
              <a:t>Dydaktyka:</a:t>
            </a:r>
          </a:p>
          <a:p>
            <a:pPr marL="0" indent="0">
              <a:buNone/>
            </a:pPr>
            <a:r>
              <a:rPr lang="pl-PL" sz="2000" b="1"/>
              <a:t>Niska rzetelność i ryzyko "hejtowania„</a:t>
            </a:r>
          </a:p>
          <a:p>
            <a:pPr marL="0" indent="0">
              <a:buNone/>
            </a:pPr>
            <a:r>
              <a:rPr lang="pl-PL" sz="2000"/>
              <a:t>Studenci, zwłaszcza przy dużej liczbie ankiet, mogą wypełniać je </a:t>
            </a:r>
            <a:r>
              <a:rPr lang="pl-PL" sz="2000" b="1"/>
              <a:t>mniej rzetelnie</a:t>
            </a:r>
            <a:r>
              <a:rPr lang="pl-PL" sz="2000"/>
              <a:t> (np. bez czytania pytań, mechanicznie) lub wykorzystywać do </a:t>
            </a:r>
            <a:r>
              <a:rPr lang="pl-PL" sz="2000" b="1"/>
              <a:t>emocjonalnych, niesprawiedliwych ocen</a:t>
            </a:r>
            <a:r>
              <a:rPr lang="pl-PL" sz="2000"/>
              <a:t> ("hejt"), które nie odzwierciedlają faktycznej jakości zajęć.</a:t>
            </a:r>
          </a:p>
          <a:p>
            <a:pPr marL="0" indent="0">
              <a:buNone/>
            </a:pPr>
            <a:r>
              <a:rPr lang="pl-PL" sz="2000" b="1"/>
              <a:t>Brak związku z efektywnością nauczania (czynniki pozamerytoryczne, efekt halo)</a:t>
            </a:r>
          </a:p>
          <a:p>
            <a:pPr marL="0" indent="0">
              <a:buNone/>
            </a:pPr>
            <a:r>
              <a:rPr lang="pl-PL" sz="2000"/>
              <a:t> Zadowolenie studentów (często mierzone w ankietach) nie zawsze jest tożsame z rzeczywistym efektem uczenia się i wysoką jakością merytoryczną zajęć</a:t>
            </a:r>
          </a:p>
        </p:txBody>
      </p:sp>
    </p:spTree>
    <p:extLst>
      <p:ext uri="{BB962C8B-B14F-4D97-AF65-F5344CB8AC3E}">
        <p14:creationId xmlns:p14="http://schemas.microsoft.com/office/powerpoint/2010/main" val="2678663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12191990" cy="235867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87A2FB4B-651C-B690-0FA5-47DB0FA85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1520377"/>
          </a:xfrm>
        </p:spPr>
        <p:txBody>
          <a:bodyPr anchor="ctr">
            <a:normAutofit/>
          </a:bodyPr>
          <a:lstStyle/>
          <a:p>
            <a:endParaRPr lang="pl-PL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358676"/>
            <a:ext cx="12191990" cy="45454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893697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0498C6B-EFB1-EE78-A65C-FA28C2C0AC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59" y="3100283"/>
            <a:ext cx="9889788" cy="30766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900"/>
              <a:t>Sfera badawczo-naukowa</a:t>
            </a:r>
          </a:p>
          <a:p>
            <a:pPr marL="0" indent="0">
              <a:buNone/>
            </a:pPr>
            <a:r>
              <a:rPr lang="pl-PL" sz="1900" b="1"/>
              <a:t>Przeciążenie recenzentów i brak czasu</a:t>
            </a:r>
          </a:p>
          <a:p>
            <a:pPr marL="0" indent="0">
              <a:buNone/>
            </a:pPr>
            <a:r>
              <a:rPr lang="pl-PL" sz="1900"/>
              <a:t>Wzrost liczby czasopism, publikacji (często napędzany przez system ewaluacji) i postępowań awansowych prowadzi do </a:t>
            </a:r>
            <a:r>
              <a:rPr lang="pl-PL" sz="1900" b="1"/>
              <a:t>nadmiaru próśb o recenzowanie</a:t>
            </a:r>
            <a:r>
              <a:rPr lang="pl-PL" sz="1900"/>
              <a:t>. Nauczyciele akademiccy, już obciążeni dydaktyką, administracją i własnymi badaniami, często nie mają wystarczająco dużo czasu, aby sporządzać </a:t>
            </a:r>
            <a:r>
              <a:rPr lang="pl-PL" sz="1900" b="1"/>
              <a:t>wnikliwe, merytorycznie uzasadnione</a:t>
            </a:r>
            <a:r>
              <a:rPr lang="pl-PL" sz="1900"/>
              <a:t> i dokładne recenzje.</a:t>
            </a:r>
          </a:p>
          <a:p>
            <a:pPr marL="0" indent="0">
              <a:buNone/>
            </a:pPr>
            <a:r>
              <a:rPr lang="pl-PL" sz="1900" b="1"/>
              <a:t>Braki w umiejętnościach recenzowania</a:t>
            </a:r>
          </a:p>
          <a:p>
            <a:pPr marL="0" indent="0">
              <a:buNone/>
            </a:pPr>
            <a:r>
              <a:rPr lang="pl-PL" sz="1900"/>
              <a:t>Niektórzy naukowcy (zwłaszcza młodzi) często nie są odpowiednio szkoleni w zakresie krytycznego i konstruktywnego recenzowania, a pod presją czasu i ilości popełniają błędy.</a:t>
            </a:r>
          </a:p>
        </p:txBody>
      </p:sp>
    </p:spTree>
    <p:extLst>
      <p:ext uri="{BB962C8B-B14F-4D97-AF65-F5344CB8AC3E}">
        <p14:creationId xmlns:p14="http://schemas.microsoft.com/office/powerpoint/2010/main" val="2561918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12191990" cy="235867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51E7A81-F6D0-3241-7093-A6C248CFE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1520377"/>
          </a:xfrm>
        </p:spPr>
        <p:txBody>
          <a:bodyPr anchor="ctr">
            <a:normAutofit/>
          </a:bodyPr>
          <a:lstStyle/>
          <a:p>
            <a:endParaRPr lang="pl-PL">
              <a:solidFill>
                <a:schemeClr val="bg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358676"/>
            <a:ext cx="12191990" cy="45454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893697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7A66494-7B62-D6B3-37D1-4E7C3C57D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59" y="3100283"/>
            <a:ext cx="9889788" cy="30766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/>
              <a:t>"Recenzowanie dla punktów„</a:t>
            </a:r>
          </a:p>
          <a:p>
            <a:pPr marL="0" indent="0">
              <a:buNone/>
            </a:pPr>
            <a:r>
              <a:rPr lang="pl-PL" sz="2400"/>
              <a:t>Niektóre systemy ewaluacji uczelni (i indywidualnych karier) wlicza recenzowanie publikacji jako element </a:t>
            </a:r>
            <a:r>
              <a:rPr lang="pl-PL" sz="2400" b="1"/>
              <a:t>aktywności naukowej</a:t>
            </a:r>
            <a:r>
              <a:rPr lang="pl-PL" sz="2400"/>
              <a:t>, co generuje nacisk na przyjmowanie dużej liczby recenzji – niestety, bez gwarancji utrzymania ich jakości.</a:t>
            </a:r>
          </a:p>
        </p:txBody>
      </p:sp>
    </p:spTree>
    <p:extLst>
      <p:ext uri="{BB962C8B-B14F-4D97-AF65-F5344CB8AC3E}">
        <p14:creationId xmlns:p14="http://schemas.microsoft.com/office/powerpoint/2010/main" val="326241729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1135</Words>
  <Application>Microsoft Office PowerPoint</Application>
  <PresentationFormat>Panoramiczny</PresentationFormat>
  <Paragraphs>81</Paragraphs>
  <Slides>22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7" baseType="lpstr">
      <vt:lpstr>Aptos</vt:lpstr>
      <vt:lpstr>Aptos Display</vt:lpstr>
      <vt:lpstr>Arial</vt:lpstr>
      <vt:lpstr>Calibri</vt:lpstr>
      <vt:lpstr>Motyw pakietu Office</vt:lpstr>
      <vt:lpstr>Ekspozycja nauczyciela akademickiego na ocenę/y - kilka uwag o nadmiarze procedur ocennych</vt:lpstr>
      <vt:lpstr>Nadmiar powtarzalnych procedur ocennych</vt:lpstr>
      <vt:lpstr>Skutek nadmiaru formalnych procedur ocennych</vt:lpstr>
      <vt:lpstr>Kryteria oceny</vt:lpstr>
      <vt:lpstr>Ocena z perspektywy nauczyciela akademickiego</vt:lpstr>
      <vt:lpstr>Kultura oceny i mierzenia oraz ich skutek</vt:lpstr>
      <vt:lpstr>Prezentacja programu PowerPoint</vt:lpstr>
      <vt:lpstr>Prezentacja programu PowerPoint</vt:lpstr>
      <vt:lpstr>Prezentacja programu PowerPoint</vt:lpstr>
      <vt:lpstr>Prezentacja programu PowerPoint</vt:lpstr>
      <vt:lpstr>Kluczowe problemy związane z procesem ocennym</vt:lpstr>
      <vt:lpstr>Prezentacja programu PowerPoint</vt:lpstr>
      <vt:lpstr>Prezentacja programu PowerPoint</vt:lpstr>
      <vt:lpstr>Prezentacja programu PowerPoint</vt:lpstr>
      <vt:lpstr>Prezentacja programu PowerPoint</vt:lpstr>
      <vt:lpstr>Skutki nadmiaru ocen z perspektywy nauczyciela akademickiego</vt:lpstr>
      <vt:lpstr>A może tak….</vt:lpstr>
      <vt:lpstr>Prezentacja programu PowerPoint</vt:lpstr>
      <vt:lpstr>A może tak….</vt:lpstr>
      <vt:lpstr>A może tak…</vt:lpstr>
      <vt:lpstr>Prezentacja programu PowerPoint</vt:lpstr>
      <vt:lpstr>A może tak…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Agnieszka Ziółkowska</dc:creator>
  <cp:lastModifiedBy>Agnieszka Ziółkowska</cp:lastModifiedBy>
  <cp:revision>12</cp:revision>
  <dcterms:created xsi:type="dcterms:W3CDTF">2025-11-01T11:24:23Z</dcterms:created>
  <dcterms:modified xsi:type="dcterms:W3CDTF">2025-11-04T16:42:32Z</dcterms:modified>
</cp:coreProperties>
</file>