
<file path=[Content_Types].xml><?xml version="1.0" encoding="utf-8"?>
<Types xmlns="http://schemas.openxmlformats.org/package/2006/content-types">
  <Default Extension="jpeg" ContentType="image/jpe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363" r:id="rId3"/>
    <p:sldId id="335" r:id="rId4"/>
    <p:sldId id="334" r:id="rId5"/>
    <p:sldId id="336" r:id="rId6"/>
    <p:sldId id="337" r:id="rId7"/>
    <p:sldId id="349" r:id="rId8"/>
    <p:sldId id="338" r:id="rId9"/>
    <p:sldId id="350" r:id="rId10"/>
    <p:sldId id="351" r:id="rId11"/>
    <p:sldId id="352" r:id="rId12"/>
    <p:sldId id="353" r:id="rId13"/>
    <p:sldId id="355" r:id="rId14"/>
    <p:sldId id="356" r:id="rId15"/>
    <p:sldId id="379" r:id="rId16"/>
    <p:sldId id="357" r:id="rId17"/>
    <p:sldId id="380" r:id="rId18"/>
    <p:sldId id="358" r:id="rId19"/>
    <p:sldId id="359" r:id="rId20"/>
    <p:sldId id="354" r:id="rId21"/>
    <p:sldId id="360" r:id="rId22"/>
    <p:sldId id="361" r:id="rId23"/>
    <p:sldId id="362" r:id="rId24"/>
    <p:sldId id="260" r:id="rId25"/>
    <p:sldId id="262" r:id="rId26"/>
    <p:sldId id="333" r:id="rId27"/>
    <p:sldId id="263" r:id="rId28"/>
    <p:sldId id="340" r:id="rId29"/>
    <p:sldId id="344" r:id="rId30"/>
    <p:sldId id="381" r:id="rId31"/>
    <p:sldId id="382" r:id="rId32"/>
    <p:sldId id="264" r:id="rId33"/>
    <p:sldId id="341" r:id="rId34"/>
    <p:sldId id="342" r:id="rId35"/>
    <p:sldId id="343" r:id="rId36"/>
    <p:sldId id="383" r:id="rId37"/>
    <p:sldId id="384" r:id="rId38"/>
    <p:sldId id="291" r:id="rId39"/>
    <p:sldId id="345" r:id="rId40"/>
    <p:sldId id="346" r:id="rId41"/>
    <p:sldId id="347" r:id="rId42"/>
    <p:sldId id="348" r:id="rId43"/>
    <p:sldId id="364" r:id="rId44"/>
    <p:sldId id="368" r:id="rId45"/>
    <p:sldId id="375" r:id="rId46"/>
    <p:sldId id="376" r:id="rId47"/>
    <p:sldId id="377" r:id="rId48"/>
    <p:sldId id="378" r:id="rId49"/>
  </p:sldIdLst>
  <p:sldSz cx="12192000" cy="6858000"/>
  <p:notesSz cx="6858000" cy="9144000"/>
  <p:defaultTextStyle>
    <a:defPPr>
      <a:defRPr lang="pl-P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78" d="100"/>
          <a:sy n="78" d="100"/>
        </p:scale>
        <p:origin x="850"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presProps" Target="pres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viewProps" Target="viewProp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s>
</file>

<file path=ppt/diagrams/_rels/data1.xml.rels><?xml version="1.0" encoding="UTF-8" standalone="yes"?>
<Relationships xmlns="http://schemas.openxmlformats.org/package/2006/relationships"><Relationship Id="rId2" Type="http://schemas.openxmlformats.org/officeDocument/2006/relationships/image" Target="../media/image3.svg"/><Relationship Id="rId1" Type="http://schemas.openxmlformats.org/officeDocument/2006/relationships/image" Target="../media/image2.svg"/></Relationships>
</file>

<file path=ppt/diagrams/_rels/drawing1.xml.rels><?xml version="1.0" encoding="UTF-8" standalone="yes"?>
<Relationships xmlns="http://schemas.openxmlformats.org/package/2006/relationships"><Relationship Id="rId2" Type="http://schemas.openxmlformats.org/officeDocument/2006/relationships/image" Target="../media/image3.svg"/><Relationship Id="rId1" Type="http://schemas.openxmlformats.org/officeDocument/2006/relationships/image" Target="../media/image2.svg"/></Relationships>
</file>

<file path=ppt/diagrams/colors1.xml><?xml version="1.0" encoding="utf-8"?>
<dgm:colorsDef xmlns:dgm="http://schemas.openxmlformats.org/drawingml/2006/diagram" xmlns:a="http://schemas.openxmlformats.org/drawingml/2006/main" uniqueId="urn:microsoft.com/office/officeart/2018/5/colors/Iconchunking_neutralicontext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bg1"/>
    </dgm:fillClrLst>
    <dgm:linClrLst meth="repeat">
      <a:schemeClr val="lt1">
        <a:alpha val="0"/>
      </a:schemeClr>
    </dgm:linClrLst>
    <dgm:effectClrLst/>
    <dgm:txLinClrLst/>
    <dgm:txFillClrLst meth="repeat">
      <a:schemeClr val="dk1"/>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bg1"/>
    </dgm:txFillClrLst>
    <dgm:txEffectClrLst/>
  </dgm:styleLbl>
</dgm:colorsDef>
</file>

<file path=ppt/diagrams/data1.xml><?xml version="1.0" encoding="utf-8"?>
<dgm:dataModel xmlns:dgm="http://schemas.openxmlformats.org/drawingml/2006/diagram" xmlns:a="http://schemas.openxmlformats.org/drawingml/2006/main">
  <dgm:ptLst>
    <dgm:pt modelId="{3A6C0498-D74C-454F-B054-11FB33C09A33}" type="doc">
      <dgm:prSet loTypeId="urn:microsoft.com/office/officeart/2018/2/layout/IconVerticalSolidList" loCatId="icon" qsTypeId="urn:microsoft.com/office/officeart/2005/8/quickstyle/simple1" qsCatId="simple" csTypeId="urn:microsoft.com/office/officeart/2018/5/colors/Iconchunking_neutralicontext_colorful1" csCatId="colorful" phldr="1"/>
      <dgm:spPr/>
      <dgm:t>
        <a:bodyPr/>
        <a:lstStyle/>
        <a:p>
          <a:endParaRPr lang="en-US"/>
        </a:p>
      </dgm:t>
    </dgm:pt>
    <dgm:pt modelId="{01E77DB6-F664-46F2-99E3-3504767816EC}">
      <dgm:prSet/>
      <dgm:spPr/>
      <dgm:t>
        <a:bodyPr/>
        <a:lstStyle/>
        <a:p>
          <a:r>
            <a:rPr lang="pl-PL"/>
            <a:t>Zdrowie psychiczne i neuroróżnorodność nie są kwestią medyczną, lecz </a:t>
          </a:r>
          <a:r>
            <a:rPr lang="pl-PL" b="1"/>
            <a:t>kwestią praw człowieka i równego traktowania</a:t>
          </a:r>
          <a:r>
            <a:rPr lang="pl-PL"/>
            <a:t>. </a:t>
          </a:r>
          <a:endParaRPr lang="en-US"/>
        </a:p>
      </dgm:t>
    </dgm:pt>
    <dgm:pt modelId="{811E0515-E4A1-4113-A832-D66FF82BCC1E}" type="parTrans" cxnId="{1857C9A0-9A21-4760-952F-B0D867493463}">
      <dgm:prSet/>
      <dgm:spPr/>
      <dgm:t>
        <a:bodyPr/>
        <a:lstStyle/>
        <a:p>
          <a:endParaRPr lang="en-US"/>
        </a:p>
      </dgm:t>
    </dgm:pt>
    <dgm:pt modelId="{FCCC4BAB-E55D-43C7-A5C6-21BC9128D880}" type="sibTrans" cxnId="{1857C9A0-9A21-4760-952F-B0D867493463}">
      <dgm:prSet/>
      <dgm:spPr/>
      <dgm:t>
        <a:bodyPr/>
        <a:lstStyle/>
        <a:p>
          <a:endParaRPr lang="en-US"/>
        </a:p>
      </dgm:t>
    </dgm:pt>
    <dgm:pt modelId="{6075CABC-6ADE-47B2-9488-11C40FDD1FB3}">
      <dgm:prSet/>
      <dgm:spPr/>
      <dgm:t>
        <a:bodyPr/>
        <a:lstStyle/>
        <a:p>
          <a:r>
            <a:rPr lang="pl-PL"/>
            <a:t>Każda bariera (architektoniczna, cyfrowa czy dydaktyczna), która uniemożliwia studentowi naukę ze względu na jego neurotyp, jest potencjalną dyskryminacją prawną.</a:t>
          </a:r>
          <a:endParaRPr lang="en-US"/>
        </a:p>
      </dgm:t>
    </dgm:pt>
    <dgm:pt modelId="{C2A32F57-1815-425A-8E26-CEFD4641C5E3}" type="parTrans" cxnId="{E486A99C-B695-4C7F-A1F1-9B37EB99913B}">
      <dgm:prSet/>
      <dgm:spPr/>
      <dgm:t>
        <a:bodyPr/>
        <a:lstStyle/>
        <a:p>
          <a:endParaRPr lang="en-US"/>
        </a:p>
      </dgm:t>
    </dgm:pt>
    <dgm:pt modelId="{B7906463-D14A-4758-96A8-9F67460B3ABD}" type="sibTrans" cxnId="{E486A99C-B695-4C7F-A1F1-9B37EB99913B}">
      <dgm:prSet/>
      <dgm:spPr/>
      <dgm:t>
        <a:bodyPr/>
        <a:lstStyle/>
        <a:p>
          <a:endParaRPr lang="en-US"/>
        </a:p>
      </dgm:t>
    </dgm:pt>
    <dgm:pt modelId="{B8E2B025-F5CF-4751-BE3A-2BE7BDCBAA87}" type="pres">
      <dgm:prSet presAssocID="{3A6C0498-D74C-454F-B054-11FB33C09A33}" presName="root" presStyleCnt="0">
        <dgm:presLayoutVars>
          <dgm:dir/>
          <dgm:resizeHandles val="exact"/>
        </dgm:presLayoutVars>
      </dgm:prSet>
      <dgm:spPr/>
    </dgm:pt>
    <dgm:pt modelId="{01B60221-F092-484E-8A65-851FCEFA797D}" type="pres">
      <dgm:prSet presAssocID="{01E77DB6-F664-46F2-99E3-3504767816EC}" presName="compNode" presStyleCnt="0"/>
      <dgm:spPr/>
    </dgm:pt>
    <dgm:pt modelId="{53C16BEB-9DBA-41F6-9A7D-810A3BBC0A0E}" type="pres">
      <dgm:prSet presAssocID="{01E77DB6-F664-46F2-99E3-3504767816EC}" presName="bgRect" presStyleLbl="bgShp" presStyleIdx="0" presStyleCnt="2"/>
      <dgm:spPr/>
    </dgm:pt>
    <dgm:pt modelId="{5A5F937E-2174-4510-98BB-190971CB8734}" type="pres">
      <dgm:prSet presAssocID="{01E77DB6-F664-46F2-99E3-3504767816EC}" presName="iconRect" presStyleLbl="node1" presStyleIdx="0" presStyleCnt="2"/>
      <dgm:spPr>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1"/>
              </a:ext>
            </a:extLst>
          </a:blip>
          <a:stretch>
            <a:fillRect/>
          </a:stretch>
        </a:blipFill>
        <a:ln>
          <a:noFill/>
        </a:ln>
      </dgm:spPr>
      <dgm:extLst>
        <a:ext uri="{E40237B7-FDA0-4F09-8148-C483321AD2D9}">
          <dgm14:cNvPr xmlns:dgm14="http://schemas.microsoft.com/office/drawing/2010/diagram" id="0" name="" descr="Brain in head"/>
        </a:ext>
      </dgm:extLst>
    </dgm:pt>
    <dgm:pt modelId="{6792BF06-D305-4DED-945C-E6CE554ACDE2}" type="pres">
      <dgm:prSet presAssocID="{01E77DB6-F664-46F2-99E3-3504767816EC}" presName="spaceRect" presStyleCnt="0"/>
      <dgm:spPr/>
    </dgm:pt>
    <dgm:pt modelId="{309138F7-BB0C-404E-A5BF-735B3B7DC255}" type="pres">
      <dgm:prSet presAssocID="{01E77DB6-F664-46F2-99E3-3504767816EC}" presName="parTx" presStyleLbl="revTx" presStyleIdx="0" presStyleCnt="2">
        <dgm:presLayoutVars>
          <dgm:chMax val="0"/>
          <dgm:chPref val="0"/>
        </dgm:presLayoutVars>
      </dgm:prSet>
      <dgm:spPr/>
    </dgm:pt>
    <dgm:pt modelId="{664F39C4-5330-4A2A-A88E-C9ABB5185651}" type="pres">
      <dgm:prSet presAssocID="{FCCC4BAB-E55D-43C7-A5C6-21BC9128D880}" presName="sibTrans" presStyleCnt="0"/>
      <dgm:spPr/>
    </dgm:pt>
    <dgm:pt modelId="{E535789C-44AA-4307-A9EB-CF3E4F1E51A5}" type="pres">
      <dgm:prSet presAssocID="{6075CABC-6ADE-47B2-9488-11C40FDD1FB3}" presName="compNode" presStyleCnt="0"/>
      <dgm:spPr/>
    </dgm:pt>
    <dgm:pt modelId="{1374701F-1E4F-4209-9E5F-99317DBF76DE}" type="pres">
      <dgm:prSet presAssocID="{6075CABC-6ADE-47B2-9488-11C40FDD1FB3}" presName="bgRect" presStyleLbl="bgShp" presStyleIdx="1" presStyleCnt="2"/>
      <dgm:spPr/>
    </dgm:pt>
    <dgm:pt modelId="{AB5BDF7A-3F6B-4C78-90F2-E45C51FF6628}" type="pres">
      <dgm:prSet presAssocID="{6075CABC-6ADE-47B2-9488-11C40FDD1FB3}" presName="iconRect" presStyleLbl="node1" presStyleIdx="1" presStyleCnt="2"/>
      <dgm:spPr>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Pszczoła"/>
        </a:ext>
      </dgm:extLst>
    </dgm:pt>
    <dgm:pt modelId="{BC829D63-F902-4246-999C-544A4DD0BD43}" type="pres">
      <dgm:prSet presAssocID="{6075CABC-6ADE-47B2-9488-11C40FDD1FB3}" presName="spaceRect" presStyleCnt="0"/>
      <dgm:spPr/>
    </dgm:pt>
    <dgm:pt modelId="{3B05ADC4-DCA7-4E1C-9377-B0D24D94DC24}" type="pres">
      <dgm:prSet presAssocID="{6075CABC-6ADE-47B2-9488-11C40FDD1FB3}" presName="parTx" presStyleLbl="revTx" presStyleIdx="1" presStyleCnt="2">
        <dgm:presLayoutVars>
          <dgm:chMax val="0"/>
          <dgm:chPref val="0"/>
        </dgm:presLayoutVars>
      </dgm:prSet>
      <dgm:spPr/>
    </dgm:pt>
  </dgm:ptLst>
  <dgm:cxnLst>
    <dgm:cxn modelId="{01E3600B-2194-4907-A821-A66A6D7C9F98}" type="presOf" srcId="{3A6C0498-D74C-454F-B054-11FB33C09A33}" destId="{B8E2B025-F5CF-4751-BE3A-2BE7BDCBAA87}" srcOrd="0" destOrd="0" presId="urn:microsoft.com/office/officeart/2018/2/layout/IconVerticalSolidList"/>
    <dgm:cxn modelId="{932CCA6F-29B5-477C-88A3-272556415E1B}" type="presOf" srcId="{6075CABC-6ADE-47B2-9488-11C40FDD1FB3}" destId="{3B05ADC4-DCA7-4E1C-9377-B0D24D94DC24}" srcOrd="0" destOrd="0" presId="urn:microsoft.com/office/officeart/2018/2/layout/IconVerticalSolidList"/>
    <dgm:cxn modelId="{F67E5A9B-B4C5-47EB-BFD7-F3A374E34FAE}" type="presOf" srcId="{01E77DB6-F664-46F2-99E3-3504767816EC}" destId="{309138F7-BB0C-404E-A5BF-735B3B7DC255}" srcOrd="0" destOrd="0" presId="urn:microsoft.com/office/officeart/2018/2/layout/IconVerticalSolidList"/>
    <dgm:cxn modelId="{E486A99C-B695-4C7F-A1F1-9B37EB99913B}" srcId="{3A6C0498-D74C-454F-B054-11FB33C09A33}" destId="{6075CABC-6ADE-47B2-9488-11C40FDD1FB3}" srcOrd="1" destOrd="0" parTransId="{C2A32F57-1815-425A-8E26-CEFD4641C5E3}" sibTransId="{B7906463-D14A-4758-96A8-9F67460B3ABD}"/>
    <dgm:cxn modelId="{1857C9A0-9A21-4760-952F-B0D867493463}" srcId="{3A6C0498-D74C-454F-B054-11FB33C09A33}" destId="{01E77DB6-F664-46F2-99E3-3504767816EC}" srcOrd="0" destOrd="0" parTransId="{811E0515-E4A1-4113-A832-D66FF82BCC1E}" sibTransId="{FCCC4BAB-E55D-43C7-A5C6-21BC9128D880}"/>
    <dgm:cxn modelId="{70207CF0-D667-4018-9202-E825E33BA77D}" type="presParOf" srcId="{B8E2B025-F5CF-4751-BE3A-2BE7BDCBAA87}" destId="{01B60221-F092-484E-8A65-851FCEFA797D}" srcOrd="0" destOrd="0" presId="urn:microsoft.com/office/officeart/2018/2/layout/IconVerticalSolidList"/>
    <dgm:cxn modelId="{2E51ECB4-738C-420B-B186-75C5AE663BF4}" type="presParOf" srcId="{01B60221-F092-484E-8A65-851FCEFA797D}" destId="{53C16BEB-9DBA-41F6-9A7D-810A3BBC0A0E}" srcOrd="0" destOrd="0" presId="urn:microsoft.com/office/officeart/2018/2/layout/IconVerticalSolidList"/>
    <dgm:cxn modelId="{E0A3C080-F051-420E-994C-41F2274CA334}" type="presParOf" srcId="{01B60221-F092-484E-8A65-851FCEFA797D}" destId="{5A5F937E-2174-4510-98BB-190971CB8734}" srcOrd="1" destOrd="0" presId="urn:microsoft.com/office/officeart/2018/2/layout/IconVerticalSolidList"/>
    <dgm:cxn modelId="{5640A3A8-7EC4-4678-8F48-76103E2C5636}" type="presParOf" srcId="{01B60221-F092-484E-8A65-851FCEFA797D}" destId="{6792BF06-D305-4DED-945C-E6CE554ACDE2}" srcOrd="2" destOrd="0" presId="urn:microsoft.com/office/officeart/2018/2/layout/IconVerticalSolidList"/>
    <dgm:cxn modelId="{B991F987-AD01-4F74-B446-D57C5BFE06DD}" type="presParOf" srcId="{01B60221-F092-484E-8A65-851FCEFA797D}" destId="{309138F7-BB0C-404E-A5BF-735B3B7DC255}" srcOrd="3" destOrd="0" presId="urn:microsoft.com/office/officeart/2018/2/layout/IconVerticalSolidList"/>
    <dgm:cxn modelId="{CD3EC450-7F4E-44BE-9B02-20D11C19E22A}" type="presParOf" srcId="{B8E2B025-F5CF-4751-BE3A-2BE7BDCBAA87}" destId="{664F39C4-5330-4A2A-A88E-C9ABB5185651}" srcOrd="1" destOrd="0" presId="urn:microsoft.com/office/officeart/2018/2/layout/IconVerticalSolidList"/>
    <dgm:cxn modelId="{5CADCBA5-A684-4904-8772-A80F7C8AAD84}" type="presParOf" srcId="{B8E2B025-F5CF-4751-BE3A-2BE7BDCBAA87}" destId="{E535789C-44AA-4307-A9EB-CF3E4F1E51A5}" srcOrd="2" destOrd="0" presId="urn:microsoft.com/office/officeart/2018/2/layout/IconVerticalSolidList"/>
    <dgm:cxn modelId="{1BEC41B4-8149-493D-B47C-16FACEA16637}" type="presParOf" srcId="{E535789C-44AA-4307-A9EB-CF3E4F1E51A5}" destId="{1374701F-1E4F-4209-9E5F-99317DBF76DE}" srcOrd="0" destOrd="0" presId="urn:microsoft.com/office/officeart/2018/2/layout/IconVerticalSolidList"/>
    <dgm:cxn modelId="{6A5C96C7-408A-46DF-AC7E-999C107E2C51}" type="presParOf" srcId="{E535789C-44AA-4307-A9EB-CF3E4F1E51A5}" destId="{AB5BDF7A-3F6B-4C78-90F2-E45C51FF6628}" srcOrd="1" destOrd="0" presId="urn:microsoft.com/office/officeart/2018/2/layout/IconVerticalSolidList"/>
    <dgm:cxn modelId="{90F5B06A-CBFA-4C0D-944D-82CE903DDB9B}" type="presParOf" srcId="{E535789C-44AA-4307-A9EB-CF3E4F1E51A5}" destId="{BC829D63-F902-4246-999C-544A4DD0BD43}" srcOrd="2" destOrd="0" presId="urn:microsoft.com/office/officeart/2018/2/layout/IconVerticalSolidList"/>
    <dgm:cxn modelId="{F8B02F7F-C3C6-4A2A-9A8D-A0BD4B744548}" type="presParOf" srcId="{E535789C-44AA-4307-A9EB-CF3E4F1E51A5}" destId="{3B05ADC4-DCA7-4E1C-9377-B0D24D94DC24}" srcOrd="3" destOrd="0" presId="urn:microsoft.com/office/officeart/2018/2/layout/IconVerticalSoli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3C16BEB-9DBA-41F6-9A7D-810A3BBC0A0E}">
      <dsp:nvSpPr>
        <dsp:cNvPr id="0" name=""/>
        <dsp:cNvSpPr/>
      </dsp:nvSpPr>
      <dsp:spPr>
        <a:xfrm>
          <a:off x="0" y="708097"/>
          <a:ext cx="10515600" cy="1307257"/>
        </a:xfrm>
        <a:prstGeom prst="roundRect">
          <a:avLst>
            <a:gd name="adj" fmla="val 10000"/>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5A5F937E-2174-4510-98BB-190971CB8734}">
      <dsp:nvSpPr>
        <dsp:cNvPr id="0" name=""/>
        <dsp:cNvSpPr/>
      </dsp:nvSpPr>
      <dsp:spPr>
        <a:xfrm>
          <a:off x="395445" y="1002230"/>
          <a:ext cx="718991" cy="718991"/>
        </a:xfrm>
        <a:prstGeom prst="rect">
          <a:avLst/>
        </a:prstGeom>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1"/>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309138F7-BB0C-404E-A5BF-735B3B7DC255}">
      <dsp:nvSpPr>
        <dsp:cNvPr id="0" name=""/>
        <dsp:cNvSpPr/>
      </dsp:nvSpPr>
      <dsp:spPr>
        <a:xfrm>
          <a:off x="1509882" y="708097"/>
          <a:ext cx="9005717" cy="130725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8351" tIns="138351" rIns="138351" bIns="138351" numCol="1" spcCol="1270" anchor="ctr" anchorCtr="0">
          <a:noAutofit/>
        </a:bodyPr>
        <a:lstStyle/>
        <a:p>
          <a:pPr marL="0" lvl="0" indent="0" algn="l" defTabSz="1066800">
            <a:lnSpc>
              <a:spcPct val="90000"/>
            </a:lnSpc>
            <a:spcBef>
              <a:spcPct val="0"/>
            </a:spcBef>
            <a:spcAft>
              <a:spcPct val="35000"/>
            </a:spcAft>
            <a:buNone/>
          </a:pPr>
          <a:r>
            <a:rPr lang="pl-PL" sz="2400" kern="1200"/>
            <a:t>Zdrowie psychiczne i neuroróżnorodność nie są kwestią medyczną, lecz </a:t>
          </a:r>
          <a:r>
            <a:rPr lang="pl-PL" sz="2400" b="1" kern="1200"/>
            <a:t>kwestią praw człowieka i równego traktowania</a:t>
          </a:r>
          <a:r>
            <a:rPr lang="pl-PL" sz="2400" kern="1200"/>
            <a:t>. </a:t>
          </a:r>
          <a:endParaRPr lang="en-US" sz="2400" kern="1200"/>
        </a:p>
      </dsp:txBody>
      <dsp:txXfrm>
        <a:off x="1509882" y="708097"/>
        <a:ext cx="9005717" cy="1307257"/>
      </dsp:txXfrm>
    </dsp:sp>
    <dsp:sp modelId="{1374701F-1E4F-4209-9E5F-99317DBF76DE}">
      <dsp:nvSpPr>
        <dsp:cNvPr id="0" name=""/>
        <dsp:cNvSpPr/>
      </dsp:nvSpPr>
      <dsp:spPr>
        <a:xfrm>
          <a:off x="0" y="2342169"/>
          <a:ext cx="10515600" cy="1307257"/>
        </a:xfrm>
        <a:prstGeom prst="roundRect">
          <a:avLst>
            <a:gd name="adj" fmla="val 10000"/>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AB5BDF7A-3F6B-4C78-90F2-E45C51FF6628}">
      <dsp:nvSpPr>
        <dsp:cNvPr id="0" name=""/>
        <dsp:cNvSpPr/>
      </dsp:nvSpPr>
      <dsp:spPr>
        <a:xfrm>
          <a:off x="395445" y="2636302"/>
          <a:ext cx="718991" cy="718991"/>
        </a:xfrm>
        <a:prstGeom prst="rect">
          <a:avLst/>
        </a:prstGeom>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3B05ADC4-DCA7-4E1C-9377-B0D24D94DC24}">
      <dsp:nvSpPr>
        <dsp:cNvPr id="0" name=""/>
        <dsp:cNvSpPr/>
      </dsp:nvSpPr>
      <dsp:spPr>
        <a:xfrm>
          <a:off x="1509882" y="2342169"/>
          <a:ext cx="9005717" cy="130725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8351" tIns="138351" rIns="138351" bIns="138351" numCol="1" spcCol="1270" anchor="ctr" anchorCtr="0">
          <a:noAutofit/>
        </a:bodyPr>
        <a:lstStyle/>
        <a:p>
          <a:pPr marL="0" lvl="0" indent="0" algn="l" defTabSz="1066800">
            <a:lnSpc>
              <a:spcPct val="90000"/>
            </a:lnSpc>
            <a:spcBef>
              <a:spcPct val="0"/>
            </a:spcBef>
            <a:spcAft>
              <a:spcPct val="35000"/>
            </a:spcAft>
            <a:buNone/>
          </a:pPr>
          <a:r>
            <a:rPr lang="pl-PL" sz="2400" kern="1200"/>
            <a:t>Każda bariera (architektoniczna, cyfrowa czy dydaktyczna), która uniemożliwia studentowi naukę ze względu na jego neurotyp, jest potencjalną dyskryminacją prawną.</a:t>
          </a:r>
          <a:endParaRPr lang="en-US" sz="2400" kern="1200"/>
        </a:p>
      </dsp:txBody>
      <dsp:txXfrm>
        <a:off x="1509882" y="2342169"/>
        <a:ext cx="9005717" cy="1307257"/>
      </dsp:txXfrm>
    </dsp:sp>
  </dsp:spTree>
</dsp:drawing>
</file>

<file path=ppt/diagrams/layout1.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ajd tytułowy">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6C26FC11-116A-48AF-88CB-0B18F00EF660}"/>
              </a:ext>
            </a:extLst>
          </p:cNvPr>
          <p:cNvSpPr>
            <a:spLocks noGrp="1"/>
          </p:cNvSpPr>
          <p:nvPr>
            <p:ph type="ctrTitle"/>
          </p:nvPr>
        </p:nvSpPr>
        <p:spPr>
          <a:xfrm>
            <a:off x="1524000" y="1122363"/>
            <a:ext cx="9144000" cy="2387600"/>
          </a:xfrm>
        </p:spPr>
        <p:txBody>
          <a:bodyPr anchor="b"/>
          <a:lstStyle>
            <a:lvl1pPr algn="ctr">
              <a:defRPr sz="6000"/>
            </a:lvl1pPr>
          </a:lstStyle>
          <a:p>
            <a:r>
              <a:rPr lang="pl-PL"/>
              <a:t>Kliknij, aby edytować styl</a:t>
            </a:r>
          </a:p>
        </p:txBody>
      </p:sp>
      <p:sp>
        <p:nvSpPr>
          <p:cNvPr id="3" name="Podtytuł 2">
            <a:extLst>
              <a:ext uri="{FF2B5EF4-FFF2-40B4-BE49-F238E27FC236}">
                <a16:creationId xmlns:a16="http://schemas.microsoft.com/office/drawing/2014/main" id="{F0577153-C73F-4FD2-AB30-F08AE9F816A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pl-PL"/>
              <a:t>Kliknij, aby edytować styl wzorca podtytułu</a:t>
            </a:r>
          </a:p>
        </p:txBody>
      </p:sp>
      <p:sp>
        <p:nvSpPr>
          <p:cNvPr id="4" name="Symbol zastępczy daty 3">
            <a:extLst>
              <a:ext uri="{FF2B5EF4-FFF2-40B4-BE49-F238E27FC236}">
                <a16:creationId xmlns:a16="http://schemas.microsoft.com/office/drawing/2014/main" id="{1E019B92-2016-4F15-9AD1-54421598A6CF}"/>
              </a:ext>
            </a:extLst>
          </p:cNvPr>
          <p:cNvSpPr>
            <a:spLocks noGrp="1"/>
          </p:cNvSpPr>
          <p:nvPr>
            <p:ph type="dt" sz="half" idx="10"/>
          </p:nvPr>
        </p:nvSpPr>
        <p:spPr/>
        <p:txBody>
          <a:bodyPr/>
          <a:lstStyle/>
          <a:p>
            <a:fld id="{1722A458-3B95-4917-AF2C-552D5EEC20B0}" type="datetimeFigureOut">
              <a:rPr lang="pl-PL" smtClean="0"/>
              <a:t>22.05.2026</a:t>
            </a:fld>
            <a:endParaRPr lang="pl-PL"/>
          </a:p>
        </p:txBody>
      </p:sp>
      <p:sp>
        <p:nvSpPr>
          <p:cNvPr id="5" name="Symbol zastępczy stopki 4">
            <a:extLst>
              <a:ext uri="{FF2B5EF4-FFF2-40B4-BE49-F238E27FC236}">
                <a16:creationId xmlns:a16="http://schemas.microsoft.com/office/drawing/2014/main" id="{00E85BF8-B71A-4CB9-9551-757DBB7836A0}"/>
              </a:ext>
            </a:extLst>
          </p:cNvPr>
          <p:cNvSpPr>
            <a:spLocks noGrp="1"/>
          </p:cNvSpPr>
          <p:nvPr>
            <p:ph type="ftr" sz="quarter" idx="11"/>
          </p:nvPr>
        </p:nvSpPr>
        <p:spPr/>
        <p:txBody>
          <a:bodyPr/>
          <a:lstStyle/>
          <a:p>
            <a:endParaRPr lang="pl-PL"/>
          </a:p>
        </p:txBody>
      </p:sp>
      <p:sp>
        <p:nvSpPr>
          <p:cNvPr id="6" name="Symbol zastępczy numeru slajdu 5">
            <a:extLst>
              <a:ext uri="{FF2B5EF4-FFF2-40B4-BE49-F238E27FC236}">
                <a16:creationId xmlns:a16="http://schemas.microsoft.com/office/drawing/2014/main" id="{726DDD8A-C1FB-463C-B682-FDCABD14819D}"/>
              </a:ext>
            </a:extLst>
          </p:cNvPr>
          <p:cNvSpPr>
            <a:spLocks noGrp="1"/>
          </p:cNvSpPr>
          <p:nvPr>
            <p:ph type="sldNum" sz="quarter" idx="12"/>
          </p:nvPr>
        </p:nvSpPr>
        <p:spPr/>
        <p:txBody>
          <a:bodyPr/>
          <a:lstStyle/>
          <a:p>
            <a:fld id="{6BDE3C5B-56F6-4357-BDB6-C4F4687B5194}" type="slidenum">
              <a:rPr lang="pl-PL" smtClean="0"/>
              <a:t>‹#›</a:t>
            </a:fld>
            <a:endParaRPr lang="pl-PL"/>
          </a:p>
        </p:txBody>
      </p:sp>
    </p:spTree>
    <p:extLst>
      <p:ext uri="{BB962C8B-B14F-4D97-AF65-F5344CB8AC3E}">
        <p14:creationId xmlns:p14="http://schemas.microsoft.com/office/powerpoint/2010/main" val="163136739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ytuł i tekst pionowy">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05A07625-F259-4CE7-8B0C-4D66AE2537E2}"/>
              </a:ext>
            </a:extLst>
          </p:cNvPr>
          <p:cNvSpPr>
            <a:spLocks noGrp="1"/>
          </p:cNvSpPr>
          <p:nvPr>
            <p:ph type="title"/>
          </p:nvPr>
        </p:nvSpPr>
        <p:spPr/>
        <p:txBody>
          <a:bodyPr/>
          <a:lstStyle/>
          <a:p>
            <a:r>
              <a:rPr lang="pl-PL"/>
              <a:t>Kliknij, aby edytować styl</a:t>
            </a:r>
          </a:p>
        </p:txBody>
      </p:sp>
      <p:sp>
        <p:nvSpPr>
          <p:cNvPr id="3" name="Symbol zastępczy tytułu pionowego 2">
            <a:extLst>
              <a:ext uri="{FF2B5EF4-FFF2-40B4-BE49-F238E27FC236}">
                <a16:creationId xmlns:a16="http://schemas.microsoft.com/office/drawing/2014/main" id="{ECF98E69-064E-41A6-90D6-22A9A638D7BC}"/>
              </a:ext>
            </a:extLst>
          </p:cNvPr>
          <p:cNvSpPr>
            <a:spLocks noGrp="1"/>
          </p:cNvSpPr>
          <p:nvPr>
            <p:ph type="body" orient="vert" idx="1"/>
          </p:nvPr>
        </p:nvSpPr>
        <p:spPr/>
        <p:txBody>
          <a:bodyPr vert="eaVert"/>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daty 3">
            <a:extLst>
              <a:ext uri="{FF2B5EF4-FFF2-40B4-BE49-F238E27FC236}">
                <a16:creationId xmlns:a16="http://schemas.microsoft.com/office/drawing/2014/main" id="{40997ACA-44F7-4C8D-93DC-DD1B5F0A2648}"/>
              </a:ext>
            </a:extLst>
          </p:cNvPr>
          <p:cNvSpPr>
            <a:spLocks noGrp="1"/>
          </p:cNvSpPr>
          <p:nvPr>
            <p:ph type="dt" sz="half" idx="10"/>
          </p:nvPr>
        </p:nvSpPr>
        <p:spPr/>
        <p:txBody>
          <a:bodyPr/>
          <a:lstStyle/>
          <a:p>
            <a:fld id="{1722A458-3B95-4917-AF2C-552D5EEC20B0}" type="datetimeFigureOut">
              <a:rPr lang="pl-PL" smtClean="0"/>
              <a:t>22.05.2026</a:t>
            </a:fld>
            <a:endParaRPr lang="pl-PL"/>
          </a:p>
        </p:txBody>
      </p:sp>
      <p:sp>
        <p:nvSpPr>
          <p:cNvPr id="5" name="Symbol zastępczy stopki 4">
            <a:extLst>
              <a:ext uri="{FF2B5EF4-FFF2-40B4-BE49-F238E27FC236}">
                <a16:creationId xmlns:a16="http://schemas.microsoft.com/office/drawing/2014/main" id="{D1627368-45A9-4D9B-AEE7-62DA33B9177F}"/>
              </a:ext>
            </a:extLst>
          </p:cNvPr>
          <p:cNvSpPr>
            <a:spLocks noGrp="1"/>
          </p:cNvSpPr>
          <p:nvPr>
            <p:ph type="ftr" sz="quarter" idx="11"/>
          </p:nvPr>
        </p:nvSpPr>
        <p:spPr/>
        <p:txBody>
          <a:bodyPr/>
          <a:lstStyle/>
          <a:p>
            <a:endParaRPr lang="pl-PL"/>
          </a:p>
        </p:txBody>
      </p:sp>
      <p:sp>
        <p:nvSpPr>
          <p:cNvPr id="6" name="Symbol zastępczy numeru slajdu 5">
            <a:extLst>
              <a:ext uri="{FF2B5EF4-FFF2-40B4-BE49-F238E27FC236}">
                <a16:creationId xmlns:a16="http://schemas.microsoft.com/office/drawing/2014/main" id="{870C74D8-8B41-446F-A605-23F42240C675}"/>
              </a:ext>
            </a:extLst>
          </p:cNvPr>
          <p:cNvSpPr>
            <a:spLocks noGrp="1"/>
          </p:cNvSpPr>
          <p:nvPr>
            <p:ph type="sldNum" sz="quarter" idx="12"/>
          </p:nvPr>
        </p:nvSpPr>
        <p:spPr/>
        <p:txBody>
          <a:bodyPr/>
          <a:lstStyle/>
          <a:p>
            <a:fld id="{6BDE3C5B-56F6-4357-BDB6-C4F4687B5194}" type="slidenum">
              <a:rPr lang="pl-PL" smtClean="0"/>
              <a:t>‹#›</a:t>
            </a:fld>
            <a:endParaRPr lang="pl-PL"/>
          </a:p>
        </p:txBody>
      </p:sp>
    </p:spTree>
    <p:extLst>
      <p:ext uri="{BB962C8B-B14F-4D97-AF65-F5344CB8AC3E}">
        <p14:creationId xmlns:p14="http://schemas.microsoft.com/office/powerpoint/2010/main" val="393489970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ytuł pionowy i tekst">
    <p:spTree>
      <p:nvGrpSpPr>
        <p:cNvPr id="1" name=""/>
        <p:cNvGrpSpPr/>
        <p:nvPr/>
      </p:nvGrpSpPr>
      <p:grpSpPr>
        <a:xfrm>
          <a:off x="0" y="0"/>
          <a:ext cx="0" cy="0"/>
          <a:chOff x="0" y="0"/>
          <a:chExt cx="0" cy="0"/>
        </a:xfrm>
      </p:grpSpPr>
      <p:sp>
        <p:nvSpPr>
          <p:cNvPr id="2" name="Tytuł pionowy 1">
            <a:extLst>
              <a:ext uri="{FF2B5EF4-FFF2-40B4-BE49-F238E27FC236}">
                <a16:creationId xmlns:a16="http://schemas.microsoft.com/office/drawing/2014/main" id="{EE144764-D1CC-4241-8044-372B5E06E17A}"/>
              </a:ext>
            </a:extLst>
          </p:cNvPr>
          <p:cNvSpPr>
            <a:spLocks noGrp="1"/>
          </p:cNvSpPr>
          <p:nvPr>
            <p:ph type="title" orient="vert"/>
          </p:nvPr>
        </p:nvSpPr>
        <p:spPr>
          <a:xfrm>
            <a:off x="8724900" y="365125"/>
            <a:ext cx="2628900" cy="5811838"/>
          </a:xfrm>
        </p:spPr>
        <p:txBody>
          <a:bodyPr vert="eaVert"/>
          <a:lstStyle/>
          <a:p>
            <a:r>
              <a:rPr lang="pl-PL"/>
              <a:t>Kliknij, aby edytować styl</a:t>
            </a:r>
          </a:p>
        </p:txBody>
      </p:sp>
      <p:sp>
        <p:nvSpPr>
          <p:cNvPr id="3" name="Symbol zastępczy tytułu pionowego 2">
            <a:extLst>
              <a:ext uri="{FF2B5EF4-FFF2-40B4-BE49-F238E27FC236}">
                <a16:creationId xmlns:a16="http://schemas.microsoft.com/office/drawing/2014/main" id="{1E672149-0275-41C1-815D-A714B206ADB6}"/>
              </a:ext>
            </a:extLst>
          </p:cNvPr>
          <p:cNvSpPr>
            <a:spLocks noGrp="1"/>
          </p:cNvSpPr>
          <p:nvPr>
            <p:ph type="body" orient="vert" idx="1"/>
          </p:nvPr>
        </p:nvSpPr>
        <p:spPr>
          <a:xfrm>
            <a:off x="838200" y="365125"/>
            <a:ext cx="7734300" cy="5811838"/>
          </a:xfrm>
        </p:spPr>
        <p:txBody>
          <a:bodyPr vert="eaVert"/>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daty 3">
            <a:extLst>
              <a:ext uri="{FF2B5EF4-FFF2-40B4-BE49-F238E27FC236}">
                <a16:creationId xmlns:a16="http://schemas.microsoft.com/office/drawing/2014/main" id="{D6DF5980-7D99-41D0-A2E7-C81E5B232E54}"/>
              </a:ext>
            </a:extLst>
          </p:cNvPr>
          <p:cNvSpPr>
            <a:spLocks noGrp="1"/>
          </p:cNvSpPr>
          <p:nvPr>
            <p:ph type="dt" sz="half" idx="10"/>
          </p:nvPr>
        </p:nvSpPr>
        <p:spPr/>
        <p:txBody>
          <a:bodyPr/>
          <a:lstStyle/>
          <a:p>
            <a:fld id="{1722A458-3B95-4917-AF2C-552D5EEC20B0}" type="datetimeFigureOut">
              <a:rPr lang="pl-PL" smtClean="0"/>
              <a:t>22.05.2026</a:t>
            </a:fld>
            <a:endParaRPr lang="pl-PL"/>
          </a:p>
        </p:txBody>
      </p:sp>
      <p:sp>
        <p:nvSpPr>
          <p:cNvPr id="5" name="Symbol zastępczy stopki 4">
            <a:extLst>
              <a:ext uri="{FF2B5EF4-FFF2-40B4-BE49-F238E27FC236}">
                <a16:creationId xmlns:a16="http://schemas.microsoft.com/office/drawing/2014/main" id="{11066F47-B7BC-4215-B7A6-C8B013119531}"/>
              </a:ext>
            </a:extLst>
          </p:cNvPr>
          <p:cNvSpPr>
            <a:spLocks noGrp="1"/>
          </p:cNvSpPr>
          <p:nvPr>
            <p:ph type="ftr" sz="quarter" idx="11"/>
          </p:nvPr>
        </p:nvSpPr>
        <p:spPr/>
        <p:txBody>
          <a:bodyPr/>
          <a:lstStyle/>
          <a:p>
            <a:endParaRPr lang="pl-PL"/>
          </a:p>
        </p:txBody>
      </p:sp>
      <p:sp>
        <p:nvSpPr>
          <p:cNvPr id="6" name="Symbol zastępczy numeru slajdu 5">
            <a:extLst>
              <a:ext uri="{FF2B5EF4-FFF2-40B4-BE49-F238E27FC236}">
                <a16:creationId xmlns:a16="http://schemas.microsoft.com/office/drawing/2014/main" id="{687CCFCA-785F-4AF3-AF3B-E7523509A4FB}"/>
              </a:ext>
            </a:extLst>
          </p:cNvPr>
          <p:cNvSpPr>
            <a:spLocks noGrp="1"/>
          </p:cNvSpPr>
          <p:nvPr>
            <p:ph type="sldNum" sz="quarter" idx="12"/>
          </p:nvPr>
        </p:nvSpPr>
        <p:spPr/>
        <p:txBody>
          <a:bodyPr/>
          <a:lstStyle/>
          <a:p>
            <a:fld id="{6BDE3C5B-56F6-4357-BDB6-C4F4687B5194}" type="slidenum">
              <a:rPr lang="pl-PL" smtClean="0"/>
              <a:t>‹#›</a:t>
            </a:fld>
            <a:endParaRPr lang="pl-PL"/>
          </a:p>
        </p:txBody>
      </p:sp>
    </p:spTree>
    <p:extLst>
      <p:ext uri="{BB962C8B-B14F-4D97-AF65-F5344CB8AC3E}">
        <p14:creationId xmlns:p14="http://schemas.microsoft.com/office/powerpoint/2010/main" val="33345799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ytuł i zawartość">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980569B2-A68D-4EE4-BF72-ECC8E3089E1D}"/>
              </a:ext>
            </a:extLst>
          </p:cNvPr>
          <p:cNvSpPr>
            <a:spLocks noGrp="1"/>
          </p:cNvSpPr>
          <p:nvPr>
            <p:ph type="title"/>
          </p:nvPr>
        </p:nvSpPr>
        <p:spPr/>
        <p:txBody>
          <a:bodyPr/>
          <a:lstStyle/>
          <a:p>
            <a:r>
              <a:rPr lang="pl-PL"/>
              <a:t>Kliknij, aby edytować styl</a:t>
            </a:r>
          </a:p>
        </p:txBody>
      </p:sp>
      <p:sp>
        <p:nvSpPr>
          <p:cNvPr id="3" name="Symbol zastępczy zawartości 2">
            <a:extLst>
              <a:ext uri="{FF2B5EF4-FFF2-40B4-BE49-F238E27FC236}">
                <a16:creationId xmlns:a16="http://schemas.microsoft.com/office/drawing/2014/main" id="{83CD23B5-F94C-461A-BF25-13AF6EF61EE5}"/>
              </a:ext>
            </a:extLst>
          </p:cNvPr>
          <p:cNvSpPr>
            <a:spLocks noGrp="1"/>
          </p:cNvSpPr>
          <p:nvPr>
            <p:ph idx="1"/>
          </p:nvPr>
        </p:nvSpPr>
        <p:spPr/>
        <p:txBody>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daty 3">
            <a:extLst>
              <a:ext uri="{FF2B5EF4-FFF2-40B4-BE49-F238E27FC236}">
                <a16:creationId xmlns:a16="http://schemas.microsoft.com/office/drawing/2014/main" id="{5DA087C2-1065-4964-8593-FAEF25A4F422}"/>
              </a:ext>
            </a:extLst>
          </p:cNvPr>
          <p:cNvSpPr>
            <a:spLocks noGrp="1"/>
          </p:cNvSpPr>
          <p:nvPr>
            <p:ph type="dt" sz="half" idx="10"/>
          </p:nvPr>
        </p:nvSpPr>
        <p:spPr/>
        <p:txBody>
          <a:bodyPr/>
          <a:lstStyle/>
          <a:p>
            <a:fld id="{1722A458-3B95-4917-AF2C-552D5EEC20B0}" type="datetimeFigureOut">
              <a:rPr lang="pl-PL" smtClean="0"/>
              <a:t>22.05.2026</a:t>
            </a:fld>
            <a:endParaRPr lang="pl-PL"/>
          </a:p>
        </p:txBody>
      </p:sp>
      <p:sp>
        <p:nvSpPr>
          <p:cNvPr id="5" name="Symbol zastępczy stopki 4">
            <a:extLst>
              <a:ext uri="{FF2B5EF4-FFF2-40B4-BE49-F238E27FC236}">
                <a16:creationId xmlns:a16="http://schemas.microsoft.com/office/drawing/2014/main" id="{56A91C50-FBA2-422F-A7DA-8DC334691002}"/>
              </a:ext>
            </a:extLst>
          </p:cNvPr>
          <p:cNvSpPr>
            <a:spLocks noGrp="1"/>
          </p:cNvSpPr>
          <p:nvPr>
            <p:ph type="ftr" sz="quarter" idx="11"/>
          </p:nvPr>
        </p:nvSpPr>
        <p:spPr/>
        <p:txBody>
          <a:bodyPr/>
          <a:lstStyle/>
          <a:p>
            <a:endParaRPr lang="pl-PL"/>
          </a:p>
        </p:txBody>
      </p:sp>
      <p:sp>
        <p:nvSpPr>
          <p:cNvPr id="6" name="Symbol zastępczy numeru slajdu 5">
            <a:extLst>
              <a:ext uri="{FF2B5EF4-FFF2-40B4-BE49-F238E27FC236}">
                <a16:creationId xmlns:a16="http://schemas.microsoft.com/office/drawing/2014/main" id="{15DFF6EB-4F50-4B7E-95AD-1F03E08B4DAA}"/>
              </a:ext>
            </a:extLst>
          </p:cNvPr>
          <p:cNvSpPr>
            <a:spLocks noGrp="1"/>
          </p:cNvSpPr>
          <p:nvPr>
            <p:ph type="sldNum" sz="quarter" idx="12"/>
          </p:nvPr>
        </p:nvSpPr>
        <p:spPr/>
        <p:txBody>
          <a:bodyPr/>
          <a:lstStyle/>
          <a:p>
            <a:fld id="{6BDE3C5B-56F6-4357-BDB6-C4F4687B5194}" type="slidenum">
              <a:rPr lang="pl-PL" smtClean="0"/>
              <a:t>‹#›</a:t>
            </a:fld>
            <a:endParaRPr lang="pl-PL"/>
          </a:p>
        </p:txBody>
      </p:sp>
    </p:spTree>
    <p:extLst>
      <p:ext uri="{BB962C8B-B14F-4D97-AF65-F5344CB8AC3E}">
        <p14:creationId xmlns:p14="http://schemas.microsoft.com/office/powerpoint/2010/main" val="16862377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Nagłówek sekcji">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EDA91C0B-DF16-43A8-B21D-92F00E626FE3}"/>
              </a:ext>
            </a:extLst>
          </p:cNvPr>
          <p:cNvSpPr>
            <a:spLocks noGrp="1"/>
          </p:cNvSpPr>
          <p:nvPr>
            <p:ph type="title"/>
          </p:nvPr>
        </p:nvSpPr>
        <p:spPr>
          <a:xfrm>
            <a:off x="831850" y="1709738"/>
            <a:ext cx="10515600" cy="2852737"/>
          </a:xfrm>
        </p:spPr>
        <p:txBody>
          <a:bodyPr anchor="b"/>
          <a:lstStyle>
            <a:lvl1pPr>
              <a:defRPr sz="6000"/>
            </a:lvl1pPr>
          </a:lstStyle>
          <a:p>
            <a:r>
              <a:rPr lang="pl-PL"/>
              <a:t>Kliknij, aby edytować styl</a:t>
            </a:r>
          </a:p>
        </p:txBody>
      </p:sp>
      <p:sp>
        <p:nvSpPr>
          <p:cNvPr id="3" name="Symbol zastępczy tekstu 2">
            <a:extLst>
              <a:ext uri="{FF2B5EF4-FFF2-40B4-BE49-F238E27FC236}">
                <a16:creationId xmlns:a16="http://schemas.microsoft.com/office/drawing/2014/main" id="{D2CCB3AA-BAE7-4C2A-A0BB-AEE3A2472B5E}"/>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pl-PL"/>
              <a:t>Kliknij, aby edytować style wzorca tekstu</a:t>
            </a:r>
          </a:p>
        </p:txBody>
      </p:sp>
      <p:sp>
        <p:nvSpPr>
          <p:cNvPr id="4" name="Symbol zastępczy daty 3">
            <a:extLst>
              <a:ext uri="{FF2B5EF4-FFF2-40B4-BE49-F238E27FC236}">
                <a16:creationId xmlns:a16="http://schemas.microsoft.com/office/drawing/2014/main" id="{8625BC81-C6D0-4954-B1A5-2F543D72D9CE}"/>
              </a:ext>
            </a:extLst>
          </p:cNvPr>
          <p:cNvSpPr>
            <a:spLocks noGrp="1"/>
          </p:cNvSpPr>
          <p:nvPr>
            <p:ph type="dt" sz="half" idx="10"/>
          </p:nvPr>
        </p:nvSpPr>
        <p:spPr/>
        <p:txBody>
          <a:bodyPr/>
          <a:lstStyle/>
          <a:p>
            <a:fld id="{1722A458-3B95-4917-AF2C-552D5EEC20B0}" type="datetimeFigureOut">
              <a:rPr lang="pl-PL" smtClean="0"/>
              <a:t>22.05.2026</a:t>
            </a:fld>
            <a:endParaRPr lang="pl-PL"/>
          </a:p>
        </p:txBody>
      </p:sp>
      <p:sp>
        <p:nvSpPr>
          <p:cNvPr id="5" name="Symbol zastępczy stopki 4">
            <a:extLst>
              <a:ext uri="{FF2B5EF4-FFF2-40B4-BE49-F238E27FC236}">
                <a16:creationId xmlns:a16="http://schemas.microsoft.com/office/drawing/2014/main" id="{C036144A-D8AD-4EC3-AF04-4591419DD8CA}"/>
              </a:ext>
            </a:extLst>
          </p:cNvPr>
          <p:cNvSpPr>
            <a:spLocks noGrp="1"/>
          </p:cNvSpPr>
          <p:nvPr>
            <p:ph type="ftr" sz="quarter" idx="11"/>
          </p:nvPr>
        </p:nvSpPr>
        <p:spPr/>
        <p:txBody>
          <a:bodyPr/>
          <a:lstStyle/>
          <a:p>
            <a:endParaRPr lang="pl-PL"/>
          </a:p>
        </p:txBody>
      </p:sp>
      <p:sp>
        <p:nvSpPr>
          <p:cNvPr id="6" name="Symbol zastępczy numeru slajdu 5">
            <a:extLst>
              <a:ext uri="{FF2B5EF4-FFF2-40B4-BE49-F238E27FC236}">
                <a16:creationId xmlns:a16="http://schemas.microsoft.com/office/drawing/2014/main" id="{9702F4C2-9CAF-48F2-A2AB-793EF88A4C64}"/>
              </a:ext>
            </a:extLst>
          </p:cNvPr>
          <p:cNvSpPr>
            <a:spLocks noGrp="1"/>
          </p:cNvSpPr>
          <p:nvPr>
            <p:ph type="sldNum" sz="quarter" idx="12"/>
          </p:nvPr>
        </p:nvSpPr>
        <p:spPr/>
        <p:txBody>
          <a:bodyPr/>
          <a:lstStyle/>
          <a:p>
            <a:fld id="{6BDE3C5B-56F6-4357-BDB6-C4F4687B5194}" type="slidenum">
              <a:rPr lang="pl-PL" smtClean="0"/>
              <a:t>‹#›</a:t>
            </a:fld>
            <a:endParaRPr lang="pl-PL"/>
          </a:p>
        </p:txBody>
      </p:sp>
    </p:spTree>
    <p:extLst>
      <p:ext uri="{BB962C8B-B14F-4D97-AF65-F5344CB8AC3E}">
        <p14:creationId xmlns:p14="http://schemas.microsoft.com/office/powerpoint/2010/main" val="197539078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wa elementy zawartości">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65F0D5F2-39D3-40BC-8EB7-514B65FCCC29}"/>
              </a:ext>
            </a:extLst>
          </p:cNvPr>
          <p:cNvSpPr>
            <a:spLocks noGrp="1"/>
          </p:cNvSpPr>
          <p:nvPr>
            <p:ph type="title"/>
          </p:nvPr>
        </p:nvSpPr>
        <p:spPr/>
        <p:txBody>
          <a:bodyPr/>
          <a:lstStyle/>
          <a:p>
            <a:r>
              <a:rPr lang="pl-PL"/>
              <a:t>Kliknij, aby edytować styl</a:t>
            </a:r>
          </a:p>
        </p:txBody>
      </p:sp>
      <p:sp>
        <p:nvSpPr>
          <p:cNvPr id="3" name="Symbol zastępczy zawartości 2">
            <a:extLst>
              <a:ext uri="{FF2B5EF4-FFF2-40B4-BE49-F238E27FC236}">
                <a16:creationId xmlns:a16="http://schemas.microsoft.com/office/drawing/2014/main" id="{015B6208-EF57-4242-8829-1A32EC193B04}"/>
              </a:ext>
            </a:extLst>
          </p:cNvPr>
          <p:cNvSpPr>
            <a:spLocks noGrp="1"/>
          </p:cNvSpPr>
          <p:nvPr>
            <p:ph sz="half" idx="1"/>
          </p:nvPr>
        </p:nvSpPr>
        <p:spPr>
          <a:xfrm>
            <a:off x="838200" y="1825625"/>
            <a:ext cx="5181600" cy="4351338"/>
          </a:xfrm>
        </p:spPr>
        <p:txBody>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zawartości 3">
            <a:extLst>
              <a:ext uri="{FF2B5EF4-FFF2-40B4-BE49-F238E27FC236}">
                <a16:creationId xmlns:a16="http://schemas.microsoft.com/office/drawing/2014/main" id="{6546646D-A644-42C3-8BF2-567935FC09C7}"/>
              </a:ext>
            </a:extLst>
          </p:cNvPr>
          <p:cNvSpPr>
            <a:spLocks noGrp="1"/>
          </p:cNvSpPr>
          <p:nvPr>
            <p:ph sz="half" idx="2"/>
          </p:nvPr>
        </p:nvSpPr>
        <p:spPr>
          <a:xfrm>
            <a:off x="6172200" y="1825625"/>
            <a:ext cx="5181600" cy="4351338"/>
          </a:xfrm>
        </p:spPr>
        <p:txBody>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5" name="Symbol zastępczy daty 4">
            <a:extLst>
              <a:ext uri="{FF2B5EF4-FFF2-40B4-BE49-F238E27FC236}">
                <a16:creationId xmlns:a16="http://schemas.microsoft.com/office/drawing/2014/main" id="{33CFB9DD-4E4F-4D90-A579-C04823CE0C6D}"/>
              </a:ext>
            </a:extLst>
          </p:cNvPr>
          <p:cNvSpPr>
            <a:spLocks noGrp="1"/>
          </p:cNvSpPr>
          <p:nvPr>
            <p:ph type="dt" sz="half" idx="10"/>
          </p:nvPr>
        </p:nvSpPr>
        <p:spPr/>
        <p:txBody>
          <a:bodyPr/>
          <a:lstStyle/>
          <a:p>
            <a:fld id="{1722A458-3B95-4917-AF2C-552D5EEC20B0}" type="datetimeFigureOut">
              <a:rPr lang="pl-PL" smtClean="0"/>
              <a:t>22.05.2026</a:t>
            </a:fld>
            <a:endParaRPr lang="pl-PL"/>
          </a:p>
        </p:txBody>
      </p:sp>
      <p:sp>
        <p:nvSpPr>
          <p:cNvPr id="6" name="Symbol zastępczy stopki 5">
            <a:extLst>
              <a:ext uri="{FF2B5EF4-FFF2-40B4-BE49-F238E27FC236}">
                <a16:creationId xmlns:a16="http://schemas.microsoft.com/office/drawing/2014/main" id="{F8D9DC12-064F-4BD9-8A64-456B052E0692}"/>
              </a:ext>
            </a:extLst>
          </p:cNvPr>
          <p:cNvSpPr>
            <a:spLocks noGrp="1"/>
          </p:cNvSpPr>
          <p:nvPr>
            <p:ph type="ftr" sz="quarter" idx="11"/>
          </p:nvPr>
        </p:nvSpPr>
        <p:spPr/>
        <p:txBody>
          <a:bodyPr/>
          <a:lstStyle/>
          <a:p>
            <a:endParaRPr lang="pl-PL"/>
          </a:p>
        </p:txBody>
      </p:sp>
      <p:sp>
        <p:nvSpPr>
          <p:cNvPr id="7" name="Symbol zastępczy numeru slajdu 6">
            <a:extLst>
              <a:ext uri="{FF2B5EF4-FFF2-40B4-BE49-F238E27FC236}">
                <a16:creationId xmlns:a16="http://schemas.microsoft.com/office/drawing/2014/main" id="{F25ED2DE-D678-4FEA-8EFF-C89C5E101900}"/>
              </a:ext>
            </a:extLst>
          </p:cNvPr>
          <p:cNvSpPr>
            <a:spLocks noGrp="1"/>
          </p:cNvSpPr>
          <p:nvPr>
            <p:ph type="sldNum" sz="quarter" idx="12"/>
          </p:nvPr>
        </p:nvSpPr>
        <p:spPr/>
        <p:txBody>
          <a:bodyPr/>
          <a:lstStyle/>
          <a:p>
            <a:fld id="{6BDE3C5B-56F6-4357-BDB6-C4F4687B5194}" type="slidenum">
              <a:rPr lang="pl-PL" smtClean="0"/>
              <a:t>‹#›</a:t>
            </a:fld>
            <a:endParaRPr lang="pl-PL"/>
          </a:p>
        </p:txBody>
      </p:sp>
    </p:spTree>
    <p:extLst>
      <p:ext uri="{BB962C8B-B14F-4D97-AF65-F5344CB8AC3E}">
        <p14:creationId xmlns:p14="http://schemas.microsoft.com/office/powerpoint/2010/main" val="137474133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ównanie">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B6D084AD-66F8-4107-B4A0-4CB7D52E88D0}"/>
              </a:ext>
            </a:extLst>
          </p:cNvPr>
          <p:cNvSpPr>
            <a:spLocks noGrp="1"/>
          </p:cNvSpPr>
          <p:nvPr>
            <p:ph type="title"/>
          </p:nvPr>
        </p:nvSpPr>
        <p:spPr>
          <a:xfrm>
            <a:off x="839788" y="365125"/>
            <a:ext cx="10515600" cy="1325563"/>
          </a:xfrm>
        </p:spPr>
        <p:txBody>
          <a:bodyPr/>
          <a:lstStyle/>
          <a:p>
            <a:r>
              <a:rPr lang="pl-PL"/>
              <a:t>Kliknij, aby edytować styl</a:t>
            </a:r>
          </a:p>
        </p:txBody>
      </p:sp>
      <p:sp>
        <p:nvSpPr>
          <p:cNvPr id="3" name="Symbol zastępczy tekstu 2">
            <a:extLst>
              <a:ext uri="{FF2B5EF4-FFF2-40B4-BE49-F238E27FC236}">
                <a16:creationId xmlns:a16="http://schemas.microsoft.com/office/drawing/2014/main" id="{75191B53-937D-48EE-B79F-9F1B014EA96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a:t>Kliknij, aby edytować style wzorca tekstu</a:t>
            </a:r>
          </a:p>
        </p:txBody>
      </p:sp>
      <p:sp>
        <p:nvSpPr>
          <p:cNvPr id="4" name="Symbol zastępczy zawartości 3">
            <a:extLst>
              <a:ext uri="{FF2B5EF4-FFF2-40B4-BE49-F238E27FC236}">
                <a16:creationId xmlns:a16="http://schemas.microsoft.com/office/drawing/2014/main" id="{BEA649AC-28A7-4BE7-A14C-F791507C6DE4}"/>
              </a:ext>
            </a:extLst>
          </p:cNvPr>
          <p:cNvSpPr>
            <a:spLocks noGrp="1"/>
          </p:cNvSpPr>
          <p:nvPr>
            <p:ph sz="half" idx="2"/>
          </p:nvPr>
        </p:nvSpPr>
        <p:spPr>
          <a:xfrm>
            <a:off x="839788" y="2505075"/>
            <a:ext cx="5157787" cy="3684588"/>
          </a:xfrm>
        </p:spPr>
        <p:txBody>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5" name="Symbol zastępczy tekstu 4">
            <a:extLst>
              <a:ext uri="{FF2B5EF4-FFF2-40B4-BE49-F238E27FC236}">
                <a16:creationId xmlns:a16="http://schemas.microsoft.com/office/drawing/2014/main" id="{B747F4DF-6F4F-4A83-9A9E-2703DE9F77F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a:t>Kliknij, aby edytować style wzorca tekstu</a:t>
            </a:r>
          </a:p>
        </p:txBody>
      </p:sp>
      <p:sp>
        <p:nvSpPr>
          <p:cNvPr id="6" name="Symbol zastępczy zawartości 5">
            <a:extLst>
              <a:ext uri="{FF2B5EF4-FFF2-40B4-BE49-F238E27FC236}">
                <a16:creationId xmlns:a16="http://schemas.microsoft.com/office/drawing/2014/main" id="{362A643C-00CE-4BF0-8BD2-3EE4D8AA0D86}"/>
              </a:ext>
            </a:extLst>
          </p:cNvPr>
          <p:cNvSpPr>
            <a:spLocks noGrp="1"/>
          </p:cNvSpPr>
          <p:nvPr>
            <p:ph sz="quarter" idx="4"/>
          </p:nvPr>
        </p:nvSpPr>
        <p:spPr>
          <a:xfrm>
            <a:off x="6172200" y="2505075"/>
            <a:ext cx="5183188" cy="3684588"/>
          </a:xfrm>
        </p:spPr>
        <p:txBody>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7" name="Symbol zastępczy daty 6">
            <a:extLst>
              <a:ext uri="{FF2B5EF4-FFF2-40B4-BE49-F238E27FC236}">
                <a16:creationId xmlns:a16="http://schemas.microsoft.com/office/drawing/2014/main" id="{D4D5BAF9-EFB9-4002-834D-4A9BA215BD18}"/>
              </a:ext>
            </a:extLst>
          </p:cNvPr>
          <p:cNvSpPr>
            <a:spLocks noGrp="1"/>
          </p:cNvSpPr>
          <p:nvPr>
            <p:ph type="dt" sz="half" idx="10"/>
          </p:nvPr>
        </p:nvSpPr>
        <p:spPr/>
        <p:txBody>
          <a:bodyPr/>
          <a:lstStyle/>
          <a:p>
            <a:fld id="{1722A458-3B95-4917-AF2C-552D5EEC20B0}" type="datetimeFigureOut">
              <a:rPr lang="pl-PL" smtClean="0"/>
              <a:t>22.05.2026</a:t>
            </a:fld>
            <a:endParaRPr lang="pl-PL"/>
          </a:p>
        </p:txBody>
      </p:sp>
      <p:sp>
        <p:nvSpPr>
          <p:cNvPr id="8" name="Symbol zastępczy stopki 7">
            <a:extLst>
              <a:ext uri="{FF2B5EF4-FFF2-40B4-BE49-F238E27FC236}">
                <a16:creationId xmlns:a16="http://schemas.microsoft.com/office/drawing/2014/main" id="{A23C7A8A-DDD7-4C4E-A18D-65D1DBEA92C2}"/>
              </a:ext>
            </a:extLst>
          </p:cNvPr>
          <p:cNvSpPr>
            <a:spLocks noGrp="1"/>
          </p:cNvSpPr>
          <p:nvPr>
            <p:ph type="ftr" sz="quarter" idx="11"/>
          </p:nvPr>
        </p:nvSpPr>
        <p:spPr/>
        <p:txBody>
          <a:bodyPr/>
          <a:lstStyle/>
          <a:p>
            <a:endParaRPr lang="pl-PL"/>
          </a:p>
        </p:txBody>
      </p:sp>
      <p:sp>
        <p:nvSpPr>
          <p:cNvPr id="9" name="Symbol zastępczy numeru slajdu 8">
            <a:extLst>
              <a:ext uri="{FF2B5EF4-FFF2-40B4-BE49-F238E27FC236}">
                <a16:creationId xmlns:a16="http://schemas.microsoft.com/office/drawing/2014/main" id="{41EB3D67-731B-428D-B62E-209947B21CE9}"/>
              </a:ext>
            </a:extLst>
          </p:cNvPr>
          <p:cNvSpPr>
            <a:spLocks noGrp="1"/>
          </p:cNvSpPr>
          <p:nvPr>
            <p:ph type="sldNum" sz="quarter" idx="12"/>
          </p:nvPr>
        </p:nvSpPr>
        <p:spPr/>
        <p:txBody>
          <a:bodyPr/>
          <a:lstStyle/>
          <a:p>
            <a:fld id="{6BDE3C5B-56F6-4357-BDB6-C4F4687B5194}" type="slidenum">
              <a:rPr lang="pl-PL" smtClean="0"/>
              <a:t>‹#›</a:t>
            </a:fld>
            <a:endParaRPr lang="pl-PL"/>
          </a:p>
        </p:txBody>
      </p:sp>
    </p:spTree>
    <p:extLst>
      <p:ext uri="{BB962C8B-B14F-4D97-AF65-F5344CB8AC3E}">
        <p14:creationId xmlns:p14="http://schemas.microsoft.com/office/powerpoint/2010/main" val="29029157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ylko tytuł">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C0E71E33-F3D1-427A-AF9E-5D77C7A81901}"/>
              </a:ext>
            </a:extLst>
          </p:cNvPr>
          <p:cNvSpPr>
            <a:spLocks noGrp="1"/>
          </p:cNvSpPr>
          <p:nvPr>
            <p:ph type="title"/>
          </p:nvPr>
        </p:nvSpPr>
        <p:spPr/>
        <p:txBody>
          <a:bodyPr/>
          <a:lstStyle/>
          <a:p>
            <a:r>
              <a:rPr lang="pl-PL"/>
              <a:t>Kliknij, aby edytować styl</a:t>
            </a:r>
          </a:p>
        </p:txBody>
      </p:sp>
      <p:sp>
        <p:nvSpPr>
          <p:cNvPr id="3" name="Symbol zastępczy daty 2">
            <a:extLst>
              <a:ext uri="{FF2B5EF4-FFF2-40B4-BE49-F238E27FC236}">
                <a16:creationId xmlns:a16="http://schemas.microsoft.com/office/drawing/2014/main" id="{9F08FFC4-F57F-4703-9918-203108219E9C}"/>
              </a:ext>
            </a:extLst>
          </p:cNvPr>
          <p:cNvSpPr>
            <a:spLocks noGrp="1"/>
          </p:cNvSpPr>
          <p:nvPr>
            <p:ph type="dt" sz="half" idx="10"/>
          </p:nvPr>
        </p:nvSpPr>
        <p:spPr/>
        <p:txBody>
          <a:bodyPr/>
          <a:lstStyle/>
          <a:p>
            <a:fld id="{1722A458-3B95-4917-AF2C-552D5EEC20B0}" type="datetimeFigureOut">
              <a:rPr lang="pl-PL" smtClean="0"/>
              <a:t>22.05.2026</a:t>
            </a:fld>
            <a:endParaRPr lang="pl-PL"/>
          </a:p>
        </p:txBody>
      </p:sp>
      <p:sp>
        <p:nvSpPr>
          <p:cNvPr id="4" name="Symbol zastępczy stopki 3">
            <a:extLst>
              <a:ext uri="{FF2B5EF4-FFF2-40B4-BE49-F238E27FC236}">
                <a16:creationId xmlns:a16="http://schemas.microsoft.com/office/drawing/2014/main" id="{CC82D4B3-9B0A-4418-B153-095579FF4B39}"/>
              </a:ext>
            </a:extLst>
          </p:cNvPr>
          <p:cNvSpPr>
            <a:spLocks noGrp="1"/>
          </p:cNvSpPr>
          <p:nvPr>
            <p:ph type="ftr" sz="quarter" idx="11"/>
          </p:nvPr>
        </p:nvSpPr>
        <p:spPr/>
        <p:txBody>
          <a:bodyPr/>
          <a:lstStyle/>
          <a:p>
            <a:endParaRPr lang="pl-PL"/>
          </a:p>
        </p:txBody>
      </p:sp>
      <p:sp>
        <p:nvSpPr>
          <p:cNvPr id="5" name="Symbol zastępczy numeru slajdu 4">
            <a:extLst>
              <a:ext uri="{FF2B5EF4-FFF2-40B4-BE49-F238E27FC236}">
                <a16:creationId xmlns:a16="http://schemas.microsoft.com/office/drawing/2014/main" id="{16BA7170-2F70-4BFE-8C9A-B1B88B1FDB7F}"/>
              </a:ext>
            </a:extLst>
          </p:cNvPr>
          <p:cNvSpPr>
            <a:spLocks noGrp="1"/>
          </p:cNvSpPr>
          <p:nvPr>
            <p:ph type="sldNum" sz="quarter" idx="12"/>
          </p:nvPr>
        </p:nvSpPr>
        <p:spPr/>
        <p:txBody>
          <a:bodyPr/>
          <a:lstStyle/>
          <a:p>
            <a:fld id="{6BDE3C5B-56F6-4357-BDB6-C4F4687B5194}" type="slidenum">
              <a:rPr lang="pl-PL" smtClean="0"/>
              <a:t>‹#›</a:t>
            </a:fld>
            <a:endParaRPr lang="pl-PL"/>
          </a:p>
        </p:txBody>
      </p:sp>
    </p:spTree>
    <p:extLst>
      <p:ext uri="{BB962C8B-B14F-4D97-AF65-F5344CB8AC3E}">
        <p14:creationId xmlns:p14="http://schemas.microsoft.com/office/powerpoint/2010/main" val="336003966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usty">
    <p:spTree>
      <p:nvGrpSpPr>
        <p:cNvPr id="1" name=""/>
        <p:cNvGrpSpPr/>
        <p:nvPr/>
      </p:nvGrpSpPr>
      <p:grpSpPr>
        <a:xfrm>
          <a:off x="0" y="0"/>
          <a:ext cx="0" cy="0"/>
          <a:chOff x="0" y="0"/>
          <a:chExt cx="0" cy="0"/>
        </a:xfrm>
      </p:grpSpPr>
      <p:sp>
        <p:nvSpPr>
          <p:cNvPr id="2" name="Symbol zastępczy daty 1">
            <a:extLst>
              <a:ext uri="{FF2B5EF4-FFF2-40B4-BE49-F238E27FC236}">
                <a16:creationId xmlns:a16="http://schemas.microsoft.com/office/drawing/2014/main" id="{E4FC36C3-1633-41BB-906E-F2CA5247C877}"/>
              </a:ext>
            </a:extLst>
          </p:cNvPr>
          <p:cNvSpPr>
            <a:spLocks noGrp="1"/>
          </p:cNvSpPr>
          <p:nvPr>
            <p:ph type="dt" sz="half" idx="10"/>
          </p:nvPr>
        </p:nvSpPr>
        <p:spPr/>
        <p:txBody>
          <a:bodyPr/>
          <a:lstStyle/>
          <a:p>
            <a:fld id="{1722A458-3B95-4917-AF2C-552D5EEC20B0}" type="datetimeFigureOut">
              <a:rPr lang="pl-PL" smtClean="0"/>
              <a:t>22.05.2026</a:t>
            </a:fld>
            <a:endParaRPr lang="pl-PL"/>
          </a:p>
        </p:txBody>
      </p:sp>
      <p:sp>
        <p:nvSpPr>
          <p:cNvPr id="3" name="Symbol zastępczy stopki 2">
            <a:extLst>
              <a:ext uri="{FF2B5EF4-FFF2-40B4-BE49-F238E27FC236}">
                <a16:creationId xmlns:a16="http://schemas.microsoft.com/office/drawing/2014/main" id="{8A4AF6D0-A605-475F-8301-C99D799D0FFD}"/>
              </a:ext>
            </a:extLst>
          </p:cNvPr>
          <p:cNvSpPr>
            <a:spLocks noGrp="1"/>
          </p:cNvSpPr>
          <p:nvPr>
            <p:ph type="ftr" sz="quarter" idx="11"/>
          </p:nvPr>
        </p:nvSpPr>
        <p:spPr/>
        <p:txBody>
          <a:bodyPr/>
          <a:lstStyle/>
          <a:p>
            <a:endParaRPr lang="pl-PL"/>
          </a:p>
        </p:txBody>
      </p:sp>
      <p:sp>
        <p:nvSpPr>
          <p:cNvPr id="4" name="Symbol zastępczy numeru slajdu 3">
            <a:extLst>
              <a:ext uri="{FF2B5EF4-FFF2-40B4-BE49-F238E27FC236}">
                <a16:creationId xmlns:a16="http://schemas.microsoft.com/office/drawing/2014/main" id="{B62E4ED9-5BDA-4F07-ACDD-F5BE4D477F54}"/>
              </a:ext>
            </a:extLst>
          </p:cNvPr>
          <p:cNvSpPr>
            <a:spLocks noGrp="1"/>
          </p:cNvSpPr>
          <p:nvPr>
            <p:ph type="sldNum" sz="quarter" idx="12"/>
          </p:nvPr>
        </p:nvSpPr>
        <p:spPr/>
        <p:txBody>
          <a:bodyPr/>
          <a:lstStyle/>
          <a:p>
            <a:fld id="{6BDE3C5B-56F6-4357-BDB6-C4F4687B5194}" type="slidenum">
              <a:rPr lang="pl-PL" smtClean="0"/>
              <a:t>‹#›</a:t>
            </a:fld>
            <a:endParaRPr lang="pl-PL"/>
          </a:p>
        </p:txBody>
      </p:sp>
    </p:spTree>
    <p:extLst>
      <p:ext uri="{BB962C8B-B14F-4D97-AF65-F5344CB8AC3E}">
        <p14:creationId xmlns:p14="http://schemas.microsoft.com/office/powerpoint/2010/main" val="256561594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Zawartość z podpisem">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05A4110D-D7F1-4FD2-AF5A-8FFC699B3427}"/>
              </a:ext>
            </a:extLst>
          </p:cNvPr>
          <p:cNvSpPr>
            <a:spLocks noGrp="1"/>
          </p:cNvSpPr>
          <p:nvPr>
            <p:ph type="title"/>
          </p:nvPr>
        </p:nvSpPr>
        <p:spPr>
          <a:xfrm>
            <a:off x="839788" y="457200"/>
            <a:ext cx="3932237" cy="1600200"/>
          </a:xfrm>
        </p:spPr>
        <p:txBody>
          <a:bodyPr anchor="b"/>
          <a:lstStyle>
            <a:lvl1pPr>
              <a:defRPr sz="3200"/>
            </a:lvl1pPr>
          </a:lstStyle>
          <a:p>
            <a:r>
              <a:rPr lang="pl-PL"/>
              <a:t>Kliknij, aby edytować styl</a:t>
            </a:r>
          </a:p>
        </p:txBody>
      </p:sp>
      <p:sp>
        <p:nvSpPr>
          <p:cNvPr id="3" name="Symbol zastępczy zawartości 2">
            <a:extLst>
              <a:ext uri="{FF2B5EF4-FFF2-40B4-BE49-F238E27FC236}">
                <a16:creationId xmlns:a16="http://schemas.microsoft.com/office/drawing/2014/main" id="{C7931A11-A33B-4C99-84FB-41A28691746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tekstu 3">
            <a:extLst>
              <a:ext uri="{FF2B5EF4-FFF2-40B4-BE49-F238E27FC236}">
                <a16:creationId xmlns:a16="http://schemas.microsoft.com/office/drawing/2014/main" id="{AA86AE7E-B4F1-4EB7-A9F3-F25CB11A535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l-PL"/>
              <a:t>Kliknij, aby edytować style wzorca tekstu</a:t>
            </a:r>
          </a:p>
        </p:txBody>
      </p:sp>
      <p:sp>
        <p:nvSpPr>
          <p:cNvPr id="5" name="Symbol zastępczy daty 4">
            <a:extLst>
              <a:ext uri="{FF2B5EF4-FFF2-40B4-BE49-F238E27FC236}">
                <a16:creationId xmlns:a16="http://schemas.microsoft.com/office/drawing/2014/main" id="{7160FD0F-159B-462A-A5D9-73C912D75C67}"/>
              </a:ext>
            </a:extLst>
          </p:cNvPr>
          <p:cNvSpPr>
            <a:spLocks noGrp="1"/>
          </p:cNvSpPr>
          <p:nvPr>
            <p:ph type="dt" sz="half" idx="10"/>
          </p:nvPr>
        </p:nvSpPr>
        <p:spPr/>
        <p:txBody>
          <a:bodyPr/>
          <a:lstStyle/>
          <a:p>
            <a:fld id="{1722A458-3B95-4917-AF2C-552D5EEC20B0}" type="datetimeFigureOut">
              <a:rPr lang="pl-PL" smtClean="0"/>
              <a:t>22.05.2026</a:t>
            </a:fld>
            <a:endParaRPr lang="pl-PL"/>
          </a:p>
        </p:txBody>
      </p:sp>
      <p:sp>
        <p:nvSpPr>
          <p:cNvPr id="6" name="Symbol zastępczy stopki 5">
            <a:extLst>
              <a:ext uri="{FF2B5EF4-FFF2-40B4-BE49-F238E27FC236}">
                <a16:creationId xmlns:a16="http://schemas.microsoft.com/office/drawing/2014/main" id="{8E7B1BF9-4AF2-48BF-B359-8D6C4FA08A67}"/>
              </a:ext>
            </a:extLst>
          </p:cNvPr>
          <p:cNvSpPr>
            <a:spLocks noGrp="1"/>
          </p:cNvSpPr>
          <p:nvPr>
            <p:ph type="ftr" sz="quarter" idx="11"/>
          </p:nvPr>
        </p:nvSpPr>
        <p:spPr/>
        <p:txBody>
          <a:bodyPr/>
          <a:lstStyle/>
          <a:p>
            <a:endParaRPr lang="pl-PL"/>
          </a:p>
        </p:txBody>
      </p:sp>
      <p:sp>
        <p:nvSpPr>
          <p:cNvPr id="7" name="Symbol zastępczy numeru slajdu 6">
            <a:extLst>
              <a:ext uri="{FF2B5EF4-FFF2-40B4-BE49-F238E27FC236}">
                <a16:creationId xmlns:a16="http://schemas.microsoft.com/office/drawing/2014/main" id="{74296B2A-EF59-4B31-A05C-5EA7F9C40426}"/>
              </a:ext>
            </a:extLst>
          </p:cNvPr>
          <p:cNvSpPr>
            <a:spLocks noGrp="1"/>
          </p:cNvSpPr>
          <p:nvPr>
            <p:ph type="sldNum" sz="quarter" idx="12"/>
          </p:nvPr>
        </p:nvSpPr>
        <p:spPr/>
        <p:txBody>
          <a:bodyPr/>
          <a:lstStyle/>
          <a:p>
            <a:fld id="{6BDE3C5B-56F6-4357-BDB6-C4F4687B5194}" type="slidenum">
              <a:rPr lang="pl-PL" smtClean="0"/>
              <a:t>‹#›</a:t>
            </a:fld>
            <a:endParaRPr lang="pl-PL"/>
          </a:p>
        </p:txBody>
      </p:sp>
    </p:spTree>
    <p:extLst>
      <p:ext uri="{BB962C8B-B14F-4D97-AF65-F5344CB8AC3E}">
        <p14:creationId xmlns:p14="http://schemas.microsoft.com/office/powerpoint/2010/main" val="125729718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az z podpisem">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15D83966-B2E4-49F2-8038-9747FF21C0B4}"/>
              </a:ext>
            </a:extLst>
          </p:cNvPr>
          <p:cNvSpPr>
            <a:spLocks noGrp="1"/>
          </p:cNvSpPr>
          <p:nvPr>
            <p:ph type="title"/>
          </p:nvPr>
        </p:nvSpPr>
        <p:spPr>
          <a:xfrm>
            <a:off x="839788" y="457200"/>
            <a:ext cx="3932237" cy="1600200"/>
          </a:xfrm>
        </p:spPr>
        <p:txBody>
          <a:bodyPr anchor="b"/>
          <a:lstStyle>
            <a:lvl1pPr>
              <a:defRPr sz="3200"/>
            </a:lvl1pPr>
          </a:lstStyle>
          <a:p>
            <a:r>
              <a:rPr lang="pl-PL"/>
              <a:t>Kliknij, aby edytować styl</a:t>
            </a:r>
          </a:p>
        </p:txBody>
      </p:sp>
      <p:sp>
        <p:nvSpPr>
          <p:cNvPr id="3" name="Symbol zastępczy obrazu 2">
            <a:extLst>
              <a:ext uri="{FF2B5EF4-FFF2-40B4-BE49-F238E27FC236}">
                <a16:creationId xmlns:a16="http://schemas.microsoft.com/office/drawing/2014/main" id="{FFFFCD77-3AA4-4EFD-80FA-DA27C1C7203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pl-PL"/>
          </a:p>
        </p:txBody>
      </p:sp>
      <p:sp>
        <p:nvSpPr>
          <p:cNvPr id="4" name="Symbol zastępczy tekstu 3">
            <a:extLst>
              <a:ext uri="{FF2B5EF4-FFF2-40B4-BE49-F238E27FC236}">
                <a16:creationId xmlns:a16="http://schemas.microsoft.com/office/drawing/2014/main" id="{8D12B6B4-2301-4F24-B126-4447A3BC73F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l-PL"/>
              <a:t>Kliknij, aby edytować style wzorca tekstu</a:t>
            </a:r>
          </a:p>
        </p:txBody>
      </p:sp>
      <p:sp>
        <p:nvSpPr>
          <p:cNvPr id="5" name="Symbol zastępczy daty 4">
            <a:extLst>
              <a:ext uri="{FF2B5EF4-FFF2-40B4-BE49-F238E27FC236}">
                <a16:creationId xmlns:a16="http://schemas.microsoft.com/office/drawing/2014/main" id="{404C1A7F-B765-4E5B-95BE-13385DC87509}"/>
              </a:ext>
            </a:extLst>
          </p:cNvPr>
          <p:cNvSpPr>
            <a:spLocks noGrp="1"/>
          </p:cNvSpPr>
          <p:nvPr>
            <p:ph type="dt" sz="half" idx="10"/>
          </p:nvPr>
        </p:nvSpPr>
        <p:spPr/>
        <p:txBody>
          <a:bodyPr/>
          <a:lstStyle/>
          <a:p>
            <a:fld id="{1722A458-3B95-4917-AF2C-552D5EEC20B0}" type="datetimeFigureOut">
              <a:rPr lang="pl-PL" smtClean="0"/>
              <a:t>22.05.2026</a:t>
            </a:fld>
            <a:endParaRPr lang="pl-PL"/>
          </a:p>
        </p:txBody>
      </p:sp>
      <p:sp>
        <p:nvSpPr>
          <p:cNvPr id="6" name="Symbol zastępczy stopki 5">
            <a:extLst>
              <a:ext uri="{FF2B5EF4-FFF2-40B4-BE49-F238E27FC236}">
                <a16:creationId xmlns:a16="http://schemas.microsoft.com/office/drawing/2014/main" id="{E11A22CA-06CB-40C6-93EC-DF3CB776640F}"/>
              </a:ext>
            </a:extLst>
          </p:cNvPr>
          <p:cNvSpPr>
            <a:spLocks noGrp="1"/>
          </p:cNvSpPr>
          <p:nvPr>
            <p:ph type="ftr" sz="quarter" idx="11"/>
          </p:nvPr>
        </p:nvSpPr>
        <p:spPr/>
        <p:txBody>
          <a:bodyPr/>
          <a:lstStyle/>
          <a:p>
            <a:endParaRPr lang="pl-PL"/>
          </a:p>
        </p:txBody>
      </p:sp>
      <p:sp>
        <p:nvSpPr>
          <p:cNvPr id="7" name="Symbol zastępczy numeru slajdu 6">
            <a:extLst>
              <a:ext uri="{FF2B5EF4-FFF2-40B4-BE49-F238E27FC236}">
                <a16:creationId xmlns:a16="http://schemas.microsoft.com/office/drawing/2014/main" id="{F4B36E24-4AE2-4EB7-A7F4-4BCAD2462B8A}"/>
              </a:ext>
            </a:extLst>
          </p:cNvPr>
          <p:cNvSpPr>
            <a:spLocks noGrp="1"/>
          </p:cNvSpPr>
          <p:nvPr>
            <p:ph type="sldNum" sz="quarter" idx="12"/>
          </p:nvPr>
        </p:nvSpPr>
        <p:spPr/>
        <p:txBody>
          <a:bodyPr/>
          <a:lstStyle/>
          <a:p>
            <a:fld id="{6BDE3C5B-56F6-4357-BDB6-C4F4687B5194}" type="slidenum">
              <a:rPr lang="pl-PL" smtClean="0"/>
              <a:t>‹#›</a:t>
            </a:fld>
            <a:endParaRPr lang="pl-PL"/>
          </a:p>
        </p:txBody>
      </p:sp>
    </p:spTree>
    <p:extLst>
      <p:ext uri="{BB962C8B-B14F-4D97-AF65-F5344CB8AC3E}">
        <p14:creationId xmlns:p14="http://schemas.microsoft.com/office/powerpoint/2010/main" val="122058028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ymbol zastępczy tytułu 1">
            <a:extLst>
              <a:ext uri="{FF2B5EF4-FFF2-40B4-BE49-F238E27FC236}">
                <a16:creationId xmlns:a16="http://schemas.microsoft.com/office/drawing/2014/main" id="{03E3A26F-60B3-490C-8744-5695113896B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pl-PL"/>
              <a:t>Kliknij, aby edytować styl</a:t>
            </a:r>
          </a:p>
        </p:txBody>
      </p:sp>
      <p:sp>
        <p:nvSpPr>
          <p:cNvPr id="3" name="Symbol zastępczy tekstu 2">
            <a:extLst>
              <a:ext uri="{FF2B5EF4-FFF2-40B4-BE49-F238E27FC236}">
                <a16:creationId xmlns:a16="http://schemas.microsoft.com/office/drawing/2014/main" id="{5DA99E27-7939-47D3-890B-3A0948839D0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daty 3">
            <a:extLst>
              <a:ext uri="{FF2B5EF4-FFF2-40B4-BE49-F238E27FC236}">
                <a16:creationId xmlns:a16="http://schemas.microsoft.com/office/drawing/2014/main" id="{FA97F46A-2141-4D0F-A849-C4E0B504250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722A458-3B95-4917-AF2C-552D5EEC20B0}" type="datetimeFigureOut">
              <a:rPr lang="pl-PL" smtClean="0"/>
              <a:t>22.05.2026</a:t>
            </a:fld>
            <a:endParaRPr lang="pl-PL"/>
          </a:p>
        </p:txBody>
      </p:sp>
      <p:sp>
        <p:nvSpPr>
          <p:cNvPr id="5" name="Symbol zastępczy stopki 4">
            <a:extLst>
              <a:ext uri="{FF2B5EF4-FFF2-40B4-BE49-F238E27FC236}">
                <a16:creationId xmlns:a16="http://schemas.microsoft.com/office/drawing/2014/main" id="{9297066C-862F-4D25-B38A-5184FA8EF8B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pl-PL"/>
          </a:p>
        </p:txBody>
      </p:sp>
      <p:sp>
        <p:nvSpPr>
          <p:cNvPr id="6" name="Symbol zastępczy numeru slajdu 5">
            <a:extLst>
              <a:ext uri="{FF2B5EF4-FFF2-40B4-BE49-F238E27FC236}">
                <a16:creationId xmlns:a16="http://schemas.microsoft.com/office/drawing/2014/main" id="{3D651D47-E93D-4364-AA76-B2A456FE267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BDE3C5B-56F6-4357-BDB6-C4F4687B5194}" type="slidenum">
              <a:rPr lang="pl-PL" smtClean="0"/>
              <a:t>‹#›</a:t>
            </a:fld>
            <a:endParaRPr lang="pl-PL"/>
          </a:p>
        </p:txBody>
      </p:sp>
    </p:spTree>
    <p:extLst>
      <p:ext uri="{BB962C8B-B14F-4D97-AF65-F5344CB8AC3E}">
        <p14:creationId xmlns:p14="http://schemas.microsoft.com/office/powerpoint/2010/main" val="271419914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pl-P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sv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A3363022-C969-41E9-8EB2-E4C94908C1F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202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8D1AD6B3-BE88-4CEB-BA17-790657CC472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ytuł 1">
            <a:extLst>
              <a:ext uri="{FF2B5EF4-FFF2-40B4-BE49-F238E27FC236}">
                <a16:creationId xmlns:a16="http://schemas.microsoft.com/office/drawing/2014/main" id="{614CA870-1BB7-45E0-8691-C323E2E9EE6B}"/>
              </a:ext>
            </a:extLst>
          </p:cNvPr>
          <p:cNvSpPr>
            <a:spLocks noGrp="1"/>
          </p:cNvSpPr>
          <p:nvPr>
            <p:ph type="ctrTitle"/>
          </p:nvPr>
        </p:nvSpPr>
        <p:spPr>
          <a:xfrm>
            <a:off x="6590662" y="4267832"/>
            <a:ext cx="4805996" cy="1297115"/>
          </a:xfrm>
        </p:spPr>
        <p:txBody>
          <a:bodyPr anchor="t">
            <a:normAutofit/>
          </a:bodyPr>
          <a:lstStyle/>
          <a:p>
            <a:pPr algn="l"/>
            <a:r>
              <a:rPr lang="pl-PL" sz="2500" dirty="0">
                <a:solidFill>
                  <a:schemeClr val="tx2"/>
                </a:solidFill>
              </a:rPr>
              <a:t>Prawne aspekty </a:t>
            </a:r>
            <a:r>
              <a:rPr lang="pl-PL" sz="2500" dirty="0" err="1">
                <a:solidFill>
                  <a:schemeClr val="tx2"/>
                </a:solidFill>
              </a:rPr>
              <a:t>neuroróżnorodności</a:t>
            </a:r>
            <a:r>
              <a:rPr lang="pl-PL" sz="2500" dirty="0">
                <a:solidFill>
                  <a:schemeClr val="tx2"/>
                </a:solidFill>
              </a:rPr>
              <a:t> i zdrowia</a:t>
            </a:r>
            <a:br>
              <a:rPr lang="pl-PL" sz="2500" dirty="0">
                <a:solidFill>
                  <a:schemeClr val="tx2"/>
                </a:solidFill>
              </a:rPr>
            </a:br>
            <a:r>
              <a:rPr lang="pl-PL" sz="2500" dirty="0">
                <a:solidFill>
                  <a:schemeClr val="tx2"/>
                </a:solidFill>
              </a:rPr>
              <a:t>psychicznego (ADA i polskie prawo)</a:t>
            </a:r>
          </a:p>
        </p:txBody>
      </p:sp>
      <p:sp>
        <p:nvSpPr>
          <p:cNvPr id="3" name="Podtytuł 2">
            <a:extLst>
              <a:ext uri="{FF2B5EF4-FFF2-40B4-BE49-F238E27FC236}">
                <a16:creationId xmlns:a16="http://schemas.microsoft.com/office/drawing/2014/main" id="{B2D69F59-AEA3-4184-85BC-FBB271243A93}"/>
              </a:ext>
            </a:extLst>
          </p:cNvPr>
          <p:cNvSpPr>
            <a:spLocks noGrp="1"/>
          </p:cNvSpPr>
          <p:nvPr>
            <p:ph type="subTitle" idx="1"/>
          </p:nvPr>
        </p:nvSpPr>
        <p:spPr>
          <a:xfrm>
            <a:off x="6590966" y="3428999"/>
            <a:ext cx="4805691" cy="838831"/>
          </a:xfrm>
        </p:spPr>
        <p:txBody>
          <a:bodyPr anchor="b">
            <a:normAutofit/>
          </a:bodyPr>
          <a:lstStyle/>
          <a:p>
            <a:pPr algn="l"/>
            <a:endParaRPr lang="pl-PL" sz="2000">
              <a:solidFill>
                <a:schemeClr val="tx2"/>
              </a:solidFill>
            </a:endParaRPr>
          </a:p>
        </p:txBody>
      </p:sp>
      <p:pic>
        <p:nvPicPr>
          <p:cNvPr id="7" name="Graphic 6" descr="Scales of Justice">
            <a:extLst>
              <a:ext uri="{FF2B5EF4-FFF2-40B4-BE49-F238E27FC236}">
                <a16:creationId xmlns:a16="http://schemas.microsoft.com/office/drawing/2014/main" id="{FB7D6084-4907-0628-AD92-20B514B6FBB7}"/>
              </a:ext>
            </a:extLst>
          </p:cNvPr>
          <p:cNvPicPr>
            <a:picLocks noChangeAspect="1"/>
          </p:cNvPicPr>
          <p:nvPr/>
        </p:nvPicPr>
        <p:blipFill>
          <a:blip>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p:blipFill>
        <p:spPr>
          <a:xfrm>
            <a:off x="340470" y="1815320"/>
            <a:ext cx="4141760" cy="4141760"/>
          </a:xfrm>
          <a:custGeom>
            <a:avLst/>
            <a:gdLst/>
            <a:ahLst/>
            <a:cxnLst/>
            <a:rect l="l" t="t" r="r" b="b"/>
            <a:pathLst>
              <a:path w="4141760" h="4377846">
                <a:moveTo>
                  <a:pt x="0" y="0"/>
                </a:moveTo>
                <a:lnTo>
                  <a:pt x="4141760" y="0"/>
                </a:lnTo>
                <a:lnTo>
                  <a:pt x="4141760" y="4377846"/>
                </a:lnTo>
                <a:lnTo>
                  <a:pt x="0" y="4377846"/>
                </a:lnTo>
                <a:close/>
              </a:path>
            </a:pathLst>
          </a:custGeom>
        </p:spPr>
      </p:pic>
      <p:grpSp>
        <p:nvGrpSpPr>
          <p:cNvPr id="14" name="Group 13">
            <a:extLst>
              <a:ext uri="{FF2B5EF4-FFF2-40B4-BE49-F238E27FC236}">
                <a16:creationId xmlns:a16="http://schemas.microsoft.com/office/drawing/2014/main" id="{89D1390B-7E13-4B4F-9CB2-391063412E54}"/>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253" y="-5977"/>
            <a:ext cx="6238675" cy="6863979"/>
            <a:chOff x="305" y="-5977"/>
            <a:chExt cx="6238675" cy="6863979"/>
          </a:xfrm>
        </p:grpSpPr>
        <p:sp>
          <p:nvSpPr>
            <p:cNvPr id="15" name="Freeform: Shape 14">
              <a:extLst>
                <a:ext uri="{FF2B5EF4-FFF2-40B4-BE49-F238E27FC236}">
                  <a16:creationId xmlns:a16="http://schemas.microsoft.com/office/drawing/2014/main" id="{9E720206-AA49-4786-A932-A2650DE0918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a:off x="305" y="34854"/>
              <a:ext cx="6028697" cy="6817170"/>
            </a:xfrm>
            <a:custGeom>
              <a:avLst/>
              <a:gdLst>
                <a:gd name="connsiteX0" fmla="*/ 6028697 w 6028697"/>
                <a:gd name="connsiteY0" fmla="*/ 6155323 h 6817170"/>
                <a:gd name="connsiteX1" fmla="*/ 6028697 w 6028697"/>
                <a:gd name="connsiteY1" fmla="*/ 6817170 h 6817170"/>
                <a:gd name="connsiteX2" fmla="*/ 5157862 w 6028697"/>
                <a:gd name="connsiteY2" fmla="*/ 6817170 h 6817170"/>
                <a:gd name="connsiteX3" fmla="*/ 5347156 w 6028697"/>
                <a:gd name="connsiteY3" fmla="*/ 6687553 h 6817170"/>
                <a:gd name="connsiteX4" fmla="*/ 5487470 w 6028697"/>
                <a:gd name="connsiteY4" fmla="*/ 6581714 h 6817170"/>
                <a:gd name="connsiteX5" fmla="*/ 5627642 w 6028697"/>
                <a:gd name="connsiteY5" fmla="*/ 6472328 h 6817170"/>
                <a:gd name="connsiteX6" fmla="*/ 5911392 w 6028697"/>
                <a:gd name="connsiteY6" fmla="*/ 6245328 h 6817170"/>
                <a:gd name="connsiteX7" fmla="*/ 4481066 w 6028697"/>
                <a:gd name="connsiteY7" fmla="*/ 478 h 6817170"/>
                <a:gd name="connsiteX8" fmla="*/ 4672258 w 6028697"/>
                <a:gd name="connsiteY8" fmla="*/ 7519 h 6817170"/>
                <a:gd name="connsiteX9" fmla="*/ 5429869 w 6028697"/>
                <a:gd name="connsiteY9" fmla="*/ 125134 h 6817170"/>
                <a:gd name="connsiteX10" fmla="*/ 5976319 w 6028697"/>
                <a:gd name="connsiteY10" fmla="*/ 314893 h 6817170"/>
                <a:gd name="connsiteX11" fmla="*/ 6028697 w 6028697"/>
                <a:gd name="connsiteY11" fmla="*/ 339901 h 6817170"/>
                <a:gd name="connsiteX12" fmla="*/ 6028697 w 6028697"/>
                <a:gd name="connsiteY12" fmla="*/ 732458 h 6817170"/>
                <a:gd name="connsiteX13" fmla="*/ 5990985 w 6028697"/>
                <a:gd name="connsiteY13" fmla="*/ 712211 h 6817170"/>
                <a:gd name="connsiteX14" fmla="*/ 5341339 w 6028697"/>
                <a:gd name="connsiteY14" fmla="*/ 475281 h 6817170"/>
                <a:gd name="connsiteX15" fmla="*/ 4651969 w 6028697"/>
                <a:gd name="connsiteY15" fmla="*/ 377104 h 6817170"/>
                <a:gd name="connsiteX16" fmla="*/ 3953093 w 6028697"/>
                <a:gd name="connsiteY16" fmla="*/ 402498 h 6817170"/>
                <a:gd name="connsiteX17" fmla="*/ 3267413 w 6028697"/>
                <a:gd name="connsiteY17" fmla="*/ 546643 h 6817170"/>
                <a:gd name="connsiteX18" fmla="*/ 1439498 w 6028697"/>
                <a:gd name="connsiteY18" fmla="*/ 1568141 h 6817170"/>
                <a:gd name="connsiteX19" fmla="*/ 960671 w 6028697"/>
                <a:gd name="connsiteY19" fmla="*/ 2082013 h 6817170"/>
                <a:gd name="connsiteX20" fmla="*/ 581866 w 6028697"/>
                <a:gd name="connsiteY20" fmla="*/ 2672638 h 6817170"/>
                <a:gd name="connsiteX21" fmla="*/ 324789 w 6028697"/>
                <a:gd name="connsiteY21" fmla="*/ 3325262 h 6817170"/>
                <a:gd name="connsiteX22" fmla="*/ 231151 w 6028697"/>
                <a:gd name="connsiteY22" fmla="*/ 4022292 h 6817170"/>
                <a:gd name="connsiteX23" fmla="*/ 270592 w 6028697"/>
                <a:gd name="connsiteY23" fmla="*/ 4362792 h 6817170"/>
                <a:gd name="connsiteX24" fmla="*/ 387213 w 6028697"/>
                <a:gd name="connsiteY24" fmla="*/ 4681585 h 6817170"/>
                <a:gd name="connsiteX25" fmla="*/ 468507 w 6028697"/>
                <a:gd name="connsiteY25" fmla="*/ 4831546 h 6817170"/>
                <a:gd name="connsiteX26" fmla="*/ 561862 w 6028697"/>
                <a:gd name="connsiteY26" fmla="*/ 4976826 h 6817170"/>
                <a:gd name="connsiteX27" fmla="*/ 777511 w 6028697"/>
                <a:gd name="connsiteY27" fmla="*/ 5257597 h 6817170"/>
                <a:gd name="connsiteX28" fmla="*/ 1010895 w 6028697"/>
                <a:gd name="connsiteY28" fmla="*/ 5540494 h 6817170"/>
                <a:gd name="connsiteX29" fmla="*/ 1126948 w 6028697"/>
                <a:gd name="connsiteY29" fmla="*/ 5688186 h 6817170"/>
                <a:gd name="connsiteX30" fmla="*/ 1182706 w 6028697"/>
                <a:gd name="connsiteY30" fmla="*/ 5760543 h 6817170"/>
                <a:gd name="connsiteX31" fmla="*/ 1237327 w 6028697"/>
                <a:gd name="connsiteY31" fmla="*/ 5830060 h 6817170"/>
                <a:gd name="connsiteX32" fmla="*/ 1706649 w 6028697"/>
                <a:gd name="connsiteY32" fmla="*/ 6342797 h 6817170"/>
                <a:gd name="connsiteX33" fmla="*/ 1956207 w 6028697"/>
                <a:gd name="connsiteY33" fmla="*/ 6573484 h 6817170"/>
                <a:gd name="connsiteX34" fmla="*/ 2217681 w 6028697"/>
                <a:gd name="connsiteY34" fmla="*/ 6786297 h 6817170"/>
                <a:gd name="connsiteX35" fmla="*/ 2260820 w 6028697"/>
                <a:gd name="connsiteY35" fmla="*/ 6817170 h 6817170"/>
                <a:gd name="connsiteX36" fmla="*/ 1429497 w 6028697"/>
                <a:gd name="connsiteY36" fmla="*/ 6817170 h 6817170"/>
                <a:gd name="connsiteX37" fmla="*/ 1327275 w 6028697"/>
                <a:gd name="connsiteY37" fmla="*/ 6713800 h 6817170"/>
                <a:gd name="connsiteX38" fmla="*/ 1080556 w 6028697"/>
                <a:gd name="connsiteY38" fmla="*/ 6414443 h 6817170"/>
                <a:gd name="connsiteX39" fmla="*/ 865189 w 6028697"/>
                <a:gd name="connsiteY39" fmla="*/ 6097496 h 6817170"/>
                <a:gd name="connsiteX40" fmla="*/ 814823 w 6028697"/>
                <a:gd name="connsiteY40" fmla="*/ 6016911 h 6817170"/>
                <a:gd name="connsiteX41" fmla="*/ 766729 w 6028697"/>
                <a:gd name="connsiteY41" fmla="*/ 5938453 h 6817170"/>
                <a:gd name="connsiteX42" fmla="*/ 671672 w 6028697"/>
                <a:gd name="connsiteY42" fmla="*/ 5786648 h 6817170"/>
                <a:gd name="connsiteX43" fmla="*/ 474608 w 6028697"/>
                <a:gd name="connsiteY43" fmla="*/ 5474664 h 6817170"/>
                <a:gd name="connsiteX44" fmla="*/ 282652 w 6028697"/>
                <a:gd name="connsiteY44" fmla="*/ 5146508 h 6817170"/>
                <a:gd name="connsiteX45" fmla="*/ 196108 w 6028697"/>
                <a:gd name="connsiteY45" fmla="*/ 4972712 h 6817170"/>
                <a:gd name="connsiteX46" fmla="*/ 122474 w 6028697"/>
                <a:gd name="connsiteY46" fmla="*/ 4791821 h 6817170"/>
                <a:gd name="connsiteX47" fmla="*/ 65724 w 6028697"/>
                <a:gd name="connsiteY47" fmla="*/ 4603129 h 6817170"/>
                <a:gd name="connsiteX48" fmla="*/ 44727 w 6028697"/>
                <a:gd name="connsiteY48" fmla="*/ 4506937 h 6817170"/>
                <a:gd name="connsiteX49" fmla="*/ 35505 w 6028697"/>
                <a:gd name="connsiteY49" fmla="*/ 4458699 h 6817170"/>
                <a:gd name="connsiteX50" fmla="*/ 27845 w 6028697"/>
                <a:gd name="connsiteY50" fmla="*/ 4410320 h 6817170"/>
                <a:gd name="connsiteX51" fmla="*/ 37 w 6028697"/>
                <a:gd name="connsiteY51" fmla="*/ 4022292 h 6817170"/>
                <a:gd name="connsiteX52" fmla="*/ 78777 w 6028697"/>
                <a:gd name="connsiteY52" fmla="*/ 3267236 h 6817170"/>
                <a:gd name="connsiteX53" fmla="*/ 315424 w 6028697"/>
                <a:gd name="connsiteY53" fmla="*/ 2543673 h 6817170"/>
                <a:gd name="connsiteX54" fmla="*/ 1202710 w 6028697"/>
                <a:gd name="connsiteY54" fmla="*/ 1314895 h 6817170"/>
                <a:gd name="connsiteX55" fmla="*/ 1791065 w 6028697"/>
                <a:gd name="connsiteY55" fmla="*/ 833514 h 6817170"/>
                <a:gd name="connsiteX56" fmla="*/ 3908404 w 6028697"/>
                <a:gd name="connsiteY56" fmla="*/ 29794 h 6817170"/>
                <a:gd name="connsiteX57" fmla="*/ 4481066 w 6028697"/>
                <a:gd name="connsiteY57" fmla="*/ 478 h 68171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Lst>
              <a:rect l="l" t="t" r="r" b="b"/>
              <a:pathLst>
                <a:path w="6028697" h="6817170">
                  <a:moveTo>
                    <a:pt x="6028697" y="6155323"/>
                  </a:moveTo>
                  <a:lnTo>
                    <a:pt x="6028697" y="6817170"/>
                  </a:lnTo>
                  <a:lnTo>
                    <a:pt x="5157862" y="6817170"/>
                  </a:lnTo>
                  <a:lnTo>
                    <a:pt x="5347156" y="6687553"/>
                  </a:lnTo>
                  <a:cubicBezTo>
                    <a:pt x="5394117" y="6653219"/>
                    <a:pt x="5440793" y="6617608"/>
                    <a:pt x="5487470" y="6581714"/>
                  </a:cubicBezTo>
                  <a:cubicBezTo>
                    <a:pt x="5534147" y="6545820"/>
                    <a:pt x="5580966" y="6509358"/>
                    <a:pt x="5627642" y="6472328"/>
                  </a:cubicBezTo>
                  <a:lnTo>
                    <a:pt x="5911392" y="6245328"/>
                  </a:lnTo>
                  <a:close/>
                  <a:moveTo>
                    <a:pt x="4481066" y="478"/>
                  </a:moveTo>
                  <a:cubicBezTo>
                    <a:pt x="4544817" y="1422"/>
                    <a:pt x="4608563" y="3769"/>
                    <a:pt x="4672258" y="7519"/>
                  </a:cubicBezTo>
                  <a:cubicBezTo>
                    <a:pt x="4927973" y="22364"/>
                    <a:pt x="5181687" y="61751"/>
                    <a:pt x="5429869" y="125134"/>
                  </a:cubicBezTo>
                  <a:cubicBezTo>
                    <a:pt x="5617090" y="173104"/>
                    <a:pt x="5799867" y="236595"/>
                    <a:pt x="5976319" y="314893"/>
                  </a:cubicBezTo>
                  <a:lnTo>
                    <a:pt x="6028697" y="339901"/>
                  </a:lnTo>
                  <a:lnTo>
                    <a:pt x="6028697" y="732458"/>
                  </a:lnTo>
                  <a:lnTo>
                    <a:pt x="5990985" y="712211"/>
                  </a:lnTo>
                  <a:cubicBezTo>
                    <a:pt x="5783917" y="609342"/>
                    <a:pt x="5566013" y="529876"/>
                    <a:pt x="5341339" y="475281"/>
                  </a:cubicBezTo>
                  <a:cubicBezTo>
                    <a:pt x="5115233" y="420503"/>
                    <a:pt x="4884375" y="387624"/>
                    <a:pt x="4651969" y="377104"/>
                  </a:cubicBezTo>
                  <a:cubicBezTo>
                    <a:pt x="4418713" y="365171"/>
                    <a:pt x="4184861" y="373670"/>
                    <a:pt x="3953093" y="402498"/>
                  </a:cubicBezTo>
                  <a:cubicBezTo>
                    <a:pt x="3721001" y="431832"/>
                    <a:pt x="3491675" y="480040"/>
                    <a:pt x="3267413" y="546643"/>
                  </a:cubicBezTo>
                  <a:cubicBezTo>
                    <a:pt x="2591323" y="750761"/>
                    <a:pt x="1967642" y="1099289"/>
                    <a:pt x="1439498" y="1568141"/>
                  </a:cubicBezTo>
                  <a:cubicBezTo>
                    <a:pt x="1265589" y="1725523"/>
                    <a:pt x="1105393" y="1897434"/>
                    <a:pt x="960671" y="2082013"/>
                  </a:cubicBezTo>
                  <a:cubicBezTo>
                    <a:pt x="815775" y="2266294"/>
                    <a:pt x="688923" y="2464081"/>
                    <a:pt x="581866" y="2672638"/>
                  </a:cubicBezTo>
                  <a:cubicBezTo>
                    <a:pt x="473765" y="2880669"/>
                    <a:pt x="387610" y="3099397"/>
                    <a:pt x="324789" y="3325262"/>
                  </a:cubicBezTo>
                  <a:cubicBezTo>
                    <a:pt x="262714" y="3552403"/>
                    <a:pt x="231223" y="3786822"/>
                    <a:pt x="231151" y="4022292"/>
                  </a:cubicBezTo>
                  <a:cubicBezTo>
                    <a:pt x="231413" y="4136912"/>
                    <a:pt x="244645" y="4251136"/>
                    <a:pt x="270592" y="4362792"/>
                  </a:cubicBezTo>
                  <a:cubicBezTo>
                    <a:pt x="297885" y="4472943"/>
                    <a:pt x="336983" y="4579833"/>
                    <a:pt x="387213" y="4681585"/>
                  </a:cubicBezTo>
                  <a:cubicBezTo>
                    <a:pt x="412042" y="4732517"/>
                    <a:pt x="439423" y="4782457"/>
                    <a:pt x="468507" y="4831546"/>
                  </a:cubicBezTo>
                  <a:cubicBezTo>
                    <a:pt x="497591" y="4880636"/>
                    <a:pt x="529230" y="4929015"/>
                    <a:pt x="561862" y="4976826"/>
                  </a:cubicBezTo>
                  <a:cubicBezTo>
                    <a:pt x="627975" y="5072166"/>
                    <a:pt x="701466" y="5164668"/>
                    <a:pt x="777511" y="5257597"/>
                  </a:cubicBezTo>
                  <a:cubicBezTo>
                    <a:pt x="853556" y="5350524"/>
                    <a:pt x="933574" y="5443594"/>
                    <a:pt x="1010895" y="5540494"/>
                  </a:cubicBezTo>
                  <a:cubicBezTo>
                    <a:pt x="1049957" y="5588732"/>
                    <a:pt x="1088642" y="5637963"/>
                    <a:pt x="1126948" y="5688186"/>
                  </a:cubicBezTo>
                  <a:lnTo>
                    <a:pt x="1182706" y="5760543"/>
                  </a:lnTo>
                  <a:cubicBezTo>
                    <a:pt x="1201007" y="5783669"/>
                    <a:pt x="1218458" y="5807503"/>
                    <a:pt x="1237327" y="5830060"/>
                  </a:cubicBezTo>
                  <a:cubicBezTo>
                    <a:pt x="1383714" y="6009916"/>
                    <a:pt x="1540413" y="6181116"/>
                    <a:pt x="1706649" y="6342797"/>
                  </a:cubicBezTo>
                  <a:cubicBezTo>
                    <a:pt x="1788084" y="6422531"/>
                    <a:pt x="1871265" y="6499427"/>
                    <a:pt x="1956207" y="6573484"/>
                  </a:cubicBezTo>
                  <a:cubicBezTo>
                    <a:pt x="2041332" y="6647402"/>
                    <a:pt x="2127733" y="6718907"/>
                    <a:pt x="2217681" y="6786297"/>
                  </a:cubicBezTo>
                  <a:lnTo>
                    <a:pt x="2260820" y="6817170"/>
                  </a:lnTo>
                  <a:lnTo>
                    <a:pt x="1429497" y="6817170"/>
                  </a:lnTo>
                  <a:lnTo>
                    <a:pt x="1327275" y="6713800"/>
                  </a:lnTo>
                  <a:cubicBezTo>
                    <a:pt x="1239186" y="6618984"/>
                    <a:pt x="1156797" y="6519019"/>
                    <a:pt x="1080556" y="6414443"/>
                  </a:cubicBezTo>
                  <a:cubicBezTo>
                    <a:pt x="1004653" y="6310734"/>
                    <a:pt x="932439" y="6205177"/>
                    <a:pt x="865189" y="6097496"/>
                  </a:cubicBezTo>
                  <a:cubicBezTo>
                    <a:pt x="847881" y="6070823"/>
                    <a:pt x="831565" y="6043725"/>
                    <a:pt x="814823" y="6016911"/>
                  </a:cubicBezTo>
                  <a:lnTo>
                    <a:pt x="766729" y="5938453"/>
                  </a:lnTo>
                  <a:cubicBezTo>
                    <a:pt x="735941" y="5887947"/>
                    <a:pt x="703878" y="5837581"/>
                    <a:pt x="671672" y="5786648"/>
                  </a:cubicBezTo>
                  <a:lnTo>
                    <a:pt x="474608" y="5474664"/>
                  </a:lnTo>
                  <a:cubicBezTo>
                    <a:pt x="408778" y="5368968"/>
                    <a:pt x="343516" y="5260008"/>
                    <a:pt x="282652" y="5146508"/>
                  </a:cubicBezTo>
                  <a:cubicBezTo>
                    <a:pt x="252290" y="5089759"/>
                    <a:pt x="223065" y="5032015"/>
                    <a:pt x="196108" y="4972712"/>
                  </a:cubicBezTo>
                  <a:cubicBezTo>
                    <a:pt x="169152" y="4913408"/>
                    <a:pt x="144607" y="4853111"/>
                    <a:pt x="122474" y="4791821"/>
                  </a:cubicBezTo>
                  <a:cubicBezTo>
                    <a:pt x="100342" y="4730532"/>
                    <a:pt x="81757" y="4666830"/>
                    <a:pt x="65724" y="4603129"/>
                  </a:cubicBezTo>
                  <a:cubicBezTo>
                    <a:pt x="58205" y="4571064"/>
                    <a:pt x="50828" y="4539143"/>
                    <a:pt x="44727" y="4506937"/>
                  </a:cubicBezTo>
                  <a:lnTo>
                    <a:pt x="35505" y="4458699"/>
                  </a:lnTo>
                  <a:lnTo>
                    <a:pt x="27845" y="4410320"/>
                  </a:lnTo>
                  <a:cubicBezTo>
                    <a:pt x="8635" y="4281881"/>
                    <a:pt x="-661" y="4152150"/>
                    <a:pt x="37" y="4022292"/>
                  </a:cubicBezTo>
                  <a:cubicBezTo>
                    <a:pt x="712" y="3768592"/>
                    <a:pt x="27094" y="3515615"/>
                    <a:pt x="78777" y="3267236"/>
                  </a:cubicBezTo>
                  <a:cubicBezTo>
                    <a:pt x="130048" y="3017876"/>
                    <a:pt x="209439" y="2775142"/>
                    <a:pt x="315424" y="2543673"/>
                  </a:cubicBezTo>
                  <a:cubicBezTo>
                    <a:pt x="528236" y="2081161"/>
                    <a:pt x="838234" y="1667312"/>
                    <a:pt x="1202710" y="1314895"/>
                  </a:cubicBezTo>
                  <a:cubicBezTo>
                    <a:pt x="1385514" y="1138814"/>
                    <a:pt x="1582282" y="977831"/>
                    <a:pt x="1791065" y="833514"/>
                  </a:cubicBezTo>
                  <a:cubicBezTo>
                    <a:pt x="2420037" y="395614"/>
                    <a:pt x="3147288" y="119557"/>
                    <a:pt x="3908404" y="29794"/>
                  </a:cubicBezTo>
                  <a:cubicBezTo>
                    <a:pt x="4098509" y="7429"/>
                    <a:pt x="4289811" y="-2355"/>
                    <a:pt x="4481066" y="478"/>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Freeform: Shape 15">
              <a:extLst>
                <a:ext uri="{FF2B5EF4-FFF2-40B4-BE49-F238E27FC236}">
                  <a16:creationId xmlns:a16="http://schemas.microsoft.com/office/drawing/2014/main" id="{C72F6EE6-EDE9-45A5-8F6D-02B9B7CB2C2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a:off x="305" y="1"/>
              <a:ext cx="6165116" cy="6858001"/>
            </a:xfrm>
            <a:custGeom>
              <a:avLst/>
              <a:gdLst>
                <a:gd name="connsiteX0" fmla="*/ 6264586 w 6264586"/>
                <a:gd name="connsiteY0" fmla="*/ 6646464 h 6858001"/>
                <a:gd name="connsiteX1" fmla="*/ 6264586 w 6264586"/>
                <a:gd name="connsiteY1" fmla="*/ 6858001 h 6858001"/>
                <a:gd name="connsiteX2" fmla="*/ 5997170 w 6264586"/>
                <a:gd name="connsiteY2" fmla="*/ 6858001 h 6858001"/>
                <a:gd name="connsiteX3" fmla="*/ 6121512 w 6264586"/>
                <a:gd name="connsiteY3" fmla="*/ 6761029 h 6858001"/>
                <a:gd name="connsiteX4" fmla="*/ 2693206 w 6264586"/>
                <a:gd name="connsiteY4" fmla="*/ 0 h 6858001"/>
                <a:gd name="connsiteX5" fmla="*/ 5872285 w 6264586"/>
                <a:gd name="connsiteY5" fmla="*/ 0 h 6858001"/>
                <a:gd name="connsiteX6" fmla="*/ 6024875 w 6264586"/>
                <a:gd name="connsiteY6" fmla="*/ 68385 h 6858001"/>
                <a:gd name="connsiteX7" fmla="*/ 6206432 w 6264586"/>
                <a:gd name="connsiteY7" fmla="*/ 162336 h 6858001"/>
                <a:gd name="connsiteX8" fmla="*/ 6264586 w 6264586"/>
                <a:gd name="connsiteY8" fmla="*/ 196704 h 6858001"/>
                <a:gd name="connsiteX9" fmla="*/ 6264586 w 6264586"/>
                <a:gd name="connsiteY9" fmla="*/ 537242 h 6858001"/>
                <a:gd name="connsiteX10" fmla="*/ 6230189 w 6264586"/>
                <a:gd name="connsiteY10" fmla="*/ 517260 h 6858001"/>
                <a:gd name="connsiteX11" fmla="*/ 5540536 w 6264586"/>
                <a:gd name="connsiteY11" fmla="*/ 249543 h 6858001"/>
                <a:gd name="connsiteX12" fmla="*/ 5178896 w 6264586"/>
                <a:gd name="connsiteY12" fmla="*/ 178606 h 6858001"/>
                <a:gd name="connsiteX13" fmla="*/ 4814279 w 6264586"/>
                <a:gd name="connsiteY13" fmla="*/ 146683 h 6858001"/>
                <a:gd name="connsiteX14" fmla="*/ 4655095 w 6264586"/>
                <a:gd name="connsiteY14" fmla="*/ 143421 h 6858001"/>
                <a:gd name="connsiteX15" fmla="*/ 4081069 w 6264586"/>
                <a:gd name="connsiteY15" fmla="*/ 185983 h 6858001"/>
                <a:gd name="connsiteX16" fmla="*/ 3720566 w 6264586"/>
                <a:gd name="connsiteY16" fmla="*/ 256921 h 6858001"/>
                <a:gd name="connsiteX17" fmla="*/ 3365879 w 6264586"/>
                <a:gd name="connsiteY17" fmla="*/ 357651 h 6858001"/>
                <a:gd name="connsiteX18" fmla="*/ 3020555 w 6264586"/>
                <a:gd name="connsiteY18" fmla="*/ 486190 h 6858001"/>
                <a:gd name="connsiteX19" fmla="*/ 2685163 w 6264586"/>
                <a:gd name="connsiteY19" fmla="*/ 641542 h 6858001"/>
                <a:gd name="connsiteX20" fmla="*/ 2047720 w 6264586"/>
                <a:gd name="connsiteY20" fmla="*/ 1025030 h 6858001"/>
                <a:gd name="connsiteX21" fmla="*/ 1897333 w 6264586"/>
                <a:gd name="connsiteY21" fmla="*/ 1134983 h 6858001"/>
                <a:gd name="connsiteX22" fmla="*/ 1835758 w 6264586"/>
                <a:gd name="connsiteY22" fmla="*/ 1182227 h 6858001"/>
                <a:gd name="connsiteX23" fmla="*/ 1823273 w 6264586"/>
                <a:gd name="connsiteY23" fmla="*/ 1192016 h 6858001"/>
                <a:gd name="connsiteX24" fmla="*/ 1750918 w 6264586"/>
                <a:gd name="connsiteY24" fmla="*/ 1249760 h 6858001"/>
                <a:gd name="connsiteX25" fmla="*/ 1469297 w 6264586"/>
                <a:gd name="connsiteY25" fmla="*/ 1496906 h 6858001"/>
                <a:gd name="connsiteX26" fmla="*/ 967769 w 6264586"/>
                <a:gd name="connsiteY26" fmla="*/ 2056602 h 6858001"/>
                <a:gd name="connsiteX27" fmla="*/ 754105 w 6264586"/>
                <a:gd name="connsiteY27" fmla="*/ 2368727 h 6858001"/>
                <a:gd name="connsiteX28" fmla="*/ 572364 w 6264586"/>
                <a:gd name="connsiteY28" fmla="*/ 2701140 h 6858001"/>
                <a:gd name="connsiteX29" fmla="*/ 532497 w 6264586"/>
                <a:gd name="connsiteY29" fmla="*/ 2786265 h 6858001"/>
                <a:gd name="connsiteX30" fmla="*/ 512918 w 6264586"/>
                <a:gd name="connsiteY30" fmla="*/ 2828827 h 6858001"/>
                <a:gd name="connsiteX31" fmla="*/ 494475 w 6264586"/>
                <a:gd name="connsiteY31" fmla="*/ 2872240 h 6858001"/>
                <a:gd name="connsiteX32" fmla="*/ 491637 w 6264586"/>
                <a:gd name="connsiteY32" fmla="*/ 2878908 h 6858001"/>
                <a:gd name="connsiteX33" fmla="*/ 459290 w 6264586"/>
                <a:gd name="connsiteY33" fmla="*/ 2959635 h 6858001"/>
                <a:gd name="connsiteX34" fmla="*/ 446805 w 6264586"/>
                <a:gd name="connsiteY34" fmla="*/ 2992408 h 6858001"/>
                <a:gd name="connsiteX35" fmla="*/ 426090 w 6264586"/>
                <a:gd name="connsiteY35" fmla="*/ 3049158 h 6858001"/>
                <a:gd name="connsiteX36" fmla="*/ 426090 w 6264586"/>
                <a:gd name="connsiteY36" fmla="*/ 3049867 h 6858001"/>
                <a:gd name="connsiteX37" fmla="*/ 318124 w 6264586"/>
                <a:gd name="connsiteY37" fmla="*/ 3414202 h 6858001"/>
                <a:gd name="connsiteX38" fmla="*/ 230729 w 6264586"/>
                <a:gd name="connsiteY38" fmla="*/ 4169260 h 6858001"/>
                <a:gd name="connsiteX39" fmla="*/ 268893 w 6264586"/>
                <a:gd name="connsiteY39" fmla="*/ 4544236 h 6858001"/>
                <a:gd name="connsiteX40" fmla="*/ 379840 w 6264586"/>
                <a:gd name="connsiteY40" fmla="*/ 4900056 h 6858001"/>
                <a:gd name="connsiteX41" fmla="*/ 406512 w 6264586"/>
                <a:gd name="connsiteY41" fmla="*/ 4960211 h 6858001"/>
                <a:gd name="connsiteX42" fmla="*/ 417862 w 6264586"/>
                <a:gd name="connsiteY42" fmla="*/ 4984613 h 6858001"/>
                <a:gd name="connsiteX43" fmla="*/ 428077 w 6264586"/>
                <a:gd name="connsiteY43" fmla="*/ 5005043 h 6858001"/>
                <a:gd name="connsiteX44" fmla="*/ 460140 w 6264586"/>
                <a:gd name="connsiteY44" fmla="*/ 5067327 h 6858001"/>
                <a:gd name="connsiteX45" fmla="*/ 555197 w 6264586"/>
                <a:gd name="connsiteY45" fmla="*/ 5229773 h 6858001"/>
                <a:gd name="connsiteX46" fmla="*/ 660611 w 6264586"/>
                <a:gd name="connsiteY46" fmla="*/ 5387396 h 6858001"/>
                <a:gd name="connsiteX47" fmla="*/ 774110 w 6264586"/>
                <a:gd name="connsiteY47" fmla="*/ 5542182 h 6858001"/>
                <a:gd name="connsiteX48" fmla="*/ 917829 w 6264586"/>
                <a:gd name="connsiteY48" fmla="*/ 5727896 h 6858001"/>
                <a:gd name="connsiteX49" fmla="*/ 1012885 w 6264586"/>
                <a:gd name="connsiteY49" fmla="*/ 5849767 h 6858001"/>
                <a:gd name="connsiteX50" fmla="*/ 1133053 w 6264586"/>
                <a:gd name="connsiteY50" fmla="*/ 6006822 h 6858001"/>
                <a:gd name="connsiteX51" fmla="*/ 1194343 w 6264586"/>
                <a:gd name="connsiteY51" fmla="*/ 6090245 h 6858001"/>
                <a:gd name="connsiteX52" fmla="*/ 1249390 w 6264586"/>
                <a:gd name="connsiteY52" fmla="*/ 6165155 h 6858001"/>
                <a:gd name="connsiteX53" fmla="*/ 1345724 w 6264586"/>
                <a:gd name="connsiteY53" fmla="*/ 6292132 h 6858001"/>
                <a:gd name="connsiteX54" fmla="*/ 1364310 w 6264586"/>
                <a:gd name="connsiteY54" fmla="*/ 6316251 h 6858001"/>
                <a:gd name="connsiteX55" fmla="*/ 1373673 w 6264586"/>
                <a:gd name="connsiteY55" fmla="*/ 6327885 h 6858001"/>
                <a:gd name="connsiteX56" fmla="*/ 1484619 w 6264586"/>
                <a:gd name="connsiteY56" fmla="*/ 6462240 h 6858001"/>
                <a:gd name="connsiteX57" fmla="*/ 1739000 w 6264586"/>
                <a:gd name="connsiteY57" fmla="*/ 6737335 h 6858001"/>
                <a:gd name="connsiteX58" fmla="*/ 1866801 w 6264586"/>
                <a:gd name="connsiteY58" fmla="*/ 6858001 h 6858001"/>
                <a:gd name="connsiteX59" fmla="*/ 1144149 w 6264586"/>
                <a:gd name="connsiteY59" fmla="*/ 6858001 h 6858001"/>
                <a:gd name="connsiteX60" fmla="*/ 1058349 w 6264586"/>
                <a:gd name="connsiteY60" fmla="*/ 6766452 h 6858001"/>
                <a:gd name="connsiteX61" fmla="*/ 580309 w 6264586"/>
                <a:gd name="connsiteY61" fmla="*/ 6105000 h 6858001"/>
                <a:gd name="connsiteX62" fmla="*/ 1 w 6264586"/>
                <a:gd name="connsiteY62" fmla="*/ 3960094 h 6858001"/>
                <a:gd name="connsiteX63" fmla="*/ 2599292 w 6264586"/>
                <a:gd name="connsiteY63" fmla="*/ 37050 h 68580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Lst>
              <a:rect l="l" t="t" r="r" b="b"/>
              <a:pathLst>
                <a:path w="6264586" h="6858001">
                  <a:moveTo>
                    <a:pt x="6264586" y="6646464"/>
                  </a:moveTo>
                  <a:lnTo>
                    <a:pt x="6264586" y="6858001"/>
                  </a:lnTo>
                  <a:lnTo>
                    <a:pt x="5997170" y="6858001"/>
                  </a:lnTo>
                  <a:lnTo>
                    <a:pt x="6121512" y="6761029"/>
                  </a:lnTo>
                  <a:close/>
                  <a:moveTo>
                    <a:pt x="2693206" y="0"/>
                  </a:moveTo>
                  <a:lnTo>
                    <a:pt x="5872285" y="0"/>
                  </a:lnTo>
                  <a:lnTo>
                    <a:pt x="6024875" y="68385"/>
                  </a:lnTo>
                  <a:cubicBezTo>
                    <a:pt x="6086250" y="97989"/>
                    <a:pt x="6146793" y="129318"/>
                    <a:pt x="6206432" y="162336"/>
                  </a:cubicBezTo>
                  <a:lnTo>
                    <a:pt x="6264586" y="196704"/>
                  </a:lnTo>
                  <a:lnTo>
                    <a:pt x="6264586" y="537242"/>
                  </a:lnTo>
                  <a:lnTo>
                    <a:pt x="6230189" y="517260"/>
                  </a:lnTo>
                  <a:cubicBezTo>
                    <a:pt x="6012226" y="399931"/>
                    <a:pt x="5780573" y="310008"/>
                    <a:pt x="5540536" y="249543"/>
                  </a:cubicBezTo>
                  <a:cubicBezTo>
                    <a:pt x="5421375" y="219324"/>
                    <a:pt x="5300641" y="195644"/>
                    <a:pt x="5178896" y="178606"/>
                  </a:cubicBezTo>
                  <a:cubicBezTo>
                    <a:pt x="5057977" y="161840"/>
                    <a:pt x="4936276" y="151186"/>
                    <a:pt x="4814279" y="146683"/>
                  </a:cubicBezTo>
                  <a:cubicBezTo>
                    <a:pt x="4761501" y="144556"/>
                    <a:pt x="4708015" y="143421"/>
                    <a:pt x="4655095" y="143421"/>
                  </a:cubicBezTo>
                  <a:cubicBezTo>
                    <a:pt x="4462968" y="143573"/>
                    <a:pt x="4271111" y="157799"/>
                    <a:pt x="4081069" y="185983"/>
                  </a:cubicBezTo>
                  <a:cubicBezTo>
                    <a:pt x="3956361" y="205703"/>
                    <a:pt x="3835058" y="229396"/>
                    <a:pt x="3720566" y="256921"/>
                  </a:cubicBezTo>
                  <a:cubicBezTo>
                    <a:pt x="3596708" y="286714"/>
                    <a:pt x="3477677" y="320905"/>
                    <a:pt x="3365879" y="357651"/>
                  </a:cubicBezTo>
                  <a:cubicBezTo>
                    <a:pt x="3249257" y="395958"/>
                    <a:pt x="3133487" y="438945"/>
                    <a:pt x="3020555" y="486190"/>
                  </a:cubicBezTo>
                  <a:cubicBezTo>
                    <a:pt x="2907623" y="533434"/>
                    <a:pt x="2794832" y="585786"/>
                    <a:pt x="2685163" y="641542"/>
                  </a:cubicBezTo>
                  <a:cubicBezTo>
                    <a:pt x="2463995" y="754348"/>
                    <a:pt x="2250998" y="882488"/>
                    <a:pt x="2047720" y="1025030"/>
                  </a:cubicBezTo>
                  <a:cubicBezTo>
                    <a:pt x="2006151" y="1054399"/>
                    <a:pt x="1951528" y="1093415"/>
                    <a:pt x="1897333" y="1134983"/>
                  </a:cubicBezTo>
                  <a:cubicBezTo>
                    <a:pt x="1876761" y="1150164"/>
                    <a:pt x="1855905" y="1166479"/>
                    <a:pt x="1835758" y="1182227"/>
                  </a:cubicBezTo>
                  <a:lnTo>
                    <a:pt x="1823273" y="1192016"/>
                  </a:lnTo>
                  <a:cubicBezTo>
                    <a:pt x="1797027" y="1211879"/>
                    <a:pt x="1772057" y="1232309"/>
                    <a:pt x="1750918" y="1249760"/>
                  </a:cubicBezTo>
                  <a:cubicBezTo>
                    <a:pt x="1645931" y="1335737"/>
                    <a:pt x="1554422" y="1416605"/>
                    <a:pt x="1469297" y="1496906"/>
                  </a:cubicBezTo>
                  <a:cubicBezTo>
                    <a:pt x="1286595" y="1668957"/>
                    <a:pt x="1118818" y="1856190"/>
                    <a:pt x="967769" y="2056602"/>
                  </a:cubicBezTo>
                  <a:cubicBezTo>
                    <a:pt x="890731" y="2159603"/>
                    <a:pt x="818800" y="2264590"/>
                    <a:pt x="754105" y="2368727"/>
                  </a:cubicBezTo>
                  <a:cubicBezTo>
                    <a:pt x="681749" y="2488328"/>
                    <a:pt x="622304" y="2596720"/>
                    <a:pt x="572364" y="2701140"/>
                  </a:cubicBezTo>
                  <a:cubicBezTo>
                    <a:pt x="557609" y="2730507"/>
                    <a:pt x="543989" y="2760443"/>
                    <a:pt x="532497" y="2786265"/>
                  </a:cubicBezTo>
                  <a:lnTo>
                    <a:pt x="512918" y="2828827"/>
                  </a:lnTo>
                  <a:lnTo>
                    <a:pt x="494475" y="2872240"/>
                  </a:lnTo>
                  <a:lnTo>
                    <a:pt x="491637" y="2878908"/>
                  </a:lnTo>
                  <a:cubicBezTo>
                    <a:pt x="480146" y="2906575"/>
                    <a:pt x="469220" y="2932821"/>
                    <a:pt x="459290" y="2959635"/>
                  </a:cubicBezTo>
                  <a:cubicBezTo>
                    <a:pt x="455176" y="2970559"/>
                    <a:pt x="451060" y="2981484"/>
                    <a:pt x="446805" y="2992408"/>
                  </a:cubicBezTo>
                  <a:cubicBezTo>
                    <a:pt x="439427" y="3012412"/>
                    <a:pt x="432333" y="3030572"/>
                    <a:pt x="426090" y="3049158"/>
                  </a:cubicBezTo>
                  <a:lnTo>
                    <a:pt x="426090" y="3049867"/>
                  </a:lnTo>
                  <a:cubicBezTo>
                    <a:pt x="383010" y="3169099"/>
                    <a:pt x="346959" y="3290756"/>
                    <a:pt x="318124" y="3414202"/>
                  </a:cubicBezTo>
                  <a:cubicBezTo>
                    <a:pt x="260107" y="3661703"/>
                    <a:pt x="230780" y="3915049"/>
                    <a:pt x="230729" y="4169260"/>
                  </a:cubicBezTo>
                  <a:cubicBezTo>
                    <a:pt x="231621" y="4295173"/>
                    <a:pt x="244398" y="4420719"/>
                    <a:pt x="268893" y="4544236"/>
                  </a:cubicBezTo>
                  <a:cubicBezTo>
                    <a:pt x="293708" y="4666304"/>
                    <a:pt x="330882" y="4785521"/>
                    <a:pt x="379840" y="4900056"/>
                  </a:cubicBezTo>
                  <a:cubicBezTo>
                    <a:pt x="387926" y="4919919"/>
                    <a:pt x="397006" y="4939498"/>
                    <a:pt x="406512" y="4960211"/>
                  </a:cubicBezTo>
                  <a:cubicBezTo>
                    <a:pt x="410343" y="4968299"/>
                    <a:pt x="414173" y="4976385"/>
                    <a:pt x="417862" y="4984613"/>
                  </a:cubicBezTo>
                  <a:lnTo>
                    <a:pt x="428077" y="5005043"/>
                  </a:lnTo>
                  <a:cubicBezTo>
                    <a:pt x="438860" y="5026751"/>
                    <a:pt x="449075" y="5047181"/>
                    <a:pt x="460140" y="5067327"/>
                  </a:cubicBezTo>
                  <a:cubicBezTo>
                    <a:pt x="485536" y="5116273"/>
                    <a:pt x="514763" y="5165789"/>
                    <a:pt x="555197" y="5229773"/>
                  </a:cubicBezTo>
                  <a:cubicBezTo>
                    <a:pt x="586836" y="5280282"/>
                    <a:pt x="620318" y="5329511"/>
                    <a:pt x="660611" y="5387396"/>
                  </a:cubicBezTo>
                  <a:cubicBezTo>
                    <a:pt x="698065" y="5440741"/>
                    <a:pt x="737223" y="5493094"/>
                    <a:pt x="774110" y="5542182"/>
                  </a:cubicBezTo>
                  <a:cubicBezTo>
                    <a:pt x="821070" y="5604324"/>
                    <a:pt x="870301" y="5667173"/>
                    <a:pt x="917829" y="5727896"/>
                  </a:cubicBezTo>
                  <a:cubicBezTo>
                    <a:pt x="949042" y="5767762"/>
                    <a:pt x="979828" y="5807063"/>
                    <a:pt x="1012885" y="5849767"/>
                  </a:cubicBezTo>
                  <a:cubicBezTo>
                    <a:pt x="1045942" y="5892471"/>
                    <a:pt x="1089497" y="5948796"/>
                    <a:pt x="1133053" y="6006822"/>
                  </a:cubicBezTo>
                  <a:cubicBezTo>
                    <a:pt x="1153624" y="6034345"/>
                    <a:pt x="1175332" y="6063998"/>
                    <a:pt x="1194343" y="6090245"/>
                  </a:cubicBezTo>
                  <a:cubicBezTo>
                    <a:pt x="1213355" y="6116491"/>
                    <a:pt x="1231372" y="6141178"/>
                    <a:pt x="1249390" y="6165155"/>
                  </a:cubicBezTo>
                  <a:cubicBezTo>
                    <a:pt x="1280461" y="6208000"/>
                    <a:pt x="1313659" y="6250847"/>
                    <a:pt x="1345724" y="6292132"/>
                  </a:cubicBezTo>
                  <a:lnTo>
                    <a:pt x="1364310" y="6316251"/>
                  </a:lnTo>
                  <a:lnTo>
                    <a:pt x="1373673" y="6327885"/>
                  </a:lnTo>
                  <a:cubicBezTo>
                    <a:pt x="1409566" y="6372433"/>
                    <a:pt x="1446738" y="6418542"/>
                    <a:pt x="1484619" y="6462240"/>
                  </a:cubicBezTo>
                  <a:cubicBezTo>
                    <a:pt x="1567899" y="6559850"/>
                    <a:pt x="1653876" y="6652211"/>
                    <a:pt x="1739000" y="6737335"/>
                  </a:cubicBezTo>
                  <a:lnTo>
                    <a:pt x="1866801" y="6858001"/>
                  </a:lnTo>
                  <a:lnTo>
                    <a:pt x="1144149" y="6858001"/>
                  </a:lnTo>
                  <a:lnTo>
                    <a:pt x="1058349" y="6766452"/>
                  </a:lnTo>
                  <a:cubicBezTo>
                    <a:pt x="878978" y="6562465"/>
                    <a:pt x="718756" y="6341104"/>
                    <a:pt x="580309" y="6105000"/>
                  </a:cubicBezTo>
                  <a:cubicBezTo>
                    <a:pt x="200401" y="5454007"/>
                    <a:pt x="146" y="4713831"/>
                    <a:pt x="1" y="3960094"/>
                  </a:cubicBezTo>
                  <a:cubicBezTo>
                    <a:pt x="-335" y="2196754"/>
                    <a:pt x="1071479" y="683605"/>
                    <a:pt x="2599292" y="37050"/>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Freeform: Shape 16">
              <a:extLst>
                <a:ext uri="{FF2B5EF4-FFF2-40B4-BE49-F238E27FC236}">
                  <a16:creationId xmlns:a16="http://schemas.microsoft.com/office/drawing/2014/main" id="{C093DC50-3BD7-46B1-A300-CD207E152FF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a:off x="305" y="-5977"/>
              <a:ext cx="6238675" cy="6858001"/>
            </a:xfrm>
            <a:custGeom>
              <a:avLst/>
              <a:gdLst>
                <a:gd name="connsiteX0" fmla="*/ 6264586 w 6264586"/>
                <a:gd name="connsiteY0" fmla="*/ 6646464 h 6858001"/>
                <a:gd name="connsiteX1" fmla="*/ 6264586 w 6264586"/>
                <a:gd name="connsiteY1" fmla="*/ 6858001 h 6858001"/>
                <a:gd name="connsiteX2" fmla="*/ 5997170 w 6264586"/>
                <a:gd name="connsiteY2" fmla="*/ 6858001 h 6858001"/>
                <a:gd name="connsiteX3" fmla="*/ 6121512 w 6264586"/>
                <a:gd name="connsiteY3" fmla="*/ 6761029 h 6858001"/>
                <a:gd name="connsiteX4" fmla="*/ 2693206 w 6264586"/>
                <a:gd name="connsiteY4" fmla="*/ 0 h 6858001"/>
                <a:gd name="connsiteX5" fmla="*/ 5872285 w 6264586"/>
                <a:gd name="connsiteY5" fmla="*/ 0 h 6858001"/>
                <a:gd name="connsiteX6" fmla="*/ 6024875 w 6264586"/>
                <a:gd name="connsiteY6" fmla="*/ 68385 h 6858001"/>
                <a:gd name="connsiteX7" fmla="*/ 6206432 w 6264586"/>
                <a:gd name="connsiteY7" fmla="*/ 162336 h 6858001"/>
                <a:gd name="connsiteX8" fmla="*/ 6264586 w 6264586"/>
                <a:gd name="connsiteY8" fmla="*/ 196704 h 6858001"/>
                <a:gd name="connsiteX9" fmla="*/ 6264586 w 6264586"/>
                <a:gd name="connsiteY9" fmla="*/ 537242 h 6858001"/>
                <a:gd name="connsiteX10" fmla="*/ 6230189 w 6264586"/>
                <a:gd name="connsiteY10" fmla="*/ 517260 h 6858001"/>
                <a:gd name="connsiteX11" fmla="*/ 5540536 w 6264586"/>
                <a:gd name="connsiteY11" fmla="*/ 249543 h 6858001"/>
                <a:gd name="connsiteX12" fmla="*/ 5178896 w 6264586"/>
                <a:gd name="connsiteY12" fmla="*/ 178606 h 6858001"/>
                <a:gd name="connsiteX13" fmla="*/ 4814279 w 6264586"/>
                <a:gd name="connsiteY13" fmla="*/ 146683 h 6858001"/>
                <a:gd name="connsiteX14" fmla="*/ 4655095 w 6264586"/>
                <a:gd name="connsiteY14" fmla="*/ 143421 h 6858001"/>
                <a:gd name="connsiteX15" fmla="*/ 4081069 w 6264586"/>
                <a:gd name="connsiteY15" fmla="*/ 185983 h 6858001"/>
                <a:gd name="connsiteX16" fmla="*/ 3720566 w 6264586"/>
                <a:gd name="connsiteY16" fmla="*/ 256921 h 6858001"/>
                <a:gd name="connsiteX17" fmla="*/ 3365879 w 6264586"/>
                <a:gd name="connsiteY17" fmla="*/ 357651 h 6858001"/>
                <a:gd name="connsiteX18" fmla="*/ 3020555 w 6264586"/>
                <a:gd name="connsiteY18" fmla="*/ 486190 h 6858001"/>
                <a:gd name="connsiteX19" fmla="*/ 2685163 w 6264586"/>
                <a:gd name="connsiteY19" fmla="*/ 641542 h 6858001"/>
                <a:gd name="connsiteX20" fmla="*/ 2047720 w 6264586"/>
                <a:gd name="connsiteY20" fmla="*/ 1025030 h 6858001"/>
                <a:gd name="connsiteX21" fmla="*/ 1897333 w 6264586"/>
                <a:gd name="connsiteY21" fmla="*/ 1134983 h 6858001"/>
                <a:gd name="connsiteX22" fmla="*/ 1835758 w 6264586"/>
                <a:gd name="connsiteY22" fmla="*/ 1182227 h 6858001"/>
                <a:gd name="connsiteX23" fmla="*/ 1823273 w 6264586"/>
                <a:gd name="connsiteY23" fmla="*/ 1192016 h 6858001"/>
                <a:gd name="connsiteX24" fmla="*/ 1750918 w 6264586"/>
                <a:gd name="connsiteY24" fmla="*/ 1249760 h 6858001"/>
                <a:gd name="connsiteX25" fmla="*/ 1469297 w 6264586"/>
                <a:gd name="connsiteY25" fmla="*/ 1496906 h 6858001"/>
                <a:gd name="connsiteX26" fmla="*/ 967769 w 6264586"/>
                <a:gd name="connsiteY26" fmla="*/ 2056602 h 6858001"/>
                <a:gd name="connsiteX27" fmla="*/ 754105 w 6264586"/>
                <a:gd name="connsiteY27" fmla="*/ 2368727 h 6858001"/>
                <a:gd name="connsiteX28" fmla="*/ 572364 w 6264586"/>
                <a:gd name="connsiteY28" fmla="*/ 2701140 h 6858001"/>
                <a:gd name="connsiteX29" fmla="*/ 532497 w 6264586"/>
                <a:gd name="connsiteY29" fmla="*/ 2786265 h 6858001"/>
                <a:gd name="connsiteX30" fmla="*/ 512918 w 6264586"/>
                <a:gd name="connsiteY30" fmla="*/ 2828827 h 6858001"/>
                <a:gd name="connsiteX31" fmla="*/ 494475 w 6264586"/>
                <a:gd name="connsiteY31" fmla="*/ 2872240 h 6858001"/>
                <a:gd name="connsiteX32" fmla="*/ 491637 w 6264586"/>
                <a:gd name="connsiteY32" fmla="*/ 2878908 h 6858001"/>
                <a:gd name="connsiteX33" fmla="*/ 459290 w 6264586"/>
                <a:gd name="connsiteY33" fmla="*/ 2959635 h 6858001"/>
                <a:gd name="connsiteX34" fmla="*/ 446805 w 6264586"/>
                <a:gd name="connsiteY34" fmla="*/ 2992408 h 6858001"/>
                <a:gd name="connsiteX35" fmla="*/ 426090 w 6264586"/>
                <a:gd name="connsiteY35" fmla="*/ 3049158 h 6858001"/>
                <a:gd name="connsiteX36" fmla="*/ 426090 w 6264586"/>
                <a:gd name="connsiteY36" fmla="*/ 3049867 h 6858001"/>
                <a:gd name="connsiteX37" fmla="*/ 318124 w 6264586"/>
                <a:gd name="connsiteY37" fmla="*/ 3414202 h 6858001"/>
                <a:gd name="connsiteX38" fmla="*/ 230729 w 6264586"/>
                <a:gd name="connsiteY38" fmla="*/ 4169260 h 6858001"/>
                <a:gd name="connsiteX39" fmla="*/ 268893 w 6264586"/>
                <a:gd name="connsiteY39" fmla="*/ 4544236 h 6858001"/>
                <a:gd name="connsiteX40" fmla="*/ 379840 w 6264586"/>
                <a:gd name="connsiteY40" fmla="*/ 4900056 h 6858001"/>
                <a:gd name="connsiteX41" fmla="*/ 406512 w 6264586"/>
                <a:gd name="connsiteY41" fmla="*/ 4960211 h 6858001"/>
                <a:gd name="connsiteX42" fmla="*/ 417862 w 6264586"/>
                <a:gd name="connsiteY42" fmla="*/ 4984613 h 6858001"/>
                <a:gd name="connsiteX43" fmla="*/ 428077 w 6264586"/>
                <a:gd name="connsiteY43" fmla="*/ 5005043 h 6858001"/>
                <a:gd name="connsiteX44" fmla="*/ 460140 w 6264586"/>
                <a:gd name="connsiteY44" fmla="*/ 5067327 h 6858001"/>
                <a:gd name="connsiteX45" fmla="*/ 555197 w 6264586"/>
                <a:gd name="connsiteY45" fmla="*/ 5229773 h 6858001"/>
                <a:gd name="connsiteX46" fmla="*/ 660611 w 6264586"/>
                <a:gd name="connsiteY46" fmla="*/ 5387396 h 6858001"/>
                <a:gd name="connsiteX47" fmla="*/ 774110 w 6264586"/>
                <a:gd name="connsiteY47" fmla="*/ 5542182 h 6858001"/>
                <a:gd name="connsiteX48" fmla="*/ 917829 w 6264586"/>
                <a:gd name="connsiteY48" fmla="*/ 5727896 h 6858001"/>
                <a:gd name="connsiteX49" fmla="*/ 1012885 w 6264586"/>
                <a:gd name="connsiteY49" fmla="*/ 5849767 h 6858001"/>
                <a:gd name="connsiteX50" fmla="*/ 1133053 w 6264586"/>
                <a:gd name="connsiteY50" fmla="*/ 6006822 h 6858001"/>
                <a:gd name="connsiteX51" fmla="*/ 1194343 w 6264586"/>
                <a:gd name="connsiteY51" fmla="*/ 6090245 h 6858001"/>
                <a:gd name="connsiteX52" fmla="*/ 1249390 w 6264586"/>
                <a:gd name="connsiteY52" fmla="*/ 6165155 h 6858001"/>
                <a:gd name="connsiteX53" fmla="*/ 1345724 w 6264586"/>
                <a:gd name="connsiteY53" fmla="*/ 6292132 h 6858001"/>
                <a:gd name="connsiteX54" fmla="*/ 1364310 w 6264586"/>
                <a:gd name="connsiteY54" fmla="*/ 6316251 h 6858001"/>
                <a:gd name="connsiteX55" fmla="*/ 1373673 w 6264586"/>
                <a:gd name="connsiteY55" fmla="*/ 6327885 h 6858001"/>
                <a:gd name="connsiteX56" fmla="*/ 1484619 w 6264586"/>
                <a:gd name="connsiteY56" fmla="*/ 6462240 h 6858001"/>
                <a:gd name="connsiteX57" fmla="*/ 1739000 w 6264586"/>
                <a:gd name="connsiteY57" fmla="*/ 6737335 h 6858001"/>
                <a:gd name="connsiteX58" fmla="*/ 1866801 w 6264586"/>
                <a:gd name="connsiteY58" fmla="*/ 6858001 h 6858001"/>
                <a:gd name="connsiteX59" fmla="*/ 1144149 w 6264586"/>
                <a:gd name="connsiteY59" fmla="*/ 6858001 h 6858001"/>
                <a:gd name="connsiteX60" fmla="*/ 1058349 w 6264586"/>
                <a:gd name="connsiteY60" fmla="*/ 6766452 h 6858001"/>
                <a:gd name="connsiteX61" fmla="*/ 580309 w 6264586"/>
                <a:gd name="connsiteY61" fmla="*/ 6105000 h 6858001"/>
                <a:gd name="connsiteX62" fmla="*/ 1 w 6264586"/>
                <a:gd name="connsiteY62" fmla="*/ 3960094 h 6858001"/>
                <a:gd name="connsiteX63" fmla="*/ 2599292 w 6264586"/>
                <a:gd name="connsiteY63" fmla="*/ 37050 h 68580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Lst>
              <a:rect l="l" t="t" r="r" b="b"/>
              <a:pathLst>
                <a:path w="6264586" h="6858001">
                  <a:moveTo>
                    <a:pt x="6264586" y="6646464"/>
                  </a:moveTo>
                  <a:lnTo>
                    <a:pt x="6264586" y="6858001"/>
                  </a:lnTo>
                  <a:lnTo>
                    <a:pt x="5997170" y="6858001"/>
                  </a:lnTo>
                  <a:lnTo>
                    <a:pt x="6121512" y="6761029"/>
                  </a:lnTo>
                  <a:close/>
                  <a:moveTo>
                    <a:pt x="2693206" y="0"/>
                  </a:moveTo>
                  <a:lnTo>
                    <a:pt x="5872285" y="0"/>
                  </a:lnTo>
                  <a:lnTo>
                    <a:pt x="6024875" y="68385"/>
                  </a:lnTo>
                  <a:cubicBezTo>
                    <a:pt x="6086250" y="97989"/>
                    <a:pt x="6146793" y="129318"/>
                    <a:pt x="6206432" y="162336"/>
                  </a:cubicBezTo>
                  <a:lnTo>
                    <a:pt x="6264586" y="196704"/>
                  </a:lnTo>
                  <a:lnTo>
                    <a:pt x="6264586" y="537242"/>
                  </a:lnTo>
                  <a:lnTo>
                    <a:pt x="6230189" y="517260"/>
                  </a:lnTo>
                  <a:cubicBezTo>
                    <a:pt x="6012226" y="399931"/>
                    <a:pt x="5780573" y="310008"/>
                    <a:pt x="5540536" y="249543"/>
                  </a:cubicBezTo>
                  <a:cubicBezTo>
                    <a:pt x="5421375" y="219324"/>
                    <a:pt x="5300641" y="195644"/>
                    <a:pt x="5178896" y="178606"/>
                  </a:cubicBezTo>
                  <a:cubicBezTo>
                    <a:pt x="5057977" y="161840"/>
                    <a:pt x="4936276" y="151186"/>
                    <a:pt x="4814279" y="146683"/>
                  </a:cubicBezTo>
                  <a:cubicBezTo>
                    <a:pt x="4761501" y="144556"/>
                    <a:pt x="4708015" y="143421"/>
                    <a:pt x="4655095" y="143421"/>
                  </a:cubicBezTo>
                  <a:cubicBezTo>
                    <a:pt x="4462968" y="143573"/>
                    <a:pt x="4271111" y="157799"/>
                    <a:pt x="4081069" y="185983"/>
                  </a:cubicBezTo>
                  <a:cubicBezTo>
                    <a:pt x="3956361" y="205703"/>
                    <a:pt x="3835058" y="229396"/>
                    <a:pt x="3720566" y="256921"/>
                  </a:cubicBezTo>
                  <a:cubicBezTo>
                    <a:pt x="3596708" y="286714"/>
                    <a:pt x="3477677" y="320905"/>
                    <a:pt x="3365879" y="357651"/>
                  </a:cubicBezTo>
                  <a:cubicBezTo>
                    <a:pt x="3249257" y="395958"/>
                    <a:pt x="3133487" y="438945"/>
                    <a:pt x="3020555" y="486190"/>
                  </a:cubicBezTo>
                  <a:cubicBezTo>
                    <a:pt x="2907623" y="533434"/>
                    <a:pt x="2794832" y="585786"/>
                    <a:pt x="2685163" y="641542"/>
                  </a:cubicBezTo>
                  <a:cubicBezTo>
                    <a:pt x="2463995" y="754348"/>
                    <a:pt x="2250998" y="882488"/>
                    <a:pt x="2047720" y="1025030"/>
                  </a:cubicBezTo>
                  <a:cubicBezTo>
                    <a:pt x="2006151" y="1054399"/>
                    <a:pt x="1951528" y="1093415"/>
                    <a:pt x="1897333" y="1134983"/>
                  </a:cubicBezTo>
                  <a:cubicBezTo>
                    <a:pt x="1876761" y="1150164"/>
                    <a:pt x="1855905" y="1166479"/>
                    <a:pt x="1835758" y="1182227"/>
                  </a:cubicBezTo>
                  <a:lnTo>
                    <a:pt x="1823273" y="1192016"/>
                  </a:lnTo>
                  <a:cubicBezTo>
                    <a:pt x="1797027" y="1211879"/>
                    <a:pt x="1772057" y="1232309"/>
                    <a:pt x="1750918" y="1249760"/>
                  </a:cubicBezTo>
                  <a:cubicBezTo>
                    <a:pt x="1645931" y="1335737"/>
                    <a:pt x="1554422" y="1416605"/>
                    <a:pt x="1469297" y="1496906"/>
                  </a:cubicBezTo>
                  <a:cubicBezTo>
                    <a:pt x="1286595" y="1668957"/>
                    <a:pt x="1118818" y="1856190"/>
                    <a:pt x="967769" y="2056602"/>
                  </a:cubicBezTo>
                  <a:cubicBezTo>
                    <a:pt x="890731" y="2159603"/>
                    <a:pt x="818800" y="2264590"/>
                    <a:pt x="754105" y="2368727"/>
                  </a:cubicBezTo>
                  <a:cubicBezTo>
                    <a:pt x="681749" y="2488328"/>
                    <a:pt x="622304" y="2596720"/>
                    <a:pt x="572364" y="2701140"/>
                  </a:cubicBezTo>
                  <a:cubicBezTo>
                    <a:pt x="557609" y="2730507"/>
                    <a:pt x="543989" y="2760443"/>
                    <a:pt x="532497" y="2786265"/>
                  </a:cubicBezTo>
                  <a:lnTo>
                    <a:pt x="512918" y="2828827"/>
                  </a:lnTo>
                  <a:lnTo>
                    <a:pt x="494475" y="2872240"/>
                  </a:lnTo>
                  <a:lnTo>
                    <a:pt x="491637" y="2878908"/>
                  </a:lnTo>
                  <a:cubicBezTo>
                    <a:pt x="480146" y="2906575"/>
                    <a:pt x="469220" y="2932821"/>
                    <a:pt x="459290" y="2959635"/>
                  </a:cubicBezTo>
                  <a:cubicBezTo>
                    <a:pt x="455176" y="2970559"/>
                    <a:pt x="451060" y="2981484"/>
                    <a:pt x="446805" y="2992408"/>
                  </a:cubicBezTo>
                  <a:cubicBezTo>
                    <a:pt x="439427" y="3012412"/>
                    <a:pt x="432333" y="3030572"/>
                    <a:pt x="426090" y="3049158"/>
                  </a:cubicBezTo>
                  <a:lnTo>
                    <a:pt x="426090" y="3049867"/>
                  </a:lnTo>
                  <a:cubicBezTo>
                    <a:pt x="383010" y="3169099"/>
                    <a:pt x="346959" y="3290756"/>
                    <a:pt x="318124" y="3414202"/>
                  </a:cubicBezTo>
                  <a:cubicBezTo>
                    <a:pt x="260107" y="3661703"/>
                    <a:pt x="230780" y="3915049"/>
                    <a:pt x="230729" y="4169260"/>
                  </a:cubicBezTo>
                  <a:cubicBezTo>
                    <a:pt x="231621" y="4295173"/>
                    <a:pt x="244398" y="4420719"/>
                    <a:pt x="268893" y="4544236"/>
                  </a:cubicBezTo>
                  <a:cubicBezTo>
                    <a:pt x="293708" y="4666304"/>
                    <a:pt x="330882" y="4785521"/>
                    <a:pt x="379840" y="4900056"/>
                  </a:cubicBezTo>
                  <a:cubicBezTo>
                    <a:pt x="387926" y="4919919"/>
                    <a:pt x="397006" y="4939498"/>
                    <a:pt x="406512" y="4960211"/>
                  </a:cubicBezTo>
                  <a:cubicBezTo>
                    <a:pt x="410343" y="4968299"/>
                    <a:pt x="414173" y="4976385"/>
                    <a:pt x="417862" y="4984613"/>
                  </a:cubicBezTo>
                  <a:lnTo>
                    <a:pt x="428077" y="5005043"/>
                  </a:lnTo>
                  <a:cubicBezTo>
                    <a:pt x="438860" y="5026751"/>
                    <a:pt x="449075" y="5047181"/>
                    <a:pt x="460140" y="5067327"/>
                  </a:cubicBezTo>
                  <a:cubicBezTo>
                    <a:pt x="485536" y="5116273"/>
                    <a:pt x="514763" y="5165789"/>
                    <a:pt x="555197" y="5229773"/>
                  </a:cubicBezTo>
                  <a:cubicBezTo>
                    <a:pt x="586836" y="5280282"/>
                    <a:pt x="620318" y="5329511"/>
                    <a:pt x="660611" y="5387396"/>
                  </a:cubicBezTo>
                  <a:cubicBezTo>
                    <a:pt x="698065" y="5440741"/>
                    <a:pt x="737223" y="5493094"/>
                    <a:pt x="774110" y="5542182"/>
                  </a:cubicBezTo>
                  <a:cubicBezTo>
                    <a:pt x="821070" y="5604324"/>
                    <a:pt x="870301" y="5667173"/>
                    <a:pt x="917829" y="5727896"/>
                  </a:cubicBezTo>
                  <a:cubicBezTo>
                    <a:pt x="949042" y="5767762"/>
                    <a:pt x="979828" y="5807063"/>
                    <a:pt x="1012885" y="5849767"/>
                  </a:cubicBezTo>
                  <a:cubicBezTo>
                    <a:pt x="1045942" y="5892471"/>
                    <a:pt x="1089497" y="5948796"/>
                    <a:pt x="1133053" y="6006822"/>
                  </a:cubicBezTo>
                  <a:cubicBezTo>
                    <a:pt x="1153624" y="6034345"/>
                    <a:pt x="1175332" y="6063998"/>
                    <a:pt x="1194343" y="6090245"/>
                  </a:cubicBezTo>
                  <a:cubicBezTo>
                    <a:pt x="1213355" y="6116491"/>
                    <a:pt x="1231372" y="6141178"/>
                    <a:pt x="1249390" y="6165155"/>
                  </a:cubicBezTo>
                  <a:cubicBezTo>
                    <a:pt x="1280461" y="6208000"/>
                    <a:pt x="1313659" y="6250847"/>
                    <a:pt x="1345724" y="6292132"/>
                  </a:cubicBezTo>
                  <a:lnTo>
                    <a:pt x="1364310" y="6316251"/>
                  </a:lnTo>
                  <a:lnTo>
                    <a:pt x="1373673" y="6327885"/>
                  </a:lnTo>
                  <a:cubicBezTo>
                    <a:pt x="1409566" y="6372433"/>
                    <a:pt x="1446738" y="6418542"/>
                    <a:pt x="1484619" y="6462240"/>
                  </a:cubicBezTo>
                  <a:cubicBezTo>
                    <a:pt x="1567899" y="6559850"/>
                    <a:pt x="1653876" y="6652211"/>
                    <a:pt x="1739000" y="6737335"/>
                  </a:cubicBezTo>
                  <a:lnTo>
                    <a:pt x="1866801" y="6858001"/>
                  </a:lnTo>
                  <a:lnTo>
                    <a:pt x="1144149" y="6858001"/>
                  </a:lnTo>
                  <a:lnTo>
                    <a:pt x="1058349" y="6766452"/>
                  </a:lnTo>
                  <a:cubicBezTo>
                    <a:pt x="878978" y="6562465"/>
                    <a:pt x="718756" y="6341104"/>
                    <a:pt x="580309" y="6105000"/>
                  </a:cubicBezTo>
                  <a:cubicBezTo>
                    <a:pt x="200401" y="5454007"/>
                    <a:pt x="146" y="4713831"/>
                    <a:pt x="1" y="3960094"/>
                  </a:cubicBezTo>
                  <a:cubicBezTo>
                    <a:pt x="-335" y="2196754"/>
                    <a:pt x="1071479" y="683605"/>
                    <a:pt x="2599292" y="37050"/>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Tree>
    <p:extLst>
      <p:ext uri="{BB962C8B-B14F-4D97-AF65-F5344CB8AC3E}">
        <p14:creationId xmlns:p14="http://schemas.microsoft.com/office/powerpoint/2010/main" val="16631511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700"/>
                                        <p:tgtEl>
                                          <p:spTgt spid="2"/>
                                        </p:tgtEl>
                                      </p:cBhvr>
                                    </p:animEffect>
                                  </p:childTnLst>
                                </p:cTn>
                              </p:par>
                              <p:par>
                                <p:cTn id="8" presetID="10" presetClass="entr" presetSubtype="0" fill="hold" nodeType="withEffect">
                                  <p:stCondLst>
                                    <p:cond delay="500"/>
                                  </p:stCondLst>
                                  <p:iterate>
                                    <p:tmPct val="10000"/>
                                  </p:iterate>
                                  <p:childTnLst>
                                    <p:set>
                                      <p:cBhvr>
                                        <p:cTn id="9" dur="1" fill="hold">
                                          <p:stCondLst>
                                            <p:cond delay="0"/>
                                          </p:stCondLst>
                                        </p:cTn>
                                        <p:tgtEl>
                                          <p:spTgt spid="7"/>
                                        </p:tgtEl>
                                        <p:attrNameLst>
                                          <p:attrName>style.visibility</p:attrName>
                                        </p:attrNameLst>
                                      </p:cBhvr>
                                      <p:to>
                                        <p:strVal val="visible"/>
                                      </p:to>
                                    </p:set>
                                    <p:animEffect transition="in" filter="fade">
                                      <p:cBhvr>
                                        <p:cTn id="10" dur="7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345A976A-8DE3-4B67-B94B-2044FDD128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6EAAA1B9-2DDB-49C9-A037-A523D2F13C1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p>
        </p:txBody>
      </p:sp>
      <p:sp>
        <p:nvSpPr>
          <p:cNvPr id="2" name="Tytuł 1">
            <a:extLst>
              <a:ext uri="{FF2B5EF4-FFF2-40B4-BE49-F238E27FC236}">
                <a16:creationId xmlns:a16="http://schemas.microsoft.com/office/drawing/2014/main" id="{E2D8E231-15FC-4EC3-B502-59BF69139530}"/>
              </a:ext>
            </a:extLst>
          </p:cNvPr>
          <p:cNvSpPr>
            <a:spLocks noGrp="1"/>
          </p:cNvSpPr>
          <p:nvPr>
            <p:ph type="title"/>
          </p:nvPr>
        </p:nvSpPr>
        <p:spPr>
          <a:xfrm>
            <a:off x="804672" y="457200"/>
            <a:ext cx="10579608" cy="1188720"/>
          </a:xfrm>
        </p:spPr>
        <p:txBody>
          <a:bodyPr>
            <a:normAutofit/>
          </a:bodyPr>
          <a:lstStyle/>
          <a:p>
            <a:endParaRPr lang="pl-PL" sz="4000">
              <a:solidFill>
                <a:schemeClr val="tx2"/>
              </a:solidFill>
            </a:endParaRPr>
          </a:p>
        </p:txBody>
      </p:sp>
      <p:grpSp>
        <p:nvGrpSpPr>
          <p:cNvPr id="13" name="Group 12">
            <a:extLst>
              <a:ext uri="{FF2B5EF4-FFF2-40B4-BE49-F238E27FC236}">
                <a16:creationId xmlns:a16="http://schemas.microsoft.com/office/drawing/2014/main" id="{76566969-F813-4CC5-B3E9-363D85B55C3B}"/>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flipH="1">
            <a:off x="8881264" y="-5116"/>
            <a:ext cx="3318648" cy="2490264"/>
            <a:chOff x="-305" y="-1"/>
            <a:chExt cx="3832880" cy="2876136"/>
          </a:xfrm>
        </p:grpSpPr>
        <p:sp>
          <p:nvSpPr>
            <p:cNvPr id="14" name="Freeform: Shape 13">
              <a:extLst>
                <a:ext uri="{FF2B5EF4-FFF2-40B4-BE49-F238E27FC236}">
                  <a16:creationId xmlns:a16="http://schemas.microsoft.com/office/drawing/2014/main" id="{AF8CF66C-45E2-456B-92B0-9E97A331D1A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3815424" cy="2653659"/>
            </a:xfrm>
            <a:custGeom>
              <a:avLst/>
              <a:gdLst>
                <a:gd name="connsiteX0" fmla="*/ 3203055 w 3815424"/>
                <a:gd name="connsiteY0" fmla="*/ 0 h 2653659"/>
                <a:gd name="connsiteX1" fmla="*/ 3815424 w 3815424"/>
                <a:gd name="connsiteY1" fmla="*/ 0 h 2653659"/>
                <a:gd name="connsiteX2" fmla="*/ 3801025 w 3815424"/>
                <a:gd name="connsiteY2" fmla="*/ 214243 h 2653659"/>
                <a:gd name="connsiteX3" fmla="*/ 587142 w 3815424"/>
                <a:gd name="connsiteY3" fmla="*/ 2653659 h 2653659"/>
                <a:gd name="connsiteX4" fmla="*/ 53389 w 3815424"/>
                <a:gd name="connsiteY4" fmla="*/ 2605041 h 2653659"/>
                <a:gd name="connsiteX5" fmla="*/ 0 w 3815424"/>
                <a:gd name="connsiteY5" fmla="*/ 2593136 h 2653659"/>
                <a:gd name="connsiteX6" fmla="*/ 0 w 3815424"/>
                <a:gd name="connsiteY6" fmla="*/ 1994836 h 2653659"/>
                <a:gd name="connsiteX7" fmla="*/ 159710 w 3815424"/>
                <a:gd name="connsiteY7" fmla="*/ 2035054 h 2653659"/>
                <a:gd name="connsiteX8" fmla="*/ 587142 w 3815424"/>
                <a:gd name="connsiteY8" fmla="*/ 2075152 h 2653659"/>
                <a:gd name="connsiteX9" fmla="*/ 1549283 w 3815424"/>
                <a:gd name="connsiteY9" fmla="*/ 1900153 h 2653659"/>
                <a:gd name="connsiteX10" fmla="*/ 2406698 w 3815424"/>
                <a:gd name="connsiteY10" fmla="*/ 1418450 h 2653659"/>
                <a:gd name="connsiteX11" fmla="*/ 2996069 w 3815424"/>
                <a:gd name="connsiteY11" fmla="*/ 728678 h 2653659"/>
                <a:gd name="connsiteX12" fmla="*/ 3193967 w 3815424"/>
                <a:gd name="connsiteY12" fmla="*/ 137719 h 26536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815424" h="2653659">
                  <a:moveTo>
                    <a:pt x="3203055" y="0"/>
                  </a:moveTo>
                  <a:lnTo>
                    <a:pt x="3815424" y="0"/>
                  </a:lnTo>
                  <a:lnTo>
                    <a:pt x="3801025" y="214243"/>
                  </a:lnTo>
                  <a:cubicBezTo>
                    <a:pt x="3616317" y="1584467"/>
                    <a:pt x="2091637" y="2653659"/>
                    <a:pt x="587142" y="2653659"/>
                  </a:cubicBezTo>
                  <a:cubicBezTo>
                    <a:pt x="400192" y="2653659"/>
                    <a:pt x="222112" y="2636953"/>
                    <a:pt x="53389" y="2605041"/>
                  </a:cubicBezTo>
                  <a:lnTo>
                    <a:pt x="0" y="2593136"/>
                  </a:lnTo>
                  <a:lnTo>
                    <a:pt x="0" y="1994836"/>
                  </a:lnTo>
                  <a:lnTo>
                    <a:pt x="159710" y="2035054"/>
                  </a:lnTo>
                  <a:cubicBezTo>
                    <a:pt x="295467" y="2061726"/>
                    <a:pt x="438268" y="2075152"/>
                    <a:pt x="587142" y="2075152"/>
                  </a:cubicBezTo>
                  <a:cubicBezTo>
                    <a:pt x="901731" y="2075152"/>
                    <a:pt x="1234490" y="2014697"/>
                    <a:pt x="1549283" y="1900153"/>
                  </a:cubicBezTo>
                  <a:cubicBezTo>
                    <a:pt x="1860709" y="1786959"/>
                    <a:pt x="2157231" y="1620350"/>
                    <a:pt x="2406698" y="1418450"/>
                  </a:cubicBezTo>
                  <a:cubicBezTo>
                    <a:pt x="2655859" y="1216840"/>
                    <a:pt x="2859596" y="978302"/>
                    <a:pt x="2996069" y="728678"/>
                  </a:cubicBezTo>
                  <a:cubicBezTo>
                    <a:pt x="3101178" y="536396"/>
                    <a:pt x="3167417" y="338366"/>
                    <a:pt x="3193967" y="13771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Freeform: Shape 14">
              <a:extLst>
                <a:ext uri="{FF2B5EF4-FFF2-40B4-BE49-F238E27FC236}">
                  <a16:creationId xmlns:a16="http://schemas.microsoft.com/office/drawing/2014/main" id="{D65D590E-D70D-4D25-B853-D5208F2AA3F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3815424" cy="2653660"/>
            </a:xfrm>
            <a:custGeom>
              <a:avLst/>
              <a:gdLst>
                <a:gd name="connsiteX0" fmla="*/ 3305038 w 3815424"/>
                <a:gd name="connsiteY0" fmla="*/ 0 h 2653660"/>
                <a:gd name="connsiteX1" fmla="*/ 3815424 w 3815424"/>
                <a:gd name="connsiteY1" fmla="*/ 0 h 2653660"/>
                <a:gd name="connsiteX2" fmla="*/ 3801025 w 3815424"/>
                <a:gd name="connsiteY2" fmla="*/ 214244 h 2653660"/>
                <a:gd name="connsiteX3" fmla="*/ 587142 w 3815424"/>
                <a:gd name="connsiteY3" fmla="*/ 2653660 h 2653660"/>
                <a:gd name="connsiteX4" fmla="*/ 53389 w 3815424"/>
                <a:gd name="connsiteY4" fmla="*/ 2605042 h 2653660"/>
                <a:gd name="connsiteX5" fmla="*/ 0 w 3815424"/>
                <a:gd name="connsiteY5" fmla="*/ 2593137 h 2653660"/>
                <a:gd name="connsiteX6" fmla="*/ 0 w 3815424"/>
                <a:gd name="connsiteY6" fmla="*/ 2094444 h 2653660"/>
                <a:gd name="connsiteX7" fmla="*/ 137675 w 3815424"/>
                <a:gd name="connsiteY7" fmla="*/ 2129195 h 2653660"/>
                <a:gd name="connsiteX8" fmla="*/ 587142 w 3815424"/>
                <a:gd name="connsiteY8" fmla="*/ 2171571 h 2653660"/>
                <a:gd name="connsiteX9" fmla="*/ 1585826 w 3815424"/>
                <a:gd name="connsiteY9" fmla="*/ 1990112 h 2653660"/>
                <a:gd name="connsiteX10" fmla="*/ 2473046 w 3815424"/>
                <a:gd name="connsiteY10" fmla="*/ 1491633 h 2653660"/>
                <a:gd name="connsiteX11" fmla="*/ 3086710 w 3815424"/>
                <a:gd name="connsiteY11" fmla="*/ 772838 h 2653660"/>
                <a:gd name="connsiteX12" fmla="*/ 3295217 w 3815424"/>
                <a:gd name="connsiteY12" fmla="*/ 149229 h 26536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815424" h="2653660">
                  <a:moveTo>
                    <a:pt x="3305038" y="0"/>
                  </a:moveTo>
                  <a:lnTo>
                    <a:pt x="3815424" y="0"/>
                  </a:lnTo>
                  <a:lnTo>
                    <a:pt x="3801025" y="214244"/>
                  </a:lnTo>
                  <a:cubicBezTo>
                    <a:pt x="3616317" y="1584467"/>
                    <a:pt x="2091637" y="2653660"/>
                    <a:pt x="587142" y="2653660"/>
                  </a:cubicBezTo>
                  <a:cubicBezTo>
                    <a:pt x="400192" y="2653660"/>
                    <a:pt x="222112" y="2636954"/>
                    <a:pt x="53389" y="2605042"/>
                  </a:cubicBezTo>
                  <a:lnTo>
                    <a:pt x="0" y="2593137"/>
                  </a:lnTo>
                  <a:lnTo>
                    <a:pt x="0" y="2094444"/>
                  </a:lnTo>
                  <a:lnTo>
                    <a:pt x="137675" y="2129195"/>
                  </a:lnTo>
                  <a:cubicBezTo>
                    <a:pt x="280616" y="2157374"/>
                    <a:pt x="430766" y="2171571"/>
                    <a:pt x="587142" y="2171571"/>
                  </a:cubicBezTo>
                  <a:cubicBezTo>
                    <a:pt x="918879" y="2171571"/>
                    <a:pt x="1254904" y="2110634"/>
                    <a:pt x="1585826" y="1990112"/>
                  </a:cubicBezTo>
                  <a:cubicBezTo>
                    <a:pt x="1908071" y="1873061"/>
                    <a:pt x="2214800" y="1700666"/>
                    <a:pt x="2473046" y="1491633"/>
                  </a:cubicBezTo>
                  <a:cubicBezTo>
                    <a:pt x="2735782" y="1279031"/>
                    <a:pt x="2942276" y="1037118"/>
                    <a:pt x="3086710" y="772838"/>
                  </a:cubicBezTo>
                  <a:cubicBezTo>
                    <a:pt x="3197408" y="570216"/>
                    <a:pt x="3267226" y="361248"/>
                    <a:pt x="3295217" y="14922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Freeform: Shape 15">
              <a:extLst>
                <a:ext uri="{FF2B5EF4-FFF2-40B4-BE49-F238E27FC236}">
                  <a16:creationId xmlns:a16="http://schemas.microsoft.com/office/drawing/2014/main" id="{6231501E-3F84-4705-A001-13995FA6884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3815986" cy="2675935"/>
            </a:xfrm>
            <a:custGeom>
              <a:avLst/>
              <a:gdLst>
                <a:gd name="connsiteX0" fmla="*/ 3648768 w 3815986"/>
                <a:gd name="connsiteY0" fmla="*/ 0 h 2675935"/>
                <a:gd name="connsiteX1" fmla="*/ 3815986 w 3815986"/>
                <a:gd name="connsiteY1" fmla="*/ 0 h 2675935"/>
                <a:gd name="connsiteX2" fmla="*/ 3804695 w 3815986"/>
                <a:gd name="connsiteY2" fmla="*/ 200084 h 2675935"/>
                <a:gd name="connsiteX3" fmla="*/ 3762590 w 3815986"/>
                <a:gd name="connsiteY3" fmla="*/ 455543 h 2675935"/>
                <a:gd name="connsiteX4" fmla="*/ 3592332 w 3815986"/>
                <a:gd name="connsiteY4" fmla="*/ 947274 h 2675935"/>
                <a:gd name="connsiteX5" fmla="*/ 2953967 w 3815986"/>
                <a:gd name="connsiteY5" fmla="*/ 1782349 h 2675935"/>
                <a:gd name="connsiteX6" fmla="*/ 2530669 w 3815986"/>
                <a:gd name="connsiteY6" fmla="*/ 2109494 h 2675935"/>
                <a:gd name="connsiteX7" fmla="*/ 2057561 w 3815986"/>
                <a:gd name="connsiteY7" fmla="*/ 2369245 h 2675935"/>
                <a:gd name="connsiteX8" fmla="*/ 1007330 w 3815986"/>
                <a:gd name="connsiteY8" fmla="*/ 2655701 h 2675935"/>
                <a:gd name="connsiteX9" fmla="*/ 732765 w 3815986"/>
                <a:gd name="connsiteY9" fmla="*/ 2674696 h 2675935"/>
                <a:gd name="connsiteX10" fmla="*/ 457666 w 3815986"/>
                <a:gd name="connsiteY10" fmla="*/ 2670839 h 2675935"/>
                <a:gd name="connsiteX11" fmla="*/ 183574 w 3815986"/>
                <a:gd name="connsiteY11" fmla="*/ 2643312 h 2675935"/>
                <a:gd name="connsiteX12" fmla="*/ 0 w 3815986"/>
                <a:gd name="connsiteY12" fmla="*/ 2607798 h 2675935"/>
                <a:gd name="connsiteX13" fmla="*/ 0 w 3815986"/>
                <a:gd name="connsiteY13" fmla="*/ 2356652 h 2675935"/>
                <a:gd name="connsiteX14" fmla="*/ 222195 w 3815986"/>
                <a:gd name="connsiteY14" fmla="*/ 2396940 h 2675935"/>
                <a:gd name="connsiteX15" fmla="*/ 472364 w 3815986"/>
                <a:gd name="connsiteY15" fmla="*/ 2419092 h 2675935"/>
                <a:gd name="connsiteX16" fmla="*/ 974972 w 3815986"/>
                <a:gd name="connsiteY16" fmla="*/ 2402122 h 2675935"/>
                <a:gd name="connsiteX17" fmla="*/ 1468292 w 3815986"/>
                <a:gd name="connsiteY17" fmla="*/ 2304162 h 2675935"/>
                <a:gd name="connsiteX18" fmla="*/ 1940176 w 3815986"/>
                <a:gd name="connsiteY18" fmla="*/ 2133695 h 2675935"/>
                <a:gd name="connsiteX19" fmla="*/ 2783403 w 3815986"/>
                <a:gd name="connsiteY19" fmla="*/ 1609954 h 2675935"/>
                <a:gd name="connsiteX20" fmla="*/ 3128104 w 3815986"/>
                <a:gd name="connsiteY20" fmla="*/ 1260439 h 2675935"/>
                <a:gd name="connsiteX21" fmla="*/ 3400639 w 3815986"/>
                <a:gd name="connsiteY21" fmla="*/ 859052 h 2675935"/>
                <a:gd name="connsiteX22" fmla="*/ 3585595 w 3815986"/>
                <a:gd name="connsiteY22" fmla="*/ 415336 h 2675935"/>
                <a:gd name="connsiteX23" fmla="*/ 3635918 w 3815986"/>
                <a:gd name="connsiteY23" fmla="*/ 181137 h 26759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3815986" h="2675935">
                  <a:moveTo>
                    <a:pt x="3648768" y="0"/>
                  </a:moveTo>
                  <a:lnTo>
                    <a:pt x="3815986" y="0"/>
                  </a:lnTo>
                  <a:lnTo>
                    <a:pt x="3804695" y="200084"/>
                  </a:lnTo>
                  <a:cubicBezTo>
                    <a:pt x="3795228" y="285751"/>
                    <a:pt x="3781167" y="371032"/>
                    <a:pt x="3762590" y="455543"/>
                  </a:cubicBezTo>
                  <a:cubicBezTo>
                    <a:pt x="3725537" y="624467"/>
                    <a:pt x="3668784" y="790112"/>
                    <a:pt x="3592332" y="947274"/>
                  </a:cubicBezTo>
                  <a:cubicBezTo>
                    <a:pt x="3438712" y="1261596"/>
                    <a:pt x="3216091" y="1542847"/>
                    <a:pt x="2953967" y="1782349"/>
                  </a:cubicBezTo>
                  <a:cubicBezTo>
                    <a:pt x="2822599" y="1902099"/>
                    <a:pt x="2680615" y="2011341"/>
                    <a:pt x="2530669" y="2109494"/>
                  </a:cubicBezTo>
                  <a:cubicBezTo>
                    <a:pt x="2380520" y="2207551"/>
                    <a:pt x="2222510" y="2294906"/>
                    <a:pt x="2057561" y="2369245"/>
                  </a:cubicBezTo>
                  <a:cubicBezTo>
                    <a:pt x="1727252" y="2516859"/>
                    <a:pt x="1371629" y="2614434"/>
                    <a:pt x="1007330" y="2655701"/>
                  </a:cubicBezTo>
                  <a:cubicBezTo>
                    <a:pt x="916281" y="2665873"/>
                    <a:pt x="824568" y="2672188"/>
                    <a:pt x="732765" y="2674696"/>
                  </a:cubicBezTo>
                  <a:cubicBezTo>
                    <a:pt x="640963" y="2677203"/>
                    <a:pt x="549072" y="2675901"/>
                    <a:pt x="457666" y="2670839"/>
                  </a:cubicBezTo>
                  <a:cubicBezTo>
                    <a:pt x="366106" y="2665584"/>
                    <a:pt x="274572" y="2656521"/>
                    <a:pt x="183574" y="2643312"/>
                  </a:cubicBezTo>
                  <a:lnTo>
                    <a:pt x="0" y="2607798"/>
                  </a:lnTo>
                  <a:lnTo>
                    <a:pt x="0" y="2356652"/>
                  </a:lnTo>
                  <a:lnTo>
                    <a:pt x="222195" y="2396940"/>
                  </a:lnTo>
                  <a:cubicBezTo>
                    <a:pt x="304990" y="2407980"/>
                    <a:pt x="388511" y="2415283"/>
                    <a:pt x="472364" y="2419092"/>
                  </a:cubicBezTo>
                  <a:cubicBezTo>
                    <a:pt x="640376" y="2427095"/>
                    <a:pt x="808184" y="2421791"/>
                    <a:pt x="974972" y="2402122"/>
                  </a:cubicBezTo>
                  <a:cubicBezTo>
                    <a:pt x="1141658" y="2382358"/>
                    <a:pt x="1306812" y="2349286"/>
                    <a:pt x="1468292" y="2304162"/>
                  </a:cubicBezTo>
                  <a:cubicBezTo>
                    <a:pt x="1629874" y="2259231"/>
                    <a:pt x="1787475" y="2201091"/>
                    <a:pt x="1940176" y="2133695"/>
                  </a:cubicBezTo>
                  <a:cubicBezTo>
                    <a:pt x="2246498" y="2000349"/>
                    <a:pt x="2532507" y="1823520"/>
                    <a:pt x="2783403" y="1609954"/>
                  </a:cubicBezTo>
                  <a:cubicBezTo>
                    <a:pt x="2908442" y="1502833"/>
                    <a:pt x="3024295" y="1385975"/>
                    <a:pt x="3128104" y="1260439"/>
                  </a:cubicBezTo>
                  <a:cubicBezTo>
                    <a:pt x="3232116" y="1135096"/>
                    <a:pt x="3323881" y="1000689"/>
                    <a:pt x="3400639" y="859052"/>
                  </a:cubicBezTo>
                  <a:cubicBezTo>
                    <a:pt x="3477399" y="717510"/>
                    <a:pt x="3541296" y="569316"/>
                    <a:pt x="3585595" y="415336"/>
                  </a:cubicBezTo>
                  <a:cubicBezTo>
                    <a:pt x="3607796" y="338540"/>
                    <a:pt x="3624638" y="260224"/>
                    <a:pt x="3635918" y="181137"/>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Freeform: Shape 16">
              <a:extLst>
                <a:ext uri="{FF2B5EF4-FFF2-40B4-BE49-F238E27FC236}">
                  <a16:creationId xmlns:a16="http://schemas.microsoft.com/office/drawing/2014/main" id="{552617E4-47FD-4C38-8F70-93BF9B12576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3832270" cy="2876136"/>
            </a:xfrm>
            <a:custGeom>
              <a:avLst/>
              <a:gdLst>
                <a:gd name="connsiteX0" fmla="*/ 3800718 w 3832270"/>
                <a:gd name="connsiteY0" fmla="*/ 0 h 2876136"/>
                <a:gd name="connsiteX1" fmla="*/ 3832270 w 3832270"/>
                <a:gd name="connsiteY1" fmla="*/ 0 h 2876136"/>
                <a:gd name="connsiteX2" fmla="*/ 3824562 w 3832270"/>
                <a:gd name="connsiteY2" fmla="*/ 143769 h 2876136"/>
                <a:gd name="connsiteX3" fmla="*/ 3628155 w 3832270"/>
                <a:gd name="connsiteY3" fmla="*/ 922055 h 2876136"/>
                <a:gd name="connsiteX4" fmla="*/ 3514853 w 3832270"/>
                <a:gd name="connsiteY4" fmla="*/ 1169078 h 2876136"/>
                <a:gd name="connsiteX5" fmla="*/ 3379198 w 3832270"/>
                <a:gd name="connsiteY5" fmla="*/ 1407037 h 2876136"/>
                <a:gd name="connsiteX6" fmla="*/ 3043787 w 3832270"/>
                <a:gd name="connsiteY6" fmla="*/ 1848342 h 2876136"/>
                <a:gd name="connsiteX7" fmla="*/ 2845661 w 3832270"/>
                <a:gd name="connsiteY7" fmla="*/ 2047444 h 2876136"/>
                <a:gd name="connsiteX8" fmla="*/ 2793197 w 3832270"/>
                <a:gd name="connsiteY8" fmla="*/ 2094689 h 2876136"/>
                <a:gd name="connsiteX9" fmla="*/ 2739710 w 3832270"/>
                <a:gd name="connsiteY9" fmla="*/ 2140969 h 2876136"/>
                <a:gd name="connsiteX10" fmla="*/ 2629166 w 3832270"/>
                <a:gd name="connsiteY10" fmla="*/ 2229867 h 2876136"/>
                <a:gd name="connsiteX11" fmla="*/ 2145952 w 3832270"/>
                <a:gd name="connsiteY11" fmla="*/ 2535994 h 2876136"/>
                <a:gd name="connsiteX12" fmla="*/ 1034987 w 3832270"/>
                <a:gd name="connsiteY12" fmla="*/ 2863910 h 2876136"/>
                <a:gd name="connsiteX13" fmla="*/ 741909 w 3832270"/>
                <a:gd name="connsiteY13" fmla="*/ 2875939 h 2876136"/>
                <a:gd name="connsiteX14" fmla="*/ 450208 w 3832270"/>
                <a:gd name="connsiteY14" fmla="*/ 2857451 h 2876136"/>
                <a:gd name="connsiteX15" fmla="*/ 22215 w 3832270"/>
                <a:gd name="connsiteY15" fmla="*/ 2775923 h 2876136"/>
                <a:gd name="connsiteX16" fmla="*/ 0 w 3832270"/>
                <a:gd name="connsiteY16" fmla="*/ 2769256 h 2876136"/>
                <a:gd name="connsiteX17" fmla="*/ 0 w 3832270"/>
                <a:gd name="connsiteY17" fmla="*/ 2590612 h 2876136"/>
                <a:gd name="connsiteX18" fmla="*/ 199046 w 3832270"/>
                <a:gd name="connsiteY18" fmla="*/ 2627410 h 2876136"/>
                <a:gd name="connsiteX19" fmla="*/ 468174 w 3832270"/>
                <a:gd name="connsiteY19" fmla="*/ 2649670 h 2876136"/>
                <a:gd name="connsiteX20" fmla="*/ 1003650 w 3832270"/>
                <a:gd name="connsiteY20" fmla="*/ 2622480 h 2876136"/>
                <a:gd name="connsiteX21" fmla="*/ 1266489 w 3832270"/>
                <a:gd name="connsiteY21" fmla="*/ 2573982 h 2876136"/>
                <a:gd name="connsiteX22" fmla="*/ 1524223 w 3832270"/>
                <a:gd name="connsiteY22" fmla="*/ 2504657 h 2876136"/>
                <a:gd name="connsiteX23" fmla="*/ 1775731 w 3832270"/>
                <a:gd name="connsiteY23" fmla="*/ 2416243 h 2876136"/>
                <a:gd name="connsiteX24" fmla="*/ 2019789 w 3832270"/>
                <a:gd name="connsiteY24" fmla="*/ 2309412 h 2876136"/>
                <a:gd name="connsiteX25" fmla="*/ 2482486 w 3832270"/>
                <a:gd name="connsiteY25" fmla="*/ 2046962 h 2876136"/>
                <a:gd name="connsiteX26" fmla="*/ 2591908 w 3832270"/>
                <a:gd name="connsiteY26" fmla="*/ 1971371 h 2876136"/>
                <a:gd name="connsiteX27" fmla="*/ 2645702 w 3832270"/>
                <a:gd name="connsiteY27" fmla="*/ 1932321 h 2876136"/>
                <a:gd name="connsiteX28" fmla="*/ 2698779 w 3832270"/>
                <a:gd name="connsiteY28" fmla="*/ 1892309 h 2876136"/>
                <a:gd name="connsiteX29" fmla="*/ 2903537 w 3832270"/>
                <a:gd name="connsiteY29" fmla="*/ 1722516 h 2876136"/>
                <a:gd name="connsiteX30" fmla="*/ 3269061 w 3832270"/>
                <a:gd name="connsiteY30" fmla="*/ 1337327 h 2876136"/>
                <a:gd name="connsiteX31" fmla="*/ 3424928 w 3832270"/>
                <a:gd name="connsiteY31" fmla="*/ 1122508 h 2876136"/>
                <a:gd name="connsiteX32" fmla="*/ 3557622 w 3832270"/>
                <a:gd name="connsiteY32" fmla="*/ 893226 h 2876136"/>
                <a:gd name="connsiteX33" fmla="*/ 3587019 w 3832270"/>
                <a:gd name="connsiteY33" fmla="*/ 833929 h 2876136"/>
                <a:gd name="connsiteX34" fmla="*/ 3601310 w 3832270"/>
                <a:gd name="connsiteY34" fmla="*/ 804040 h 2876136"/>
                <a:gd name="connsiteX35" fmla="*/ 3614885 w 3832270"/>
                <a:gd name="connsiteY35" fmla="*/ 773861 h 2876136"/>
                <a:gd name="connsiteX36" fmla="*/ 3640812 w 3832270"/>
                <a:gd name="connsiteY36" fmla="*/ 713022 h 2876136"/>
                <a:gd name="connsiteX37" fmla="*/ 3665105 w 3832270"/>
                <a:gd name="connsiteY37" fmla="*/ 651506 h 2876136"/>
                <a:gd name="connsiteX38" fmla="*/ 3744110 w 3832270"/>
                <a:gd name="connsiteY38" fmla="*/ 399567 h 2876136"/>
                <a:gd name="connsiteX39" fmla="*/ 3792123 w 3832270"/>
                <a:gd name="connsiteY39" fmla="*/ 140444 h 28761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3832270" h="2876136">
                  <a:moveTo>
                    <a:pt x="3800718" y="0"/>
                  </a:moveTo>
                  <a:lnTo>
                    <a:pt x="3832270" y="0"/>
                  </a:lnTo>
                  <a:lnTo>
                    <a:pt x="3824562" y="143769"/>
                  </a:lnTo>
                  <a:cubicBezTo>
                    <a:pt x="3797131" y="409191"/>
                    <a:pt x="3730585" y="671345"/>
                    <a:pt x="3628155" y="922055"/>
                  </a:cubicBezTo>
                  <a:cubicBezTo>
                    <a:pt x="3593858" y="1005553"/>
                    <a:pt x="3556704" y="1088280"/>
                    <a:pt x="3514853" y="1169078"/>
                  </a:cubicBezTo>
                  <a:cubicBezTo>
                    <a:pt x="3473616" y="1250166"/>
                    <a:pt x="3428194" y="1329517"/>
                    <a:pt x="3379198" y="1407037"/>
                  </a:cubicBezTo>
                  <a:cubicBezTo>
                    <a:pt x="3281106" y="1561980"/>
                    <a:pt x="3169132" y="1710174"/>
                    <a:pt x="3043787" y="1848342"/>
                  </a:cubicBezTo>
                  <a:cubicBezTo>
                    <a:pt x="2980806" y="1917184"/>
                    <a:pt x="2915071" y="1984001"/>
                    <a:pt x="2845661" y="2047444"/>
                  </a:cubicBezTo>
                  <a:cubicBezTo>
                    <a:pt x="2828411" y="2063450"/>
                    <a:pt x="2811060" y="2079263"/>
                    <a:pt x="2793197" y="2094689"/>
                  </a:cubicBezTo>
                  <a:cubicBezTo>
                    <a:pt x="2775436" y="2110213"/>
                    <a:pt x="2757982" y="2126025"/>
                    <a:pt x="2739710" y="2140969"/>
                  </a:cubicBezTo>
                  <a:cubicBezTo>
                    <a:pt x="2703576" y="2171341"/>
                    <a:pt x="2666524" y="2200749"/>
                    <a:pt x="2629166" y="2229867"/>
                  </a:cubicBezTo>
                  <a:cubicBezTo>
                    <a:pt x="2479015" y="2345569"/>
                    <a:pt x="2316821" y="2448061"/>
                    <a:pt x="2145952" y="2535994"/>
                  </a:cubicBezTo>
                  <a:cubicBezTo>
                    <a:pt x="1804312" y="2711957"/>
                    <a:pt x="1424600" y="2826982"/>
                    <a:pt x="1034987" y="2863910"/>
                  </a:cubicBezTo>
                  <a:cubicBezTo>
                    <a:pt x="937762" y="2873167"/>
                    <a:pt x="839720" y="2877096"/>
                    <a:pt x="741909" y="2875939"/>
                  </a:cubicBezTo>
                  <a:cubicBezTo>
                    <a:pt x="644097" y="2874782"/>
                    <a:pt x="546515" y="2868539"/>
                    <a:pt x="450208" y="2857451"/>
                  </a:cubicBezTo>
                  <a:cubicBezTo>
                    <a:pt x="305520" y="2840674"/>
                    <a:pt x="162095" y="2813810"/>
                    <a:pt x="22215" y="2775923"/>
                  </a:cubicBezTo>
                  <a:lnTo>
                    <a:pt x="0" y="2769256"/>
                  </a:lnTo>
                  <a:lnTo>
                    <a:pt x="0" y="2590612"/>
                  </a:lnTo>
                  <a:lnTo>
                    <a:pt x="199046" y="2627410"/>
                  </a:lnTo>
                  <a:cubicBezTo>
                    <a:pt x="288321" y="2639209"/>
                    <a:pt x="378197" y="2646537"/>
                    <a:pt x="468174" y="2649670"/>
                  </a:cubicBezTo>
                  <a:cubicBezTo>
                    <a:pt x="648333" y="2656805"/>
                    <a:pt x="826655" y="2647163"/>
                    <a:pt x="1003650" y="2622480"/>
                  </a:cubicBezTo>
                  <a:cubicBezTo>
                    <a:pt x="1091943" y="2609658"/>
                    <a:pt x="1179725" y="2593747"/>
                    <a:pt x="1266489" y="2573982"/>
                  </a:cubicBezTo>
                  <a:cubicBezTo>
                    <a:pt x="1353250" y="2553927"/>
                    <a:pt x="1439298" y="2531076"/>
                    <a:pt x="1524223" y="2504657"/>
                  </a:cubicBezTo>
                  <a:cubicBezTo>
                    <a:pt x="1609149" y="2478336"/>
                    <a:pt x="1693052" y="2448833"/>
                    <a:pt x="1775731" y="2416243"/>
                  </a:cubicBezTo>
                  <a:cubicBezTo>
                    <a:pt x="1858309" y="2383557"/>
                    <a:pt x="1939764" y="2347882"/>
                    <a:pt x="2019789" y="2309412"/>
                  </a:cubicBezTo>
                  <a:cubicBezTo>
                    <a:pt x="2179839" y="2232567"/>
                    <a:pt x="2334583" y="2144923"/>
                    <a:pt x="2482486" y="2046962"/>
                  </a:cubicBezTo>
                  <a:cubicBezTo>
                    <a:pt x="2519334" y="2022376"/>
                    <a:pt x="2556081" y="1997403"/>
                    <a:pt x="2591908" y="1971371"/>
                  </a:cubicBezTo>
                  <a:cubicBezTo>
                    <a:pt x="2610077" y="1958644"/>
                    <a:pt x="2627838" y="1945434"/>
                    <a:pt x="2645702" y="1932321"/>
                  </a:cubicBezTo>
                  <a:cubicBezTo>
                    <a:pt x="2663666" y="1919305"/>
                    <a:pt x="2681325" y="1905903"/>
                    <a:pt x="2698779" y="1892309"/>
                  </a:cubicBezTo>
                  <a:cubicBezTo>
                    <a:pt x="2768903" y="1838025"/>
                    <a:pt x="2837496" y="1781717"/>
                    <a:pt x="2903537" y="1722516"/>
                  </a:cubicBezTo>
                  <a:cubicBezTo>
                    <a:pt x="3035926" y="1604501"/>
                    <a:pt x="3158720" y="1475784"/>
                    <a:pt x="3269061" y="1337327"/>
                  </a:cubicBezTo>
                  <a:cubicBezTo>
                    <a:pt x="3324182" y="1268099"/>
                    <a:pt x="3376341" y="1196461"/>
                    <a:pt x="3424928" y="1122508"/>
                  </a:cubicBezTo>
                  <a:cubicBezTo>
                    <a:pt x="3472697" y="1048170"/>
                    <a:pt x="3517814" y="972000"/>
                    <a:pt x="3557622" y="893226"/>
                  </a:cubicBezTo>
                  <a:cubicBezTo>
                    <a:pt x="3567931" y="873654"/>
                    <a:pt x="3577526" y="853791"/>
                    <a:pt x="3587019" y="833929"/>
                  </a:cubicBezTo>
                  <a:lnTo>
                    <a:pt x="3601310" y="804040"/>
                  </a:lnTo>
                  <a:lnTo>
                    <a:pt x="3614885" y="773861"/>
                  </a:lnTo>
                  <a:cubicBezTo>
                    <a:pt x="3623766" y="753709"/>
                    <a:pt x="3632748" y="733559"/>
                    <a:pt x="3640812" y="713022"/>
                  </a:cubicBezTo>
                  <a:cubicBezTo>
                    <a:pt x="3648876" y="692485"/>
                    <a:pt x="3657756" y="672236"/>
                    <a:pt x="3665105" y="651506"/>
                  </a:cubicBezTo>
                  <a:cubicBezTo>
                    <a:pt x="3696544" y="569166"/>
                    <a:pt x="3723185" y="485089"/>
                    <a:pt x="3744110" y="399567"/>
                  </a:cubicBezTo>
                  <a:cubicBezTo>
                    <a:pt x="3765341" y="314238"/>
                    <a:pt x="3781392" y="227654"/>
                    <a:pt x="3792123" y="140444"/>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9" name="Group 18">
            <a:extLst>
              <a:ext uri="{FF2B5EF4-FFF2-40B4-BE49-F238E27FC236}">
                <a16:creationId xmlns:a16="http://schemas.microsoft.com/office/drawing/2014/main" id="{0217D733-97B6-4C43-AF0C-5E3CB0EA132A}"/>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rot="10800000" flipH="1">
            <a:off x="0" y="4607887"/>
            <a:ext cx="2605762" cy="2252847"/>
            <a:chOff x="-305" y="-4155"/>
            <a:chExt cx="2514948" cy="2174333"/>
          </a:xfrm>
        </p:grpSpPr>
        <p:sp>
          <p:nvSpPr>
            <p:cNvPr id="20" name="Freeform: Shape 19">
              <a:extLst>
                <a:ext uri="{FF2B5EF4-FFF2-40B4-BE49-F238E27FC236}">
                  <a16:creationId xmlns:a16="http://schemas.microsoft.com/office/drawing/2014/main" id="{FD288266-7E76-4D4A-BAAC-E233FA0130F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0"/>
              <a:ext cx="2514948" cy="2170178"/>
            </a:xfrm>
            <a:custGeom>
              <a:avLst/>
              <a:gdLst>
                <a:gd name="connsiteX0" fmla="*/ 2466091 w 2514948"/>
                <a:gd name="connsiteY0" fmla="*/ 0 h 2170178"/>
                <a:gd name="connsiteX1" fmla="*/ 2514948 w 2514948"/>
                <a:gd name="connsiteY1" fmla="*/ 0 h 2170178"/>
                <a:gd name="connsiteX2" fmla="*/ 2512286 w 2514948"/>
                <a:gd name="connsiteY2" fmla="*/ 12375 h 2170178"/>
                <a:gd name="connsiteX3" fmla="*/ 2394961 w 2514948"/>
                <a:gd name="connsiteY3" fmla="*/ 368660 h 2170178"/>
                <a:gd name="connsiteX4" fmla="*/ 2289734 w 2514948"/>
                <a:gd name="connsiteY4" fmla="*/ 598078 h 2170178"/>
                <a:gd name="connsiteX5" fmla="*/ 2163747 w 2514948"/>
                <a:gd name="connsiteY5" fmla="*/ 819078 h 2170178"/>
                <a:gd name="connsiteX6" fmla="*/ 1852241 w 2514948"/>
                <a:gd name="connsiteY6" fmla="*/ 1228932 h 2170178"/>
                <a:gd name="connsiteX7" fmla="*/ 1668235 w 2514948"/>
                <a:gd name="connsiteY7" fmla="*/ 1413844 h 2170178"/>
                <a:gd name="connsiteX8" fmla="*/ 1619510 w 2514948"/>
                <a:gd name="connsiteY8" fmla="*/ 1457722 h 2170178"/>
                <a:gd name="connsiteX9" fmla="*/ 1569835 w 2514948"/>
                <a:gd name="connsiteY9" fmla="*/ 1500704 h 2170178"/>
                <a:gd name="connsiteX10" fmla="*/ 1467169 w 2514948"/>
                <a:gd name="connsiteY10" fmla="*/ 1583266 h 2170178"/>
                <a:gd name="connsiteX11" fmla="*/ 1018393 w 2514948"/>
                <a:gd name="connsiteY11" fmla="*/ 1867576 h 2170178"/>
                <a:gd name="connsiteX12" fmla="*/ 255857 w 2514948"/>
                <a:gd name="connsiteY12" fmla="*/ 2133049 h 2170178"/>
                <a:gd name="connsiteX13" fmla="*/ 0 w 2514948"/>
                <a:gd name="connsiteY13" fmla="*/ 2170178 h 2170178"/>
                <a:gd name="connsiteX14" fmla="*/ 0 w 2514948"/>
                <a:gd name="connsiteY14" fmla="*/ 1940056 h 2170178"/>
                <a:gd name="connsiteX15" fmla="*/ 201609 w 2514948"/>
                <a:gd name="connsiteY15" fmla="*/ 1902856 h 2170178"/>
                <a:gd name="connsiteX16" fmla="*/ 440974 w 2514948"/>
                <a:gd name="connsiteY16" fmla="*/ 1838472 h 2170178"/>
                <a:gd name="connsiteX17" fmla="*/ 674558 w 2514948"/>
                <a:gd name="connsiteY17" fmla="*/ 1756359 h 2170178"/>
                <a:gd name="connsiteX18" fmla="*/ 901222 w 2514948"/>
                <a:gd name="connsiteY18" fmla="*/ 1657142 h 2170178"/>
                <a:gd name="connsiteX19" fmla="*/ 1330943 w 2514948"/>
                <a:gd name="connsiteY19" fmla="*/ 1413396 h 2170178"/>
                <a:gd name="connsiteX20" fmla="*/ 1432566 w 2514948"/>
                <a:gd name="connsiteY20" fmla="*/ 1343193 h 2170178"/>
                <a:gd name="connsiteX21" fmla="*/ 1482527 w 2514948"/>
                <a:gd name="connsiteY21" fmla="*/ 1306926 h 2170178"/>
                <a:gd name="connsiteX22" fmla="*/ 1531821 w 2514948"/>
                <a:gd name="connsiteY22" fmla="*/ 1269765 h 2170178"/>
                <a:gd name="connsiteX23" fmla="*/ 1721986 w 2514948"/>
                <a:gd name="connsiteY23" fmla="*/ 1112073 h 2170178"/>
                <a:gd name="connsiteX24" fmla="*/ 2061460 w 2514948"/>
                <a:gd name="connsiteY24" fmla="*/ 754336 h 2170178"/>
                <a:gd name="connsiteX25" fmla="*/ 2206218 w 2514948"/>
                <a:gd name="connsiteY25" fmla="*/ 554827 h 2170178"/>
                <a:gd name="connsiteX26" fmla="*/ 2329455 w 2514948"/>
                <a:gd name="connsiteY26" fmla="*/ 341886 h 2170178"/>
                <a:gd name="connsiteX27" fmla="*/ 2356757 w 2514948"/>
                <a:gd name="connsiteY27" fmla="*/ 286815 h 2170178"/>
                <a:gd name="connsiteX28" fmla="*/ 2370030 w 2514948"/>
                <a:gd name="connsiteY28" fmla="*/ 259056 h 2170178"/>
                <a:gd name="connsiteX29" fmla="*/ 2382637 w 2514948"/>
                <a:gd name="connsiteY29" fmla="*/ 231028 h 2170178"/>
                <a:gd name="connsiteX30" fmla="*/ 2406716 w 2514948"/>
                <a:gd name="connsiteY30" fmla="*/ 174525 h 2170178"/>
                <a:gd name="connsiteX31" fmla="*/ 2429278 w 2514948"/>
                <a:gd name="connsiteY31" fmla="*/ 117393 h 21701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Lst>
              <a:rect l="l" t="t" r="r" b="b"/>
              <a:pathLst>
                <a:path w="2514948" h="2170178">
                  <a:moveTo>
                    <a:pt x="2466091" y="0"/>
                  </a:moveTo>
                  <a:lnTo>
                    <a:pt x="2514948" y="0"/>
                  </a:lnTo>
                  <a:lnTo>
                    <a:pt x="2512286" y="12375"/>
                  </a:lnTo>
                  <a:cubicBezTo>
                    <a:pt x="2481760" y="133161"/>
                    <a:pt x="2442526" y="252239"/>
                    <a:pt x="2394961" y="368660"/>
                  </a:cubicBezTo>
                  <a:cubicBezTo>
                    <a:pt x="2363109" y="446208"/>
                    <a:pt x="2328603" y="523039"/>
                    <a:pt x="2289734" y="598078"/>
                  </a:cubicBezTo>
                  <a:cubicBezTo>
                    <a:pt x="2251436" y="673387"/>
                    <a:pt x="2209251" y="747083"/>
                    <a:pt x="2163747" y="819078"/>
                  </a:cubicBezTo>
                  <a:cubicBezTo>
                    <a:pt x="2072646" y="962979"/>
                    <a:pt x="1968652" y="1100611"/>
                    <a:pt x="1852241" y="1228932"/>
                  </a:cubicBezTo>
                  <a:cubicBezTo>
                    <a:pt x="1793748" y="1292868"/>
                    <a:pt x="1732698" y="1354923"/>
                    <a:pt x="1668235" y="1413844"/>
                  </a:cubicBezTo>
                  <a:cubicBezTo>
                    <a:pt x="1652214" y="1428709"/>
                    <a:pt x="1636100" y="1443395"/>
                    <a:pt x="1619510" y="1457722"/>
                  </a:cubicBezTo>
                  <a:cubicBezTo>
                    <a:pt x="1603015" y="1472140"/>
                    <a:pt x="1586805" y="1486825"/>
                    <a:pt x="1569835" y="1500704"/>
                  </a:cubicBezTo>
                  <a:cubicBezTo>
                    <a:pt x="1536276" y="1528911"/>
                    <a:pt x="1501865" y="1556223"/>
                    <a:pt x="1467169" y="1583266"/>
                  </a:cubicBezTo>
                  <a:cubicBezTo>
                    <a:pt x="1327719" y="1690722"/>
                    <a:pt x="1177085" y="1785910"/>
                    <a:pt x="1018393" y="1867576"/>
                  </a:cubicBezTo>
                  <a:cubicBezTo>
                    <a:pt x="780425" y="1990142"/>
                    <a:pt x="522567" y="2080875"/>
                    <a:pt x="255857" y="2133049"/>
                  </a:cubicBezTo>
                  <a:lnTo>
                    <a:pt x="0" y="2170178"/>
                  </a:lnTo>
                  <a:lnTo>
                    <a:pt x="0" y="1940056"/>
                  </a:lnTo>
                  <a:lnTo>
                    <a:pt x="201609" y="1902856"/>
                  </a:lnTo>
                  <a:cubicBezTo>
                    <a:pt x="282186" y="1884231"/>
                    <a:pt x="362102" y="1863008"/>
                    <a:pt x="440974" y="1838472"/>
                  </a:cubicBezTo>
                  <a:cubicBezTo>
                    <a:pt x="519848" y="1814027"/>
                    <a:pt x="597771" y="1786627"/>
                    <a:pt x="674558" y="1756359"/>
                  </a:cubicBezTo>
                  <a:cubicBezTo>
                    <a:pt x="751250" y="1726003"/>
                    <a:pt x="826900" y="1692870"/>
                    <a:pt x="901222" y="1657142"/>
                  </a:cubicBezTo>
                  <a:cubicBezTo>
                    <a:pt x="1049865" y="1585774"/>
                    <a:pt x="1193581" y="1504376"/>
                    <a:pt x="1330943" y="1413396"/>
                  </a:cubicBezTo>
                  <a:cubicBezTo>
                    <a:pt x="1365165" y="1390563"/>
                    <a:pt x="1399293" y="1367370"/>
                    <a:pt x="1432566" y="1343193"/>
                  </a:cubicBezTo>
                  <a:cubicBezTo>
                    <a:pt x="1449441" y="1331373"/>
                    <a:pt x="1465936" y="1319104"/>
                    <a:pt x="1482527" y="1306926"/>
                  </a:cubicBezTo>
                  <a:cubicBezTo>
                    <a:pt x="1499210" y="1294837"/>
                    <a:pt x="1515611" y="1282391"/>
                    <a:pt x="1531821" y="1269765"/>
                  </a:cubicBezTo>
                  <a:cubicBezTo>
                    <a:pt x="1596947" y="1219350"/>
                    <a:pt x="1660652" y="1167055"/>
                    <a:pt x="1721986" y="1112073"/>
                  </a:cubicBezTo>
                  <a:cubicBezTo>
                    <a:pt x="1844940" y="1002469"/>
                    <a:pt x="1958983" y="882926"/>
                    <a:pt x="2061460" y="754336"/>
                  </a:cubicBezTo>
                  <a:cubicBezTo>
                    <a:pt x="2112652" y="690042"/>
                    <a:pt x="2161094" y="623510"/>
                    <a:pt x="2206218" y="554827"/>
                  </a:cubicBezTo>
                  <a:cubicBezTo>
                    <a:pt x="2250583" y="485787"/>
                    <a:pt x="2292484" y="415046"/>
                    <a:pt x="2329455" y="341886"/>
                  </a:cubicBezTo>
                  <a:cubicBezTo>
                    <a:pt x="2339030" y="323709"/>
                    <a:pt x="2347941" y="305261"/>
                    <a:pt x="2356757" y="286815"/>
                  </a:cubicBezTo>
                  <a:lnTo>
                    <a:pt x="2370030" y="259056"/>
                  </a:lnTo>
                  <a:lnTo>
                    <a:pt x="2382637" y="231028"/>
                  </a:lnTo>
                  <a:cubicBezTo>
                    <a:pt x="2390885" y="212312"/>
                    <a:pt x="2399227" y="193598"/>
                    <a:pt x="2406716" y="174525"/>
                  </a:cubicBezTo>
                  <a:cubicBezTo>
                    <a:pt x="2414206" y="155452"/>
                    <a:pt x="2422453" y="136646"/>
                    <a:pt x="2429278" y="117393"/>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Freeform: Shape 20">
              <a:extLst>
                <a:ext uri="{FF2B5EF4-FFF2-40B4-BE49-F238E27FC236}">
                  <a16:creationId xmlns:a16="http://schemas.microsoft.com/office/drawing/2014/main" id="{B697F88A-8624-4BA2-AF06-E6C3A52F033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4155"/>
              <a:ext cx="2493062" cy="1947896"/>
            </a:xfrm>
            <a:custGeom>
              <a:avLst/>
              <a:gdLst>
                <a:gd name="connsiteX0" fmla="*/ 1896911 w 2493062"/>
                <a:gd name="connsiteY0" fmla="*/ 0 h 1947896"/>
                <a:gd name="connsiteX1" fmla="*/ 2493062 w 2493062"/>
                <a:gd name="connsiteY1" fmla="*/ 0 h 1947896"/>
                <a:gd name="connsiteX2" fmla="*/ 2435315 w 2493062"/>
                <a:gd name="connsiteY2" fmla="*/ 178165 h 1947896"/>
                <a:gd name="connsiteX3" fmla="*/ 93066 w 2493062"/>
                <a:gd name="connsiteY3" fmla="*/ 1935859 h 1947896"/>
                <a:gd name="connsiteX4" fmla="*/ 0 w 2493062"/>
                <a:gd name="connsiteY4" fmla="*/ 1947896 h 1947896"/>
                <a:gd name="connsiteX5" fmla="*/ 0 w 2493062"/>
                <a:gd name="connsiteY5" fmla="*/ 1404756 h 1947896"/>
                <a:gd name="connsiteX6" fmla="*/ 17392 w 2493062"/>
                <a:gd name="connsiteY6" fmla="*/ 1402364 h 1947896"/>
                <a:gd name="connsiteX7" fmla="*/ 464249 w 2493062"/>
                <a:gd name="connsiteY7" fmla="*/ 1281208 h 1947896"/>
                <a:gd name="connsiteX8" fmla="*/ 1260556 w 2493062"/>
                <a:gd name="connsiteY8" fmla="*/ 833835 h 1947896"/>
                <a:gd name="connsiteX9" fmla="*/ 1807924 w 2493062"/>
                <a:gd name="connsiteY9" fmla="*/ 193222 h 1947896"/>
                <a:gd name="connsiteX10" fmla="*/ 1874357 w 2493062"/>
                <a:gd name="connsiteY10" fmla="*/ 58333 h 19478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493062" h="1947896">
                  <a:moveTo>
                    <a:pt x="1896911" y="0"/>
                  </a:moveTo>
                  <a:lnTo>
                    <a:pt x="2493062" y="0"/>
                  </a:lnTo>
                  <a:lnTo>
                    <a:pt x="2435315" y="178165"/>
                  </a:lnTo>
                  <a:cubicBezTo>
                    <a:pt x="2088122" y="1071812"/>
                    <a:pt x="1129732" y="1758033"/>
                    <a:pt x="93066" y="1935859"/>
                  </a:cubicBezTo>
                  <a:lnTo>
                    <a:pt x="0" y="1947896"/>
                  </a:lnTo>
                  <a:lnTo>
                    <a:pt x="0" y="1404756"/>
                  </a:lnTo>
                  <a:lnTo>
                    <a:pt x="17392" y="1402364"/>
                  </a:lnTo>
                  <a:cubicBezTo>
                    <a:pt x="167719" y="1375030"/>
                    <a:pt x="318070" y="1334398"/>
                    <a:pt x="464249" y="1281208"/>
                  </a:cubicBezTo>
                  <a:cubicBezTo>
                    <a:pt x="753480" y="1176081"/>
                    <a:pt x="1028869" y="1021346"/>
                    <a:pt x="1260556" y="833835"/>
                  </a:cubicBezTo>
                  <a:cubicBezTo>
                    <a:pt x="1491960" y="646594"/>
                    <a:pt x="1681177" y="425056"/>
                    <a:pt x="1807924" y="193222"/>
                  </a:cubicBezTo>
                  <a:cubicBezTo>
                    <a:pt x="1832328" y="148578"/>
                    <a:pt x="1854477" y="103599"/>
                    <a:pt x="1874357" y="58333"/>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Freeform: Shape 21">
              <a:extLst>
                <a:ext uri="{FF2B5EF4-FFF2-40B4-BE49-F238E27FC236}">
                  <a16:creationId xmlns:a16="http://schemas.microsoft.com/office/drawing/2014/main" id="{8CA77163-C052-481C-9DCF-68C23ACAB31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0"/>
              <a:ext cx="2501089" cy="1972702"/>
            </a:xfrm>
            <a:custGeom>
              <a:avLst/>
              <a:gdLst>
                <a:gd name="connsiteX0" fmla="*/ 2318728 w 2501089"/>
                <a:gd name="connsiteY0" fmla="*/ 0 h 1972702"/>
                <a:gd name="connsiteX1" fmla="*/ 2501089 w 2501089"/>
                <a:gd name="connsiteY1" fmla="*/ 0 h 1972702"/>
                <a:gd name="connsiteX2" fmla="*/ 2453909 w 2501089"/>
                <a:gd name="connsiteY2" fmla="*/ 167837 h 1972702"/>
                <a:gd name="connsiteX3" fmla="*/ 2361125 w 2501089"/>
                <a:gd name="connsiteY3" fmla="*/ 392084 h 1972702"/>
                <a:gd name="connsiteX4" fmla="*/ 1768255 w 2501089"/>
                <a:gd name="connsiteY4" fmla="*/ 1167644 h 1972702"/>
                <a:gd name="connsiteX5" fmla="*/ 1375125 w 2501089"/>
                <a:gd name="connsiteY5" fmla="*/ 1471474 h 1972702"/>
                <a:gd name="connsiteX6" fmla="*/ 935735 w 2501089"/>
                <a:gd name="connsiteY6" fmla="*/ 1712713 h 1972702"/>
                <a:gd name="connsiteX7" fmla="*/ 212353 w 2501089"/>
                <a:gd name="connsiteY7" fmla="*/ 1940294 h 1972702"/>
                <a:gd name="connsiteX8" fmla="*/ 0 w 2501089"/>
                <a:gd name="connsiteY8" fmla="*/ 1972702 h 1972702"/>
                <a:gd name="connsiteX9" fmla="*/ 0 w 2501089"/>
                <a:gd name="connsiteY9" fmla="*/ 1732181 h 1972702"/>
                <a:gd name="connsiteX10" fmla="*/ 161195 w 2501089"/>
                <a:gd name="connsiteY10" fmla="*/ 1706590 h 1972702"/>
                <a:gd name="connsiteX11" fmla="*/ 388463 w 2501089"/>
                <a:gd name="connsiteY11" fmla="*/ 1652268 h 1972702"/>
                <a:gd name="connsiteX12" fmla="*/ 826716 w 2501089"/>
                <a:gd name="connsiteY12" fmla="*/ 1493950 h 1972702"/>
                <a:gd name="connsiteX13" fmla="*/ 1609847 w 2501089"/>
                <a:gd name="connsiteY13" fmla="*/ 1007535 h 1972702"/>
                <a:gd name="connsiteX14" fmla="*/ 1929982 w 2501089"/>
                <a:gd name="connsiteY14" fmla="*/ 682930 h 1972702"/>
                <a:gd name="connsiteX15" fmla="*/ 2183093 w 2501089"/>
                <a:gd name="connsiteY15" fmla="*/ 310149 h 1972702"/>
                <a:gd name="connsiteX16" fmla="*/ 2280286 w 2501089"/>
                <a:gd name="connsiteY16" fmla="*/ 108435 h 19727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2501089" h="1972702">
                  <a:moveTo>
                    <a:pt x="2318728" y="0"/>
                  </a:moveTo>
                  <a:lnTo>
                    <a:pt x="2501089" y="0"/>
                  </a:lnTo>
                  <a:lnTo>
                    <a:pt x="2453909" y="167837"/>
                  </a:lnTo>
                  <a:cubicBezTo>
                    <a:pt x="2427555" y="244153"/>
                    <a:pt x="2396627" y="319103"/>
                    <a:pt x="2361125" y="392084"/>
                  </a:cubicBezTo>
                  <a:cubicBezTo>
                    <a:pt x="2218453" y="684005"/>
                    <a:pt x="2011698" y="945211"/>
                    <a:pt x="1768255" y="1167644"/>
                  </a:cubicBezTo>
                  <a:cubicBezTo>
                    <a:pt x="1646250" y="1278860"/>
                    <a:pt x="1514385" y="1380316"/>
                    <a:pt x="1375125" y="1471474"/>
                  </a:cubicBezTo>
                  <a:cubicBezTo>
                    <a:pt x="1235677" y="1562542"/>
                    <a:pt x="1088928" y="1643672"/>
                    <a:pt x="935735" y="1712713"/>
                  </a:cubicBezTo>
                  <a:cubicBezTo>
                    <a:pt x="705659" y="1815533"/>
                    <a:pt x="462359" y="1892212"/>
                    <a:pt x="212353" y="1940294"/>
                  </a:cubicBezTo>
                  <a:lnTo>
                    <a:pt x="0" y="1972702"/>
                  </a:lnTo>
                  <a:lnTo>
                    <a:pt x="0" y="1732181"/>
                  </a:lnTo>
                  <a:lnTo>
                    <a:pt x="161195" y="1706590"/>
                  </a:lnTo>
                  <a:cubicBezTo>
                    <a:pt x="237638" y="1691378"/>
                    <a:pt x="313477" y="1673222"/>
                    <a:pt x="388463" y="1652268"/>
                  </a:cubicBezTo>
                  <a:cubicBezTo>
                    <a:pt x="538529" y="1610539"/>
                    <a:pt x="684898" y="1556543"/>
                    <a:pt x="826716" y="1493950"/>
                  </a:cubicBezTo>
                  <a:cubicBezTo>
                    <a:pt x="1111207" y="1370107"/>
                    <a:pt x="1376832" y="1205881"/>
                    <a:pt x="1609847" y="1007535"/>
                  </a:cubicBezTo>
                  <a:cubicBezTo>
                    <a:pt x="1725975" y="908049"/>
                    <a:pt x="1833571" y="799519"/>
                    <a:pt x="1929982" y="682930"/>
                  </a:cubicBezTo>
                  <a:cubicBezTo>
                    <a:pt x="2026581" y="566520"/>
                    <a:pt x="2111806" y="441692"/>
                    <a:pt x="2183093" y="310149"/>
                  </a:cubicBezTo>
                  <a:cubicBezTo>
                    <a:pt x="2218738" y="244422"/>
                    <a:pt x="2251396" y="177150"/>
                    <a:pt x="2280286" y="108435"/>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sz="800"/>
            </a:p>
          </p:txBody>
        </p:sp>
        <p:sp>
          <p:nvSpPr>
            <p:cNvPr id="23" name="Freeform: Shape 22">
              <a:extLst>
                <a:ext uri="{FF2B5EF4-FFF2-40B4-BE49-F238E27FC236}">
                  <a16:creationId xmlns:a16="http://schemas.microsoft.com/office/drawing/2014/main" id="{02B425B5-0A0E-4B85-B718-E5DA73431A5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2491105" cy="1943661"/>
            </a:xfrm>
            <a:custGeom>
              <a:avLst/>
              <a:gdLst>
                <a:gd name="connsiteX0" fmla="*/ 1995408 w 2491105"/>
                <a:gd name="connsiteY0" fmla="*/ 0 h 1943661"/>
                <a:gd name="connsiteX1" fmla="*/ 2491105 w 2491105"/>
                <a:gd name="connsiteY1" fmla="*/ 0 h 1943661"/>
                <a:gd name="connsiteX2" fmla="*/ 2434705 w 2491105"/>
                <a:gd name="connsiteY2" fmla="*/ 174009 h 1943661"/>
                <a:gd name="connsiteX3" fmla="*/ 92457 w 2491105"/>
                <a:gd name="connsiteY3" fmla="*/ 1931703 h 1943661"/>
                <a:gd name="connsiteX4" fmla="*/ 0 w 2491105"/>
                <a:gd name="connsiteY4" fmla="*/ 1943661 h 1943661"/>
                <a:gd name="connsiteX5" fmla="*/ 0 w 2491105"/>
                <a:gd name="connsiteY5" fmla="*/ 1491489 h 1943661"/>
                <a:gd name="connsiteX6" fmla="*/ 34107 w 2491105"/>
                <a:gd name="connsiteY6" fmla="*/ 1486836 h 1943661"/>
                <a:gd name="connsiteX7" fmla="*/ 497577 w 2491105"/>
                <a:gd name="connsiteY7" fmla="*/ 1360598 h 1943661"/>
                <a:gd name="connsiteX8" fmla="*/ 1321566 w 2491105"/>
                <a:gd name="connsiteY8" fmla="*/ 897645 h 1943661"/>
                <a:gd name="connsiteX9" fmla="*/ 1891495 w 2491105"/>
                <a:gd name="connsiteY9" fmla="*/ 230078 h 1943661"/>
                <a:gd name="connsiteX10" fmla="*/ 1961469 w 2491105"/>
                <a:gd name="connsiteY10" fmla="*/ 87885 h 19436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491105" h="1943661">
                  <a:moveTo>
                    <a:pt x="1995408" y="0"/>
                  </a:moveTo>
                  <a:lnTo>
                    <a:pt x="2491105" y="0"/>
                  </a:lnTo>
                  <a:lnTo>
                    <a:pt x="2434705" y="174009"/>
                  </a:lnTo>
                  <a:cubicBezTo>
                    <a:pt x="2087512" y="1067655"/>
                    <a:pt x="1129122" y="1753877"/>
                    <a:pt x="92457" y="1931703"/>
                  </a:cubicBezTo>
                  <a:lnTo>
                    <a:pt x="0" y="1943661"/>
                  </a:lnTo>
                  <a:lnTo>
                    <a:pt x="0" y="1491489"/>
                  </a:lnTo>
                  <a:lnTo>
                    <a:pt x="34107" y="1486836"/>
                  </a:lnTo>
                  <a:cubicBezTo>
                    <a:pt x="189055" y="1458696"/>
                    <a:pt x="343908" y="1416565"/>
                    <a:pt x="497577" y="1360598"/>
                  </a:cubicBezTo>
                  <a:cubicBezTo>
                    <a:pt x="796856" y="1251889"/>
                    <a:pt x="1081725" y="1091781"/>
                    <a:pt x="1321566" y="897645"/>
                  </a:cubicBezTo>
                  <a:cubicBezTo>
                    <a:pt x="1565577" y="700195"/>
                    <a:pt x="1757355" y="475523"/>
                    <a:pt x="1891495" y="230078"/>
                  </a:cubicBezTo>
                  <a:cubicBezTo>
                    <a:pt x="1917197" y="183033"/>
                    <a:pt x="1940526" y="135619"/>
                    <a:pt x="1961469" y="87885"/>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aphicFrame>
        <p:nvGraphicFramePr>
          <p:cNvPr id="4" name="Symbol zastępczy zawartości 3">
            <a:extLst>
              <a:ext uri="{FF2B5EF4-FFF2-40B4-BE49-F238E27FC236}">
                <a16:creationId xmlns:a16="http://schemas.microsoft.com/office/drawing/2014/main" id="{CE8D1D14-5568-4675-821B-67B236DD3CB7}"/>
              </a:ext>
            </a:extLst>
          </p:cNvPr>
          <p:cNvGraphicFramePr>
            <a:graphicFrameLocks noGrp="1"/>
          </p:cNvGraphicFramePr>
          <p:nvPr>
            <p:ph idx="1"/>
            <p:extLst>
              <p:ext uri="{D42A27DB-BD31-4B8C-83A1-F6EECF244321}">
                <p14:modId xmlns:p14="http://schemas.microsoft.com/office/powerpoint/2010/main" val="108268354"/>
              </p:ext>
            </p:extLst>
          </p:nvPr>
        </p:nvGraphicFramePr>
        <p:xfrm>
          <a:off x="1690639" y="2560320"/>
          <a:ext cx="8810722" cy="3566163"/>
        </p:xfrm>
        <a:graphic>
          <a:graphicData uri="http://schemas.openxmlformats.org/drawingml/2006/table">
            <a:tbl>
              <a:tblPr/>
              <a:tblGrid>
                <a:gridCol w="2782759">
                  <a:extLst>
                    <a:ext uri="{9D8B030D-6E8A-4147-A177-3AD203B41FA5}">
                      <a16:colId xmlns:a16="http://schemas.microsoft.com/office/drawing/2014/main" val="3046792137"/>
                    </a:ext>
                  </a:extLst>
                </a:gridCol>
                <a:gridCol w="3056163">
                  <a:extLst>
                    <a:ext uri="{9D8B030D-6E8A-4147-A177-3AD203B41FA5}">
                      <a16:colId xmlns:a16="http://schemas.microsoft.com/office/drawing/2014/main" val="2573433973"/>
                    </a:ext>
                  </a:extLst>
                </a:gridCol>
                <a:gridCol w="2971800">
                  <a:extLst>
                    <a:ext uri="{9D8B030D-6E8A-4147-A177-3AD203B41FA5}">
                      <a16:colId xmlns:a16="http://schemas.microsoft.com/office/drawing/2014/main" val="895141483"/>
                    </a:ext>
                  </a:extLst>
                </a:gridCol>
              </a:tblGrid>
              <a:tr h="341111">
                <a:tc>
                  <a:txBody>
                    <a:bodyPr/>
                    <a:lstStyle/>
                    <a:p>
                      <a:r>
                        <a:rPr lang="pl-PL" sz="1500" b="1">
                          <a:effectLst/>
                          <a:latin typeface="Gadugi" panose="020B0502040204020203" pitchFamily="34" charset="0"/>
                          <a:ea typeface="Gadugi" panose="020B0502040204020203" pitchFamily="34" charset="0"/>
                        </a:rPr>
                        <a:t>Rodzaj wsparcia</a:t>
                      </a:r>
                      <a:endParaRPr lang="pl-PL" sz="1500">
                        <a:effectLst/>
                        <a:latin typeface="Gadugi" panose="020B0502040204020203" pitchFamily="34" charset="0"/>
                        <a:ea typeface="Gadugi" panose="020B0502040204020203" pitchFamily="34" charset="0"/>
                      </a:endParaRPr>
                    </a:p>
                  </a:txBody>
                  <a:tcPr marL="77525" marR="77525" marT="38763" marB="38763"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r>
                        <a:rPr lang="pl-PL" sz="1500" b="1">
                          <a:effectLst/>
                          <a:latin typeface="Gadugi" panose="020B0502040204020203" pitchFamily="34" charset="0"/>
                          <a:ea typeface="Gadugi" panose="020B0502040204020203" pitchFamily="34" charset="0"/>
                        </a:rPr>
                        <a:t>Przykład w USA (ADA)</a:t>
                      </a:r>
                      <a:endParaRPr lang="pl-PL" sz="1500">
                        <a:effectLst/>
                        <a:latin typeface="Gadugi" panose="020B0502040204020203" pitchFamily="34" charset="0"/>
                        <a:ea typeface="Gadugi" panose="020B0502040204020203" pitchFamily="34" charset="0"/>
                      </a:endParaRPr>
                    </a:p>
                  </a:txBody>
                  <a:tcPr marL="77525" marR="77525" marT="38763" marB="38763"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r>
                        <a:rPr lang="pl-PL" sz="1500" b="1">
                          <a:effectLst/>
                          <a:latin typeface="Gadugi" panose="020B0502040204020203" pitchFamily="34" charset="0"/>
                          <a:ea typeface="Gadugi" panose="020B0502040204020203" pitchFamily="34" charset="0"/>
                        </a:rPr>
                        <a:t>Przykład w Polsce</a:t>
                      </a:r>
                      <a:endParaRPr lang="pl-PL" sz="1500">
                        <a:effectLst/>
                        <a:latin typeface="Gadugi" panose="020B0502040204020203" pitchFamily="34" charset="0"/>
                        <a:ea typeface="Gadugi" panose="020B0502040204020203" pitchFamily="34" charset="0"/>
                      </a:endParaRPr>
                    </a:p>
                  </a:txBody>
                  <a:tcPr marL="77525" marR="77525" marT="38763" marB="38763"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2746916806"/>
                  </a:ext>
                </a:extLst>
              </a:tr>
              <a:tr h="806263">
                <a:tc>
                  <a:txBody>
                    <a:bodyPr/>
                    <a:lstStyle/>
                    <a:p>
                      <a:r>
                        <a:rPr lang="pl-PL" sz="1500" b="1">
                          <a:effectLst/>
                          <a:latin typeface="Gadugi" panose="020B0502040204020203" pitchFamily="34" charset="0"/>
                          <a:ea typeface="Gadugi" panose="020B0502040204020203" pitchFamily="34" charset="0"/>
                        </a:rPr>
                        <a:t>Egzaminy</a:t>
                      </a:r>
                      <a:endParaRPr lang="pl-PL" sz="1500">
                        <a:effectLst/>
                        <a:latin typeface="Gadugi" panose="020B0502040204020203" pitchFamily="34" charset="0"/>
                        <a:ea typeface="Gadugi" panose="020B0502040204020203" pitchFamily="34" charset="0"/>
                      </a:endParaRPr>
                    </a:p>
                  </a:txBody>
                  <a:tcPr marL="77525" marR="77525" marT="38763" marB="38763"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r>
                        <a:rPr lang="pl-PL" sz="1500">
                          <a:effectLst/>
                          <a:latin typeface="Gadugi" panose="020B0502040204020203" pitchFamily="34" charset="0"/>
                          <a:ea typeface="Gadugi" panose="020B0502040204020203" pitchFamily="34" charset="0"/>
                        </a:rPr>
                        <a:t>Oddzielne pomieszczenie, wydłużony czas o 50% lub 100%.</a:t>
                      </a:r>
                    </a:p>
                  </a:txBody>
                  <a:tcPr marL="77525" marR="77525" marT="38763" marB="38763"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r>
                        <a:rPr lang="pl-PL" sz="1500">
                          <a:effectLst/>
                          <a:latin typeface="Gadugi" panose="020B0502040204020203" pitchFamily="34" charset="0"/>
                          <a:ea typeface="Gadugi" panose="020B0502040204020203" pitchFamily="34" charset="0"/>
                        </a:rPr>
                        <a:t>Możliwość zdawania w trybie indywidualnym, wydłużenie czasu.</a:t>
                      </a:r>
                    </a:p>
                  </a:txBody>
                  <a:tcPr marL="77525" marR="77525" marT="38763" marB="38763"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4281840074"/>
                  </a:ext>
                </a:extLst>
              </a:tr>
              <a:tr h="806263">
                <a:tc>
                  <a:txBody>
                    <a:bodyPr/>
                    <a:lstStyle/>
                    <a:p>
                      <a:r>
                        <a:rPr lang="pl-PL" sz="1500" b="1">
                          <a:effectLst/>
                          <a:latin typeface="Gadugi" panose="020B0502040204020203" pitchFamily="34" charset="0"/>
                          <a:ea typeface="Gadugi" panose="020B0502040204020203" pitchFamily="34" charset="0"/>
                        </a:rPr>
                        <a:t>Notatki</a:t>
                      </a:r>
                      <a:endParaRPr lang="pl-PL" sz="1500">
                        <a:effectLst/>
                        <a:latin typeface="Gadugi" panose="020B0502040204020203" pitchFamily="34" charset="0"/>
                        <a:ea typeface="Gadugi" panose="020B0502040204020203" pitchFamily="34" charset="0"/>
                      </a:endParaRPr>
                    </a:p>
                  </a:txBody>
                  <a:tcPr marL="77525" marR="77525" marT="38763" marB="38763"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r>
                        <a:rPr lang="pl-PL" sz="1500">
                          <a:effectLst/>
                          <a:latin typeface="Gadugi" panose="020B0502040204020203" pitchFamily="34" charset="0"/>
                          <a:ea typeface="Gadugi" panose="020B0502040204020203" pitchFamily="34" charset="0"/>
                        </a:rPr>
                        <a:t>Prawo do nagrywania wykładów lub „asystent notujący”.</a:t>
                      </a:r>
                    </a:p>
                  </a:txBody>
                  <a:tcPr marL="77525" marR="77525" marT="38763" marB="38763"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r>
                        <a:rPr lang="pl-PL" sz="1500">
                          <a:effectLst/>
                          <a:latin typeface="Gadugi" panose="020B0502040204020203" pitchFamily="34" charset="0"/>
                          <a:ea typeface="Gadugi" panose="020B0502040204020203" pitchFamily="34" charset="0"/>
                        </a:rPr>
                        <a:t>Wsparcie asystenta dydaktycznego, udostępnienie prezentacji.</a:t>
                      </a:r>
                    </a:p>
                  </a:txBody>
                  <a:tcPr marL="77525" marR="77525" marT="38763" marB="38763"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67940874"/>
                  </a:ext>
                </a:extLst>
              </a:tr>
              <a:tr h="806263">
                <a:tc>
                  <a:txBody>
                    <a:bodyPr/>
                    <a:lstStyle/>
                    <a:p>
                      <a:r>
                        <a:rPr lang="pl-PL" sz="1500" b="1">
                          <a:effectLst/>
                          <a:latin typeface="Gadugi" panose="020B0502040204020203" pitchFamily="34" charset="0"/>
                          <a:ea typeface="Gadugi" panose="020B0502040204020203" pitchFamily="34" charset="0"/>
                        </a:rPr>
                        <a:t>Obecność</a:t>
                      </a:r>
                      <a:endParaRPr lang="pl-PL" sz="1500">
                        <a:effectLst/>
                        <a:latin typeface="Gadugi" panose="020B0502040204020203" pitchFamily="34" charset="0"/>
                        <a:ea typeface="Gadugi" panose="020B0502040204020203" pitchFamily="34" charset="0"/>
                      </a:endParaRPr>
                    </a:p>
                  </a:txBody>
                  <a:tcPr marL="77525" marR="77525" marT="38763" marB="38763"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r>
                        <a:rPr lang="pl-PL" sz="1500">
                          <a:effectLst/>
                          <a:latin typeface="Gadugi" panose="020B0502040204020203" pitchFamily="34" charset="0"/>
                          <a:ea typeface="Gadugi" panose="020B0502040204020203" pitchFamily="34" charset="0"/>
                        </a:rPr>
                        <a:t>„elastyczna”przy nawrotach chorób psychicznych.</a:t>
                      </a:r>
                    </a:p>
                  </a:txBody>
                  <a:tcPr marL="77525" marR="77525" marT="38763" marB="38763"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r>
                        <a:rPr lang="pl-PL" sz="1500">
                          <a:effectLst/>
                          <a:latin typeface="Gadugi" panose="020B0502040204020203" pitchFamily="34" charset="0"/>
                          <a:ea typeface="Gadugi" panose="020B0502040204020203" pitchFamily="34" charset="0"/>
                        </a:rPr>
                        <a:t>Indywidualna Organizacja Studiów (IOS) – elastyczne terminy.</a:t>
                      </a:r>
                    </a:p>
                  </a:txBody>
                  <a:tcPr marL="77525" marR="77525" marT="38763" marB="38763"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494670402"/>
                  </a:ext>
                </a:extLst>
              </a:tr>
              <a:tr h="806263">
                <a:tc>
                  <a:txBody>
                    <a:bodyPr/>
                    <a:lstStyle/>
                    <a:p>
                      <a:r>
                        <a:rPr lang="pl-PL" sz="1500" b="1">
                          <a:effectLst/>
                          <a:latin typeface="Gadugi" panose="020B0502040204020203" pitchFamily="34" charset="0"/>
                          <a:ea typeface="Gadugi" panose="020B0502040204020203" pitchFamily="34" charset="0"/>
                        </a:rPr>
                        <a:t>Środowisko</a:t>
                      </a:r>
                      <a:endParaRPr lang="pl-PL" sz="1500">
                        <a:effectLst/>
                        <a:latin typeface="Gadugi" panose="020B0502040204020203" pitchFamily="34" charset="0"/>
                        <a:ea typeface="Gadugi" panose="020B0502040204020203" pitchFamily="34" charset="0"/>
                      </a:endParaRPr>
                    </a:p>
                  </a:txBody>
                  <a:tcPr marL="77525" marR="77525" marT="38763" marB="38763"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r>
                        <a:rPr lang="pl-PL" sz="1500">
                          <a:effectLst/>
                          <a:latin typeface="Gadugi" panose="020B0502040204020203" pitchFamily="34" charset="0"/>
                          <a:ea typeface="Gadugi" panose="020B0502040204020203" pitchFamily="34" charset="0"/>
                        </a:rPr>
                        <a:t>Priorytet w wyborze akademików (np. pokój jednoosobowy).</a:t>
                      </a:r>
                    </a:p>
                  </a:txBody>
                  <a:tcPr marL="77525" marR="77525" marT="38763" marB="38763"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r>
                        <a:rPr lang="pl-PL" sz="1500">
                          <a:effectLst/>
                          <a:latin typeface="Gadugi" panose="020B0502040204020203" pitchFamily="34" charset="0"/>
                          <a:ea typeface="Gadugi" panose="020B0502040204020203" pitchFamily="34" charset="0"/>
                        </a:rPr>
                        <a:t>Stypendia dla osób niepełnosprawnych, wsparcie psychologiczne.</a:t>
                      </a:r>
                    </a:p>
                  </a:txBody>
                  <a:tcPr marL="77525" marR="77525" marT="38763" marB="38763"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1336826787"/>
                  </a:ext>
                </a:extLst>
              </a:tr>
            </a:tbl>
          </a:graphicData>
        </a:graphic>
      </p:graphicFrame>
    </p:spTree>
    <p:extLst>
      <p:ext uri="{BB962C8B-B14F-4D97-AF65-F5344CB8AC3E}">
        <p14:creationId xmlns:p14="http://schemas.microsoft.com/office/powerpoint/2010/main" val="164752499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8873D23-2DCF-4B31-A009-95721C06E8E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C13EF075-D4EF-4929-ADBC-91B27DA1995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p>
        </p:txBody>
      </p:sp>
      <p:grpSp>
        <p:nvGrpSpPr>
          <p:cNvPr id="12" name="Group 11">
            <a:extLst>
              <a:ext uri="{FF2B5EF4-FFF2-40B4-BE49-F238E27FC236}">
                <a16:creationId xmlns:a16="http://schemas.microsoft.com/office/drawing/2014/main" id="{DAA26DFA-AAB2-4973-9C17-16D587C7B198}"/>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1863" y="508838"/>
            <a:ext cx="5217958" cy="6239661"/>
            <a:chOff x="-19221" y="251144"/>
            <a:chExt cx="5217958" cy="6239661"/>
          </a:xfrm>
        </p:grpSpPr>
        <p:sp>
          <p:nvSpPr>
            <p:cNvPr id="13" name="Freeform: Shape 12">
              <a:extLst>
                <a:ext uri="{FF2B5EF4-FFF2-40B4-BE49-F238E27FC236}">
                  <a16:creationId xmlns:a16="http://schemas.microsoft.com/office/drawing/2014/main" id="{3F407F11-7321-4BF6-8536-CCE8E342454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251144"/>
              <a:ext cx="5187198" cy="6239661"/>
            </a:xfrm>
            <a:custGeom>
              <a:avLst/>
              <a:gdLst>
                <a:gd name="connsiteX0" fmla="*/ 2011811 w 5187198"/>
                <a:gd name="connsiteY0" fmla="*/ 4 h 6239661"/>
                <a:gd name="connsiteX1" fmla="*/ 2617011 w 5187198"/>
                <a:gd name="connsiteY1" fmla="*/ 70590 h 6239661"/>
                <a:gd name="connsiteX2" fmla="*/ 2690321 w 5187198"/>
                <a:gd name="connsiteY2" fmla="*/ 88146 h 6239661"/>
                <a:gd name="connsiteX3" fmla="*/ 2726863 w 5187198"/>
                <a:gd name="connsiteY3" fmla="*/ 97127 h 6239661"/>
                <a:gd name="connsiteX4" fmla="*/ 2762951 w 5187198"/>
                <a:gd name="connsiteY4" fmla="*/ 107375 h 6239661"/>
                <a:gd name="connsiteX5" fmla="*/ 2834843 w 5187198"/>
                <a:gd name="connsiteY5" fmla="*/ 128493 h 6239661"/>
                <a:gd name="connsiteX6" fmla="*/ 2906574 w 5187198"/>
                <a:gd name="connsiteY6" fmla="*/ 151076 h 6239661"/>
                <a:gd name="connsiteX7" fmla="*/ 3049504 w 5187198"/>
                <a:gd name="connsiteY7" fmla="*/ 202124 h 6239661"/>
                <a:gd name="connsiteX8" fmla="*/ 3189518 w 5187198"/>
                <a:gd name="connsiteY8" fmla="*/ 260159 h 6239661"/>
                <a:gd name="connsiteX9" fmla="*/ 3326048 w 5187198"/>
                <a:gd name="connsiteY9" fmla="*/ 325143 h 6239661"/>
                <a:gd name="connsiteX10" fmla="*/ 3459166 w 5187198"/>
                <a:gd name="connsiteY10" fmla="*/ 395936 h 6239661"/>
                <a:gd name="connsiteX11" fmla="*/ 3588578 w 5187198"/>
                <a:gd name="connsiteY11" fmla="*/ 472343 h 6239661"/>
                <a:gd name="connsiteX12" fmla="*/ 3651864 w 5187198"/>
                <a:gd name="connsiteY12" fmla="*/ 512600 h 6239661"/>
                <a:gd name="connsiteX13" fmla="*/ 3714514 w 5187198"/>
                <a:gd name="connsiteY13" fmla="*/ 553499 h 6239661"/>
                <a:gd name="connsiteX14" fmla="*/ 4181221 w 5187198"/>
                <a:gd name="connsiteY14" fmla="*/ 922912 h 6239661"/>
                <a:gd name="connsiteX15" fmla="*/ 4582963 w 5187198"/>
                <a:gd name="connsiteY15" fmla="*/ 1358264 h 6239661"/>
                <a:gd name="connsiteX16" fmla="*/ 4670721 w 5187198"/>
                <a:gd name="connsiteY16" fmla="*/ 1477644 h 6239661"/>
                <a:gd name="connsiteX17" fmla="*/ 4752378 w 5187198"/>
                <a:gd name="connsiteY17" fmla="*/ 1601187 h 6239661"/>
                <a:gd name="connsiteX18" fmla="*/ 4772168 w 5187198"/>
                <a:gd name="connsiteY18" fmla="*/ 1632456 h 6239661"/>
                <a:gd name="connsiteX19" fmla="*/ 4782117 w 5187198"/>
                <a:gd name="connsiteY19" fmla="*/ 1648104 h 6239661"/>
                <a:gd name="connsiteX20" fmla="*/ 4791381 w 5187198"/>
                <a:gd name="connsiteY20" fmla="*/ 1664150 h 6239661"/>
                <a:gd name="connsiteX21" fmla="*/ 4828190 w 5187198"/>
                <a:gd name="connsiteY21" fmla="*/ 1728379 h 6239661"/>
                <a:gd name="connsiteX22" fmla="*/ 4864832 w 5187198"/>
                <a:gd name="connsiteY22" fmla="*/ 1792796 h 6239661"/>
                <a:gd name="connsiteX23" fmla="*/ 4899201 w 5187198"/>
                <a:gd name="connsiteY23" fmla="*/ 1858342 h 6239661"/>
                <a:gd name="connsiteX24" fmla="*/ 4933266 w 5187198"/>
                <a:gd name="connsiteY24" fmla="*/ 1924155 h 6239661"/>
                <a:gd name="connsiteX25" fmla="*/ 4964403 w 5187198"/>
                <a:gd name="connsiteY25" fmla="*/ 1991384 h 6239661"/>
                <a:gd name="connsiteX26" fmla="*/ 4995019 w 5187198"/>
                <a:gd name="connsiteY26" fmla="*/ 2058823 h 6239661"/>
                <a:gd name="connsiteX27" fmla="*/ 5021999 w 5187198"/>
                <a:gd name="connsiteY27" fmla="*/ 2127723 h 6239661"/>
                <a:gd name="connsiteX28" fmla="*/ 5048321 w 5187198"/>
                <a:gd name="connsiteY28" fmla="*/ 2196908 h 6239661"/>
                <a:gd name="connsiteX29" fmla="*/ 5070546 w 5187198"/>
                <a:gd name="connsiteY29" fmla="*/ 2267547 h 6239661"/>
                <a:gd name="connsiteX30" fmla="*/ 5092171 w 5187198"/>
                <a:gd name="connsiteY30" fmla="*/ 2338256 h 6239661"/>
                <a:gd name="connsiteX31" fmla="*/ 5110305 w 5187198"/>
                <a:gd name="connsiteY31" fmla="*/ 2409886 h 6239661"/>
                <a:gd name="connsiteX32" fmla="*/ 5186393 w 5187198"/>
                <a:gd name="connsiteY32" fmla="*/ 2992022 h 6239661"/>
                <a:gd name="connsiteX33" fmla="*/ 5149045 w 5187198"/>
                <a:gd name="connsiteY33" fmla="*/ 3571816 h 6239661"/>
                <a:gd name="connsiteX34" fmla="*/ 5126572 w 5187198"/>
                <a:gd name="connsiteY34" fmla="*/ 3714520 h 6239661"/>
                <a:gd name="connsiteX35" fmla="*/ 5099067 w 5187198"/>
                <a:gd name="connsiteY35" fmla="*/ 3856108 h 6239661"/>
                <a:gd name="connsiteX36" fmla="*/ 5095699 w 5187198"/>
                <a:gd name="connsiteY36" fmla="*/ 3873868 h 6239661"/>
                <a:gd name="connsiteX37" fmla="*/ 5091573 w 5187198"/>
                <a:gd name="connsiteY37" fmla="*/ 3891426 h 6239661"/>
                <a:gd name="connsiteX38" fmla="*/ 5083324 w 5187198"/>
                <a:gd name="connsiteY38" fmla="*/ 3926541 h 6239661"/>
                <a:gd name="connsiteX39" fmla="*/ 5067256 w 5187198"/>
                <a:gd name="connsiteY39" fmla="*/ 3996889 h 6239661"/>
                <a:gd name="connsiteX40" fmla="*/ 5059194 w 5187198"/>
                <a:gd name="connsiteY40" fmla="*/ 4032171 h 6239661"/>
                <a:gd name="connsiteX41" fmla="*/ 5049522 w 5187198"/>
                <a:gd name="connsiteY41" fmla="*/ 4067833 h 6239661"/>
                <a:gd name="connsiteX42" fmla="*/ 5040067 w 5187198"/>
                <a:gd name="connsiteY42" fmla="*/ 4103553 h 6239661"/>
                <a:gd name="connsiteX43" fmla="*/ 5028960 w 5187198"/>
                <a:gd name="connsiteY43" fmla="*/ 4138946 h 6239661"/>
                <a:gd name="connsiteX44" fmla="*/ 4917351 w 5187198"/>
                <a:gd name="connsiteY44" fmla="*/ 4417041 h 6239661"/>
                <a:gd name="connsiteX45" fmla="*/ 4756163 w 5187198"/>
                <a:gd name="connsiteY45" fmla="*/ 4676402 h 6239661"/>
                <a:gd name="connsiteX46" fmla="*/ 4322493 w 5187198"/>
                <a:gd name="connsiteY46" fmla="*/ 5105604 h 6239661"/>
                <a:gd name="connsiteX47" fmla="*/ 3840510 w 5187198"/>
                <a:gd name="connsiteY47" fmla="*/ 5429590 h 6239661"/>
                <a:gd name="connsiteX48" fmla="*/ 3606447 w 5187198"/>
                <a:gd name="connsiteY48" fmla="*/ 5572862 h 6239661"/>
                <a:gd name="connsiteX49" fmla="*/ 3488814 w 5187198"/>
                <a:gd name="connsiteY49" fmla="*/ 5647178 h 6239661"/>
                <a:gd name="connsiteX50" fmla="*/ 3365864 w 5187198"/>
                <a:gd name="connsiteY50" fmla="*/ 5722735 h 6239661"/>
                <a:gd name="connsiteX51" fmla="*/ 2839486 w 5187198"/>
                <a:gd name="connsiteY51" fmla="*/ 5999120 h 6239661"/>
                <a:gd name="connsiteX52" fmla="*/ 2242423 w 5187198"/>
                <a:gd name="connsiteY52" fmla="*/ 6192346 h 6239661"/>
                <a:gd name="connsiteX53" fmla="*/ 1589380 w 5187198"/>
                <a:gd name="connsiteY53" fmla="*/ 6230657 h 6239661"/>
                <a:gd name="connsiteX54" fmla="*/ 1548244 w 5187198"/>
                <a:gd name="connsiteY54" fmla="*/ 6226706 h 6239661"/>
                <a:gd name="connsiteX55" fmla="*/ 1507348 w 5187198"/>
                <a:gd name="connsiteY55" fmla="*/ 6221428 h 6239661"/>
                <a:gd name="connsiteX56" fmla="*/ 1466401 w 5187198"/>
                <a:gd name="connsiteY56" fmla="*/ 6215904 h 6239661"/>
                <a:gd name="connsiteX57" fmla="*/ 1425773 w 5187198"/>
                <a:gd name="connsiteY57" fmla="*/ 6209191 h 6239661"/>
                <a:gd name="connsiteX58" fmla="*/ 1344960 w 5187198"/>
                <a:gd name="connsiteY58" fmla="*/ 6193681 h 6239661"/>
                <a:gd name="connsiteX59" fmla="*/ 1265007 w 5187198"/>
                <a:gd name="connsiteY59" fmla="*/ 6175388 h 6239661"/>
                <a:gd name="connsiteX60" fmla="*/ 1225415 w 5187198"/>
                <a:gd name="connsiteY60" fmla="*/ 6165243 h 6239661"/>
                <a:gd name="connsiteX61" fmla="*/ 1186567 w 5187198"/>
                <a:gd name="connsiteY61" fmla="*/ 6154486 h 6239661"/>
                <a:gd name="connsiteX62" fmla="*/ 1111158 w 5187198"/>
                <a:gd name="connsiteY62" fmla="*/ 6130918 h 6239661"/>
                <a:gd name="connsiteX63" fmla="*/ 1035915 w 5187198"/>
                <a:gd name="connsiteY63" fmla="*/ 6107163 h 6239661"/>
                <a:gd name="connsiteX64" fmla="*/ 961579 w 5187198"/>
                <a:gd name="connsiteY64" fmla="*/ 6079594 h 6239661"/>
                <a:gd name="connsiteX65" fmla="*/ 395297 w 5187198"/>
                <a:gd name="connsiteY65" fmla="*/ 5792812 h 6239661"/>
                <a:gd name="connsiteX66" fmla="*/ 265239 w 5187198"/>
                <a:gd name="connsiteY66" fmla="*/ 5701511 h 6239661"/>
                <a:gd name="connsiteX67" fmla="*/ 233756 w 5187198"/>
                <a:gd name="connsiteY67" fmla="*/ 5677542 h 6239661"/>
                <a:gd name="connsiteX68" fmla="*/ 202800 w 5187198"/>
                <a:gd name="connsiteY68" fmla="*/ 5652902 h 6239661"/>
                <a:gd name="connsiteX69" fmla="*/ 140918 w 5187198"/>
                <a:gd name="connsiteY69" fmla="*/ 5603515 h 6239661"/>
                <a:gd name="connsiteX70" fmla="*/ 110625 w 5187198"/>
                <a:gd name="connsiteY70" fmla="*/ 5578127 h 6239661"/>
                <a:gd name="connsiteX71" fmla="*/ 95631 w 5187198"/>
                <a:gd name="connsiteY71" fmla="*/ 5565299 h 6239661"/>
                <a:gd name="connsiteX72" fmla="*/ 81966 w 5187198"/>
                <a:gd name="connsiteY72" fmla="*/ 5550973 h 6239661"/>
                <a:gd name="connsiteX73" fmla="*/ 27991 w 5187198"/>
                <a:gd name="connsiteY73" fmla="*/ 5493272 h 6239661"/>
                <a:gd name="connsiteX74" fmla="*/ 1454 w 5187198"/>
                <a:gd name="connsiteY74" fmla="*/ 5464252 h 6239661"/>
                <a:gd name="connsiteX75" fmla="*/ 0 w 5187198"/>
                <a:gd name="connsiteY75" fmla="*/ 5462518 h 6239661"/>
                <a:gd name="connsiteX76" fmla="*/ 0 w 5187198"/>
                <a:gd name="connsiteY76" fmla="*/ 4720187 h 6239661"/>
                <a:gd name="connsiteX77" fmla="*/ 109684 w 5187198"/>
                <a:gd name="connsiteY77" fmla="*/ 4836724 h 6239661"/>
                <a:gd name="connsiteX78" fmla="*/ 306959 w 5187198"/>
                <a:gd name="connsiteY78" fmla="*/ 5007200 h 6239661"/>
                <a:gd name="connsiteX79" fmla="*/ 358101 w 5187198"/>
                <a:gd name="connsiteY79" fmla="*/ 5046057 h 6239661"/>
                <a:gd name="connsiteX80" fmla="*/ 383328 w 5187198"/>
                <a:gd name="connsiteY80" fmla="*/ 5065684 h 6239661"/>
                <a:gd name="connsiteX81" fmla="*/ 409503 w 5187198"/>
                <a:gd name="connsiteY81" fmla="*/ 5083942 h 6239661"/>
                <a:gd name="connsiteX82" fmla="*/ 461889 w 5187198"/>
                <a:gd name="connsiteY82" fmla="*/ 5119888 h 6239661"/>
                <a:gd name="connsiteX83" fmla="*/ 474883 w 5187198"/>
                <a:gd name="connsiteY83" fmla="*/ 5128933 h 6239661"/>
                <a:gd name="connsiteX84" fmla="*/ 486410 w 5187198"/>
                <a:gd name="connsiteY84" fmla="*/ 5139557 h 6239661"/>
                <a:gd name="connsiteX85" fmla="*/ 510852 w 5187198"/>
                <a:gd name="connsiteY85" fmla="*/ 5159089 h 6239661"/>
                <a:gd name="connsiteX86" fmla="*/ 560653 w 5187198"/>
                <a:gd name="connsiteY86" fmla="*/ 5196893 h 6239661"/>
                <a:gd name="connsiteX87" fmla="*/ 585485 w 5187198"/>
                <a:gd name="connsiteY87" fmla="*/ 5215834 h 6239661"/>
                <a:gd name="connsiteX88" fmla="*/ 610707 w 5187198"/>
                <a:gd name="connsiteY88" fmla="*/ 5234185 h 6239661"/>
                <a:gd name="connsiteX89" fmla="*/ 714768 w 5187198"/>
                <a:gd name="connsiteY89" fmla="*/ 5303103 h 6239661"/>
                <a:gd name="connsiteX90" fmla="*/ 1166634 w 5187198"/>
                <a:gd name="connsiteY90" fmla="*/ 5513322 h 6239661"/>
                <a:gd name="connsiteX91" fmla="*/ 1225991 w 5187198"/>
                <a:gd name="connsiteY91" fmla="*/ 5533632 h 6239661"/>
                <a:gd name="connsiteX92" fmla="*/ 1286680 w 5187198"/>
                <a:gd name="connsiteY92" fmla="*/ 5550705 h 6239661"/>
                <a:gd name="connsiteX93" fmla="*/ 1347310 w 5187198"/>
                <a:gd name="connsiteY93" fmla="*/ 5567995 h 6239661"/>
                <a:gd name="connsiteX94" fmla="*/ 1377002 w 5187198"/>
                <a:gd name="connsiteY94" fmla="*/ 5575719 h 6239661"/>
                <a:gd name="connsiteX95" fmla="*/ 1406328 w 5187198"/>
                <a:gd name="connsiteY95" fmla="*/ 5582649 h 6239661"/>
                <a:gd name="connsiteX96" fmla="*/ 1465060 w 5187198"/>
                <a:gd name="connsiteY96" fmla="*/ 5594909 h 6239661"/>
                <a:gd name="connsiteX97" fmla="*/ 1523881 w 5187198"/>
                <a:gd name="connsiteY97" fmla="*/ 5605105 h 6239661"/>
                <a:gd name="connsiteX98" fmla="*/ 1553325 w 5187198"/>
                <a:gd name="connsiteY98" fmla="*/ 5609865 h 6239661"/>
                <a:gd name="connsiteX99" fmla="*/ 1582813 w 5187198"/>
                <a:gd name="connsiteY99" fmla="*/ 5613593 h 6239661"/>
                <a:gd name="connsiteX100" fmla="*/ 1612301 w 5187198"/>
                <a:gd name="connsiteY100" fmla="*/ 5617321 h 6239661"/>
                <a:gd name="connsiteX101" fmla="*/ 1641863 w 5187198"/>
                <a:gd name="connsiteY101" fmla="*/ 5619910 h 6239661"/>
                <a:gd name="connsiteX102" fmla="*/ 2117508 w 5187198"/>
                <a:gd name="connsiteY102" fmla="*/ 5595156 h 6239661"/>
                <a:gd name="connsiteX103" fmla="*/ 2597368 w 5187198"/>
                <a:gd name="connsiteY103" fmla="*/ 5447381 h 6239661"/>
                <a:gd name="connsiteX104" fmla="*/ 3082968 w 5187198"/>
                <a:gd name="connsiteY104" fmla="*/ 5223245 h 6239661"/>
                <a:gd name="connsiteX105" fmla="*/ 3334855 w 5187198"/>
                <a:gd name="connsiteY105" fmla="*/ 5097383 h 6239661"/>
                <a:gd name="connsiteX106" fmla="*/ 3599509 w 5187198"/>
                <a:gd name="connsiteY106" fmla="*/ 4976217 h 6239661"/>
                <a:gd name="connsiteX107" fmla="*/ 4112002 w 5187198"/>
                <a:gd name="connsiteY107" fmla="*/ 4766359 h 6239661"/>
                <a:gd name="connsiteX108" fmla="*/ 4348983 w 5187198"/>
                <a:gd name="connsiteY108" fmla="*/ 4649833 h 6239661"/>
                <a:gd name="connsiteX109" fmla="*/ 4560505 w 5187198"/>
                <a:gd name="connsiteY109" fmla="*/ 4501564 h 6239661"/>
                <a:gd name="connsiteX110" fmla="*/ 4731963 w 5187198"/>
                <a:gd name="connsiteY110" fmla="*/ 4309870 h 6239661"/>
                <a:gd name="connsiteX111" fmla="*/ 4852344 w 5187198"/>
                <a:gd name="connsiteY111" fmla="*/ 4078640 h 6239661"/>
                <a:gd name="connsiteX112" fmla="*/ 4863972 w 5187198"/>
                <a:gd name="connsiteY112" fmla="*/ 4047790 h 6239661"/>
                <a:gd name="connsiteX113" fmla="*/ 4874144 w 5187198"/>
                <a:gd name="connsiteY113" fmla="*/ 4016320 h 6239661"/>
                <a:gd name="connsiteX114" fmla="*/ 4884127 w 5187198"/>
                <a:gd name="connsiteY114" fmla="*/ 3984682 h 6239661"/>
                <a:gd name="connsiteX115" fmla="*/ 4892800 w 5187198"/>
                <a:gd name="connsiteY115" fmla="*/ 3951883 h 6239661"/>
                <a:gd name="connsiteX116" fmla="*/ 4909526 w 5187198"/>
                <a:gd name="connsiteY116" fmla="*/ 3886001 h 6239661"/>
                <a:gd name="connsiteX117" fmla="*/ 4917687 w 5187198"/>
                <a:gd name="connsiteY117" fmla="*/ 3852948 h 6239661"/>
                <a:gd name="connsiteX118" fmla="*/ 4921768 w 5187198"/>
                <a:gd name="connsiteY118" fmla="*/ 3836422 h 6239661"/>
                <a:gd name="connsiteX119" fmla="*/ 4924845 w 5187198"/>
                <a:gd name="connsiteY119" fmla="*/ 3819742 h 6239661"/>
                <a:gd name="connsiteX120" fmla="*/ 4948230 w 5187198"/>
                <a:gd name="connsiteY120" fmla="*/ 3685744 h 6239661"/>
                <a:gd name="connsiteX121" fmla="*/ 4962782 w 5187198"/>
                <a:gd name="connsiteY121" fmla="*/ 3550540 h 6239661"/>
                <a:gd name="connsiteX122" fmla="*/ 4939468 w 5187198"/>
                <a:gd name="connsiteY122" fmla="*/ 3010249 h 6239661"/>
                <a:gd name="connsiteX123" fmla="*/ 4816901 w 5187198"/>
                <a:gd name="connsiteY123" fmla="*/ 2488224 h 6239661"/>
                <a:gd name="connsiteX124" fmla="*/ 4797005 w 5187198"/>
                <a:gd name="connsiteY124" fmla="*/ 2424470 h 6239661"/>
                <a:gd name="connsiteX125" fmla="*/ 4774433 w 5187198"/>
                <a:gd name="connsiteY125" fmla="*/ 2361620 h 6239661"/>
                <a:gd name="connsiteX126" fmla="*/ 4752459 w 5187198"/>
                <a:gd name="connsiteY126" fmla="*/ 2298700 h 6239661"/>
                <a:gd name="connsiteX127" fmla="*/ 4728083 w 5187198"/>
                <a:gd name="connsiteY127" fmla="*/ 2236526 h 6239661"/>
                <a:gd name="connsiteX128" fmla="*/ 4704471 w 5187198"/>
                <a:gd name="connsiteY128" fmla="*/ 2174095 h 6239661"/>
                <a:gd name="connsiteX129" fmla="*/ 4678399 w 5187198"/>
                <a:gd name="connsiteY129" fmla="*/ 2112626 h 6239661"/>
                <a:gd name="connsiteX130" fmla="*/ 4652601 w 5187198"/>
                <a:gd name="connsiteY130" fmla="*/ 2050999 h 6239661"/>
                <a:gd name="connsiteX131" fmla="*/ 4624205 w 5187198"/>
                <a:gd name="connsiteY131" fmla="*/ 1990415 h 6239661"/>
                <a:gd name="connsiteX132" fmla="*/ 4595398 w 5187198"/>
                <a:gd name="connsiteY132" fmla="*/ 1930069 h 6239661"/>
                <a:gd name="connsiteX133" fmla="*/ 4563827 w 5187198"/>
                <a:gd name="connsiteY133" fmla="*/ 1870952 h 6239661"/>
                <a:gd name="connsiteX134" fmla="*/ 4531433 w 5187198"/>
                <a:gd name="connsiteY134" fmla="*/ 1812311 h 6239661"/>
                <a:gd name="connsiteX135" fmla="*/ 4523315 w 5187198"/>
                <a:gd name="connsiteY135" fmla="*/ 1797616 h 6239661"/>
                <a:gd name="connsiteX136" fmla="*/ 4514482 w 5187198"/>
                <a:gd name="connsiteY136" fmla="*/ 1783425 h 6239661"/>
                <a:gd name="connsiteX137" fmla="*/ 4496845 w 5187198"/>
                <a:gd name="connsiteY137" fmla="*/ 1754936 h 6239661"/>
                <a:gd name="connsiteX138" fmla="*/ 4461463 w 5187198"/>
                <a:gd name="connsiteY138" fmla="*/ 1697929 h 6239661"/>
                <a:gd name="connsiteX139" fmla="*/ 4452660 w 5187198"/>
                <a:gd name="connsiteY139" fmla="*/ 1683629 h 6239661"/>
                <a:gd name="connsiteX140" fmla="*/ 4443141 w 5187198"/>
                <a:gd name="connsiteY140" fmla="*/ 1669834 h 6239661"/>
                <a:gd name="connsiteX141" fmla="*/ 4424241 w 5187198"/>
                <a:gd name="connsiteY141" fmla="*/ 1642166 h 6239661"/>
                <a:gd name="connsiteX142" fmla="*/ 4346886 w 5187198"/>
                <a:gd name="connsiteY142" fmla="*/ 1532412 h 6239661"/>
                <a:gd name="connsiteX143" fmla="*/ 3985497 w 5187198"/>
                <a:gd name="connsiteY143" fmla="*/ 1134649 h 6239661"/>
                <a:gd name="connsiteX144" fmla="*/ 3545665 w 5187198"/>
                <a:gd name="connsiteY144" fmla="*/ 825877 h 6239661"/>
                <a:gd name="connsiteX145" fmla="*/ 3486190 w 5187198"/>
                <a:gd name="connsiteY145" fmla="*/ 794756 h 6239661"/>
                <a:gd name="connsiteX146" fmla="*/ 3426182 w 5187198"/>
                <a:gd name="connsiteY146" fmla="*/ 764765 h 6239661"/>
                <a:gd name="connsiteX147" fmla="*/ 3365044 w 5187198"/>
                <a:gd name="connsiteY147" fmla="*/ 737255 h 6239661"/>
                <a:gd name="connsiteX148" fmla="*/ 3334529 w 5187198"/>
                <a:gd name="connsiteY148" fmla="*/ 723514 h 6239661"/>
                <a:gd name="connsiteX149" fmla="*/ 3303733 w 5187198"/>
                <a:gd name="connsiteY149" fmla="*/ 710395 h 6239661"/>
                <a:gd name="connsiteX150" fmla="*/ 3179033 w 5187198"/>
                <a:gd name="connsiteY150" fmla="*/ 662259 h 6239661"/>
                <a:gd name="connsiteX151" fmla="*/ 3052408 w 5187198"/>
                <a:gd name="connsiteY151" fmla="*/ 620447 h 6239661"/>
                <a:gd name="connsiteX152" fmla="*/ 2924325 w 5187198"/>
                <a:gd name="connsiteY152" fmla="*/ 584505 h 6239661"/>
                <a:gd name="connsiteX153" fmla="*/ 2859667 w 5187198"/>
                <a:gd name="connsiteY153" fmla="*/ 569266 h 6239661"/>
                <a:gd name="connsiteX154" fmla="*/ 2795226 w 5187198"/>
                <a:gd name="connsiteY154" fmla="*/ 554085 h 6239661"/>
                <a:gd name="connsiteX155" fmla="*/ 2729702 w 5187198"/>
                <a:gd name="connsiteY155" fmla="*/ 540354 h 6239661"/>
                <a:gd name="connsiteX156" fmla="*/ 2663758 w 5187198"/>
                <a:gd name="connsiteY156" fmla="*/ 527322 h 6239661"/>
                <a:gd name="connsiteX157" fmla="*/ 2630927 w 5187198"/>
                <a:gd name="connsiteY157" fmla="*/ 520495 h 6239661"/>
                <a:gd name="connsiteX158" fmla="*/ 2597965 w 5187198"/>
                <a:gd name="connsiteY158" fmla="*/ 515024 h 6239661"/>
                <a:gd name="connsiteX159" fmla="*/ 2532205 w 5187198"/>
                <a:gd name="connsiteY159" fmla="*/ 503895 h 6239661"/>
                <a:gd name="connsiteX160" fmla="*/ 2010064 w 5187198"/>
                <a:gd name="connsiteY160" fmla="*/ 452552 h 6239661"/>
                <a:gd name="connsiteX161" fmla="*/ 1494552 w 5187198"/>
                <a:gd name="connsiteY161" fmla="*/ 485055 h 6239661"/>
                <a:gd name="connsiteX162" fmla="*/ 1366896 w 5187198"/>
                <a:gd name="connsiteY162" fmla="*/ 509389 h 6239661"/>
                <a:gd name="connsiteX163" fmla="*/ 1240175 w 5187198"/>
                <a:gd name="connsiteY163" fmla="*/ 541045 h 6239661"/>
                <a:gd name="connsiteX164" fmla="*/ 1177438 w 5187198"/>
                <a:gd name="connsiteY164" fmla="*/ 560170 h 6239661"/>
                <a:gd name="connsiteX165" fmla="*/ 1145987 w 5187198"/>
                <a:gd name="connsiteY165" fmla="*/ 569826 h 6239661"/>
                <a:gd name="connsiteX166" fmla="*/ 1130315 w 5187198"/>
                <a:gd name="connsiteY166" fmla="*/ 574669 h 6239661"/>
                <a:gd name="connsiteX167" fmla="*/ 1114873 w 5187198"/>
                <a:gd name="connsiteY167" fmla="*/ 580384 h 6239661"/>
                <a:gd name="connsiteX168" fmla="*/ 1052839 w 5187198"/>
                <a:gd name="connsiteY168" fmla="*/ 602943 h 6239661"/>
                <a:gd name="connsiteX169" fmla="*/ 991135 w 5187198"/>
                <a:gd name="connsiteY169" fmla="*/ 626866 h 6239661"/>
                <a:gd name="connsiteX170" fmla="*/ 930179 w 5187198"/>
                <a:gd name="connsiteY170" fmla="*/ 653191 h 6239661"/>
                <a:gd name="connsiteX171" fmla="*/ 869768 w 5187198"/>
                <a:gd name="connsiteY171" fmla="*/ 680937 h 6239661"/>
                <a:gd name="connsiteX172" fmla="*/ 810085 w 5187198"/>
                <a:gd name="connsiteY172" fmla="*/ 710734 h 6239661"/>
                <a:gd name="connsiteX173" fmla="*/ 751220 w 5187198"/>
                <a:gd name="connsiteY173" fmla="*/ 741794 h 6239661"/>
                <a:gd name="connsiteX174" fmla="*/ 532669 w 5187198"/>
                <a:gd name="connsiteY174" fmla="*/ 881688 h 6239661"/>
                <a:gd name="connsiteX175" fmla="*/ 354185 w 5187198"/>
                <a:gd name="connsiteY175" fmla="*/ 1050286 h 6239661"/>
                <a:gd name="connsiteX176" fmla="*/ 315980 w 5187198"/>
                <a:gd name="connsiteY176" fmla="*/ 1098125 h 6239661"/>
                <a:gd name="connsiteX177" fmla="*/ 280345 w 5187198"/>
                <a:gd name="connsiteY177" fmla="*/ 1149782 h 6239661"/>
                <a:gd name="connsiteX178" fmla="*/ 245890 w 5187198"/>
                <a:gd name="connsiteY178" fmla="*/ 1203959 h 6239661"/>
                <a:gd name="connsiteX179" fmla="*/ 212162 w 5187198"/>
                <a:gd name="connsiteY179" fmla="*/ 1260184 h 6239661"/>
                <a:gd name="connsiteX180" fmla="*/ 80716 w 5187198"/>
                <a:gd name="connsiteY180" fmla="*/ 1502476 h 6239661"/>
                <a:gd name="connsiteX181" fmla="*/ 0 w 5187198"/>
                <a:gd name="connsiteY181" fmla="*/ 1648841 h 6239661"/>
                <a:gd name="connsiteX182" fmla="*/ 0 w 5187198"/>
                <a:gd name="connsiteY182" fmla="*/ 954863 h 6239661"/>
                <a:gd name="connsiteX183" fmla="*/ 43491 w 5187198"/>
                <a:gd name="connsiteY183" fmla="*/ 895513 h 6239661"/>
                <a:gd name="connsiteX184" fmla="*/ 93923 w 5187198"/>
                <a:gd name="connsiteY184" fmla="*/ 834489 h 6239661"/>
                <a:gd name="connsiteX185" fmla="*/ 323465 w 5187198"/>
                <a:gd name="connsiteY185" fmla="*/ 617671 h 6239661"/>
                <a:gd name="connsiteX186" fmla="*/ 574777 w 5187198"/>
                <a:gd name="connsiteY186" fmla="*/ 446794 h 6239661"/>
                <a:gd name="connsiteX187" fmla="*/ 638943 w 5187198"/>
                <a:gd name="connsiteY187" fmla="*/ 408925 h 6239661"/>
                <a:gd name="connsiteX188" fmla="*/ 703505 w 5187198"/>
                <a:gd name="connsiteY188" fmla="*/ 371742 h 6239661"/>
                <a:gd name="connsiteX189" fmla="*/ 769262 w 5187198"/>
                <a:gd name="connsiteY189" fmla="*/ 336154 h 6239661"/>
                <a:gd name="connsiteX190" fmla="*/ 835552 w 5187198"/>
                <a:gd name="connsiteY190" fmla="*/ 301173 h 6239661"/>
                <a:gd name="connsiteX191" fmla="*/ 902979 w 5187198"/>
                <a:gd name="connsiteY191" fmla="*/ 268004 h 6239661"/>
                <a:gd name="connsiteX192" fmla="*/ 971127 w 5187198"/>
                <a:gd name="connsiteY192" fmla="*/ 235607 h 6239661"/>
                <a:gd name="connsiteX193" fmla="*/ 988238 w 5187198"/>
                <a:gd name="connsiteY193" fmla="*/ 227556 h 6239661"/>
                <a:gd name="connsiteX194" fmla="*/ 1005744 w 5187198"/>
                <a:gd name="connsiteY194" fmla="*/ 220191 h 6239661"/>
                <a:gd name="connsiteX195" fmla="*/ 1040729 w 5187198"/>
                <a:gd name="connsiteY195" fmla="*/ 205569 h 6239661"/>
                <a:gd name="connsiteX196" fmla="*/ 1110835 w 5187198"/>
                <a:gd name="connsiteY196" fmla="*/ 176248 h 6239661"/>
                <a:gd name="connsiteX197" fmla="*/ 1254256 w 5187198"/>
                <a:gd name="connsiteY197" fmla="*/ 123796 h 6239661"/>
                <a:gd name="connsiteX198" fmla="*/ 1401310 w 5187198"/>
                <a:gd name="connsiteY198" fmla="*/ 79852 h 6239661"/>
                <a:gd name="connsiteX199" fmla="*/ 2011811 w 5187198"/>
                <a:gd name="connsiteY199" fmla="*/ 4 h 62396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Lst>
              <a:rect l="l" t="t" r="r" b="b"/>
              <a:pathLst>
                <a:path w="5187198" h="6239661">
                  <a:moveTo>
                    <a:pt x="2011811" y="4"/>
                  </a:moveTo>
                  <a:cubicBezTo>
                    <a:pt x="2217306" y="120"/>
                    <a:pt x="2420903" y="25925"/>
                    <a:pt x="2617011" y="70590"/>
                  </a:cubicBezTo>
                  <a:lnTo>
                    <a:pt x="2690321" y="88146"/>
                  </a:lnTo>
                  <a:lnTo>
                    <a:pt x="2726863" y="97127"/>
                  </a:lnTo>
                  <a:lnTo>
                    <a:pt x="2762951" y="107375"/>
                  </a:lnTo>
                  <a:lnTo>
                    <a:pt x="2834843" y="128493"/>
                  </a:lnTo>
                  <a:cubicBezTo>
                    <a:pt x="2858788" y="135605"/>
                    <a:pt x="2882632" y="142226"/>
                    <a:pt x="2906574" y="151076"/>
                  </a:cubicBezTo>
                  <a:cubicBezTo>
                    <a:pt x="2954475" y="167852"/>
                    <a:pt x="3002363" y="183813"/>
                    <a:pt x="3049504" y="202124"/>
                  </a:cubicBezTo>
                  <a:lnTo>
                    <a:pt x="3189518" y="260159"/>
                  </a:lnTo>
                  <a:lnTo>
                    <a:pt x="3326048" y="325143"/>
                  </a:lnTo>
                  <a:cubicBezTo>
                    <a:pt x="3370687" y="348464"/>
                    <a:pt x="3414908" y="372485"/>
                    <a:pt x="3459166" y="395936"/>
                  </a:cubicBezTo>
                  <a:cubicBezTo>
                    <a:pt x="3502947" y="420302"/>
                    <a:pt x="3545491" y="447118"/>
                    <a:pt x="3588578" y="472343"/>
                  </a:cubicBezTo>
                  <a:cubicBezTo>
                    <a:pt x="3610346" y="484551"/>
                    <a:pt x="3630797" y="499072"/>
                    <a:pt x="3651864" y="512600"/>
                  </a:cubicBezTo>
                  <a:lnTo>
                    <a:pt x="3714514" y="553499"/>
                  </a:lnTo>
                  <a:cubicBezTo>
                    <a:pt x="3880005" y="664844"/>
                    <a:pt x="4036083" y="788388"/>
                    <a:pt x="4181221" y="922912"/>
                  </a:cubicBezTo>
                  <a:cubicBezTo>
                    <a:pt x="4326221" y="1057515"/>
                    <a:pt x="4461955" y="1202038"/>
                    <a:pt x="4582963" y="1358264"/>
                  </a:cubicBezTo>
                  <a:cubicBezTo>
                    <a:pt x="4614206" y="1396543"/>
                    <a:pt x="4642091" y="1437400"/>
                    <a:pt x="4670721" y="1477644"/>
                  </a:cubicBezTo>
                  <a:cubicBezTo>
                    <a:pt x="4700172" y="1517414"/>
                    <a:pt x="4725864" y="1559538"/>
                    <a:pt x="4752378" y="1601187"/>
                  </a:cubicBezTo>
                  <a:lnTo>
                    <a:pt x="4772168" y="1632456"/>
                  </a:lnTo>
                  <a:lnTo>
                    <a:pt x="4782117" y="1648104"/>
                  </a:lnTo>
                  <a:lnTo>
                    <a:pt x="4791381" y="1664150"/>
                  </a:lnTo>
                  <a:lnTo>
                    <a:pt x="4828190" y="1728379"/>
                  </a:lnTo>
                  <a:cubicBezTo>
                    <a:pt x="4840266" y="1749930"/>
                    <a:pt x="4853470" y="1770740"/>
                    <a:pt x="4864832" y="1792796"/>
                  </a:cubicBezTo>
                  <a:lnTo>
                    <a:pt x="4899201" y="1858342"/>
                  </a:lnTo>
                  <a:cubicBezTo>
                    <a:pt x="4910484" y="1880260"/>
                    <a:pt x="4922532" y="1901920"/>
                    <a:pt x="4933266" y="1924155"/>
                  </a:cubicBezTo>
                  <a:lnTo>
                    <a:pt x="4964403" y="1991384"/>
                  </a:lnTo>
                  <a:cubicBezTo>
                    <a:pt x="4974618" y="2013829"/>
                    <a:pt x="4985323" y="2036171"/>
                    <a:pt x="4995019" y="2058823"/>
                  </a:cubicBezTo>
                  <a:lnTo>
                    <a:pt x="5021999" y="2127723"/>
                  </a:lnTo>
                  <a:lnTo>
                    <a:pt x="5048321" y="2196908"/>
                  </a:lnTo>
                  <a:lnTo>
                    <a:pt x="5070546" y="2267547"/>
                  </a:lnTo>
                  <a:cubicBezTo>
                    <a:pt x="5078054" y="2291004"/>
                    <a:pt x="5085044" y="2314670"/>
                    <a:pt x="5092171" y="2338256"/>
                  </a:cubicBezTo>
                  <a:cubicBezTo>
                    <a:pt x="5098670" y="2362023"/>
                    <a:pt x="5104296" y="2386019"/>
                    <a:pt x="5110305" y="2409886"/>
                  </a:cubicBezTo>
                  <a:cubicBezTo>
                    <a:pt x="5158097" y="2600976"/>
                    <a:pt x="5182068" y="2797044"/>
                    <a:pt x="5186393" y="2992022"/>
                  </a:cubicBezTo>
                  <a:cubicBezTo>
                    <a:pt x="5191013" y="3187195"/>
                    <a:pt x="5175397" y="3380886"/>
                    <a:pt x="5149045" y="3571816"/>
                  </a:cubicBezTo>
                  <a:cubicBezTo>
                    <a:pt x="5141154" y="3619431"/>
                    <a:pt x="5133539" y="3666889"/>
                    <a:pt x="5126572" y="3714520"/>
                  </a:cubicBezTo>
                  <a:cubicBezTo>
                    <a:pt x="5117276" y="3761759"/>
                    <a:pt x="5107793" y="3808831"/>
                    <a:pt x="5099067" y="3856108"/>
                  </a:cubicBezTo>
                  <a:lnTo>
                    <a:pt x="5095699" y="3873868"/>
                  </a:lnTo>
                  <a:lnTo>
                    <a:pt x="5091573" y="3891426"/>
                  </a:lnTo>
                  <a:lnTo>
                    <a:pt x="5083324" y="3926541"/>
                  </a:lnTo>
                  <a:lnTo>
                    <a:pt x="5067256" y="3996889"/>
                  </a:lnTo>
                  <a:cubicBezTo>
                    <a:pt x="5064451" y="4008657"/>
                    <a:pt x="5062244" y="4020353"/>
                    <a:pt x="5059194" y="4032171"/>
                  </a:cubicBezTo>
                  <a:lnTo>
                    <a:pt x="5049522" y="4067833"/>
                  </a:lnTo>
                  <a:lnTo>
                    <a:pt x="5040067" y="4103553"/>
                  </a:lnTo>
                  <a:cubicBezTo>
                    <a:pt x="5036554" y="4115363"/>
                    <a:pt x="5032689" y="4127194"/>
                    <a:pt x="5028960" y="4138946"/>
                  </a:cubicBezTo>
                  <a:cubicBezTo>
                    <a:pt x="4999693" y="4233462"/>
                    <a:pt x="4962869" y="4326764"/>
                    <a:pt x="4917351" y="4417041"/>
                  </a:cubicBezTo>
                  <a:cubicBezTo>
                    <a:pt x="4871860" y="4507209"/>
                    <a:pt x="4817597" y="4594215"/>
                    <a:pt x="4756163" y="4676402"/>
                  </a:cubicBezTo>
                  <a:cubicBezTo>
                    <a:pt x="4632803" y="4840875"/>
                    <a:pt x="4480597" y="4982783"/>
                    <a:pt x="4322493" y="5105604"/>
                  </a:cubicBezTo>
                  <a:cubicBezTo>
                    <a:pt x="4163928" y="5228420"/>
                    <a:pt x="3999564" y="5332640"/>
                    <a:pt x="3840510" y="5429590"/>
                  </a:cubicBezTo>
                  <a:cubicBezTo>
                    <a:pt x="3760954" y="5478172"/>
                    <a:pt x="3682353" y="5524924"/>
                    <a:pt x="3606447" y="5572862"/>
                  </a:cubicBezTo>
                  <a:lnTo>
                    <a:pt x="3488814" y="5647178"/>
                  </a:lnTo>
                  <a:cubicBezTo>
                    <a:pt x="3448270" y="5672597"/>
                    <a:pt x="3407323" y="5697792"/>
                    <a:pt x="3365864" y="5722735"/>
                  </a:cubicBezTo>
                  <a:cubicBezTo>
                    <a:pt x="3200163" y="5822424"/>
                    <a:pt x="3026125" y="5917328"/>
                    <a:pt x="2839486" y="5999120"/>
                  </a:cubicBezTo>
                  <a:cubicBezTo>
                    <a:pt x="2653201" y="6080891"/>
                    <a:pt x="2453560" y="6149344"/>
                    <a:pt x="2242423" y="6192346"/>
                  </a:cubicBezTo>
                  <a:cubicBezTo>
                    <a:pt x="2031719" y="6235463"/>
                    <a:pt x="1808952" y="6251353"/>
                    <a:pt x="1589380" y="6230657"/>
                  </a:cubicBezTo>
                  <a:lnTo>
                    <a:pt x="1548244" y="6226706"/>
                  </a:lnTo>
                  <a:cubicBezTo>
                    <a:pt x="1534528" y="6225117"/>
                    <a:pt x="1520898" y="6223203"/>
                    <a:pt x="1507348" y="6221428"/>
                  </a:cubicBezTo>
                  <a:lnTo>
                    <a:pt x="1466401" y="6215904"/>
                  </a:lnTo>
                  <a:cubicBezTo>
                    <a:pt x="1452772" y="6213991"/>
                    <a:pt x="1439316" y="6211428"/>
                    <a:pt x="1425773" y="6209191"/>
                  </a:cubicBezTo>
                  <a:cubicBezTo>
                    <a:pt x="1398775" y="6204391"/>
                    <a:pt x="1371610" y="6199779"/>
                    <a:pt x="1344960" y="6193681"/>
                  </a:cubicBezTo>
                  <a:cubicBezTo>
                    <a:pt x="1318251" y="6187799"/>
                    <a:pt x="1291260" y="6182538"/>
                    <a:pt x="1265007" y="6175388"/>
                  </a:cubicBezTo>
                  <a:lnTo>
                    <a:pt x="1225415" y="6165243"/>
                  </a:lnTo>
                  <a:cubicBezTo>
                    <a:pt x="1212163" y="6161924"/>
                    <a:pt x="1198939" y="6158496"/>
                    <a:pt x="1186567" y="6154486"/>
                  </a:cubicBezTo>
                  <a:lnTo>
                    <a:pt x="1111158" y="6130918"/>
                  </a:lnTo>
                  <a:lnTo>
                    <a:pt x="1035915" y="6107163"/>
                  </a:lnTo>
                  <a:cubicBezTo>
                    <a:pt x="1010846" y="6099055"/>
                    <a:pt x="986357" y="6088784"/>
                    <a:pt x="961579" y="6079594"/>
                  </a:cubicBezTo>
                  <a:cubicBezTo>
                    <a:pt x="763709" y="6005594"/>
                    <a:pt x="572401" y="5909703"/>
                    <a:pt x="395297" y="5792812"/>
                  </a:cubicBezTo>
                  <a:lnTo>
                    <a:pt x="265239" y="5701511"/>
                  </a:lnTo>
                  <a:cubicBezTo>
                    <a:pt x="254227" y="5694155"/>
                    <a:pt x="244103" y="5685646"/>
                    <a:pt x="233756" y="5677542"/>
                  </a:cubicBezTo>
                  <a:lnTo>
                    <a:pt x="202800" y="5652902"/>
                  </a:lnTo>
                  <a:lnTo>
                    <a:pt x="140918" y="5603515"/>
                  </a:lnTo>
                  <a:cubicBezTo>
                    <a:pt x="130598" y="5595302"/>
                    <a:pt x="120280" y="5587089"/>
                    <a:pt x="110625" y="5578127"/>
                  </a:cubicBezTo>
                  <a:cubicBezTo>
                    <a:pt x="105647" y="5573779"/>
                    <a:pt x="100444" y="5569834"/>
                    <a:pt x="95631" y="5565299"/>
                  </a:cubicBezTo>
                  <a:cubicBezTo>
                    <a:pt x="90955" y="5560684"/>
                    <a:pt x="86505" y="5555666"/>
                    <a:pt x="81966" y="5550973"/>
                  </a:cubicBezTo>
                  <a:lnTo>
                    <a:pt x="27991" y="5493272"/>
                  </a:lnTo>
                  <a:cubicBezTo>
                    <a:pt x="19109" y="5483589"/>
                    <a:pt x="9758" y="5474359"/>
                    <a:pt x="1454" y="5464252"/>
                  </a:cubicBezTo>
                  <a:lnTo>
                    <a:pt x="0" y="5462518"/>
                  </a:lnTo>
                  <a:lnTo>
                    <a:pt x="0" y="4720187"/>
                  </a:lnTo>
                  <a:lnTo>
                    <a:pt x="109684" y="4836724"/>
                  </a:lnTo>
                  <a:cubicBezTo>
                    <a:pt x="173316" y="4897375"/>
                    <a:pt x="239447" y="4954160"/>
                    <a:pt x="306959" y="5007200"/>
                  </a:cubicBezTo>
                  <a:lnTo>
                    <a:pt x="358101" y="5046057"/>
                  </a:lnTo>
                  <a:lnTo>
                    <a:pt x="383328" y="5065684"/>
                  </a:lnTo>
                  <a:cubicBezTo>
                    <a:pt x="391637" y="5072316"/>
                    <a:pt x="400805" y="5077902"/>
                    <a:pt x="409503" y="5083942"/>
                  </a:cubicBezTo>
                  <a:lnTo>
                    <a:pt x="461889" y="5119888"/>
                  </a:lnTo>
                  <a:cubicBezTo>
                    <a:pt x="466184" y="5122893"/>
                    <a:pt x="470616" y="5125820"/>
                    <a:pt x="474883" y="5128933"/>
                  </a:cubicBezTo>
                  <a:cubicBezTo>
                    <a:pt x="478982" y="5132235"/>
                    <a:pt x="482476" y="5136069"/>
                    <a:pt x="486410" y="5139557"/>
                  </a:cubicBezTo>
                  <a:cubicBezTo>
                    <a:pt x="494140" y="5146613"/>
                    <a:pt x="502565" y="5152812"/>
                    <a:pt x="510852" y="5159089"/>
                  </a:cubicBezTo>
                  <a:lnTo>
                    <a:pt x="560653" y="5196893"/>
                  </a:lnTo>
                  <a:lnTo>
                    <a:pt x="585485" y="5215834"/>
                  </a:lnTo>
                  <a:cubicBezTo>
                    <a:pt x="593773" y="5222111"/>
                    <a:pt x="601864" y="5228685"/>
                    <a:pt x="610707" y="5234185"/>
                  </a:cubicBezTo>
                  <a:lnTo>
                    <a:pt x="714768" y="5303103"/>
                  </a:lnTo>
                  <a:cubicBezTo>
                    <a:pt x="856162" y="5390603"/>
                    <a:pt x="1008099" y="5459947"/>
                    <a:pt x="1166634" y="5513322"/>
                  </a:cubicBezTo>
                  <a:cubicBezTo>
                    <a:pt x="1186540" y="5519932"/>
                    <a:pt x="1205774" y="5527751"/>
                    <a:pt x="1225991" y="5533632"/>
                  </a:cubicBezTo>
                  <a:lnTo>
                    <a:pt x="1286680" y="5550705"/>
                  </a:lnTo>
                  <a:lnTo>
                    <a:pt x="1347310" y="5567995"/>
                  </a:lnTo>
                  <a:cubicBezTo>
                    <a:pt x="1357469" y="5571180"/>
                    <a:pt x="1367261" y="5573572"/>
                    <a:pt x="1377002" y="5575719"/>
                  </a:cubicBezTo>
                  <a:lnTo>
                    <a:pt x="1406328" y="5582649"/>
                  </a:lnTo>
                  <a:cubicBezTo>
                    <a:pt x="1425825" y="5587757"/>
                    <a:pt x="1445490" y="5590939"/>
                    <a:pt x="1465060" y="5594909"/>
                  </a:cubicBezTo>
                  <a:cubicBezTo>
                    <a:pt x="1484652" y="5599231"/>
                    <a:pt x="1504324" y="5601952"/>
                    <a:pt x="1523881" y="5605105"/>
                  </a:cubicBezTo>
                  <a:cubicBezTo>
                    <a:pt x="1533660" y="5606682"/>
                    <a:pt x="1543460" y="5608613"/>
                    <a:pt x="1553325" y="5609865"/>
                  </a:cubicBezTo>
                  <a:lnTo>
                    <a:pt x="1582813" y="5613593"/>
                  </a:lnTo>
                  <a:lnTo>
                    <a:pt x="1612301" y="5617321"/>
                  </a:lnTo>
                  <a:lnTo>
                    <a:pt x="1641863" y="5619910"/>
                  </a:lnTo>
                  <a:cubicBezTo>
                    <a:pt x="1799348" y="5633940"/>
                    <a:pt x="1957913" y="5625770"/>
                    <a:pt x="2117508" y="5595156"/>
                  </a:cubicBezTo>
                  <a:cubicBezTo>
                    <a:pt x="2277124" y="5564895"/>
                    <a:pt x="2437004" y="5512449"/>
                    <a:pt x="2597368" y="5447381"/>
                  </a:cubicBezTo>
                  <a:cubicBezTo>
                    <a:pt x="2757791" y="5382096"/>
                    <a:pt x="2918855" y="5304464"/>
                    <a:pt x="3082968" y="5223245"/>
                  </a:cubicBezTo>
                  <a:lnTo>
                    <a:pt x="3334855" y="5097383"/>
                  </a:lnTo>
                  <a:cubicBezTo>
                    <a:pt x="3423528" y="5054142"/>
                    <a:pt x="3511773" y="5013798"/>
                    <a:pt x="3599509" y="4976217"/>
                  </a:cubicBezTo>
                  <a:cubicBezTo>
                    <a:pt x="3774960" y="4900701"/>
                    <a:pt x="3948276" y="4837481"/>
                    <a:pt x="4112002" y="4766359"/>
                  </a:cubicBezTo>
                  <a:cubicBezTo>
                    <a:pt x="4193972" y="4730827"/>
                    <a:pt x="4273429" y="4692997"/>
                    <a:pt x="4348983" y="4649833"/>
                  </a:cubicBezTo>
                  <a:cubicBezTo>
                    <a:pt x="4424508" y="4606778"/>
                    <a:pt x="4496050" y="4558250"/>
                    <a:pt x="4560505" y="4501564"/>
                  </a:cubicBezTo>
                  <a:cubicBezTo>
                    <a:pt x="4625198" y="4445289"/>
                    <a:pt x="4682991" y="4381021"/>
                    <a:pt x="4731963" y="4309870"/>
                  </a:cubicBezTo>
                  <a:cubicBezTo>
                    <a:pt x="4781043" y="4238747"/>
                    <a:pt x="4821275" y="4160848"/>
                    <a:pt x="4852344" y="4078640"/>
                  </a:cubicBezTo>
                  <a:lnTo>
                    <a:pt x="4863972" y="4047790"/>
                  </a:lnTo>
                  <a:lnTo>
                    <a:pt x="4874144" y="4016320"/>
                  </a:lnTo>
                  <a:lnTo>
                    <a:pt x="4884127" y="3984682"/>
                  </a:lnTo>
                  <a:cubicBezTo>
                    <a:pt x="4887242" y="3973925"/>
                    <a:pt x="4889981" y="3962835"/>
                    <a:pt x="4892800" y="3951883"/>
                  </a:cubicBezTo>
                  <a:lnTo>
                    <a:pt x="4909526" y="3886001"/>
                  </a:lnTo>
                  <a:lnTo>
                    <a:pt x="4917687" y="3852948"/>
                  </a:lnTo>
                  <a:lnTo>
                    <a:pt x="4921768" y="3836422"/>
                  </a:lnTo>
                  <a:lnTo>
                    <a:pt x="4924845" y="3819742"/>
                  </a:lnTo>
                  <a:cubicBezTo>
                    <a:pt x="4933092" y="3775120"/>
                    <a:pt x="4941231" y="3730469"/>
                    <a:pt x="4948230" y="3685744"/>
                  </a:cubicBezTo>
                  <a:cubicBezTo>
                    <a:pt x="4953579" y="3640694"/>
                    <a:pt x="4958249" y="3595577"/>
                    <a:pt x="4962782" y="3550540"/>
                  </a:cubicBezTo>
                  <a:cubicBezTo>
                    <a:pt x="4976580" y="3369692"/>
                    <a:pt x="4965812" y="3187942"/>
                    <a:pt x="4939468" y="3010249"/>
                  </a:cubicBezTo>
                  <a:cubicBezTo>
                    <a:pt x="4912965" y="2832281"/>
                    <a:pt x="4870237" y="2658196"/>
                    <a:pt x="4816901" y="2488224"/>
                  </a:cubicBezTo>
                  <a:cubicBezTo>
                    <a:pt x="4810197" y="2466954"/>
                    <a:pt x="4803984" y="2445582"/>
                    <a:pt x="4797005" y="2424470"/>
                  </a:cubicBezTo>
                  <a:cubicBezTo>
                    <a:pt x="4789399" y="2403537"/>
                    <a:pt x="4781686" y="2382574"/>
                    <a:pt x="4774433" y="2361620"/>
                  </a:cubicBezTo>
                  <a:lnTo>
                    <a:pt x="4752459" y="2298700"/>
                  </a:lnTo>
                  <a:lnTo>
                    <a:pt x="4728083" y="2236526"/>
                  </a:lnTo>
                  <a:cubicBezTo>
                    <a:pt x="4719957" y="2215802"/>
                    <a:pt x="4712352" y="2194869"/>
                    <a:pt x="4704471" y="2174095"/>
                  </a:cubicBezTo>
                  <a:lnTo>
                    <a:pt x="4678399" y="2112626"/>
                  </a:lnTo>
                  <a:lnTo>
                    <a:pt x="4652601" y="2050999"/>
                  </a:lnTo>
                  <a:cubicBezTo>
                    <a:pt x="4643711" y="2030533"/>
                    <a:pt x="4633616" y="2010672"/>
                    <a:pt x="4624205" y="1990415"/>
                  </a:cubicBezTo>
                  <a:lnTo>
                    <a:pt x="4595398" y="1930069"/>
                  </a:lnTo>
                  <a:cubicBezTo>
                    <a:pt x="4585714" y="1909969"/>
                    <a:pt x="4574413" y="1890713"/>
                    <a:pt x="4563827" y="1870952"/>
                  </a:cubicBezTo>
                  <a:lnTo>
                    <a:pt x="4531433" y="1812311"/>
                  </a:lnTo>
                  <a:lnTo>
                    <a:pt x="4523315" y="1797616"/>
                  </a:lnTo>
                  <a:lnTo>
                    <a:pt x="4514482" y="1783425"/>
                  </a:lnTo>
                  <a:lnTo>
                    <a:pt x="4496845" y="1754936"/>
                  </a:lnTo>
                  <a:lnTo>
                    <a:pt x="4461463" y="1697929"/>
                  </a:lnTo>
                  <a:lnTo>
                    <a:pt x="4452660" y="1683629"/>
                  </a:lnTo>
                  <a:lnTo>
                    <a:pt x="4443141" y="1669834"/>
                  </a:lnTo>
                  <a:lnTo>
                    <a:pt x="4424241" y="1642166"/>
                  </a:lnTo>
                  <a:cubicBezTo>
                    <a:pt x="4399005" y="1605265"/>
                    <a:pt x="4374512" y="1567751"/>
                    <a:pt x="4346886" y="1532412"/>
                  </a:cubicBezTo>
                  <a:cubicBezTo>
                    <a:pt x="4240477" y="1388328"/>
                    <a:pt x="4120362" y="1253437"/>
                    <a:pt x="3985497" y="1134649"/>
                  </a:cubicBezTo>
                  <a:cubicBezTo>
                    <a:pt x="3850799" y="1015675"/>
                    <a:pt x="3702920" y="911715"/>
                    <a:pt x="3545665" y="825877"/>
                  </a:cubicBezTo>
                  <a:lnTo>
                    <a:pt x="3486190" y="794756"/>
                  </a:lnTo>
                  <a:cubicBezTo>
                    <a:pt x="3466181" y="784640"/>
                    <a:pt x="3446893" y="773560"/>
                    <a:pt x="3426182" y="764765"/>
                  </a:cubicBezTo>
                  <a:lnTo>
                    <a:pt x="3365044" y="737255"/>
                  </a:lnTo>
                  <a:lnTo>
                    <a:pt x="3334529" y="723514"/>
                  </a:lnTo>
                  <a:cubicBezTo>
                    <a:pt x="3324394" y="718943"/>
                    <a:pt x="3314287" y="714265"/>
                    <a:pt x="3303733" y="710395"/>
                  </a:cubicBezTo>
                  <a:cubicBezTo>
                    <a:pt x="3262013" y="694346"/>
                    <a:pt x="3220711" y="677599"/>
                    <a:pt x="3179033" y="662259"/>
                  </a:cubicBezTo>
                  <a:lnTo>
                    <a:pt x="3052408" y="620447"/>
                  </a:lnTo>
                  <a:lnTo>
                    <a:pt x="2924325" y="584505"/>
                  </a:lnTo>
                  <a:cubicBezTo>
                    <a:pt x="2903106" y="578471"/>
                    <a:pt x="2881119" y="574434"/>
                    <a:pt x="2859667" y="569266"/>
                  </a:cubicBezTo>
                  <a:lnTo>
                    <a:pt x="2795226" y="554085"/>
                  </a:lnTo>
                  <a:cubicBezTo>
                    <a:pt x="2774078" y="548652"/>
                    <a:pt x="2751709" y="544744"/>
                    <a:pt x="2729702" y="540354"/>
                  </a:cubicBezTo>
                  <a:lnTo>
                    <a:pt x="2663758" y="527322"/>
                  </a:lnTo>
                  <a:lnTo>
                    <a:pt x="2630927" y="520495"/>
                  </a:lnTo>
                  <a:lnTo>
                    <a:pt x="2597965" y="515024"/>
                  </a:lnTo>
                  <a:cubicBezTo>
                    <a:pt x="2575970" y="511449"/>
                    <a:pt x="2554112" y="507795"/>
                    <a:pt x="2532205" y="503895"/>
                  </a:cubicBezTo>
                  <a:cubicBezTo>
                    <a:pt x="2357016" y="475037"/>
                    <a:pt x="2182954" y="456682"/>
                    <a:pt x="2010064" y="452552"/>
                  </a:cubicBezTo>
                  <a:cubicBezTo>
                    <a:pt x="1837255" y="448558"/>
                    <a:pt x="1665388" y="457916"/>
                    <a:pt x="1494552" y="485055"/>
                  </a:cubicBezTo>
                  <a:cubicBezTo>
                    <a:pt x="1452133" y="492816"/>
                    <a:pt x="1409569" y="501117"/>
                    <a:pt x="1366896" y="509389"/>
                  </a:cubicBezTo>
                  <a:cubicBezTo>
                    <a:pt x="1324862" y="520035"/>
                    <a:pt x="1282333" y="529505"/>
                    <a:pt x="1240175" y="541045"/>
                  </a:cubicBezTo>
                  <a:lnTo>
                    <a:pt x="1177438" y="560170"/>
                  </a:lnTo>
                  <a:lnTo>
                    <a:pt x="1145987" y="569826"/>
                  </a:lnTo>
                  <a:lnTo>
                    <a:pt x="1130315" y="574669"/>
                  </a:lnTo>
                  <a:lnTo>
                    <a:pt x="1114873" y="580384"/>
                  </a:lnTo>
                  <a:lnTo>
                    <a:pt x="1052839" y="602943"/>
                  </a:lnTo>
                  <a:cubicBezTo>
                    <a:pt x="1032151" y="610499"/>
                    <a:pt x="1011255" y="617535"/>
                    <a:pt x="991135" y="626866"/>
                  </a:cubicBezTo>
                  <a:lnTo>
                    <a:pt x="930179" y="653191"/>
                  </a:lnTo>
                  <a:cubicBezTo>
                    <a:pt x="909850" y="662002"/>
                    <a:pt x="889443" y="670676"/>
                    <a:pt x="869768" y="680937"/>
                  </a:cubicBezTo>
                  <a:lnTo>
                    <a:pt x="810085" y="710734"/>
                  </a:lnTo>
                  <a:cubicBezTo>
                    <a:pt x="790331" y="720859"/>
                    <a:pt x="770124" y="730514"/>
                    <a:pt x="751220" y="741794"/>
                  </a:cubicBezTo>
                  <a:cubicBezTo>
                    <a:pt x="673929" y="784955"/>
                    <a:pt x="598827" y="830326"/>
                    <a:pt x="532669" y="881688"/>
                  </a:cubicBezTo>
                  <a:cubicBezTo>
                    <a:pt x="464226" y="931625"/>
                    <a:pt x="406969" y="988270"/>
                    <a:pt x="354185" y="1050286"/>
                  </a:cubicBezTo>
                  <a:lnTo>
                    <a:pt x="315980" y="1098125"/>
                  </a:lnTo>
                  <a:lnTo>
                    <a:pt x="280345" y="1149782"/>
                  </a:lnTo>
                  <a:cubicBezTo>
                    <a:pt x="268144" y="1166335"/>
                    <a:pt x="257438" y="1185955"/>
                    <a:pt x="245890" y="1203959"/>
                  </a:cubicBezTo>
                  <a:cubicBezTo>
                    <a:pt x="234552" y="1222481"/>
                    <a:pt x="223171" y="1240298"/>
                    <a:pt x="212162" y="1260184"/>
                  </a:cubicBezTo>
                  <a:cubicBezTo>
                    <a:pt x="168299" y="1337574"/>
                    <a:pt x="125055" y="1419360"/>
                    <a:pt x="80716" y="1502476"/>
                  </a:cubicBezTo>
                  <a:lnTo>
                    <a:pt x="0" y="1648841"/>
                  </a:lnTo>
                  <a:lnTo>
                    <a:pt x="0" y="954863"/>
                  </a:lnTo>
                  <a:lnTo>
                    <a:pt x="43491" y="895513"/>
                  </a:lnTo>
                  <a:cubicBezTo>
                    <a:pt x="59888" y="874984"/>
                    <a:pt x="77014" y="854766"/>
                    <a:pt x="93923" y="834489"/>
                  </a:cubicBezTo>
                  <a:cubicBezTo>
                    <a:pt x="163245" y="754880"/>
                    <a:pt x="240806" y="679565"/>
                    <a:pt x="323465" y="617671"/>
                  </a:cubicBezTo>
                  <a:cubicBezTo>
                    <a:pt x="405002" y="553042"/>
                    <a:pt x="490132" y="499230"/>
                    <a:pt x="574777" y="446794"/>
                  </a:cubicBezTo>
                  <a:cubicBezTo>
                    <a:pt x="595733" y="433050"/>
                    <a:pt x="617442" y="421248"/>
                    <a:pt x="638943" y="408925"/>
                  </a:cubicBezTo>
                  <a:lnTo>
                    <a:pt x="703505" y="371742"/>
                  </a:lnTo>
                  <a:cubicBezTo>
                    <a:pt x="724798" y="358900"/>
                    <a:pt x="747120" y="347842"/>
                    <a:pt x="769262" y="336154"/>
                  </a:cubicBezTo>
                  <a:lnTo>
                    <a:pt x="835552" y="301173"/>
                  </a:lnTo>
                  <a:cubicBezTo>
                    <a:pt x="857427" y="289183"/>
                    <a:pt x="880470" y="278896"/>
                    <a:pt x="902979" y="268004"/>
                  </a:cubicBezTo>
                  <a:lnTo>
                    <a:pt x="971127" y="235607"/>
                  </a:lnTo>
                  <a:lnTo>
                    <a:pt x="988238" y="227556"/>
                  </a:lnTo>
                  <a:lnTo>
                    <a:pt x="1005744" y="220191"/>
                  </a:lnTo>
                  <a:lnTo>
                    <a:pt x="1040729" y="205569"/>
                  </a:lnTo>
                  <a:lnTo>
                    <a:pt x="1110835" y="176248"/>
                  </a:lnTo>
                  <a:cubicBezTo>
                    <a:pt x="1157999" y="157703"/>
                    <a:pt x="1206322" y="141323"/>
                    <a:pt x="1254256" y="123796"/>
                  </a:cubicBezTo>
                  <a:cubicBezTo>
                    <a:pt x="1302938" y="108671"/>
                    <a:pt x="1352074" y="94017"/>
                    <a:pt x="1401310" y="79852"/>
                  </a:cubicBezTo>
                  <a:cubicBezTo>
                    <a:pt x="1599497" y="26774"/>
                    <a:pt x="1806373" y="-329"/>
                    <a:pt x="2011811" y="4"/>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4" name="Freeform: Shape 13">
              <a:extLst>
                <a:ext uri="{FF2B5EF4-FFF2-40B4-BE49-F238E27FC236}">
                  <a16:creationId xmlns:a16="http://schemas.microsoft.com/office/drawing/2014/main" id="{06AC5DCC-C3CC-4FD5-AD4E-13A1BE5F7F6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0" y="297400"/>
              <a:ext cx="5215811" cy="6107388"/>
            </a:xfrm>
            <a:custGeom>
              <a:avLst/>
              <a:gdLst>
                <a:gd name="connsiteX0" fmla="*/ 1869139 w 5215811"/>
                <a:gd name="connsiteY0" fmla="*/ 9 h 6107388"/>
                <a:gd name="connsiteX1" fmla="*/ 2791149 w 5215811"/>
                <a:gd name="connsiteY1" fmla="*/ 130229 h 6107388"/>
                <a:gd name="connsiteX2" fmla="*/ 4760307 w 5215811"/>
                <a:gd name="connsiteY2" fmla="*/ 1608408 h 6107388"/>
                <a:gd name="connsiteX3" fmla="*/ 5108574 w 5215811"/>
                <a:gd name="connsiteY3" fmla="*/ 4050383 h 6107388"/>
                <a:gd name="connsiteX4" fmla="*/ 3434916 w 5215811"/>
                <a:gd name="connsiteY4" fmla="*/ 5503134 h 6107388"/>
                <a:gd name="connsiteX5" fmla="*/ 1137841 w 5215811"/>
                <a:gd name="connsiteY5" fmla="*/ 6033968 h 6107388"/>
                <a:gd name="connsiteX6" fmla="*/ 217555 w 5215811"/>
                <a:gd name="connsiteY6" fmla="*/ 5598945 h 6107388"/>
                <a:gd name="connsiteX7" fmla="*/ 0 w 5215811"/>
                <a:gd name="connsiteY7" fmla="*/ 5419622 h 6107388"/>
                <a:gd name="connsiteX8" fmla="*/ 0 w 5215811"/>
                <a:gd name="connsiteY8" fmla="*/ 4571683 h 6107388"/>
                <a:gd name="connsiteX9" fmla="*/ 18056 w 5215811"/>
                <a:gd name="connsiteY9" fmla="*/ 4599282 h 6107388"/>
                <a:gd name="connsiteX10" fmla="*/ 358324 w 5215811"/>
                <a:gd name="connsiteY10" fmla="*/ 4988154 h 6107388"/>
                <a:gd name="connsiteX11" fmla="*/ 1282741 w 5215811"/>
                <a:gd name="connsiteY11" fmla="*/ 5493193 h 6107388"/>
                <a:gd name="connsiteX12" fmla="*/ 2172794 w 5215811"/>
                <a:gd name="connsiteY12" fmla="*/ 5470630 h 6107388"/>
                <a:gd name="connsiteX13" fmla="*/ 3146893 w 5215811"/>
                <a:gd name="connsiteY13" fmla="*/ 5016296 h 6107388"/>
                <a:gd name="connsiteX14" fmla="*/ 3574114 w 5215811"/>
                <a:gd name="connsiteY14" fmla="*/ 4791124 h 6107388"/>
                <a:gd name="connsiteX15" fmla="*/ 4244948 w 5215811"/>
                <a:gd name="connsiteY15" fmla="*/ 4392664 h 6107388"/>
                <a:gd name="connsiteX16" fmla="*/ 4556385 w 5215811"/>
                <a:gd name="connsiteY16" fmla="*/ 3902656 h 6107388"/>
                <a:gd name="connsiteX17" fmla="*/ 4616354 w 5215811"/>
                <a:gd name="connsiteY17" fmla="*/ 2851680 h 6107388"/>
                <a:gd name="connsiteX18" fmla="*/ 4269266 w 5215811"/>
                <a:gd name="connsiteY18" fmla="*/ 1889625 h 6107388"/>
                <a:gd name="connsiteX19" fmla="*/ 2645976 w 5215811"/>
                <a:gd name="connsiteY19" fmla="*/ 671162 h 6107388"/>
                <a:gd name="connsiteX20" fmla="*/ 1648930 w 5215811"/>
                <a:gd name="connsiteY20" fmla="*/ 573017 h 6107388"/>
                <a:gd name="connsiteX21" fmla="*/ 771768 w 5215811"/>
                <a:gd name="connsiteY21" fmla="*/ 865882 h 6107388"/>
                <a:gd name="connsiteX22" fmla="*/ 433617 w 5215811"/>
                <a:gd name="connsiteY22" fmla="*/ 1119441 h 6107388"/>
                <a:gd name="connsiteX23" fmla="*/ 200571 w 5215811"/>
                <a:gd name="connsiteY23" fmla="*/ 1486480 h 6107388"/>
                <a:gd name="connsiteX24" fmla="*/ 47077 w 5215811"/>
                <a:gd name="connsiteY24" fmla="*/ 1753604 h 6107388"/>
                <a:gd name="connsiteX25" fmla="*/ 0 w 5215811"/>
                <a:gd name="connsiteY25" fmla="*/ 1831655 h 6107388"/>
                <a:gd name="connsiteX26" fmla="*/ 0 w 5215811"/>
                <a:gd name="connsiteY26" fmla="*/ 751112 h 6107388"/>
                <a:gd name="connsiteX27" fmla="*/ 6994 w 5215811"/>
                <a:gd name="connsiteY27" fmla="*/ 742614 h 6107388"/>
                <a:gd name="connsiteX28" fmla="*/ 484047 w 5215811"/>
                <a:gd name="connsiteY28" fmla="*/ 378777 h 6107388"/>
                <a:gd name="connsiteX29" fmla="*/ 1869139 w 5215811"/>
                <a:gd name="connsiteY29" fmla="*/ 9 h 61073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215811" h="6107388">
                  <a:moveTo>
                    <a:pt x="1869139" y="9"/>
                  </a:moveTo>
                  <a:cubicBezTo>
                    <a:pt x="2160924" y="-706"/>
                    <a:pt x="2465752" y="43039"/>
                    <a:pt x="2791149" y="130229"/>
                  </a:cubicBezTo>
                  <a:cubicBezTo>
                    <a:pt x="3651198" y="360678"/>
                    <a:pt x="4339884" y="907924"/>
                    <a:pt x="4760307" y="1608408"/>
                  </a:cubicBezTo>
                  <a:cubicBezTo>
                    <a:pt x="5188180" y="2321320"/>
                    <a:pt x="5338357" y="3192822"/>
                    <a:pt x="5108574" y="4050383"/>
                  </a:cubicBezTo>
                  <a:cubicBezTo>
                    <a:pt x="4880820" y="4900373"/>
                    <a:pt x="4152841" y="5098512"/>
                    <a:pt x="3434916" y="5503134"/>
                  </a:cubicBezTo>
                  <a:cubicBezTo>
                    <a:pt x="2717099" y="5907783"/>
                    <a:pt x="2005568" y="6266474"/>
                    <a:pt x="1137841" y="6033968"/>
                  </a:cubicBezTo>
                  <a:cubicBezTo>
                    <a:pt x="783079" y="5938910"/>
                    <a:pt x="479573" y="5790114"/>
                    <a:pt x="217555" y="5598945"/>
                  </a:cubicBezTo>
                  <a:lnTo>
                    <a:pt x="0" y="5419622"/>
                  </a:lnTo>
                  <a:lnTo>
                    <a:pt x="0" y="4571683"/>
                  </a:lnTo>
                  <a:lnTo>
                    <a:pt x="18056" y="4599282"/>
                  </a:lnTo>
                  <a:cubicBezTo>
                    <a:pt x="124071" y="4746782"/>
                    <a:pt x="237002" y="4875718"/>
                    <a:pt x="358324" y="4988154"/>
                  </a:cubicBezTo>
                  <a:cubicBezTo>
                    <a:pt x="621323" y="5231809"/>
                    <a:pt x="923667" y="5396979"/>
                    <a:pt x="1282741" y="5493193"/>
                  </a:cubicBezTo>
                  <a:cubicBezTo>
                    <a:pt x="1573894" y="5571207"/>
                    <a:pt x="1856732" y="5563878"/>
                    <a:pt x="2172794" y="5470630"/>
                  </a:cubicBezTo>
                  <a:cubicBezTo>
                    <a:pt x="2498985" y="5374183"/>
                    <a:pt x="2832844" y="5193315"/>
                    <a:pt x="3146893" y="5016296"/>
                  </a:cubicBezTo>
                  <a:cubicBezTo>
                    <a:pt x="3293538" y="4933641"/>
                    <a:pt x="3436182" y="4861160"/>
                    <a:pt x="3574114" y="4791124"/>
                  </a:cubicBezTo>
                  <a:cubicBezTo>
                    <a:pt x="3841238" y="4655550"/>
                    <a:pt x="4071901" y="4538375"/>
                    <a:pt x="4244948" y="4392664"/>
                  </a:cubicBezTo>
                  <a:cubicBezTo>
                    <a:pt x="4405844" y="4257259"/>
                    <a:pt x="4501845" y="4106204"/>
                    <a:pt x="4556385" y="3902656"/>
                  </a:cubicBezTo>
                  <a:cubicBezTo>
                    <a:pt x="4649063" y="3556776"/>
                    <a:pt x="4669271" y="3203187"/>
                    <a:pt x="4616354" y="2851680"/>
                  </a:cubicBezTo>
                  <a:cubicBezTo>
                    <a:pt x="4565198" y="2511774"/>
                    <a:pt x="4448474" y="2188147"/>
                    <a:pt x="4269266" y="1889625"/>
                  </a:cubicBezTo>
                  <a:cubicBezTo>
                    <a:pt x="3907781" y="1287586"/>
                    <a:pt x="3331245" y="854780"/>
                    <a:pt x="2645976" y="671162"/>
                  </a:cubicBezTo>
                  <a:cubicBezTo>
                    <a:pt x="2278249" y="572630"/>
                    <a:pt x="1952074" y="540526"/>
                    <a:pt x="1648930" y="573017"/>
                  </a:cubicBezTo>
                  <a:cubicBezTo>
                    <a:pt x="1351746" y="604901"/>
                    <a:pt x="1064785" y="700731"/>
                    <a:pt x="771768" y="865882"/>
                  </a:cubicBezTo>
                  <a:cubicBezTo>
                    <a:pt x="568061" y="980657"/>
                    <a:pt x="486465" y="1058486"/>
                    <a:pt x="433617" y="1119441"/>
                  </a:cubicBezTo>
                  <a:cubicBezTo>
                    <a:pt x="358307" y="1206256"/>
                    <a:pt x="292149" y="1323808"/>
                    <a:pt x="200571" y="1486480"/>
                  </a:cubicBezTo>
                  <a:cubicBezTo>
                    <a:pt x="156644" y="1564432"/>
                    <a:pt x="106654" y="1653214"/>
                    <a:pt x="47077" y="1753604"/>
                  </a:cubicBezTo>
                  <a:lnTo>
                    <a:pt x="0" y="1831655"/>
                  </a:lnTo>
                  <a:lnTo>
                    <a:pt x="0" y="751112"/>
                  </a:lnTo>
                  <a:lnTo>
                    <a:pt x="6994" y="742614"/>
                  </a:lnTo>
                  <a:cubicBezTo>
                    <a:pt x="117721" y="617683"/>
                    <a:pt x="259696" y="505222"/>
                    <a:pt x="484047" y="378777"/>
                  </a:cubicBezTo>
                  <a:cubicBezTo>
                    <a:pt x="932751" y="125890"/>
                    <a:pt x="1382831" y="1200"/>
                    <a:pt x="1869139" y="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5" name="Freeform: Shape 14">
              <a:extLst>
                <a:ext uri="{FF2B5EF4-FFF2-40B4-BE49-F238E27FC236}">
                  <a16:creationId xmlns:a16="http://schemas.microsoft.com/office/drawing/2014/main" id="{4BBCC2F4-EFA7-4AF4-B538-AC4022D90F4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319367"/>
              <a:ext cx="5217956" cy="6100079"/>
            </a:xfrm>
            <a:custGeom>
              <a:avLst/>
              <a:gdLst>
                <a:gd name="connsiteX0" fmla="*/ 1951393 w 5217956"/>
                <a:gd name="connsiteY0" fmla="*/ 82 h 6100079"/>
                <a:gd name="connsiteX1" fmla="*/ 2855177 w 5217956"/>
                <a:gd name="connsiteY1" fmla="*/ 125419 h 6100079"/>
                <a:gd name="connsiteX2" fmla="*/ 4779341 w 5217956"/>
                <a:gd name="connsiteY2" fmla="*/ 1591542 h 6100079"/>
                <a:gd name="connsiteX3" fmla="*/ 5108573 w 5217956"/>
                <a:gd name="connsiteY3" fmla="*/ 4028416 h 6100079"/>
                <a:gd name="connsiteX4" fmla="*/ 3459358 w 5217956"/>
                <a:gd name="connsiteY4" fmla="*/ 5487716 h 6100079"/>
                <a:gd name="connsiteX5" fmla="*/ 1203274 w 5217956"/>
                <a:gd name="connsiteY5" fmla="*/ 6029534 h 6100079"/>
                <a:gd name="connsiteX6" fmla="*/ 59920 w 5217956"/>
                <a:gd name="connsiteY6" fmla="*/ 5396467 h 6100079"/>
                <a:gd name="connsiteX7" fmla="*/ 0 w 5217956"/>
                <a:gd name="connsiteY7" fmla="*/ 5333382 h 6100079"/>
                <a:gd name="connsiteX8" fmla="*/ 0 w 5217956"/>
                <a:gd name="connsiteY8" fmla="*/ 4205833 h 6100079"/>
                <a:gd name="connsiteX9" fmla="*/ 58036 w 5217956"/>
                <a:gd name="connsiteY9" fmla="*/ 4310048 h 6100079"/>
                <a:gd name="connsiteX10" fmla="*/ 520779 w 5217956"/>
                <a:gd name="connsiteY10" fmla="*/ 4907591 h 6100079"/>
                <a:gd name="connsiteX11" fmla="*/ 1377154 w 5217956"/>
                <a:gd name="connsiteY11" fmla="*/ 5380604 h 6100079"/>
                <a:gd name="connsiteX12" fmla="*/ 3123340 w 5217956"/>
                <a:gd name="connsiteY12" fmla="*/ 4905715 h 6100079"/>
                <a:gd name="connsiteX13" fmla="*/ 3547863 w 5217956"/>
                <a:gd name="connsiteY13" fmla="*/ 4676342 h 6100079"/>
                <a:gd name="connsiteX14" fmla="*/ 4186753 w 5217956"/>
                <a:gd name="connsiteY14" fmla="*/ 4289376 h 6100079"/>
                <a:gd name="connsiteX15" fmla="*/ 4459565 w 5217956"/>
                <a:gd name="connsiteY15" fmla="*/ 3854399 h 6100079"/>
                <a:gd name="connsiteX16" fmla="*/ 4521015 w 5217956"/>
                <a:gd name="connsiteY16" fmla="*/ 2849377 h 6100079"/>
                <a:gd name="connsiteX17" fmla="*/ 4199723 w 5217956"/>
                <a:gd name="connsiteY17" fmla="*/ 1931213 h 6100079"/>
                <a:gd name="connsiteX18" fmla="*/ 2681217 w 5217956"/>
                <a:gd name="connsiteY18" fmla="*/ 774211 h 6100079"/>
                <a:gd name="connsiteX19" fmla="*/ 926547 w 5217956"/>
                <a:gd name="connsiteY19" fmla="*/ 967112 h 6100079"/>
                <a:gd name="connsiteX20" fmla="*/ 622677 w 5217956"/>
                <a:gd name="connsiteY20" fmla="*/ 1197863 h 6100079"/>
                <a:gd name="connsiteX21" fmla="*/ 404892 w 5217956"/>
                <a:gd name="connsiteY21" fmla="*/ 1547314 h 6100079"/>
                <a:gd name="connsiteX22" fmla="*/ 40135 w 5217956"/>
                <a:gd name="connsiteY22" fmla="*/ 2159090 h 6100079"/>
                <a:gd name="connsiteX23" fmla="*/ 0 w 5217956"/>
                <a:gd name="connsiteY23" fmla="*/ 2219367 h 6100079"/>
                <a:gd name="connsiteX24" fmla="*/ 0 w 5217956"/>
                <a:gd name="connsiteY24" fmla="*/ 915659 h 6100079"/>
                <a:gd name="connsiteX25" fmla="*/ 58609 w 5217956"/>
                <a:gd name="connsiteY25" fmla="*/ 828051 h 6100079"/>
                <a:gd name="connsiteX26" fmla="*/ 590688 w 5217956"/>
                <a:gd name="connsiteY26" fmla="*/ 385385 h 6100079"/>
                <a:gd name="connsiteX27" fmla="*/ 1951393 w 5217956"/>
                <a:gd name="connsiteY27" fmla="*/ 82 h 61000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5217956" h="6100079">
                  <a:moveTo>
                    <a:pt x="1951393" y="82"/>
                  </a:moveTo>
                  <a:cubicBezTo>
                    <a:pt x="2237631" y="-2119"/>
                    <a:pt x="2536431" y="40011"/>
                    <a:pt x="2855177" y="125419"/>
                  </a:cubicBezTo>
                  <a:cubicBezTo>
                    <a:pt x="3697704" y="351173"/>
                    <a:pt x="4370490" y="894159"/>
                    <a:pt x="4779341" y="1591542"/>
                  </a:cubicBezTo>
                  <a:cubicBezTo>
                    <a:pt x="5195534" y="2301324"/>
                    <a:pt x="5338356" y="3170855"/>
                    <a:pt x="5108573" y="4028416"/>
                  </a:cubicBezTo>
                  <a:cubicBezTo>
                    <a:pt x="4880819" y="4878406"/>
                    <a:pt x="4165603" y="5079965"/>
                    <a:pt x="3459358" y="5487716"/>
                  </a:cubicBezTo>
                  <a:cubicBezTo>
                    <a:pt x="2753114" y="5895466"/>
                    <a:pt x="2053264" y="6257288"/>
                    <a:pt x="1203274" y="6029534"/>
                  </a:cubicBezTo>
                  <a:cubicBezTo>
                    <a:pt x="739884" y="5905369"/>
                    <a:pt x="366399" y="5685345"/>
                    <a:pt x="59920" y="5396467"/>
                  </a:cubicBezTo>
                  <a:lnTo>
                    <a:pt x="0" y="5333382"/>
                  </a:lnTo>
                  <a:lnTo>
                    <a:pt x="0" y="4205833"/>
                  </a:lnTo>
                  <a:lnTo>
                    <a:pt x="58036" y="4310048"/>
                  </a:lnTo>
                  <a:cubicBezTo>
                    <a:pt x="197935" y="4550245"/>
                    <a:pt x="350594" y="4747142"/>
                    <a:pt x="520779" y="4907591"/>
                  </a:cubicBezTo>
                  <a:cubicBezTo>
                    <a:pt x="763600" y="5136565"/>
                    <a:pt x="1043821" y="5291288"/>
                    <a:pt x="1377154" y="5380604"/>
                  </a:cubicBezTo>
                  <a:cubicBezTo>
                    <a:pt x="1963029" y="5537589"/>
                    <a:pt x="2470519" y="5282804"/>
                    <a:pt x="3123340" y="4905715"/>
                  </a:cubicBezTo>
                  <a:cubicBezTo>
                    <a:pt x="3269800" y="4821157"/>
                    <a:pt x="3411134" y="4747512"/>
                    <a:pt x="3547863" y="4676342"/>
                  </a:cubicBezTo>
                  <a:cubicBezTo>
                    <a:pt x="3804497" y="4542710"/>
                    <a:pt x="4026085" y="4427393"/>
                    <a:pt x="4186753" y="4289376"/>
                  </a:cubicBezTo>
                  <a:cubicBezTo>
                    <a:pt x="4329009" y="4167293"/>
                    <a:pt x="4410589" y="4037181"/>
                    <a:pt x="4459565" y="3854399"/>
                  </a:cubicBezTo>
                  <a:cubicBezTo>
                    <a:pt x="4548302" y="3523229"/>
                    <a:pt x="4568981" y="3185183"/>
                    <a:pt x="4521015" y="2849377"/>
                  </a:cubicBezTo>
                  <a:cubicBezTo>
                    <a:pt x="4474709" y="2524680"/>
                    <a:pt x="4366564" y="2215756"/>
                    <a:pt x="4199723" y="1931213"/>
                  </a:cubicBezTo>
                  <a:cubicBezTo>
                    <a:pt x="3863270" y="1357325"/>
                    <a:pt x="3323982" y="946439"/>
                    <a:pt x="2681217" y="774211"/>
                  </a:cubicBezTo>
                  <a:cubicBezTo>
                    <a:pt x="2001139" y="591984"/>
                    <a:pt x="1476322" y="649699"/>
                    <a:pt x="926547" y="967112"/>
                  </a:cubicBezTo>
                  <a:cubicBezTo>
                    <a:pt x="740730" y="1074393"/>
                    <a:pt x="668642" y="1143989"/>
                    <a:pt x="622677" y="1197863"/>
                  </a:cubicBezTo>
                  <a:cubicBezTo>
                    <a:pt x="555599" y="1276450"/>
                    <a:pt x="492360" y="1390031"/>
                    <a:pt x="404892" y="1547314"/>
                  </a:cubicBezTo>
                  <a:cubicBezTo>
                    <a:pt x="317047" y="1705133"/>
                    <a:pt x="204816" y="1906756"/>
                    <a:pt x="40135" y="2159090"/>
                  </a:cubicBezTo>
                  <a:lnTo>
                    <a:pt x="0" y="2219367"/>
                  </a:lnTo>
                  <a:lnTo>
                    <a:pt x="0" y="915659"/>
                  </a:lnTo>
                  <a:lnTo>
                    <a:pt x="58609" y="828051"/>
                  </a:lnTo>
                  <a:cubicBezTo>
                    <a:pt x="177453" y="670481"/>
                    <a:pt x="325846" y="538291"/>
                    <a:pt x="590688" y="385385"/>
                  </a:cubicBezTo>
                  <a:cubicBezTo>
                    <a:pt x="1032158" y="130559"/>
                    <a:pt x="1474329" y="3750"/>
                    <a:pt x="1951393" y="8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6" name="Freeform: Shape 15">
              <a:extLst>
                <a:ext uri="{FF2B5EF4-FFF2-40B4-BE49-F238E27FC236}">
                  <a16:creationId xmlns:a16="http://schemas.microsoft.com/office/drawing/2014/main" id="{2A9D1364-B6A3-44CB-9FBA-C528F0CE909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0" y="319367"/>
              <a:ext cx="5217957" cy="6100079"/>
            </a:xfrm>
            <a:custGeom>
              <a:avLst/>
              <a:gdLst>
                <a:gd name="connsiteX0" fmla="*/ 1951394 w 5217957"/>
                <a:gd name="connsiteY0" fmla="*/ 82 h 6100079"/>
                <a:gd name="connsiteX1" fmla="*/ 2855178 w 5217957"/>
                <a:gd name="connsiteY1" fmla="*/ 125419 h 6100079"/>
                <a:gd name="connsiteX2" fmla="*/ 4779341 w 5217957"/>
                <a:gd name="connsiteY2" fmla="*/ 1591542 h 6100079"/>
                <a:gd name="connsiteX3" fmla="*/ 5108574 w 5217957"/>
                <a:gd name="connsiteY3" fmla="*/ 4028416 h 6100079"/>
                <a:gd name="connsiteX4" fmla="*/ 3459359 w 5217957"/>
                <a:gd name="connsiteY4" fmla="*/ 5487716 h 6100079"/>
                <a:gd name="connsiteX5" fmla="*/ 1203275 w 5217957"/>
                <a:gd name="connsiteY5" fmla="*/ 6029534 h 6100079"/>
                <a:gd name="connsiteX6" fmla="*/ 59921 w 5217957"/>
                <a:gd name="connsiteY6" fmla="*/ 5396467 h 6100079"/>
                <a:gd name="connsiteX7" fmla="*/ 0 w 5217957"/>
                <a:gd name="connsiteY7" fmla="*/ 5333381 h 6100079"/>
                <a:gd name="connsiteX8" fmla="*/ 0 w 5217957"/>
                <a:gd name="connsiteY8" fmla="*/ 4427327 h 6100079"/>
                <a:gd name="connsiteX9" fmla="*/ 112056 w 5217957"/>
                <a:gd name="connsiteY9" fmla="*/ 4602502 h 6100079"/>
                <a:gd name="connsiteX10" fmla="*/ 443875 w 5217957"/>
                <a:gd name="connsiteY10" fmla="*/ 4989110 h 6100079"/>
                <a:gd name="connsiteX11" fmla="*/ 1348175 w 5217957"/>
                <a:gd name="connsiteY11" fmla="*/ 5488759 h 6100079"/>
                <a:gd name="connsiteX12" fmla="*/ 2221463 w 5217957"/>
                <a:gd name="connsiteY12" fmla="*/ 5461704 h 6100079"/>
                <a:gd name="connsiteX13" fmla="*/ 3179339 w 5217957"/>
                <a:gd name="connsiteY13" fmla="*/ 5003023 h 6100079"/>
                <a:gd name="connsiteX14" fmla="*/ 3599638 w 5217957"/>
                <a:gd name="connsiteY14" fmla="*/ 4775996 h 6100079"/>
                <a:gd name="connsiteX15" fmla="*/ 4259765 w 5217957"/>
                <a:gd name="connsiteY15" fmla="*/ 4374667 h 6100079"/>
                <a:gd name="connsiteX16" fmla="*/ 4567742 w 5217957"/>
                <a:gd name="connsiteY16" fmla="*/ 3883732 h 6100079"/>
                <a:gd name="connsiteX17" fmla="*/ 4631929 w 5217957"/>
                <a:gd name="connsiteY17" fmla="*/ 2833886 h 6100079"/>
                <a:gd name="connsiteX18" fmla="*/ 4296412 w 5217957"/>
                <a:gd name="connsiteY18" fmla="*/ 1874932 h 6100079"/>
                <a:gd name="connsiteX19" fmla="*/ 2710219 w 5217957"/>
                <a:gd name="connsiteY19" fmla="*/ 666410 h 6100079"/>
                <a:gd name="connsiteX20" fmla="*/ 1732642 w 5217957"/>
                <a:gd name="connsiteY20" fmla="*/ 573480 h 6100079"/>
                <a:gd name="connsiteX21" fmla="*/ 870621 w 5217957"/>
                <a:gd name="connsiteY21" fmla="*/ 870402 h 6100079"/>
                <a:gd name="connsiteX22" fmla="*/ 537555 w 5217957"/>
                <a:gd name="connsiteY22" fmla="*/ 1125324 h 6100079"/>
                <a:gd name="connsiteX23" fmla="*/ 306995 w 5217957"/>
                <a:gd name="connsiteY23" fmla="*/ 1493030 h 6100079"/>
                <a:gd name="connsiteX24" fmla="*/ 23579 w 5217957"/>
                <a:gd name="connsiteY24" fmla="*/ 1977465 h 6100079"/>
                <a:gd name="connsiteX25" fmla="*/ 0 w 5217957"/>
                <a:gd name="connsiteY25" fmla="*/ 2014291 h 6100079"/>
                <a:gd name="connsiteX26" fmla="*/ 0 w 5217957"/>
                <a:gd name="connsiteY26" fmla="*/ 915660 h 6100079"/>
                <a:gd name="connsiteX27" fmla="*/ 58609 w 5217957"/>
                <a:gd name="connsiteY27" fmla="*/ 828051 h 6100079"/>
                <a:gd name="connsiteX28" fmla="*/ 590689 w 5217957"/>
                <a:gd name="connsiteY28" fmla="*/ 385385 h 6100079"/>
                <a:gd name="connsiteX29" fmla="*/ 1951394 w 5217957"/>
                <a:gd name="connsiteY29" fmla="*/ 82 h 61000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217957" h="6100079">
                  <a:moveTo>
                    <a:pt x="1951394" y="82"/>
                  </a:moveTo>
                  <a:cubicBezTo>
                    <a:pt x="2237632" y="-2119"/>
                    <a:pt x="2536431" y="40011"/>
                    <a:pt x="2855178" y="125419"/>
                  </a:cubicBezTo>
                  <a:cubicBezTo>
                    <a:pt x="3697704" y="351173"/>
                    <a:pt x="4370491" y="894159"/>
                    <a:pt x="4779341" y="1591542"/>
                  </a:cubicBezTo>
                  <a:cubicBezTo>
                    <a:pt x="5195535" y="2301324"/>
                    <a:pt x="5338357" y="3170855"/>
                    <a:pt x="5108574" y="4028416"/>
                  </a:cubicBezTo>
                  <a:cubicBezTo>
                    <a:pt x="4880820" y="4878406"/>
                    <a:pt x="4165604" y="5079965"/>
                    <a:pt x="3459359" y="5487716"/>
                  </a:cubicBezTo>
                  <a:cubicBezTo>
                    <a:pt x="2753115" y="5895466"/>
                    <a:pt x="2053265" y="6257288"/>
                    <a:pt x="1203275" y="6029534"/>
                  </a:cubicBezTo>
                  <a:cubicBezTo>
                    <a:pt x="739885" y="5905369"/>
                    <a:pt x="366400" y="5685345"/>
                    <a:pt x="59921" y="5396467"/>
                  </a:cubicBezTo>
                  <a:lnTo>
                    <a:pt x="0" y="5333381"/>
                  </a:lnTo>
                  <a:lnTo>
                    <a:pt x="0" y="4427327"/>
                  </a:lnTo>
                  <a:lnTo>
                    <a:pt x="112056" y="4602502"/>
                  </a:lnTo>
                  <a:cubicBezTo>
                    <a:pt x="215300" y="4749260"/>
                    <a:pt x="325419" y="4877443"/>
                    <a:pt x="443875" y="4989110"/>
                  </a:cubicBezTo>
                  <a:cubicBezTo>
                    <a:pt x="700709" y="5231113"/>
                    <a:pt x="996455" y="5394516"/>
                    <a:pt x="1348175" y="5488759"/>
                  </a:cubicBezTo>
                  <a:cubicBezTo>
                    <a:pt x="1633379" y="5565179"/>
                    <a:pt x="1910917" y="5556430"/>
                    <a:pt x="2221463" y="5461704"/>
                  </a:cubicBezTo>
                  <a:cubicBezTo>
                    <a:pt x="2541923" y="5363721"/>
                    <a:pt x="2870374" y="5181404"/>
                    <a:pt x="3179339" y="5003023"/>
                  </a:cubicBezTo>
                  <a:cubicBezTo>
                    <a:pt x="3323713" y="4919760"/>
                    <a:pt x="3463978" y="4846641"/>
                    <a:pt x="3599638" y="4775996"/>
                  </a:cubicBezTo>
                  <a:cubicBezTo>
                    <a:pt x="3862436" y="4639263"/>
                    <a:pt x="4089314" y="4521074"/>
                    <a:pt x="4259765" y="4374667"/>
                  </a:cubicBezTo>
                  <a:cubicBezTo>
                    <a:pt x="4418282" y="4238625"/>
                    <a:pt x="4513201" y="4087280"/>
                    <a:pt x="4567742" y="3883732"/>
                  </a:cubicBezTo>
                  <a:cubicBezTo>
                    <a:pt x="4660420" y="3537853"/>
                    <a:pt x="4682033" y="3184640"/>
                    <a:pt x="4631929" y="2833886"/>
                  </a:cubicBezTo>
                  <a:cubicBezTo>
                    <a:pt x="4583584" y="2494734"/>
                    <a:pt x="4470646" y="2172121"/>
                    <a:pt x="4296412" y="1874932"/>
                  </a:cubicBezTo>
                  <a:cubicBezTo>
                    <a:pt x="3944879" y="1275559"/>
                    <a:pt x="3381537" y="846289"/>
                    <a:pt x="2710219" y="666410"/>
                  </a:cubicBezTo>
                  <a:cubicBezTo>
                    <a:pt x="2349955" y="569877"/>
                    <a:pt x="2030161" y="539483"/>
                    <a:pt x="1732642" y="573480"/>
                  </a:cubicBezTo>
                  <a:cubicBezTo>
                    <a:pt x="1440866" y="606814"/>
                    <a:pt x="1158880" y="703976"/>
                    <a:pt x="870621" y="870402"/>
                  </a:cubicBezTo>
                  <a:cubicBezTo>
                    <a:pt x="670160" y="986048"/>
                    <a:pt x="589753" y="1064195"/>
                    <a:pt x="537555" y="1125324"/>
                  </a:cubicBezTo>
                  <a:cubicBezTo>
                    <a:pt x="463218" y="1212400"/>
                    <a:pt x="397708" y="1330125"/>
                    <a:pt x="306995" y="1493030"/>
                  </a:cubicBezTo>
                  <a:cubicBezTo>
                    <a:pt x="234596" y="1623167"/>
                    <a:pt x="145436" y="1783409"/>
                    <a:pt x="23579" y="1977465"/>
                  </a:cubicBezTo>
                  <a:lnTo>
                    <a:pt x="0" y="2014291"/>
                  </a:lnTo>
                  <a:lnTo>
                    <a:pt x="0" y="915660"/>
                  </a:lnTo>
                  <a:lnTo>
                    <a:pt x="58609" y="828051"/>
                  </a:lnTo>
                  <a:cubicBezTo>
                    <a:pt x="177453" y="670481"/>
                    <a:pt x="325847" y="538291"/>
                    <a:pt x="590689" y="385385"/>
                  </a:cubicBezTo>
                  <a:cubicBezTo>
                    <a:pt x="1032159" y="130559"/>
                    <a:pt x="1474330" y="3750"/>
                    <a:pt x="1951394" y="8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sp>
        <p:nvSpPr>
          <p:cNvPr id="2" name="Tytuł 1">
            <a:extLst>
              <a:ext uri="{FF2B5EF4-FFF2-40B4-BE49-F238E27FC236}">
                <a16:creationId xmlns:a16="http://schemas.microsoft.com/office/drawing/2014/main" id="{8EED2A25-BB60-4470-A45D-696F68CE13A1}"/>
              </a:ext>
            </a:extLst>
          </p:cNvPr>
          <p:cNvSpPr>
            <a:spLocks noGrp="1"/>
          </p:cNvSpPr>
          <p:nvPr>
            <p:ph type="title"/>
          </p:nvPr>
        </p:nvSpPr>
        <p:spPr>
          <a:xfrm>
            <a:off x="640080" y="1243013"/>
            <a:ext cx="3855720" cy="4371974"/>
          </a:xfrm>
        </p:spPr>
        <p:txBody>
          <a:bodyPr>
            <a:normAutofit/>
          </a:bodyPr>
          <a:lstStyle/>
          <a:p>
            <a:r>
              <a:rPr lang="pl-PL" sz="3600">
                <a:solidFill>
                  <a:schemeClr val="tx2"/>
                </a:solidFill>
              </a:rPr>
              <a:t>Jak to działa w praktyce – asystent notujący</a:t>
            </a:r>
          </a:p>
        </p:txBody>
      </p:sp>
      <p:sp>
        <p:nvSpPr>
          <p:cNvPr id="3" name="Symbol zastępczy zawartości 2">
            <a:extLst>
              <a:ext uri="{FF2B5EF4-FFF2-40B4-BE49-F238E27FC236}">
                <a16:creationId xmlns:a16="http://schemas.microsoft.com/office/drawing/2014/main" id="{67CB64AF-A687-4552-8145-AFD54B54E2C4}"/>
              </a:ext>
            </a:extLst>
          </p:cNvPr>
          <p:cNvSpPr>
            <a:spLocks noGrp="1"/>
          </p:cNvSpPr>
          <p:nvPr>
            <p:ph idx="1"/>
          </p:nvPr>
        </p:nvSpPr>
        <p:spPr>
          <a:xfrm>
            <a:off x="6172200" y="804672"/>
            <a:ext cx="5221224" cy="5230368"/>
          </a:xfrm>
        </p:spPr>
        <p:txBody>
          <a:bodyPr anchor="ctr">
            <a:normAutofit/>
          </a:bodyPr>
          <a:lstStyle/>
          <a:p>
            <a:pPr>
              <a:buFont typeface="Arial" panose="020B0604020202020204" pitchFamily="34" charset="0"/>
              <a:buChar char="•"/>
            </a:pPr>
            <a:r>
              <a:rPr lang="pl-PL" sz="1800" b="1">
                <a:solidFill>
                  <a:schemeClr val="tx2"/>
                </a:solidFill>
              </a:rPr>
              <a:t>Dobrowolność i anonimowość.</a:t>
            </a:r>
            <a:r>
              <a:rPr lang="pl-PL" sz="1800">
                <a:solidFill>
                  <a:schemeClr val="tx2"/>
                </a:solidFill>
              </a:rPr>
              <a:t> Często proces ten jest koordynowany przez uniwersyteckie Biuro ds. Osób z Niepełnosprawnościami, aby zapewnić anonimowość obu stronom.</a:t>
            </a:r>
          </a:p>
          <a:p>
            <a:pPr>
              <a:buFont typeface="Arial" panose="020B0604020202020204" pitchFamily="34" charset="0"/>
              <a:buChar char="•"/>
            </a:pPr>
            <a:r>
              <a:rPr lang="pl-PL" sz="1800" b="1">
                <a:solidFill>
                  <a:schemeClr val="tx2"/>
                </a:solidFill>
              </a:rPr>
              <a:t>Wynagrodzenie.</a:t>
            </a:r>
            <a:r>
              <a:rPr lang="pl-PL" sz="1800">
                <a:solidFill>
                  <a:schemeClr val="tx2"/>
                </a:solidFill>
              </a:rPr>
              <a:t> W wielu krajach (i na niektórych polskich uczelniach) </a:t>
            </a:r>
            <a:r>
              <a:rPr lang="pl-PL" sz="1800" i="1">
                <a:solidFill>
                  <a:schemeClr val="tx2"/>
                </a:solidFill>
              </a:rPr>
              <a:t>asystent notujący” </a:t>
            </a:r>
            <a:r>
              <a:rPr lang="pl-PL" sz="1800">
                <a:solidFill>
                  <a:schemeClr val="tx2"/>
                </a:solidFill>
              </a:rPr>
              <a:t>otrzymują niewielkie stypendium lub inne benefity za swoją pracę, co podnosi jakość dostarczanych materiałów.</a:t>
            </a:r>
          </a:p>
          <a:p>
            <a:pPr>
              <a:buFont typeface="Arial" panose="020B0604020202020204" pitchFamily="34" charset="0"/>
              <a:buChar char="•"/>
            </a:pPr>
            <a:r>
              <a:rPr lang="pl-PL" sz="1800">
                <a:solidFill>
                  <a:schemeClr val="tx2"/>
                </a:solidFill>
              </a:rPr>
              <a:t>Notatki mogą być przekazywane w formie kserokopii, skanów lub plików tekstowych.</a:t>
            </a:r>
          </a:p>
          <a:p>
            <a:endParaRPr lang="pl-PL" sz="1800">
              <a:solidFill>
                <a:schemeClr val="tx2"/>
              </a:solidFill>
            </a:endParaRPr>
          </a:p>
        </p:txBody>
      </p:sp>
    </p:spTree>
    <p:extLst>
      <p:ext uri="{BB962C8B-B14F-4D97-AF65-F5344CB8AC3E}">
        <p14:creationId xmlns:p14="http://schemas.microsoft.com/office/powerpoint/2010/main" val="4666066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8873D23-2DCF-4B31-A009-95721C06E8E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C13EF075-D4EF-4929-ADBC-91B27DA1995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p>
        </p:txBody>
      </p:sp>
      <p:grpSp>
        <p:nvGrpSpPr>
          <p:cNvPr id="12" name="Group 11">
            <a:extLst>
              <a:ext uri="{FF2B5EF4-FFF2-40B4-BE49-F238E27FC236}">
                <a16:creationId xmlns:a16="http://schemas.microsoft.com/office/drawing/2014/main" id="{DAA26DFA-AAB2-4973-9C17-16D587C7B198}"/>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1863" y="508838"/>
            <a:ext cx="5217958" cy="6239661"/>
            <a:chOff x="-19221" y="251144"/>
            <a:chExt cx="5217958" cy="6239661"/>
          </a:xfrm>
        </p:grpSpPr>
        <p:sp>
          <p:nvSpPr>
            <p:cNvPr id="13" name="Freeform: Shape 12">
              <a:extLst>
                <a:ext uri="{FF2B5EF4-FFF2-40B4-BE49-F238E27FC236}">
                  <a16:creationId xmlns:a16="http://schemas.microsoft.com/office/drawing/2014/main" id="{3F407F11-7321-4BF6-8536-CCE8E342454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251144"/>
              <a:ext cx="5187198" cy="6239661"/>
            </a:xfrm>
            <a:custGeom>
              <a:avLst/>
              <a:gdLst>
                <a:gd name="connsiteX0" fmla="*/ 2011811 w 5187198"/>
                <a:gd name="connsiteY0" fmla="*/ 4 h 6239661"/>
                <a:gd name="connsiteX1" fmla="*/ 2617011 w 5187198"/>
                <a:gd name="connsiteY1" fmla="*/ 70590 h 6239661"/>
                <a:gd name="connsiteX2" fmla="*/ 2690321 w 5187198"/>
                <a:gd name="connsiteY2" fmla="*/ 88146 h 6239661"/>
                <a:gd name="connsiteX3" fmla="*/ 2726863 w 5187198"/>
                <a:gd name="connsiteY3" fmla="*/ 97127 h 6239661"/>
                <a:gd name="connsiteX4" fmla="*/ 2762951 w 5187198"/>
                <a:gd name="connsiteY4" fmla="*/ 107375 h 6239661"/>
                <a:gd name="connsiteX5" fmla="*/ 2834843 w 5187198"/>
                <a:gd name="connsiteY5" fmla="*/ 128493 h 6239661"/>
                <a:gd name="connsiteX6" fmla="*/ 2906574 w 5187198"/>
                <a:gd name="connsiteY6" fmla="*/ 151076 h 6239661"/>
                <a:gd name="connsiteX7" fmla="*/ 3049504 w 5187198"/>
                <a:gd name="connsiteY7" fmla="*/ 202124 h 6239661"/>
                <a:gd name="connsiteX8" fmla="*/ 3189518 w 5187198"/>
                <a:gd name="connsiteY8" fmla="*/ 260159 h 6239661"/>
                <a:gd name="connsiteX9" fmla="*/ 3326048 w 5187198"/>
                <a:gd name="connsiteY9" fmla="*/ 325143 h 6239661"/>
                <a:gd name="connsiteX10" fmla="*/ 3459166 w 5187198"/>
                <a:gd name="connsiteY10" fmla="*/ 395936 h 6239661"/>
                <a:gd name="connsiteX11" fmla="*/ 3588578 w 5187198"/>
                <a:gd name="connsiteY11" fmla="*/ 472343 h 6239661"/>
                <a:gd name="connsiteX12" fmla="*/ 3651864 w 5187198"/>
                <a:gd name="connsiteY12" fmla="*/ 512600 h 6239661"/>
                <a:gd name="connsiteX13" fmla="*/ 3714514 w 5187198"/>
                <a:gd name="connsiteY13" fmla="*/ 553499 h 6239661"/>
                <a:gd name="connsiteX14" fmla="*/ 4181221 w 5187198"/>
                <a:gd name="connsiteY14" fmla="*/ 922912 h 6239661"/>
                <a:gd name="connsiteX15" fmla="*/ 4582963 w 5187198"/>
                <a:gd name="connsiteY15" fmla="*/ 1358264 h 6239661"/>
                <a:gd name="connsiteX16" fmla="*/ 4670721 w 5187198"/>
                <a:gd name="connsiteY16" fmla="*/ 1477644 h 6239661"/>
                <a:gd name="connsiteX17" fmla="*/ 4752378 w 5187198"/>
                <a:gd name="connsiteY17" fmla="*/ 1601187 h 6239661"/>
                <a:gd name="connsiteX18" fmla="*/ 4772168 w 5187198"/>
                <a:gd name="connsiteY18" fmla="*/ 1632456 h 6239661"/>
                <a:gd name="connsiteX19" fmla="*/ 4782117 w 5187198"/>
                <a:gd name="connsiteY19" fmla="*/ 1648104 h 6239661"/>
                <a:gd name="connsiteX20" fmla="*/ 4791381 w 5187198"/>
                <a:gd name="connsiteY20" fmla="*/ 1664150 h 6239661"/>
                <a:gd name="connsiteX21" fmla="*/ 4828190 w 5187198"/>
                <a:gd name="connsiteY21" fmla="*/ 1728379 h 6239661"/>
                <a:gd name="connsiteX22" fmla="*/ 4864832 w 5187198"/>
                <a:gd name="connsiteY22" fmla="*/ 1792796 h 6239661"/>
                <a:gd name="connsiteX23" fmla="*/ 4899201 w 5187198"/>
                <a:gd name="connsiteY23" fmla="*/ 1858342 h 6239661"/>
                <a:gd name="connsiteX24" fmla="*/ 4933266 w 5187198"/>
                <a:gd name="connsiteY24" fmla="*/ 1924155 h 6239661"/>
                <a:gd name="connsiteX25" fmla="*/ 4964403 w 5187198"/>
                <a:gd name="connsiteY25" fmla="*/ 1991384 h 6239661"/>
                <a:gd name="connsiteX26" fmla="*/ 4995019 w 5187198"/>
                <a:gd name="connsiteY26" fmla="*/ 2058823 h 6239661"/>
                <a:gd name="connsiteX27" fmla="*/ 5021999 w 5187198"/>
                <a:gd name="connsiteY27" fmla="*/ 2127723 h 6239661"/>
                <a:gd name="connsiteX28" fmla="*/ 5048321 w 5187198"/>
                <a:gd name="connsiteY28" fmla="*/ 2196908 h 6239661"/>
                <a:gd name="connsiteX29" fmla="*/ 5070546 w 5187198"/>
                <a:gd name="connsiteY29" fmla="*/ 2267547 h 6239661"/>
                <a:gd name="connsiteX30" fmla="*/ 5092171 w 5187198"/>
                <a:gd name="connsiteY30" fmla="*/ 2338256 h 6239661"/>
                <a:gd name="connsiteX31" fmla="*/ 5110305 w 5187198"/>
                <a:gd name="connsiteY31" fmla="*/ 2409886 h 6239661"/>
                <a:gd name="connsiteX32" fmla="*/ 5186393 w 5187198"/>
                <a:gd name="connsiteY32" fmla="*/ 2992022 h 6239661"/>
                <a:gd name="connsiteX33" fmla="*/ 5149045 w 5187198"/>
                <a:gd name="connsiteY33" fmla="*/ 3571816 h 6239661"/>
                <a:gd name="connsiteX34" fmla="*/ 5126572 w 5187198"/>
                <a:gd name="connsiteY34" fmla="*/ 3714520 h 6239661"/>
                <a:gd name="connsiteX35" fmla="*/ 5099067 w 5187198"/>
                <a:gd name="connsiteY35" fmla="*/ 3856108 h 6239661"/>
                <a:gd name="connsiteX36" fmla="*/ 5095699 w 5187198"/>
                <a:gd name="connsiteY36" fmla="*/ 3873868 h 6239661"/>
                <a:gd name="connsiteX37" fmla="*/ 5091573 w 5187198"/>
                <a:gd name="connsiteY37" fmla="*/ 3891426 h 6239661"/>
                <a:gd name="connsiteX38" fmla="*/ 5083324 w 5187198"/>
                <a:gd name="connsiteY38" fmla="*/ 3926541 h 6239661"/>
                <a:gd name="connsiteX39" fmla="*/ 5067256 w 5187198"/>
                <a:gd name="connsiteY39" fmla="*/ 3996889 h 6239661"/>
                <a:gd name="connsiteX40" fmla="*/ 5059194 w 5187198"/>
                <a:gd name="connsiteY40" fmla="*/ 4032171 h 6239661"/>
                <a:gd name="connsiteX41" fmla="*/ 5049522 w 5187198"/>
                <a:gd name="connsiteY41" fmla="*/ 4067833 h 6239661"/>
                <a:gd name="connsiteX42" fmla="*/ 5040067 w 5187198"/>
                <a:gd name="connsiteY42" fmla="*/ 4103553 h 6239661"/>
                <a:gd name="connsiteX43" fmla="*/ 5028960 w 5187198"/>
                <a:gd name="connsiteY43" fmla="*/ 4138946 h 6239661"/>
                <a:gd name="connsiteX44" fmla="*/ 4917351 w 5187198"/>
                <a:gd name="connsiteY44" fmla="*/ 4417041 h 6239661"/>
                <a:gd name="connsiteX45" fmla="*/ 4756163 w 5187198"/>
                <a:gd name="connsiteY45" fmla="*/ 4676402 h 6239661"/>
                <a:gd name="connsiteX46" fmla="*/ 4322493 w 5187198"/>
                <a:gd name="connsiteY46" fmla="*/ 5105604 h 6239661"/>
                <a:gd name="connsiteX47" fmla="*/ 3840510 w 5187198"/>
                <a:gd name="connsiteY47" fmla="*/ 5429590 h 6239661"/>
                <a:gd name="connsiteX48" fmla="*/ 3606447 w 5187198"/>
                <a:gd name="connsiteY48" fmla="*/ 5572862 h 6239661"/>
                <a:gd name="connsiteX49" fmla="*/ 3488814 w 5187198"/>
                <a:gd name="connsiteY49" fmla="*/ 5647178 h 6239661"/>
                <a:gd name="connsiteX50" fmla="*/ 3365864 w 5187198"/>
                <a:gd name="connsiteY50" fmla="*/ 5722735 h 6239661"/>
                <a:gd name="connsiteX51" fmla="*/ 2839486 w 5187198"/>
                <a:gd name="connsiteY51" fmla="*/ 5999120 h 6239661"/>
                <a:gd name="connsiteX52" fmla="*/ 2242423 w 5187198"/>
                <a:gd name="connsiteY52" fmla="*/ 6192346 h 6239661"/>
                <a:gd name="connsiteX53" fmla="*/ 1589380 w 5187198"/>
                <a:gd name="connsiteY53" fmla="*/ 6230657 h 6239661"/>
                <a:gd name="connsiteX54" fmla="*/ 1548244 w 5187198"/>
                <a:gd name="connsiteY54" fmla="*/ 6226706 h 6239661"/>
                <a:gd name="connsiteX55" fmla="*/ 1507348 w 5187198"/>
                <a:gd name="connsiteY55" fmla="*/ 6221428 h 6239661"/>
                <a:gd name="connsiteX56" fmla="*/ 1466401 w 5187198"/>
                <a:gd name="connsiteY56" fmla="*/ 6215904 h 6239661"/>
                <a:gd name="connsiteX57" fmla="*/ 1425773 w 5187198"/>
                <a:gd name="connsiteY57" fmla="*/ 6209191 h 6239661"/>
                <a:gd name="connsiteX58" fmla="*/ 1344960 w 5187198"/>
                <a:gd name="connsiteY58" fmla="*/ 6193681 h 6239661"/>
                <a:gd name="connsiteX59" fmla="*/ 1265007 w 5187198"/>
                <a:gd name="connsiteY59" fmla="*/ 6175388 h 6239661"/>
                <a:gd name="connsiteX60" fmla="*/ 1225415 w 5187198"/>
                <a:gd name="connsiteY60" fmla="*/ 6165243 h 6239661"/>
                <a:gd name="connsiteX61" fmla="*/ 1186567 w 5187198"/>
                <a:gd name="connsiteY61" fmla="*/ 6154486 h 6239661"/>
                <a:gd name="connsiteX62" fmla="*/ 1111158 w 5187198"/>
                <a:gd name="connsiteY62" fmla="*/ 6130918 h 6239661"/>
                <a:gd name="connsiteX63" fmla="*/ 1035915 w 5187198"/>
                <a:gd name="connsiteY63" fmla="*/ 6107163 h 6239661"/>
                <a:gd name="connsiteX64" fmla="*/ 961579 w 5187198"/>
                <a:gd name="connsiteY64" fmla="*/ 6079594 h 6239661"/>
                <a:gd name="connsiteX65" fmla="*/ 395297 w 5187198"/>
                <a:gd name="connsiteY65" fmla="*/ 5792812 h 6239661"/>
                <a:gd name="connsiteX66" fmla="*/ 265239 w 5187198"/>
                <a:gd name="connsiteY66" fmla="*/ 5701511 h 6239661"/>
                <a:gd name="connsiteX67" fmla="*/ 233756 w 5187198"/>
                <a:gd name="connsiteY67" fmla="*/ 5677542 h 6239661"/>
                <a:gd name="connsiteX68" fmla="*/ 202800 w 5187198"/>
                <a:gd name="connsiteY68" fmla="*/ 5652902 h 6239661"/>
                <a:gd name="connsiteX69" fmla="*/ 140918 w 5187198"/>
                <a:gd name="connsiteY69" fmla="*/ 5603515 h 6239661"/>
                <a:gd name="connsiteX70" fmla="*/ 110625 w 5187198"/>
                <a:gd name="connsiteY70" fmla="*/ 5578127 h 6239661"/>
                <a:gd name="connsiteX71" fmla="*/ 95631 w 5187198"/>
                <a:gd name="connsiteY71" fmla="*/ 5565299 h 6239661"/>
                <a:gd name="connsiteX72" fmla="*/ 81966 w 5187198"/>
                <a:gd name="connsiteY72" fmla="*/ 5550973 h 6239661"/>
                <a:gd name="connsiteX73" fmla="*/ 27991 w 5187198"/>
                <a:gd name="connsiteY73" fmla="*/ 5493272 h 6239661"/>
                <a:gd name="connsiteX74" fmla="*/ 1454 w 5187198"/>
                <a:gd name="connsiteY74" fmla="*/ 5464252 h 6239661"/>
                <a:gd name="connsiteX75" fmla="*/ 0 w 5187198"/>
                <a:gd name="connsiteY75" fmla="*/ 5462518 h 6239661"/>
                <a:gd name="connsiteX76" fmla="*/ 0 w 5187198"/>
                <a:gd name="connsiteY76" fmla="*/ 4720187 h 6239661"/>
                <a:gd name="connsiteX77" fmla="*/ 109684 w 5187198"/>
                <a:gd name="connsiteY77" fmla="*/ 4836724 h 6239661"/>
                <a:gd name="connsiteX78" fmla="*/ 306959 w 5187198"/>
                <a:gd name="connsiteY78" fmla="*/ 5007200 h 6239661"/>
                <a:gd name="connsiteX79" fmla="*/ 358101 w 5187198"/>
                <a:gd name="connsiteY79" fmla="*/ 5046057 h 6239661"/>
                <a:gd name="connsiteX80" fmla="*/ 383328 w 5187198"/>
                <a:gd name="connsiteY80" fmla="*/ 5065684 h 6239661"/>
                <a:gd name="connsiteX81" fmla="*/ 409503 w 5187198"/>
                <a:gd name="connsiteY81" fmla="*/ 5083942 h 6239661"/>
                <a:gd name="connsiteX82" fmla="*/ 461889 w 5187198"/>
                <a:gd name="connsiteY82" fmla="*/ 5119888 h 6239661"/>
                <a:gd name="connsiteX83" fmla="*/ 474883 w 5187198"/>
                <a:gd name="connsiteY83" fmla="*/ 5128933 h 6239661"/>
                <a:gd name="connsiteX84" fmla="*/ 486410 w 5187198"/>
                <a:gd name="connsiteY84" fmla="*/ 5139557 h 6239661"/>
                <a:gd name="connsiteX85" fmla="*/ 510852 w 5187198"/>
                <a:gd name="connsiteY85" fmla="*/ 5159089 h 6239661"/>
                <a:gd name="connsiteX86" fmla="*/ 560653 w 5187198"/>
                <a:gd name="connsiteY86" fmla="*/ 5196893 h 6239661"/>
                <a:gd name="connsiteX87" fmla="*/ 585485 w 5187198"/>
                <a:gd name="connsiteY87" fmla="*/ 5215834 h 6239661"/>
                <a:gd name="connsiteX88" fmla="*/ 610707 w 5187198"/>
                <a:gd name="connsiteY88" fmla="*/ 5234185 h 6239661"/>
                <a:gd name="connsiteX89" fmla="*/ 714768 w 5187198"/>
                <a:gd name="connsiteY89" fmla="*/ 5303103 h 6239661"/>
                <a:gd name="connsiteX90" fmla="*/ 1166634 w 5187198"/>
                <a:gd name="connsiteY90" fmla="*/ 5513322 h 6239661"/>
                <a:gd name="connsiteX91" fmla="*/ 1225991 w 5187198"/>
                <a:gd name="connsiteY91" fmla="*/ 5533632 h 6239661"/>
                <a:gd name="connsiteX92" fmla="*/ 1286680 w 5187198"/>
                <a:gd name="connsiteY92" fmla="*/ 5550705 h 6239661"/>
                <a:gd name="connsiteX93" fmla="*/ 1347310 w 5187198"/>
                <a:gd name="connsiteY93" fmla="*/ 5567995 h 6239661"/>
                <a:gd name="connsiteX94" fmla="*/ 1377002 w 5187198"/>
                <a:gd name="connsiteY94" fmla="*/ 5575719 h 6239661"/>
                <a:gd name="connsiteX95" fmla="*/ 1406328 w 5187198"/>
                <a:gd name="connsiteY95" fmla="*/ 5582649 h 6239661"/>
                <a:gd name="connsiteX96" fmla="*/ 1465060 w 5187198"/>
                <a:gd name="connsiteY96" fmla="*/ 5594909 h 6239661"/>
                <a:gd name="connsiteX97" fmla="*/ 1523881 w 5187198"/>
                <a:gd name="connsiteY97" fmla="*/ 5605105 h 6239661"/>
                <a:gd name="connsiteX98" fmla="*/ 1553325 w 5187198"/>
                <a:gd name="connsiteY98" fmla="*/ 5609865 h 6239661"/>
                <a:gd name="connsiteX99" fmla="*/ 1582813 w 5187198"/>
                <a:gd name="connsiteY99" fmla="*/ 5613593 h 6239661"/>
                <a:gd name="connsiteX100" fmla="*/ 1612301 w 5187198"/>
                <a:gd name="connsiteY100" fmla="*/ 5617321 h 6239661"/>
                <a:gd name="connsiteX101" fmla="*/ 1641863 w 5187198"/>
                <a:gd name="connsiteY101" fmla="*/ 5619910 h 6239661"/>
                <a:gd name="connsiteX102" fmla="*/ 2117508 w 5187198"/>
                <a:gd name="connsiteY102" fmla="*/ 5595156 h 6239661"/>
                <a:gd name="connsiteX103" fmla="*/ 2597368 w 5187198"/>
                <a:gd name="connsiteY103" fmla="*/ 5447381 h 6239661"/>
                <a:gd name="connsiteX104" fmla="*/ 3082968 w 5187198"/>
                <a:gd name="connsiteY104" fmla="*/ 5223245 h 6239661"/>
                <a:gd name="connsiteX105" fmla="*/ 3334855 w 5187198"/>
                <a:gd name="connsiteY105" fmla="*/ 5097383 h 6239661"/>
                <a:gd name="connsiteX106" fmla="*/ 3599509 w 5187198"/>
                <a:gd name="connsiteY106" fmla="*/ 4976217 h 6239661"/>
                <a:gd name="connsiteX107" fmla="*/ 4112002 w 5187198"/>
                <a:gd name="connsiteY107" fmla="*/ 4766359 h 6239661"/>
                <a:gd name="connsiteX108" fmla="*/ 4348983 w 5187198"/>
                <a:gd name="connsiteY108" fmla="*/ 4649833 h 6239661"/>
                <a:gd name="connsiteX109" fmla="*/ 4560505 w 5187198"/>
                <a:gd name="connsiteY109" fmla="*/ 4501564 h 6239661"/>
                <a:gd name="connsiteX110" fmla="*/ 4731963 w 5187198"/>
                <a:gd name="connsiteY110" fmla="*/ 4309870 h 6239661"/>
                <a:gd name="connsiteX111" fmla="*/ 4852344 w 5187198"/>
                <a:gd name="connsiteY111" fmla="*/ 4078640 h 6239661"/>
                <a:gd name="connsiteX112" fmla="*/ 4863972 w 5187198"/>
                <a:gd name="connsiteY112" fmla="*/ 4047790 h 6239661"/>
                <a:gd name="connsiteX113" fmla="*/ 4874144 w 5187198"/>
                <a:gd name="connsiteY113" fmla="*/ 4016320 h 6239661"/>
                <a:gd name="connsiteX114" fmla="*/ 4884127 w 5187198"/>
                <a:gd name="connsiteY114" fmla="*/ 3984682 h 6239661"/>
                <a:gd name="connsiteX115" fmla="*/ 4892800 w 5187198"/>
                <a:gd name="connsiteY115" fmla="*/ 3951883 h 6239661"/>
                <a:gd name="connsiteX116" fmla="*/ 4909526 w 5187198"/>
                <a:gd name="connsiteY116" fmla="*/ 3886001 h 6239661"/>
                <a:gd name="connsiteX117" fmla="*/ 4917687 w 5187198"/>
                <a:gd name="connsiteY117" fmla="*/ 3852948 h 6239661"/>
                <a:gd name="connsiteX118" fmla="*/ 4921768 w 5187198"/>
                <a:gd name="connsiteY118" fmla="*/ 3836422 h 6239661"/>
                <a:gd name="connsiteX119" fmla="*/ 4924845 w 5187198"/>
                <a:gd name="connsiteY119" fmla="*/ 3819742 h 6239661"/>
                <a:gd name="connsiteX120" fmla="*/ 4948230 w 5187198"/>
                <a:gd name="connsiteY120" fmla="*/ 3685744 h 6239661"/>
                <a:gd name="connsiteX121" fmla="*/ 4962782 w 5187198"/>
                <a:gd name="connsiteY121" fmla="*/ 3550540 h 6239661"/>
                <a:gd name="connsiteX122" fmla="*/ 4939468 w 5187198"/>
                <a:gd name="connsiteY122" fmla="*/ 3010249 h 6239661"/>
                <a:gd name="connsiteX123" fmla="*/ 4816901 w 5187198"/>
                <a:gd name="connsiteY123" fmla="*/ 2488224 h 6239661"/>
                <a:gd name="connsiteX124" fmla="*/ 4797005 w 5187198"/>
                <a:gd name="connsiteY124" fmla="*/ 2424470 h 6239661"/>
                <a:gd name="connsiteX125" fmla="*/ 4774433 w 5187198"/>
                <a:gd name="connsiteY125" fmla="*/ 2361620 h 6239661"/>
                <a:gd name="connsiteX126" fmla="*/ 4752459 w 5187198"/>
                <a:gd name="connsiteY126" fmla="*/ 2298700 h 6239661"/>
                <a:gd name="connsiteX127" fmla="*/ 4728083 w 5187198"/>
                <a:gd name="connsiteY127" fmla="*/ 2236526 h 6239661"/>
                <a:gd name="connsiteX128" fmla="*/ 4704471 w 5187198"/>
                <a:gd name="connsiteY128" fmla="*/ 2174095 h 6239661"/>
                <a:gd name="connsiteX129" fmla="*/ 4678399 w 5187198"/>
                <a:gd name="connsiteY129" fmla="*/ 2112626 h 6239661"/>
                <a:gd name="connsiteX130" fmla="*/ 4652601 w 5187198"/>
                <a:gd name="connsiteY130" fmla="*/ 2050999 h 6239661"/>
                <a:gd name="connsiteX131" fmla="*/ 4624205 w 5187198"/>
                <a:gd name="connsiteY131" fmla="*/ 1990415 h 6239661"/>
                <a:gd name="connsiteX132" fmla="*/ 4595398 w 5187198"/>
                <a:gd name="connsiteY132" fmla="*/ 1930069 h 6239661"/>
                <a:gd name="connsiteX133" fmla="*/ 4563827 w 5187198"/>
                <a:gd name="connsiteY133" fmla="*/ 1870952 h 6239661"/>
                <a:gd name="connsiteX134" fmla="*/ 4531433 w 5187198"/>
                <a:gd name="connsiteY134" fmla="*/ 1812311 h 6239661"/>
                <a:gd name="connsiteX135" fmla="*/ 4523315 w 5187198"/>
                <a:gd name="connsiteY135" fmla="*/ 1797616 h 6239661"/>
                <a:gd name="connsiteX136" fmla="*/ 4514482 w 5187198"/>
                <a:gd name="connsiteY136" fmla="*/ 1783425 h 6239661"/>
                <a:gd name="connsiteX137" fmla="*/ 4496845 w 5187198"/>
                <a:gd name="connsiteY137" fmla="*/ 1754936 h 6239661"/>
                <a:gd name="connsiteX138" fmla="*/ 4461463 w 5187198"/>
                <a:gd name="connsiteY138" fmla="*/ 1697929 h 6239661"/>
                <a:gd name="connsiteX139" fmla="*/ 4452660 w 5187198"/>
                <a:gd name="connsiteY139" fmla="*/ 1683629 h 6239661"/>
                <a:gd name="connsiteX140" fmla="*/ 4443141 w 5187198"/>
                <a:gd name="connsiteY140" fmla="*/ 1669834 h 6239661"/>
                <a:gd name="connsiteX141" fmla="*/ 4424241 w 5187198"/>
                <a:gd name="connsiteY141" fmla="*/ 1642166 h 6239661"/>
                <a:gd name="connsiteX142" fmla="*/ 4346886 w 5187198"/>
                <a:gd name="connsiteY142" fmla="*/ 1532412 h 6239661"/>
                <a:gd name="connsiteX143" fmla="*/ 3985497 w 5187198"/>
                <a:gd name="connsiteY143" fmla="*/ 1134649 h 6239661"/>
                <a:gd name="connsiteX144" fmla="*/ 3545665 w 5187198"/>
                <a:gd name="connsiteY144" fmla="*/ 825877 h 6239661"/>
                <a:gd name="connsiteX145" fmla="*/ 3486190 w 5187198"/>
                <a:gd name="connsiteY145" fmla="*/ 794756 h 6239661"/>
                <a:gd name="connsiteX146" fmla="*/ 3426182 w 5187198"/>
                <a:gd name="connsiteY146" fmla="*/ 764765 h 6239661"/>
                <a:gd name="connsiteX147" fmla="*/ 3365044 w 5187198"/>
                <a:gd name="connsiteY147" fmla="*/ 737255 h 6239661"/>
                <a:gd name="connsiteX148" fmla="*/ 3334529 w 5187198"/>
                <a:gd name="connsiteY148" fmla="*/ 723514 h 6239661"/>
                <a:gd name="connsiteX149" fmla="*/ 3303733 w 5187198"/>
                <a:gd name="connsiteY149" fmla="*/ 710395 h 6239661"/>
                <a:gd name="connsiteX150" fmla="*/ 3179033 w 5187198"/>
                <a:gd name="connsiteY150" fmla="*/ 662259 h 6239661"/>
                <a:gd name="connsiteX151" fmla="*/ 3052408 w 5187198"/>
                <a:gd name="connsiteY151" fmla="*/ 620447 h 6239661"/>
                <a:gd name="connsiteX152" fmla="*/ 2924325 w 5187198"/>
                <a:gd name="connsiteY152" fmla="*/ 584505 h 6239661"/>
                <a:gd name="connsiteX153" fmla="*/ 2859667 w 5187198"/>
                <a:gd name="connsiteY153" fmla="*/ 569266 h 6239661"/>
                <a:gd name="connsiteX154" fmla="*/ 2795226 w 5187198"/>
                <a:gd name="connsiteY154" fmla="*/ 554085 h 6239661"/>
                <a:gd name="connsiteX155" fmla="*/ 2729702 w 5187198"/>
                <a:gd name="connsiteY155" fmla="*/ 540354 h 6239661"/>
                <a:gd name="connsiteX156" fmla="*/ 2663758 w 5187198"/>
                <a:gd name="connsiteY156" fmla="*/ 527322 h 6239661"/>
                <a:gd name="connsiteX157" fmla="*/ 2630927 w 5187198"/>
                <a:gd name="connsiteY157" fmla="*/ 520495 h 6239661"/>
                <a:gd name="connsiteX158" fmla="*/ 2597965 w 5187198"/>
                <a:gd name="connsiteY158" fmla="*/ 515024 h 6239661"/>
                <a:gd name="connsiteX159" fmla="*/ 2532205 w 5187198"/>
                <a:gd name="connsiteY159" fmla="*/ 503895 h 6239661"/>
                <a:gd name="connsiteX160" fmla="*/ 2010064 w 5187198"/>
                <a:gd name="connsiteY160" fmla="*/ 452552 h 6239661"/>
                <a:gd name="connsiteX161" fmla="*/ 1494552 w 5187198"/>
                <a:gd name="connsiteY161" fmla="*/ 485055 h 6239661"/>
                <a:gd name="connsiteX162" fmla="*/ 1366896 w 5187198"/>
                <a:gd name="connsiteY162" fmla="*/ 509389 h 6239661"/>
                <a:gd name="connsiteX163" fmla="*/ 1240175 w 5187198"/>
                <a:gd name="connsiteY163" fmla="*/ 541045 h 6239661"/>
                <a:gd name="connsiteX164" fmla="*/ 1177438 w 5187198"/>
                <a:gd name="connsiteY164" fmla="*/ 560170 h 6239661"/>
                <a:gd name="connsiteX165" fmla="*/ 1145987 w 5187198"/>
                <a:gd name="connsiteY165" fmla="*/ 569826 h 6239661"/>
                <a:gd name="connsiteX166" fmla="*/ 1130315 w 5187198"/>
                <a:gd name="connsiteY166" fmla="*/ 574669 h 6239661"/>
                <a:gd name="connsiteX167" fmla="*/ 1114873 w 5187198"/>
                <a:gd name="connsiteY167" fmla="*/ 580384 h 6239661"/>
                <a:gd name="connsiteX168" fmla="*/ 1052839 w 5187198"/>
                <a:gd name="connsiteY168" fmla="*/ 602943 h 6239661"/>
                <a:gd name="connsiteX169" fmla="*/ 991135 w 5187198"/>
                <a:gd name="connsiteY169" fmla="*/ 626866 h 6239661"/>
                <a:gd name="connsiteX170" fmla="*/ 930179 w 5187198"/>
                <a:gd name="connsiteY170" fmla="*/ 653191 h 6239661"/>
                <a:gd name="connsiteX171" fmla="*/ 869768 w 5187198"/>
                <a:gd name="connsiteY171" fmla="*/ 680937 h 6239661"/>
                <a:gd name="connsiteX172" fmla="*/ 810085 w 5187198"/>
                <a:gd name="connsiteY172" fmla="*/ 710734 h 6239661"/>
                <a:gd name="connsiteX173" fmla="*/ 751220 w 5187198"/>
                <a:gd name="connsiteY173" fmla="*/ 741794 h 6239661"/>
                <a:gd name="connsiteX174" fmla="*/ 532669 w 5187198"/>
                <a:gd name="connsiteY174" fmla="*/ 881688 h 6239661"/>
                <a:gd name="connsiteX175" fmla="*/ 354185 w 5187198"/>
                <a:gd name="connsiteY175" fmla="*/ 1050286 h 6239661"/>
                <a:gd name="connsiteX176" fmla="*/ 315980 w 5187198"/>
                <a:gd name="connsiteY176" fmla="*/ 1098125 h 6239661"/>
                <a:gd name="connsiteX177" fmla="*/ 280345 w 5187198"/>
                <a:gd name="connsiteY177" fmla="*/ 1149782 h 6239661"/>
                <a:gd name="connsiteX178" fmla="*/ 245890 w 5187198"/>
                <a:gd name="connsiteY178" fmla="*/ 1203959 h 6239661"/>
                <a:gd name="connsiteX179" fmla="*/ 212162 w 5187198"/>
                <a:gd name="connsiteY179" fmla="*/ 1260184 h 6239661"/>
                <a:gd name="connsiteX180" fmla="*/ 80716 w 5187198"/>
                <a:gd name="connsiteY180" fmla="*/ 1502476 h 6239661"/>
                <a:gd name="connsiteX181" fmla="*/ 0 w 5187198"/>
                <a:gd name="connsiteY181" fmla="*/ 1648841 h 6239661"/>
                <a:gd name="connsiteX182" fmla="*/ 0 w 5187198"/>
                <a:gd name="connsiteY182" fmla="*/ 954863 h 6239661"/>
                <a:gd name="connsiteX183" fmla="*/ 43491 w 5187198"/>
                <a:gd name="connsiteY183" fmla="*/ 895513 h 6239661"/>
                <a:gd name="connsiteX184" fmla="*/ 93923 w 5187198"/>
                <a:gd name="connsiteY184" fmla="*/ 834489 h 6239661"/>
                <a:gd name="connsiteX185" fmla="*/ 323465 w 5187198"/>
                <a:gd name="connsiteY185" fmla="*/ 617671 h 6239661"/>
                <a:gd name="connsiteX186" fmla="*/ 574777 w 5187198"/>
                <a:gd name="connsiteY186" fmla="*/ 446794 h 6239661"/>
                <a:gd name="connsiteX187" fmla="*/ 638943 w 5187198"/>
                <a:gd name="connsiteY187" fmla="*/ 408925 h 6239661"/>
                <a:gd name="connsiteX188" fmla="*/ 703505 w 5187198"/>
                <a:gd name="connsiteY188" fmla="*/ 371742 h 6239661"/>
                <a:gd name="connsiteX189" fmla="*/ 769262 w 5187198"/>
                <a:gd name="connsiteY189" fmla="*/ 336154 h 6239661"/>
                <a:gd name="connsiteX190" fmla="*/ 835552 w 5187198"/>
                <a:gd name="connsiteY190" fmla="*/ 301173 h 6239661"/>
                <a:gd name="connsiteX191" fmla="*/ 902979 w 5187198"/>
                <a:gd name="connsiteY191" fmla="*/ 268004 h 6239661"/>
                <a:gd name="connsiteX192" fmla="*/ 971127 w 5187198"/>
                <a:gd name="connsiteY192" fmla="*/ 235607 h 6239661"/>
                <a:gd name="connsiteX193" fmla="*/ 988238 w 5187198"/>
                <a:gd name="connsiteY193" fmla="*/ 227556 h 6239661"/>
                <a:gd name="connsiteX194" fmla="*/ 1005744 w 5187198"/>
                <a:gd name="connsiteY194" fmla="*/ 220191 h 6239661"/>
                <a:gd name="connsiteX195" fmla="*/ 1040729 w 5187198"/>
                <a:gd name="connsiteY195" fmla="*/ 205569 h 6239661"/>
                <a:gd name="connsiteX196" fmla="*/ 1110835 w 5187198"/>
                <a:gd name="connsiteY196" fmla="*/ 176248 h 6239661"/>
                <a:gd name="connsiteX197" fmla="*/ 1254256 w 5187198"/>
                <a:gd name="connsiteY197" fmla="*/ 123796 h 6239661"/>
                <a:gd name="connsiteX198" fmla="*/ 1401310 w 5187198"/>
                <a:gd name="connsiteY198" fmla="*/ 79852 h 6239661"/>
                <a:gd name="connsiteX199" fmla="*/ 2011811 w 5187198"/>
                <a:gd name="connsiteY199" fmla="*/ 4 h 62396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Lst>
              <a:rect l="l" t="t" r="r" b="b"/>
              <a:pathLst>
                <a:path w="5187198" h="6239661">
                  <a:moveTo>
                    <a:pt x="2011811" y="4"/>
                  </a:moveTo>
                  <a:cubicBezTo>
                    <a:pt x="2217306" y="120"/>
                    <a:pt x="2420903" y="25925"/>
                    <a:pt x="2617011" y="70590"/>
                  </a:cubicBezTo>
                  <a:lnTo>
                    <a:pt x="2690321" y="88146"/>
                  </a:lnTo>
                  <a:lnTo>
                    <a:pt x="2726863" y="97127"/>
                  </a:lnTo>
                  <a:lnTo>
                    <a:pt x="2762951" y="107375"/>
                  </a:lnTo>
                  <a:lnTo>
                    <a:pt x="2834843" y="128493"/>
                  </a:lnTo>
                  <a:cubicBezTo>
                    <a:pt x="2858788" y="135605"/>
                    <a:pt x="2882632" y="142226"/>
                    <a:pt x="2906574" y="151076"/>
                  </a:cubicBezTo>
                  <a:cubicBezTo>
                    <a:pt x="2954475" y="167852"/>
                    <a:pt x="3002363" y="183813"/>
                    <a:pt x="3049504" y="202124"/>
                  </a:cubicBezTo>
                  <a:lnTo>
                    <a:pt x="3189518" y="260159"/>
                  </a:lnTo>
                  <a:lnTo>
                    <a:pt x="3326048" y="325143"/>
                  </a:lnTo>
                  <a:cubicBezTo>
                    <a:pt x="3370687" y="348464"/>
                    <a:pt x="3414908" y="372485"/>
                    <a:pt x="3459166" y="395936"/>
                  </a:cubicBezTo>
                  <a:cubicBezTo>
                    <a:pt x="3502947" y="420302"/>
                    <a:pt x="3545491" y="447118"/>
                    <a:pt x="3588578" y="472343"/>
                  </a:cubicBezTo>
                  <a:cubicBezTo>
                    <a:pt x="3610346" y="484551"/>
                    <a:pt x="3630797" y="499072"/>
                    <a:pt x="3651864" y="512600"/>
                  </a:cubicBezTo>
                  <a:lnTo>
                    <a:pt x="3714514" y="553499"/>
                  </a:lnTo>
                  <a:cubicBezTo>
                    <a:pt x="3880005" y="664844"/>
                    <a:pt x="4036083" y="788388"/>
                    <a:pt x="4181221" y="922912"/>
                  </a:cubicBezTo>
                  <a:cubicBezTo>
                    <a:pt x="4326221" y="1057515"/>
                    <a:pt x="4461955" y="1202038"/>
                    <a:pt x="4582963" y="1358264"/>
                  </a:cubicBezTo>
                  <a:cubicBezTo>
                    <a:pt x="4614206" y="1396543"/>
                    <a:pt x="4642091" y="1437400"/>
                    <a:pt x="4670721" y="1477644"/>
                  </a:cubicBezTo>
                  <a:cubicBezTo>
                    <a:pt x="4700172" y="1517414"/>
                    <a:pt x="4725864" y="1559538"/>
                    <a:pt x="4752378" y="1601187"/>
                  </a:cubicBezTo>
                  <a:lnTo>
                    <a:pt x="4772168" y="1632456"/>
                  </a:lnTo>
                  <a:lnTo>
                    <a:pt x="4782117" y="1648104"/>
                  </a:lnTo>
                  <a:lnTo>
                    <a:pt x="4791381" y="1664150"/>
                  </a:lnTo>
                  <a:lnTo>
                    <a:pt x="4828190" y="1728379"/>
                  </a:lnTo>
                  <a:cubicBezTo>
                    <a:pt x="4840266" y="1749930"/>
                    <a:pt x="4853470" y="1770740"/>
                    <a:pt x="4864832" y="1792796"/>
                  </a:cubicBezTo>
                  <a:lnTo>
                    <a:pt x="4899201" y="1858342"/>
                  </a:lnTo>
                  <a:cubicBezTo>
                    <a:pt x="4910484" y="1880260"/>
                    <a:pt x="4922532" y="1901920"/>
                    <a:pt x="4933266" y="1924155"/>
                  </a:cubicBezTo>
                  <a:lnTo>
                    <a:pt x="4964403" y="1991384"/>
                  </a:lnTo>
                  <a:cubicBezTo>
                    <a:pt x="4974618" y="2013829"/>
                    <a:pt x="4985323" y="2036171"/>
                    <a:pt x="4995019" y="2058823"/>
                  </a:cubicBezTo>
                  <a:lnTo>
                    <a:pt x="5021999" y="2127723"/>
                  </a:lnTo>
                  <a:lnTo>
                    <a:pt x="5048321" y="2196908"/>
                  </a:lnTo>
                  <a:lnTo>
                    <a:pt x="5070546" y="2267547"/>
                  </a:lnTo>
                  <a:cubicBezTo>
                    <a:pt x="5078054" y="2291004"/>
                    <a:pt x="5085044" y="2314670"/>
                    <a:pt x="5092171" y="2338256"/>
                  </a:cubicBezTo>
                  <a:cubicBezTo>
                    <a:pt x="5098670" y="2362023"/>
                    <a:pt x="5104296" y="2386019"/>
                    <a:pt x="5110305" y="2409886"/>
                  </a:cubicBezTo>
                  <a:cubicBezTo>
                    <a:pt x="5158097" y="2600976"/>
                    <a:pt x="5182068" y="2797044"/>
                    <a:pt x="5186393" y="2992022"/>
                  </a:cubicBezTo>
                  <a:cubicBezTo>
                    <a:pt x="5191013" y="3187195"/>
                    <a:pt x="5175397" y="3380886"/>
                    <a:pt x="5149045" y="3571816"/>
                  </a:cubicBezTo>
                  <a:cubicBezTo>
                    <a:pt x="5141154" y="3619431"/>
                    <a:pt x="5133539" y="3666889"/>
                    <a:pt x="5126572" y="3714520"/>
                  </a:cubicBezTo>
                  <a:cubicBezTo>
                    <a:pt x="5117276" y="3761759"/>
                    <a:pt x="5107793" y="3808831"/>
                    <a:pt x="5099067" y="3856108"/>
                  </a:cubicBezTo>
                  <a:lnTo>
                    <a:pt x="5095699" y="3873868"/>
                  </a:lnTo>
                  <a:lnTo>
                    <a:pt x="5091573" y="3891426"/>
                  </a:lnTo>
                  <a:lnTo>
                    <a:pt x="5083324" y="3926541"/>
                  </a:lnTo>
                  <a:lnTo>
                    <a:pt x="5067256" y="3996889"/>
                  </a:lnTo>
                  <a:cubicBezTo>
                    <a:pt x="5064451" y="4008657"/>
                    <a:pt x="5062244" y="4020353"/>
                    <a:pt x="5059194" y="4032171"/>
                  </a:cubicBezTo>
                  <a:lnTo>
                    <a:pt x="5049522" y="4067833"/>
                  </a:lnTo>
                  <a:lnTo>
                    <a:pt x="5040067" y="4103553"/>
                  </a:lnTo>
                  <a:cubicBezTo>
                    <a:pt x="5036554" y="4115363"/>
                    <a:pt x="5032689" y="4127194"/>
                    <a:pt x="5028960" y="4138946"/>
                  </a:cubicBezTo>
                  <a:cubicBezTo>
                    <a:pt x="4999693" y="4233462"/>
                    <a:pt x="4962869" y="4326764"/>
                    <a:pt x="4917351" y="4417041"/>
                  </a:cubicBezTo>
                  <a:cubicBezTo>
                    <a:pt x="4871860" y="4507209"/>
                    <a:pt x="4817597" y="4594215"/>
                    <a:pt x="4756163" y="4676402"/>
                  </a:cubicBezTo>
                  <a:cubicBezTo>
                    <a:pt x="4632803" y="4840875"/>
                    <a:pt x="4480597" y="4982783"/>
                    <a:pt x="4322493" y="5105604"/>
                  </a:cubicBezTo>
                  <a:cubicBezTo>
                    <a:pt x="4163928" y="5228420"/>
                    <a:pt x="3999564" y="5332640"/>
                    <a:pt x="3840510" y="5429590"/>
                  </a:cubicBezTo>
                  <a:cubicBezTo>
                    <a:pt x="3760954" y="5478172"/>
                    <a:pt x="3682353" y="5524924"/>
                    <a:pt x="3606447" y="5572862"/>
                  </a:cubicBezTo>
                  <a:lnTo>
                    <a:pt x="3488814" y="5647178"/>
                  </a:lnTo>
                  <a:cubicBezTo>
                    <a:pt x="3448270" y="5672597"/>
                    <a:pt x="3407323" y="5697792"/>
                    <a:pt x="3365864" y="5722735"/>
                  </a:cubicBezTo>
                  <a:cubicBezTo>
                    <a:pt x="3200163" y="5822424"/>
                    <a:pt x="3026125" y="5917328"/>
                    <a:pt x="2839486" y="5999120"/>
                  </a:cubicBezTo>
                  <a:cubicBezTo>
                    <a:pt x="2653201" y="6080891"/>
                    <a:pt x="2453560" y="6149344"/>
                    <a:pt x="2242423" y="6192346"/>
                  </a:cubicBezTo>
                  <a:cubicBezTo>
                    <a:pt x="2031719" y="6235463"/>
                    <a:pt x="1808952" y="6251353"/>
                    <a:pt x="1589380" y="6230657"/>
                  </a:cubicBezTo>
                  <a:lnTo>
                    <a:pt x="1548244" y="6226706"/>
                  </a:lnTo>
                  <a:cubicBezTo>
                    <a:pt x="1534528" y="6225117"/>
                    <a:pt x="1520898" y="6223203"/>
                    <a:pt x="1507348" y="6221428"/>
                  </a:cubicBezTo>
                  <a:lnTo>
                    <a:pt x="1466401" y="6215904"/>
                  </a:lnTo>
                  <a:cubicBezTo>
                    <a:pt x="1452772" y="6213991"/>
                    <a:pt x="1439316" y="6211428"/>
                    <a:pt x="1425773" y="6209191"/>
                  </a:cubicBezTo>
                  <a:cubicBezTo>
                    <a:pt x="1398775" y="6204391"/>
                    <a:pt x="1371610" y="6199779"/>
                    <a:pt x="1344960" y="6193681"/>
                  </a:cubicBezTo>
                  <a:cubicBezTo>
                    <a:pt x="1318251" y="6187799"/>
                    <a:pt x="1291260" y="6182538"/>
                    <a:pt x="1265007" y="6175388"/>
                  </a:cubicBezTo>
                  <a:lnTo>
                    <a:pt x="1225415" y="6165243"/>
                  </a:lnTo>
                  <a:cubicBezTo>
                    <a:pt x="1212163" y="6161924"/>
                    <a:pt x="1198939" y="6158496"/>
                    <a:pt x="1186567" y="6154486"/>
                  </a:cubicBezTo>
                  <a:lnTo>
                    <a:pt x="1111158" y="6130918"/>
                  </a:lnTo>
                  <a:lnTo>
                    <a:pt x="1035915" y="6107163"/>
                  </a:lnTo>
                  <a:cubicBezTo>
                    <a:pt x="1010846" y="6099055"/>
                    <a:pt x="986357" y="6088784"/>
                    <a:pt x="961579" y="6079594"/>
                  </a:cubicBezTo>
                  <a:cubicBezTo>
                    <a:pt x="763709" y="6005594"/>
                    <a:pt x="572401" y="5909703"/>
                    <a:pt x="395297" y="5792812"/>
                  </a:cubicBezTo>
                  <a:lnTo>
                    <a:pt x="265239" y="5701511"/>
                  </a:lnTo>
                  <a:cubicBezTo>
                    <a:pt x="254227" y="5694155"/>
                    <a:pt x="244103" y="5685646"/>
                    <a:pt x="233756" y="5677542"/>
                  </a:cubicBezTo>
                  <a:lnTo>
                    <a:pt x="202800" y="5652902"/>
                  </a:lnTo>
                  <a:lnTo>
                    <a:pt x="140918" y="5603515"/>
                  </a:lnTo>
                  <a:cubicBezTo>
                    <a:pt x="130598" y="5595302"/>
                    <a:pt x="120280" y="5587089"/>
                    <a:pt x="110625" y="5578127"/>
                  </a:cubicBezTo>
                  <a:cubicBezTo>
                    <a:pt x="105647" y="5573779"/>
                    <a:pt x="100444" y="5569834"/>
                    <a:pt x="95631" y="5565299"/>
                  </a:cubicBezTo>
                  <a:cubicBezTo>
                    <a:pt x="90955" y="5560684"/>
                    <a:pt x="86505" y="5555666"/>
                    <a:pt x="81966" y="5550973"/>
                  </a:cubicBezTo>
                  <a:lnTo>
                    <a:pt x="27991" y="5493272"/>
                  </a:lnTo>
                  <a:cubicBezTo>
                    <a:pt x="19109" y="5483589"/>
                    <a:pt x="9758" y="5474359"/>
                    <a:pt x="1454" y="5464252"/>
                  </a:cubicBezTo>
                  <a:lnTo>
                    <a:pt x="0" y="5462518"/>
                  </a:lnTo>
                  <a:lnTo>
                    <a:pt x="0" y="4720187"/>
                  </a:lnTo>
                  <a:lnTo>
                    <a:pt x="109684" y="4836724"/>
                  </a:lnTo>
                  <a:cubicBezTo>
                    <a:pt x="173316" y="4897375"/>
                    <a:pt x="239447" y="4954160"/>
                    <a:pt x="306959" y="5007200"/>
                  </a:cubicBezTo>
                  <a:lnTo>
                    <a:pt x="358101" y="5046057"/>
                  </a:lnTo>
                  <a:lnTo>
                    <a:pt x="383328" y="5065684"/>
                  </a:lnTo>
                  <a:cubicBezTo>
                    <a:pt x="391637" y="5072316"/>
                    <a:pt x="400805" y="5077902"/>
                    <a:pt x="409503" y="5083942"/>
                  </a:cubicBezTo>
                  <a:lnTo>
                    <a:pt x="461889" y="5119888"/>
                  </a:lnTo>
                  <a:cubicBezTo>
                    <a:pt x="466184" y="5122893"/>
                    <a:pt x="470616" y="5125820"/>
                    <a:pt x="474883" y="5128933"/>
                  </a:cubicBezTo>
                  <a:cubicBezTo>
                    <a:pt x="478982" y="5132235"/>
                    <a:pt x="482476" y="5136069"/>
                    <a:pt x="486410" y="5139557"/>
                  </a:cubicBezTo>
                  <a:cubicBezTo>
                    <a:pt x="494140" y="5146613"/>
                    <a:pt x="502565" y="5152812"/>
                    <a:pt x="510852" y="5159089"/>
                  </a:cubicBezTo>
                  <a:lnTo>
                    <a:pt x="560653" y="5196893"/>
                  </a:lnTo>
                  <a:lnTo>
                    <a:pt x="585485" y="5215834"/>
                  </a:lnTo>
                  <a:cubicBezTo>
                    <a:pt x="593773" y="5222111"/>
                    <a:pt x="601864" y="5228685"/>
                    <a:pt x="610707" y="5234185"/>
                  </a:cubicBezTo>
                  <a:lnTo>
                    <a:pt x="714768" y="5303103"/>
                  </a:lnTo>
                  <a:cubicBezTo>
                    <a:pt x="856162" y="5390603"/>
                    <a:pt x="1008099" y="5459947"/>
                    <a:pt x="1166634" y="5513322"/>
                  </a:cubicBezTo>
                  <a:cubicBezTo>
                    <a:pt x="1186540" y="5519932"/>
                    <a:pt x="1205774" y="5527751"/>
                    <a:pt x="1225991" y="5533632"/>
                  </a:cubicBezTo>
                  <a:lnTo>
                    <a:pt x="1286680" y="5550705"/>
                  </a:lnTo>
                  <a:lnTo>
                    <a:pt x="1347310" y="5567995"/>
                  </a:lnTo>
                  <a:cubicBezTo>
                    <a:pt x="1357469" y="5571180"/>
                    <a:pt x="1367261" y="5573572"/>
                    <a:pt x="1377002" y="5575719"/>
                  </a:cubicBezTo>
                  <a:lnTo>
                    <a:pt x="1406328" y="5582649"/>
                  </a:lnTo>
                  <a:cubicBezTo>
                    <a:pt x="1425825" y="5587757"/>
                    <a:pt x="1445490" y="5590939"/>
                    <a:pt x="1465060" y="5594909"/>
                  </a:cubicBezTo>
                  <a:cubicBezTo>
                    <a:pt x="1484652" y="5599231"/>
                    <a:pt x="1504324" y="5601952"/>
                    <a:pt x="1523881" y="5605105"/>
                  </a:cubicBezTo>
                  <a:cubicBezTo>
                    <a:pt x="1533660" y="5606682"/>
                    <a:pt x="1543460" y="5608613"/>
                    <a:pt x="1553325" y="5609865"/>
                  </a:cubicBezTo>
                  <a:lnTo>
                    <a:pt x="1582813" y="5613593"/>
                  </a:lnTo>
                  <a:lnTo>
                    <a:pt x="1612301" y="5617321"/>
                  </a:lnTo>
                  <a:lnTo>
                    <a:pt x="1641863" y="5619910"/>
                  </a:lnTo>
                  <a:cubicBezTo>
                    <a:pt x="1799348" y="5633940"/>
                    <a:pt x="1957913" y="5625770"/>
                    <a:pt x="2117508" y="5595156"/>
                  </a:cubicBezTo>
                  <a:cubicBezTo>
                    <a:pt x="2277124" y="5564895"/>
                    <a:pt x="2437004" y="5512449"/>
                    <a:pt x="2597368" y="5447381"/>
                  </a:cubicBezTo>
                  <a:cubicBezTo>
                    <a:pt x="2757791" y="5382096"/>
                    <a:pt x="2918855" y="5304464"/>
                    <a:pt x="3082968" y="5223245"/>
                  </a:cubicBezTo>
                  <a:lnTo>
                    <a:pt x="3334855" y="5097383"/>
                  </a:lnTo>
                  <a:cubicBezTo>
                    <a:pt x="3423528" y="5054142"/>
                    <a:pt x="3511773" y="5013798"/>
                    <a:pt x="3599509" y="4976217"/>
                  </a:cubicBezTo>
                  <a:cubicBezTo>
                    <a:pt x="3774960" y="4900701"/>
                    <a:pt x="3948276" y="4837481"/>
                    <a:pt x="4112002" y="4766359"/>
                  </a:cubicBezTo>
                  <a:cubicBezTo>
                    <a:pt x="4193972" y="4730827"/>
                    <a:pt x="4273429" y="4692997"/>
                    <a:pt x="4348983" y="4649833"/>
                  </a:cubicBezTo>
                  <a:cubicBezTo>
                    <a:pt x="4424508" y="4606778"/>
                    <a:pt x="4496050" y="4558250"/>
                    <a:pt x="4560505" y="4501564"/>
                  </a:cubicBezTo>
                  <a:cubicBezTo>
                    <a:pt x="4625198" y="4445289"/>
                    <a:pt x="4682991" y="4381021"/>
                    <a:pt x="4731963" y="4309870"/>
                  </a:cubicBezTo>
                  <a:cubicBezTo>
                    <a:pt x="4781043" y="4238747"/>
                    <a:pt x="4821275" y="4160848"/>
                    <a:pt x="4852344" y="4078640"/>
                  </a:cubicBezTo>
                  <a:lnTo>
                    <a:pt x="4863972" y="4047790"/>
                  </a:lnTo>
                  <a:lnTo>
                    <a:pt x="4874144" y="4016320"/>
                  </a:lnTo>
                  <a:lnTo>
                    <a:pt x="4884127" y="3984682"/>
                  </a:lnTo>
                  <a:cubicBezTo>
                    <a:pt x="4887242" y="3973925"/>
                    <a:pt x="4889981" y="3962835"/>
                    <a:pt x="4892800" y="3951883"/>
                  </a:cubicBezTo>
                  <a:lnTo>
                    <a:pt x="4909526" y="3886001"/>
                  </a:lnTo>
                  <a:lnTo>
                    <a:pt x="4917687" y="3852948"/>
                  </a:lnTo>
                  <a:lnTo>
                    <a:pt x="4921768" y="3836422"/>
                  </a:lnTo>
                  <a:lnTo>
                    <a:pt x="4924845" y="3819742"/>
                  </a:lnTo>
                  <a:cubicBezTo>
                    <a:pt x="4933092" y="3775120"/>
                    <a:pt x="4941231" y="3730469"/>
                    <a:pt x="4948230" y="3685744"/>
                  </a:cubicBezTo>
                  <a:cubicBezTo>
                    <a:pt x="4953579" y="3640694"/>
                    <a:pt x="4958249" y="3595577"/>
                    <a:pt x="4962782" y="3550540"/>
                  </a:cubicBezTo>
                  <a:cubicBezTo>
                    <a:pt x="4976580" y="3369692"/>
                    <a:pt x="4965812" y="3187942"/>
                    <a:pt x="4939468" y="3010249"/>
                  </a:cubicBezTo>
                  <a:cubicBezTo>
                    <a:pt x="4912965" y="2832281"/>
                    <a:pt x="4870237" y="2658196"/>
                    <a:pt x="4816901" y="2488224"/>
                  </a:cubicBezTo>
                  <a:cubicBezTo>
                    <a:pt x="4810197" y="2466954"/>
                    <a:pt x="4803984" y="2445582"/>
                    <a:pt x="4797005" y="2424470"/>
                  </a:cubicBezTo>
                  <a:cubicBezTo>
                    <a:pt x="4789399" y="2403537"/>
                    <a:pt x="4781686" y="2382574"/>
                    <a:pt x="4774433" y="2361620"/>
                  </a:cubicBezTo>
                  <a:lnTo>
                    <a:pt x="4752459" y="2298700"/>
                  </a:lnTo>
                  <a:lnTo>
                    <a:pt x="4728083" y="2236526"/>
                  </a:lnTo>
                  <a:cubicBezTo>
                    <a:pt x="4719957" y="2215802"/>
                    <a:pt x="4712352" y="2194869"/>
                    <a:pt x="4704471" y="2174095"/>
                  </a:cubicBezTo>
                  <a:lnTo>
                    <a:pt x="4678399" y="2112626"/>
                  </a:lnTo>
                  <a:lnTo>
                    <a:pt x="4652601" y="2050999"/>
                  </a:lnTo>
                  <a:cubicBezTo>
                    <a:pt x="4643711" y="2030533"/>
                    <a:pt x="4633616" y="2010672"/>
                    <a:pt x="4624205" y="1990415"/>
                  </a:cubicBezTo>
                  <a:lnTo>
                    <a:pt x="4595398" y="1930069"/>
                  </a:lnTo>
                  <a:cubicBezTo>
                    <a:pt x="4585714" y="1909969"/>
                    <a:pt x="4574413" y="1890713"/>
                    <a:pt x="4563827" y="1870952"/>
                  </a:cubicBezTo>
                  <a:lnTo>
                    <a:pt x="4531433" y="1812311"/>
                  </a:lnTo>
                  <a:lnTo>
                    <a:pt x="4523315" y="1797616"/>
                  </a:lnTo>
                  <a:lnTo>
                    <a:pt x="4514482" y="1783425"/>
                  </a:lnTo>
                  <a:lnTo>
                    <a:pt x="4496845" y="1754936"/>
                  </a:lnTo>
                  <a:lnTo>
                    <a:pt x="4461463" y="1697929"/>
                  </a:lnTo>
                  <a:lnTo>
                    <a:pt x="4452660" y="1683629"/>
                  </a:lnTo>
                  <a:lnTo>
                    <a:pt x="4443141" y="1669834"/>
                  </a:lnTo>
                  <a:lnTo>
                    <a:pt x="4424241" y="1642166"/>
                  </a:lnTo>
                  <a:cubicBezTo>
                    <a:pt x="4399005" y="1605265"/>
                    <a:pt x="4374512" y="1567751"/>
                    <a:pt x="4346886" y="1532412"/>
                  </a:cubicBezTo>
                  <a:cubicBezTo>
                    <a:pt x="4240477" y="1388328"/>
                    <a:pt x="4120362" y="1253437"/>
                    <a:pt x="3985497" y="1134649"/>
                  </a:cubicBezTo>
                  <a:cubicBezTo>
                    <a:pt x="3850799" y="1015675"/>
                    <a:pt x="3702920" y="911715"/>
                    <a:pt x="3545665" y="825877"/>
                  </a:cubicBezTo>
                  <a:lnTo>
                    <a:pt x="3486190" y="794756"/>
                  </a:lnTo>
                  <a:cubicBezTo>
                    <a:pt x="3466181" y="784640"/>
                    <a:pt x="3446893" y="773560"/>
                    <a:pt x="3426182" y="764765"/>
                  </a:cubicBezTo>
                  <a:lnTo>
                    <a:pt x="3365044" y="737255"/>
                  </a:lnTo>
                  <a:lnTo>
                    <a:pt x="3334529" y="723514"/>
                  </a:lnTo>
                  <a:cubicBezTo>
                    <a:pt x="3324394" y="718943"/>
                    <a:pt x="3314287" y="714265"/>
                    <a:pt x="3303733" y="710395"/>
                  </a:cubicBezTo>
                  <a:cubicBezTo>
                    <a:pt x="3262013" y="694346"/>
                    <a:pt x="3220711" y="677599"/>
                    <a:pt x="3179033" y="662259"/>
                  </a:cubicBezTo>
                  <a:lnTo>
                    <a:pt x="3052408" y="620447"/>
                  </a:lnTo>
                  <a:lnTo>
                    <a:pt x="2924325" y="584505"/>
                  </a:lnTo>
                  <a:cubicBezTo>
                    <a:pt x="2903106" y="578471"/>
                    <a:pt x="2881119" y="574434"/>
                    <a:pt x="2859667" y="569266"/>
                  </a:cubicBezTo>
                  <a:lnTo>
                    <a:pt x="2795226" y="554085"/>
                  </a:lnTo>
                  <a:cubicBezTo>
                    <a:pt x="2774078" y="548652"/>
                    <a:pt x="2751709" y="544744"/>
                    <a:pt x="2729702" y="540354"/>
                  </a:cubicBezTo>
                  <a:lnTo>
                    <a:pt x="2663758" y="527322"/>
                  </a:lnTo>
                  <a:lnTo>
                    <a:pt x="2630927" y="520495"/>
                  </a:lnTo>
                  <a:lnTo>
                    <a:pt x="2597965" y="515024"/>
                  </a:lnTo>
                  <a:cubicBezTo>
                    <a:pt x="2575970" y="511449"/>
                    <a:pt x="2554112" y="507795"/>
                    <a:pt x="2532205" y="503895"/>
                  </a:cubicBezTo>
                  <a:cubicBezTo>
                    <a:pt x="2357016" y="475037"/>
                    <a:pt x="2182954" y="456682"/>
                    <a:pt x="2010064" y="452552"/>
                  </a:cubicBezTo>
                  <a:cubicBezTo>
                    <a:pt x="1837255" y="448558"/>
                    <a:pt x="1665388" y="457916"/>
                    <a:pt x="1494552" y="485055"/>
                  </a:cubicBezTo>
                  <a:cubicBezTo>
                    <a:pt x="1452133" y="492816"/>
                    <a:pt x="1409569" y="501117"/>
                    <a:pt x="1366896" y="509389"/>
                  </a:cubicBezTo>
                  <a:cubicBezTo>
                    <a:pt x="1324862" y="520035"/>
                    <a:pt x="1282333" y="529505"/>
                    <a:pt x="1240175" y="541045"/>
                  </a:cubicBezTo>
                  <a:lnTo>
                    <a:pt x="1177438" y="560170"/>
                  </a:lnTo>
                  <a:lnTo>
                    <a:pt x="1145987" y="569826"/>
                  </a:lnTo>
                  <a:lnTo>
                    <a:pt x="1130315" y="574669"/>
                  </a:lnTo>
                  <a:lnTo>
                    <a:pt x="1114873" y="580384"/>
                  </a:lnTo>
                  <a:lnTo>
                    <a:pt x="1052839" y="602943"/>
                  </a:lnTo>
                  <a:cubicBezTo>
                    <a:pt x="1032151" y="610499"/>
                    <a:pt x="1011255" y="617535"/>
                    <a:pt x="991135" y="626866"/>
                  </a:cubicBezTo>
                  <a:lnTo>
                    <a:pt x="930179" y="653191"/>
                  </a:lnTo>
                  <a:cubicBezTo>
                    <a:pt x="909850" y="662002"/>
                    <a:pt x="889443" y="670676"/>
                    <a:pt x="869768" y="680937"/>
                  </a:cubicBezTo>
                  <a:lnTo>
                    <a:pt x="810085" y="710734"/>
                  </a:lnTo>
                  <a:cubicBezTo>
                    <a:pt x="790331" y="720859"/>
                    <a:pt x="770124" y="730514"/>
                    <a:pt x="751220" y="741794"/>
                  </a:cubicBezTo>
                  <a:cubicBezTo>
                    <a:pt x="673929" y="784955"/>
                    <a:pt x="598827" y="830326"/>
                    <a:pt x="532669" y="881688"/>
                  </a:cubicBezTo>
                  <a:cubicBezTo>
                    <a:pt x="464226" y="931625"/>
                    <a:pt x="406969" y="988270"/>
                    <a:pt x="354185" y="1050286"/>
                  </a:cubicBezTo>
                  <a:lnTo>
                    <a:pt x="315980" y="1098125"/>
                  </a:lnTo>
                  <a:lnTo>
                    <a:pt x="280345" y="1149782"/>
                  </a:lnTo>
                  <a:cubicBezTo>
                    <a:pt x="268144" y="1166335"/>
                    <a:pt x="257438" y="1185955"/>
                    <a:pt x="245890" y="1203959"/>
                  </a:cubicBezTo>
                  <a:cubicBezTo>
                    <a:pt x="234552" y="1222481"/>
                    <a:pt x="223171" y="1240298"/>
                    <a:pt x="212162" y="1260184"/>
                  </a:cubicBezTo>
                  <a:cubicBezTo>
                    <a:pt x="168299" y="1337574"/>
                    <a:pt x="125055" y="1419360"/>
                    <a:pt x="80716" y="1502476"/>
                  </a:cubicBezTo>
                  <a:lnTo>
                    <a:pt x="0" y="1648841"/>
                  </a:lnTo>
                  <a:lnTo>
                    <a:pt x="0" y="954863"/>
                  </a:lnTo>
                  <a:lnTo>
                    <a:pt x="43491" y="895513"/>
                  </a:lnTo>
                  <a:cubicBezTo>
                    <a:pt x="59888" y="874984"/>
                    <a:pt x="77014" y="854766"/>
                    <a:pt x="93923" y="834489"/>
                  </a:cubicBezTo>
                  <a:cubicBezTo>
                    <a:pt x="163245" y="754880"/>
                    <a:pt x="240806" y="679565"/>
                    <a:pt x="323465" y="617671"/>
                  </a:cubicBezTo>
                  <a:cubicBezTo>
                    <a:pt x="405002" y="553042"/>
                    <a:pt x="490132" y="499230"/>
                    <a:pt x="574777" y="446794"/>
                  </a:cubicBezTo>
                  <a:cubicBezTo>
                    <a:pt x="595733" y="433050"/>
                    <a:pt x="617442" y="421248"/>
                    <a:pt x="638943" y="408925"/>
                  </a:cubicBezTo>
                  <a:lnTo>
                    <a:pt x="703505" y="371742"/>
                  </a:lnTo>
                  <a:cubicBezTo>
                    <a:pt x="724798" y="358900"/>
                    <a:pt x="747120" y="347842"/>
                    <a:pt x="769262" y="336154"/>
                  </a:cubicBezTo>
                  <a:lnTo>
                    <a:pt x="835552" y="301173"/>
                  </a:lnTo>
                  <a:cubicBezTo>
                    <a:pt x="857427" y="289183"/>
                    <a:pt x="880470" y="278896"/>
                    <a:pt x="902979" y="268004"/>
                  </a:cubicBezTo>
                  <a:lnTo>
                    <a:pt x="971127" y="235607"/>
                  </a:lnTo>
                  <a:lnTo>
                    <a:pt x="988238" y="227556"/>
                  </a:lnTo>
                  <a:lnTo>
                    <a:pt x="1005744" y="220191"/>
                  </a:lnTo>
                  <a:lnTo>
                    <a:pt x="1040729" y="205569"/>
                  </a:lnTo>
                  <a:lnTo>
                    <a:pt x="1110835" y="176248"/>
                  </a:lnTo>
                  <a:cubicBezTo>
                    <a:pt x="1157999" y="157703"/>
                    <a:pt x="1206322" y="141323"/>
                    <a:pt x="1254256" y="123796"/>
                  </a:cubicBezTo>
                  <a:cubicBezTo>
                    <a:pt x="1302938" y="108671"/>
                    <a:pt x="1352074" y="94017"/>
                    <a:pt x="1401310" y="79852"/>
                  </a:cubicBezTo>
                  <a:cubicBezTo>
                    <a:pt x="1599497" y="26774"/>
                    <a:pt x="1806373" y="-329"/>
                    <a:pt x="2011811" y="4"/>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4" name="Freeform: Shape 13">
              <a:extLst>
                <a:ext uri="{FF2B5EF4-FFF2-40B4-BE49-F238E27FC236}">
                  <a16:creationId xmlns:a16="http://schemas.microsoft.com/office/drawing/2014/main" id="{06AC5DCC-C3CC-4FD5-AD4E-13A1BE5F7F6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0" y="297400"/>
              <a:ext cx="5215811" cy="6107388"/>
            </a:xfrm>
            <a:custGeom>
              <a:avLst/>
              <a:gdLst>
                <a:gd name="connsiteX0" fmla="*/ 1869139 w 5215811"/>
                <a:gd name="connsiteY0" fmla="*/ 9 h 6107388"/>
                <a:gd name="connsiteX1" fmla="*/ 2791149 w 5215811"/>
                <a:gd name="connsiteY1" fmla="*/ 130229 h 6107388"/>
                <a:gd name="connsiteX2" fmla="*/ 4760307 w 5215811"/>
                <a:gd name="connsiteY2" fmla="*/ 1608408 h 6107388"/>
                <a:gd name="connsiteX3" fmla="*/ 5108574 w 5215811"/>
                <a:gd name="connsiteY3" fmla="*/ 4050383 h 6107388"/>
                <a:gd name="connsiteX4" fmla="*/ 3434916 w 5215811"/>
                <a:gd name="connsiteY4" fmla="*/ 5503134 h 6107388"/>
                <a:gd name="connsiteX5" fmla="*/ 1137841 w 5215811"/>
                <a:gd name="connsiteY5" fmla="*/ 6033968 h 6107388"/>
                <a:gd name="connsiteX6" fmla="*/ 217555 w 5215811"/>
                <a:gd name="connsiteY6" fmla="*/ 5598945 h 6107388"/>
                <a:gd name="connsiteX7" fmla="*/ 0 w 5215811"/>
                <a:gd name="connsiteY7" fmla="*/ 5419622 h 6107388"/>
                <a:gd name="connsiteX8" fmla="*/ 0 w 5215811"/>
                <a:gd name="connsiteY8" fmla="*/ 4571683 h 6107388"/>
                <a:gd name="connsiteX9" fmla="*/ 18056 w 5215811"/>
                <a:gd name="connsiteY9" fmla="*/ 4599282 h 6107388"/>
                <a:gd name="connsiteX10" fmla="*/ 358324 w 5215811"/>
                <a:gd name="connsiteY10" fmla="*/ 4988154 h 6107388"/>
                <a:gd name="connsiteX11" fmla="*/ 1282741 w 5215811"/>
                <a:gd name="connsiteY11" fmla="*/ 5493193 h 6107388"/>
                <a:gd name="connsiteX12" fmla="*/ 2172794 w 5215811"/>
                <a:gd name="connsiteY12" fmla="*/ 5470630 h 6107388"/>
                <a:gd name="connsiteX13" fmla="*/ 3146893 w 5215811"/>
                <a:gd name="connsiteY13" fmla="*/ 5016296 h 6107388"/>
                <a:gd name="connsiteX14" fmla="*/ 3574114 w 5215811"/>
                <a:gd name="connsiteY14" fmla="*/ 4791124 h 6107388"/>
                <a:gd name="connsiteX15" fmla="*/ 4244948 w 5215811"/>
                <a:gd name="connsiteY15" fmla="*/ 4392664 h 6107388"/>
                <a:gd name="connsiteX16" fmla="*/ 4556385 w 5215811"/>
                <a:gd name="connsiteY16" fmla="*/ 3902656 h 6107388"/>
                <a:gd name="connsiteX17" fmla="*/ 4616354 w 5215811"/>
                <a:gd name="connsiteY17" fmla="*/ 2851680 h 6107388"/>
                <a:gd name="connsiteX18" fmla="*/ 4269266 w 5215811"/>
                <a:gd name="connsiteY18" fmla="*/ 1889625 h 6107388"/>
                <a:gd name="connsiteX19" fmla="*/ 2645976 w 5215811"/>
                <a:gd name="connsiteY19" fmla="*/ 671162 h 6107388"/>
                <a:gd name="connsiteX20" fmla="*/ 1648930 w 5215811"/>
                <a:gd name="connsiteY20" fmla="*/ 573017 h 6107388"/>
                <a:gd name="connsiteX21" fmla="*/ 771768 w 5215811"/>
                <a:gd name="connsiteY21" fmla="*/ 865882 h 6107388"/>
                <a:gd name="connsiteX22" fmla="*/ 433617 w 5215811"/>
                <a:gd name="connsiteY22" fmla="*/ 1119441 h 6107388"/>
                <a:gd name="connsiteX23" fmla="*/ 200571 w 5215811"/>
                <a:gd name="connsiteY23" fmla="*/ 1486480 h 6107388"/>
                <a:gd name="connsiteX24" fmla="*/ 47077 w 5215811"/>
                <a:gd name="connsiteY24" fmla="*/ 1753604 h 6107388"/>
                <a:gd name="connsiteX25" fmla="*/ 0 w 5215811"/>
                <a:gd name="connsiteY25" fmla="*/ 1831655 h 6107388"/>
                <a:gd name="connsiteX26" fmla="*/ 0 w 5215811"/>
                <a:gd name="connsiteY26" fmla="*/ 751112 h 6107388"/>
                <a:gd name="connsiteX27" fmla="*/ 6994 w 5215811"/>
                <a:gd name="connsiteY27" fmla="*/ 742614 h 6107388"/>
                <a:gd name="connsiteX28" fmla="*/ 484047 w 5215811"/>
                <a:gd name="connsiteY28" fmla="*/ 378777 h 6107388"/>
                <a:gd name="connsiteX29" fmla="*/ 1869139 w 5215811"/>
                <a:gd name="connsiteY29" fmla="*/ 9 h 61073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215811" h="6107388">
                  <a:moveTo>
                    <a:pt x="1869139" y="9"/>
                  </a:moveTo>
                  <a:cubicBezTo>
                    <a:pt x="2160924" y="-706"/>
                    <a:pt x="2465752" y="43039"/>
                    <a:pt x="2791149" y="130229"/>
                  </a:cubicBezTo>
                  <a:cubicBezTo>
                    <a:pt x="3651198" y="360678"/>
                    <a:pt x="4339884" y="907924"/>
                    <a:pt x="4760307" y="1608408"/>
                  </a:cubicBezTo>
                  <a:cubicBezTo>
                    <a:pt x="5188180" y="2321320"/>
                    <a:pt x="5338357" y="3192822"/>
                    <a:pt x="5108574" y="4050383"/>
                  </a:cubicBezTo>
                  <a:cubicBezTo>
                    <a:pt x="4880820" y="4900373"/>
                    <a:pt x="4152841" y="5098512"/>
                    <a:pt x="3434916" y="5503134"/>
                  </a:cubicBezTo>
                  <a:cubicBezTo>
                    <a:pt x="2717099" y="5907783"/>
                    <a:pt x="2005568" y="6266474"/>
                    <a:pt x="1137841" y="6033968"/>
                  </a:cubicBezTo>
                  <a:cubicBezTo>
                    <a:pt x="783079" y="5938910"/>
                    <a:pt x="479573" y="5790114"/>
                    <a:pt x="217555" y="5598945"/>
                  </a:cubicBezTo>
                  <a:lnTo>
                    <a:pt x="0" y="5419622"/>
                  </a:lnTo>
                  <a:lnTo>
                    <a:pt x="0" y="4571683"/>
                  </a:lnTo>
                  <a:lnTo>
                    <a:pt x="18056" y="4599282"/>
                  </a:lnTo>
                  <a:cubicBezTo>
                    <a:pt x="124071" y="4746782"/>
                    <a:pt x="237002" y="4875718"/>
                    <a:pt x="358324" y="4988154"/>
                  </a:cubicBezTo>
                  <a:cubicBezTo>
                    <a:pt x="621323" y="5231809"/>
                    <a:pt x="923667" y="5396979"/>
                    <a:pt x="1282741" y="5493193"/>
                  </a:cubicBezTo>
                  <a:cubicBezTo>
                    <a:pt x="1573894" y="5571207"/>
                    <a:pt x="1856732" y="5563878"/>
                    <a:pt x="2172794" y="5470630"/>
                  </a:cubicBezTo>
                  <a:cubicBezTo>
                    <a:pt x="2498985" y="5374183"/>
                    <a:pt x="2832844" y="5193315"/>
                    <a:pt x="3146893" y="5016296"/>
                  </a:cubicBezTo>
                  <a:cubicBezTo>
                    <a:pt x="3293538" y="4933641"/>
                    <a:pt x="3436182" y="4861160"/>
                    <a:pt x="3574114" y="4791124"/>
                  </a:cubicBezTo>
                  <a:cubicBezTo>
                    <a:pt x="3841238" y="4655550"/>
                    <a:pt x="4071901" y="4538375"/>
                    <a:pt x="4244948" y="4392664"/>
                  </a:cubicBezTo>
                  <a:cubicBezTo>
                    <a:pt x="4405844" y="4257259"/>
                    <a:pt x="4501845" y="4106204"/>
                    <a:pt x="4556385" y="3902656"/>
                  </a:cubicBezTo>
                  <a:cubicBezTo>
                    <a:pt x="4649063" y="3556776"/>
                    <a:pt x="4669271" y="3203187"/>
                    <a:pt x="4616354" y="2851680"/>
                  </a:cubicBezTo>
                  <a:cubicBezTo>
                    <a:pt x="4565198" y="2511774"/>
                    <a:pt x="4448474" y="2188147"/>
                    <a:pt x="4269266" y="1889625"/>
                  </a:cubicBezTo>
                  <a:cubicBezTo>
                    <a:pt x="3907781" y="1287586"/>
                    <a:pt x="3331245" y="854780"/>
                    <a:pt x="2645976" y="671162"/>
                  </a:cubicBezTo>
                  <a:cubicBezTo>
                    <a:pt x="2278249" y="572630"/>
                    <a:pt x="1952074" y="540526"/>
                    <a:pt x="1648930" y="573017"/>
                  </a:cubicBezTo>
                  <a:cubicBezTo>
                    <a:pt x="1351746" y="604901"/>
                    <a:pt x="1064785" y="700731"/>
                    <a:pt x="771768" y="865882"/>
                  </a:cubicBezTo>
                  <a:cubicBezTo>
                    <a:pt x="568061" y="980657"/>
                    <a:pt x="486465" y="1058486"/>
                    <a:pt x="433617" y="1119441"/>
                  </a:cubicBezTo>
                  <a:cubicBezTo>
                    <a:pt x="358307" y="1206256"/>
                    <a:pt x="292149" y="1323808"/>
                    <a:pt x="200571" y="1486480"/>
                  </a:cubicBezTo>
                  <a:cubicBezTo>
                    <a:pt x="156644" y="1564432"/>
                    <a:pt x="106654" y="1653214"/>
                    <a:pt x="47077" y="1753604"/>
                  </a:cubicBezTo>
                  <a:lnTo>
                    <a:pt x="0" y="1831655"/>
                  </a:lnTo>
                  <a:lnTo>
                    <a:pt x="0" y="751112"/>
                  </a:lnTo>
                  <a:lnTo>
                    <a:pt x="6994" y="742614"/>
                  </a:lnTo>
                  <a:cubicBezTo>
                    <a:pt x="117721" y="617683"/>
                    <a:pt x="259696" y="505222"/>
                    <a:pt x="484047" y="378777"/>
                  </a:cubicBezTo>
                  <a:cubicBezTo>
                    <a:pt x="932751" y="125890"/>
                    <a:pt x="1382831" y="1200"/>
                    <a:pt x="1869139" y="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5" name="Freeform: Shape 14">
              <a:extLst>
                <a:ext uri="{FF2B5EF4-FFF2-40B4-BE49-F238E27FC236}">
                  <a16:creationId xmlns:a16="http://schemas.microsoft.com/office/drawing/2014/main" id="{4BBCC2F4-EFA7-4AF4-B538-AC4022D90F4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319367"/>
              <a:ext cx="5217956" cy="6100079"/>
            </a:xfrm>
            <a:custGeom>
              <a:avLst/>
              <a:gdLst>
                <a:gd name="connsiteX0" fmla="*/ 1951393 w 5217956"/>
                <a:gd name="connsiteY0" fmla="*/ 82 h 6100079"/>
                <a:gd name="connsiteX1" fmla="*/ 2855177 w 5217956"/>
                <a:gd name="connsiteY1" fmla="*/ 125419 h 6100079"/>
                <a:gd name="connsiteX2" fmla="*/ 4779341 w 5217956"/>
                <a:gd name="connsiteY2" fmla="*/ 1591542 h 6100079"/>
                <a:gd name="connsiteX3" fmla="*/ 5108573 w 5217956"/>
                <a:gd name="connsiteY3" fmla="*/ 4028416 h 6100079"/>
                <a:gd name="connsiteX4" fmla="*/ 3459358 w 5217956"/>
                <a:gd name="connsiteY4" fmla="*/ 5487716 h 6100079"/>
                <a:gd name="connsiteX5" fmla="*/ 1203274 w 5217956"/>
                <a:gd name="connsiteY5" fmla="*/ 6029534 h 6100079"/>
                <a:gd name="connsiteX6" fmla="*/ 59920 w 5217956"/>
                <a:gd name="connsiteY6" fmla="*/ 5396467 h 6100079"/>
                <a:gd name="connsiteX7" fmla="*/ 0 w 5217956"/>
                <a:gd name="connsiteY7" fmla="*/ 5333382 h 6100079"/>
                <a:gd name="connsiteX8" fmla="*/ 0 w 5217956"/>
                <a:gd name="connsiteY8" fmla="*/ 4205833 h 6100079"/>
                <a:gd name="connsiteX9" fmla="*/ 58036 w 5217956"/>
                <a:gd name="connsiteY9" fmla="*/ 4310048 h 6100079"/>
                <a:gd name="connsiteX10" fmla="*/ 520779 w 5217956"/>
                <a:gd name="connsiteY10" fmla="*/ 4907591 h 6100079"/>
                <a:gd name="connsiteX11" fmla="*/ 1377154 w 5217956"/>
                <a:gd name="connsiteY11" fmla="*/ 5380604 h 6100079"/>
                <a:gd name="connsiteX12" fmla="*/ 3123340 w 5217956"/>
                <a:gd name="connsiteY12" fmla="*/ 4905715 h 6100079"/>
                <a:gd name="connsiteX13" fmla="*/ 3547863 w 5217956"/>
                <a:gd name="connsiteY13" fmla="*/ 4676342 h 6100079"/>
                <a:gd name="connsiteX14" fmla="*/ 4186753 w 5217956"/>
                <a:gd name="connsiteY14" fmla="*/ 4289376 h 6100079"/>
                <a:gd name="connsiteX15" fmla="*/ 4459565 w 5217956"/>
                <a:gd name="connsiteY15" fmla="*/ 3854399 h 6100079"/>
                <a:gd name="connsiteX16" fmla="*/ 4521015 w 5217956"/>
                <a:gd name="connsiteY16" fmla="*/ 2849377 h 6100079"/>
                <a:gd name="connsiteX17" fmla="*/ 4199723 w 5217956"/>
                <a:gd name="connsiteY17" fmla="*/ 1931213 h 6100079"/>
                <a:gd name="connsiteX18" fmla="*/ 2681217 w 5217956"/>
                <a:gd name="connsiteY18" fmla="*/ 774211 h 6100079"/>
                <a:gd name="connsiteX19" fmla="*/ 926547 w 5217956"/>
                <a:gd name="connsiteY19" fmla="*/ 967112 h 6100079"/>
                <a:gd name="connsiteX20" fmla="*/ 622677 w 5217956"/>
                <a:gd name="connsiteY20" fmla="*/ 1197863 h 6100079"/>
                <a:gd name="connsiteX21" fmla="*/ 404892 w 5217956"/>
                <a:gd name="connsiteY21" fmla="*/ 1547314 h 6100079"/>
                <a:gd name="connsiteX22" fmla="*/ 40135 w 5217956"/>
                <a:gd name="connsiteY22" fmla="*/ 2159090 h 6100079"/>
                <a:gd name="connsiteX23" fmla="*/ 0 w 5217956"/>
                <a:gd name="connsiteY23" fmla="*/ 2219367 h 6100079"/>
                <a:gd name="connsiteX24" fmla="*/ 0 w 5217956"/>
                <a:gd name="connsiteY24" fmla="*/ 915659 h 6100079"/>
                <a:gd name="connsiteX25" fmla="*/ 58609 w 5217956"/>
                <a:gd name="connsiteY25" fmla="*/ 828051 h 6100079"/>
                <a:gd name="connsiteX26" fmla="*/ 590688 w 5217956"/>
                <a:gd name="connsiteY26" fmla="*/ 385385 h 6100079"/>
                <a:gd name="connsiteX27" fmla="*/ 1951393 w 5217956"/>
                <a:gd name="connsiteY27" fmla="*/ 82 h 61000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5217956" h="6100079">
                  <a:moveTo>
                    <a:pt x="1951393" y="82"/>
                  </a:moveTo>
                  <a:cubicBezTo>
                    <a:pt x="2237631" y="-2119"/>
                    <a:pt x="2536431" y="40011"/>
                    <a:pt x="2855177" y="125419"/>
                  </a:cubicBezTo>
                  <a:cubicBezTo>
                    <a:pt x="3697704" y="351173"/>
                    <a:pt x="4370490" y="894159"/>
                    <a:pt x="4779341" y="1591542"/>
                  </a:cubicBezTo>
                  <a:cubicBezTo>
                    <a:pt x="5195534" y="2301324"/>
                    <a:pt x="5338356" y="3170855"/>
                    <a:pt x="5108573" y="4028416"/>
                  </a:cubicBezTo>
                  <a:cubicBezTo>
                    <a:pt x="4880819" y="4878406"/>
                    <a:pt x="4165603" y="5079965"/>
                    <a:pt x="3459358" y="5487716"/>
                  </a:cubicBezTo>
                  <a:cubicBezTo>
                    <a:pt x="2753114" y="5895466"/>
                    <a:pt x="2053264" y="6257288"/>
                    <a:pt x="1203274" y="6029534"/>
                  </a:cubicBezTo>
                  <a:cubicBezTo>
                    <a:pt x="739884" y="5905369"/>
                    <a:pt x="366399" y="5685345"/>
                    <a:pt x="59920" y="5396467"/>
                  </a:cubicBezTo>
                  <a:lnTo>
                    <a:pt x="0" y="5333382"/>
                  </a:lnTo>
                  <a:lnTo>
                    <a:pt x="0" y="4205833"/>
                  </a:lnTo>
                  <a:lnTo>
                    <a:pt x="58036" y="4310048"/>
                  </a:lnTo>
                  <a:cubicBezTo>
                    <a:pt x="197935" y="4550245"/>
                    <a:pt x="350594" y="4747142"/>
                    <a:pt x="520779" y="4907591"/>
                  </a:cubicBezTo>
                  <a:cubicBezTo>
                    <a:pt x="763600" y="5136565"/>
                    <a:pt x="1043821" y="5291288"/>
                    <a:pt x="1377154" y="5380604"/>
                  </a:cubicBezTo>
                  <a:cubicBezTo>
                    <a:pt x="1963029" y="5537589"/>
                    <a:pt x="2470519" y="5282804"/>
                    <a:pt x="3123340" y="4905715"/>
                  </a:cubicBezTo>
                  <a:cubicBezTo>
                    <a:pt x="3269800" y="4821157"/>
                    <a:pt x="3411134" y="4747512"/>
                    <a:pt x="3547863" y="4676342"/>
                  </a:cubicBezTo>
                  <a:cubicBezTo>
                    <a:pt x="3804497" y="4542710"/>
                    <a:pt x="4026085" y="4427393"/>
                    <a:pt x="4186753" y="4289376"/>
                  </a:cubicBezTo>
                  <a:cubicBezTo>
                    <a:pt x="4329009" y="4167293"/>
                    <a:pt x="4410589" y="4037181"/>
                    <a:pt x="4459565" y="3854399"/>
                  </a:cubicBezTo>
                  <a:cubicBezTo>
                    <a:pt x="4548302" y="3523229"/>
                    <a:pt x="4568981" y="3185183"/>
                    <a:pt x="4521015" y="2849377"/>
                  </a:cubicBezTo>
                  <a:cubicBezTo>
                    <a:pt x="4474709" y="2524680"/>
                    <a:pt x="4366564" y="2215756"/>
                    <a:pt x="4199723" y="1931213"/>
                  </a:cubicBezTo>
                  <a:cubicBezTo>
                    <a:pt x="3863270" y="1357325"/>
                    <a:pt x="3323982" y="946439"/>
                    <a:pt x="2681217" y="774211"/>
                  </a:cubicBezTo>
                  <a:cubicBezTo>
                    <a:pt x="2001139" y="591984"/>
                    <a:pt x="1476322" y="649699"/>
                    <a:pt x="926547" y="967112"/>
                  </a:cubicBezTo>
                  <a:cubicBezTo>
                    <a:pt x="740730" y="1074393"/>
                    <a:pt x="668642" y="1143989"/>
                    <a:pt x="622677" y="1197863"/>
                  </a:cubicBezTo>
                  <a:cubicBezTo>
                    <a:pt x="555599" y="1276450"/>
                    <a:pt x="492360" y="1390031"/>
                    <a:pt x="404892" y="1547314"/>
                  </a:cubicBezTo>
                  <a:cubicBezTo>
                    <a:pt x="317047" y="1705133"/>
                    <a:pt x="204816" y="1906756"/>
                    <a:pt x="40135" y="2159090"/>
                  </a:cubicBezTo>
                  <a:lnTo>
                    <a:pt x="0" y="2219367"/>
                  </a:lnTo>
                  <a:lnTo>
                    <a:pt x="0" y="915659"/>
                  </a:lnTo>
                  <a:lnTo>
                    <a:pt x="58609" y="828051"/>
                  </a:lnTo>
                  <a:cubicBezTo>
                    <a:pt x="177453" y="670481"/>
                    <a:pt x="325846" y="538291"/>
                    <a:pt x="590688" y="385385"/>
                  </a:cubicBezTo>
                  <a:cubicBezTo>
                    <a:pt x="1032158" y="130559"/>
                    <a:pt x="1474329" y="3750"/>
                    <a:pt x="1951393" y="8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6" name="Freeform: Shape 15">
              <a:extLst>
                <a:ext uri="{FF2B5EF4-FFF2-40B4-BE49-F238E27FC236}">
                  <a16:creationId xmlns:a16="http://schemas.microsoft.com/office/drawing/2014/main" id="{2A9D1364-B6A3-44CB-9FBA-C528F0CE909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0" y="319367"/>
              <a:ext cx="5217957" cy="6100079"/>
            </a:xfrm>
            <a:custGeom>
              <a:avLst/>
              <a:gdLst>
                <a:gd name="connsiteX0" fmla="*/ 1951394 w 5217957"/>
                <a:gd name="connsiteY0" fmla="*/ 82 h 6100079"/>
                <a:gd name="connsiteX1" fmla="*/ 2855178 w 5217957"/>
                <a:gd name="connsiteY1" fmla="*/ 125419 h 6100079"/>
                <a:gd name="connsiteX2" fmla="*/ 4779341 w 5217957"/>
                <a:gd name="connsiteY2" fmla="*/ 1591542 h 6100079"/>
                <a:gd name="connsiteX3" fmla="*/ 5108574 w 5217957"/>
                <a:gd name="connsiteY3" fmla="*/ 4028416 h 6100079"/>
                <a:gd name="connsiteX4" fmla="*/ 3459359 w 5217957"/>
                <a:gd name="connsiteY4" fmla="*/ 5487716 h 6100079"/>
                <a:gd name="connsiteX5" fmla="*/ 1203275 w 5217957"/>
                <a:gd name="connsiteY5" fmla="*/ 6029534 h 6100079"/>
                <a:gd name="connsiteX6" fmla="*/ 59921 w 5217957"/>
                <a:gd name="connsiteY6" fmla="*/ 5396467 h 6100079"/>
                <a:gd name="connsiteX7" fmla="*/ 0 w 5217957"/>
                <a:gd name="connsiteY7" fmla="*/ 5333381 h 6100079"/>
                <a:gd name="connsiteX8" fmla="*/ 0 w 5217957"/>
                <a:gd name="connsiteY8" fmla="*/ 4427327 h 6100079"/>
                <a:gd name="connsiteX9" fmla="*/ 112056 w 5217957"/>
                <a:gd name="connsiteY9" fmla="*/ 4602502 h 6100079"/>
                <a:gd name="connsiteX10" fmla="*/ 443875 w 5217957"/>
                <a:gd name="connsiteY10" fmla="*/ 4989110 h 6100079"/>
                <a:gd name="connsiteX11" fmla="*/ 1348175 w 5217957"/>
                <a:gd name="connsiteY11" fmla="*/ 5488759 h 6100079"/>
                <a:gd name="connsiteX12" fmla="*/ 2221463 w 5217957"/>
                <a:gd name="connsiteY12" fmla="*/ 5461704 h 6100079"/>
                <a:gd name="connsiteX13" fmla="*/ 3179339 w 5217957"/>
                <a:gd name="connsiteY13" fmla="*/ 5003023 h 6100079"/>
                <a:gd name="connsiteX14" fmla="*/ 3599638 w 5217957"/>
                <a:gd name="connsiteY14" fmla="*/ 4775996 h 6100079"/>
                <a:gd name="connsiteX15" fmla="*/ 4259765 w 5217957"/>
                <a:gd name="connsiteY15" fmla="*/ 4374667 h 6100079"/>
                <a:gd name="connsiteX16" fmla="*/ 4567742 w 5217957"/>
                <a:gd name="connsiteY16" fmla="*/ 3883732 h 6100079"/>
                <a:gd name="connsiteX17" fmla="*/ 4631929 w 5217957"/>
                <a:gd name="connsiteY17" fmla="*/ 2833886 h 6100079"/>
                <a:gd name="connsiteX18" fmla="*/ 4296412 w 5217957"/>
                <a:gd name="connsiteY18" fmla="*/ 1874932 h 6100079"/>
                <a:gd name="connsiteX19" fmla="*/ 2710219 w 5217957"/>
                <a:gd name="connsiteY19" fmla="*/ 666410 h 6100079"/>
                <a:gd name="connsiteX20" fmla="*/ 1732642 w 5217957"/>
                <a:gd name="connsiteY20" fmla="*/ 573480 h 6100079"/>
                <a:gd name="connsiteX21" fmla="*/ 870621 w 5217957"/>
                <a:gd name="connsiteY21" fmla="*/ 870402 h 6100079"/>
                <a:gd name="connsiteX22" fmla="*/ 537555 w 5217957"/>
                <a:gd name="connsiteY22" fmla="*/ 1125324 h 6100079"/>
                <a:gd name="connsiteX23" fmla="*/ 306995 w 5217957"/>
                <a:gd name="connsiteY23" fmla="*/ 1493030 h 6100079"/>
                <a:gd name="connsiteX24" fmla="*/ 23579 w 5217957"/>
                <a:gd name="connsiteY24" fmla="*/ 1977465 h 6100079"/>
                <a:gd name="connsiteX25" fmla="*/ 0 w 5217957"/>
                <a:gd name="connsiteY25" fmla="*/ 2014291 h 6100079"/>
                <a:gd name="connsiteX26" fmla="*/ 0 w 5217957"/>
                <a:gd name="connsiteY26" fmla="*/ 915660 h 6100079"/>
                <a:gd name="connsiteX27" fmla="*/ 58609 w 5217957"/>
                <a:gd name="connsiteY27" fmla="*/ 828051 h 6100079"/>
                <a:gd name="connsiteX28" fmla="*/ 590689 w 5217957"/>
                <a:gd name="connsiteY28" fmla="*/ 385385 h 6100079"/>
                <a:gd name="connsiteX29" fmla="*/ 1951394 w 5217957"/>
                <a:gd name="connsiteY29" fmla="*/ 82 h 61000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217957" h="6100079">
                  <a:moveTo>
                    <a:pt x="1951394" y="82"/>
                  </a:moveTo>
                  <a:cubicBezTo>
                    <a:pt x="2237632" y="-2119"/>
                    <a:pt x="2536431" y="40011"/>
                    <a:pt x="2855178" y="125419"/>
                  </a:cubicBezTo>
                  <a:cubicBezTo>
                    <a:pt x="3697704" y="351173"/>
                    <a:pt x="4370491" y="894159"/>
                    <a:pt x="4779341" y="1591542"/>
                  </a:cubicBezTo>
                  <a:cubicBezTo>
                    <a:pt x="5195535" y="2301324"/>
                    <a:pt x="5338357" y="3170855"/>
                    <a:pt x="5108574" y="4028416"/>
                  </a:cubicBezTo>
                  <a:cubicBezTo>
                    <a:pt x="4880820" y="4878406"/>
                    <a:pt x="4165604" y="5079965"/>
                    <a:pt x="3459359" y="5487716"/>
                  </a:cubicBezTo>
                  <a:cubicBezTo>
                    <a:pt x="2753115" y="5895466"/>
                    <a:pt x="2053265" y="6257288"/>
                    <a:pt x="1203275" y="6029534"/>
                  </a:cubicBezTo>
                  <a:cubicBezTo>
                    <a:pt x="739885" y="5905369"/>
                    <a:pt x="366400" y="5685345"/>
                    <a:pt x="59921" y="5396467"/>
                  </a:cubicBezTo>
                  <a:lnTo>
                    <a:pt x="0" y="5333381"/>
                  </a:lnTo>
                  <a:lnTo>
                    <a:pt x="0" y="4427327"/>
                  </a:lnTo>
                  <a:lnTo>
                    <a:pt x="112056" y="4602502"/>
                  </a:lnTo>
                  <a:cubicBezTo>
                    <a:pt x="215300" y="4749260"/>
                    <a:pt x="325419" y="4877443"/>
                    <a:pt x="443875" y="4989110"/>
                  </a:cubicBezTo>
                  <a:cubicBezTo>
                    <a:pt x="700709" y="5231113"/>
                    <a:pt x="996455" y="5394516"/>
                    <a:pt x="1348175" y="5488759"/>
                  </a:cubicBezTo>
                  <a:cubicBezTo>
                    <a:pt x="1633379" y="5565179"/>
                    <a:pt x="1910917" y="5556430"/>
                    <a:pt x="2221463" y="5461704"/>
                  </a:cubicBezTo>
                  <a:cubicBezTo>
                    <a:pt x="2541923" y="5363721"/>
                    <a:pt x="2870374" y="5181404"/>
                    <a:pt x="3179339" y="5003023"/>
                  </a:cubicBezTo>
                  <a:cubicBezTo>
                    <a:pt x="3323713" y="4919760"/>
                    <a:pt x="3463978" y="4846641"/>
                    <a:pt x="3599638" y="4775996"/>
                  </a:cubicBezTo>
                  <a:cubicBezTo>
                    <a:pt x="3862436" y="4639263"/>
                    <a:pt x="4089314" y="4521074"/>
                    <a:pt x="4259765" y="4374667"/>
                  </a:cubicBezTo>
                  <a:cubicBezTo>
                    <a:pt x="4418282" y="4238625"/>
                    <a:pt x="4513201" y="4087280"/>
                    <a:pt x="4567742" y="3883732"/>
                  </a:cubicBezTo>
                  <a:cubicBezTo>
                    <a:pt x="4660420" y="3537853"/>
                    <a:pt x="4682033" y="3184640"/>
                    <a:pt x="4631929" y="2833886"/>
                  </a:cubicBezTo>
                  <a:cubicBezTo>
                    <a:pt x="4583584" y="2494734"/>
                    <a:pt x="4470646" y="2172121"/>
                    <a:pt x="4296412" y="1874932"/>
                  </a:cubicBezTo>
                  <a:cubicBezTo>
                    <a:pt x="3944879" y="1275559"/>
                    <a:pt x="3381537" y="846289"/>
                    <a:pt x="2710219" y="666410"/>
                  </a:cubicBezTo>
                  <a:cubicBezTo>
                    <a:pt x="2349955" y="569877"/>
                    <a:pt x="2030161" y="539483"/>
                    <a:pt x="1732642" y="573480"/>
                  </a:cubicBezTo>
                  <a:cubicBezTo>
                    <a:pt x="1440866" y="606814"/>
                    <a:pt x="1158880" y="703976"/>
                    <a:pt x="870621" y="870402"/>
                  </a:cubicBezTo>
                  <a:cubicBezTo>
                    <a:pt x="670160" y="986048"/>
                    <a:pt x="589753" y="1064195"/>
                    <a:pt x="537555" y="1125324"/>
                  </a:cubicBezTo>
                  <a:cubicBezTo>
                    <a:pt x="463218" y="1212400"/>
                    <a:pt x="397708" y="1330125"/>
                    <a:pt x="306995" y="1493030"/>
                  </a:cubicBezTo>
                  <a:cubicBezTo>
                    <a:pt x="234596" y="1623167"/>
                    <a:pt x="145436" y="1783409"/>
                    <a:pt x="23579" y="1977465"/>
                  </a:cubicBezTo>
                  <a:lnTo>
                    <a:pt x="0" y="2014291"/>
                  </a:lnTo>
                  <a:lnTo>
                    <a:pt x="0" y="915660"/>
                  </a:lnTo>
                  <a:lnTo>
                    <a:pt x="58609" y="828051"/>
                  </a:lnTo>
                  <a:cubicBezTo>
                    <a:pt x="177453" y="670481"/>
                    <a:pt x="325847" y="538291"/>
                    <a:pt x="590689" y="385385"/>
                  </a:cubicBezTo>
                  <a:cubicBezTo>
                    <a:pt x="1032159" y="130559"/>
                    <a:pt x="1474330" y="3750"/>
                    <a:pt x="1951394" y="8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sp>
        <p:nvSpPr>
          <p:cNvPr id="2" name="Tytuł 1">
            <a:extLst>
              <a:ext uri="{FF2B5EF4-FFF2-40B4-BE49-F238E27FC236}">
                <a16:creationId xmlns:a16="http://schemas.microsoft.com/office/drawing/2014/main" id="{8CA1BCB3-060B-4EF4-A608-3E91ECD27CBB}"/>
              </a:ext>
            </a:extLst>
          </p:cNvPr>
          <p:cNvSpPr>
            <a:spLocks noGrp="1"/>
          </p:cNvSpPr>
          <p:nvPr>
            <p:ph type="title"/>
          </p:nvPr>
        </p:nvSpPr>
        <p:spPr>
          <a:xfrm>
            <a:off x="640080" y="1243013"/>
            <a:ext cx="3855720" cy="4371974"/>
          </a:xfrm>
        </p:spPr>
        <p:txBody>
          <a:bodyPr>
            <a:normAutofit/>
          </a:bodyPr>
          <a:lstStyle/>
          <a:p>
            <a:endParaRPr lang="pl-PL" sz="3600">
              <a:solidFill>
                <a:schemeClr val="tx2"/>
              </a:solidFill>
            </a:endParaRPr>
          </a:p>
        </p:txBody>
      </p:sp>
      <p:sp>
        <p:nvSpPr>
          <p:cNvPr id="3" name="Symbol zastępczy zawartości 2">
            <a:extLst>
              <a:ext uri="{FF2B5EF4-FFF2-40B4-BE49-F238E27FC236}">
                <a16:creationId xmlns:a16="http://schemas.microsoft.com/office/drawing/2014/main" id="{629DCE44-AFAD-4A58-AB04-1DA00E10D0FF}"/>
              </a:ext>
            </a:extLst>
          </p:cNvPr>
          <p:cNvSpPr>
            <a:spLocks noGrp="1"/>
          </p:cNvSpPr>
          <p:nvPr>
            <p:ph idx="1"/>
          </p:nvPr>
        </p:nvSpPr>
        <p:spPr>
          <a:xfrm>
            <a:off x="6172200" y="804672"/>
            <a:ext cx="5221224" cy="5230368"/>
          </a:xfrm>
        </p:spPr>
        <p:txBody>
          <a:bodyPr anchor="ctr">
            <a:normAutofit/>
          </a:bodyPr>
          <a:lstStyle/>
          <a:p>
            <a:pPr marL="0" indent="0">
              <a:buNone/>
            </a:pPr>
            <a:r>
              <a:rPr lang="pl-PL" sz="1800">
                <a:solidFill>
                  <a:schemeClr val="tx2"/>
                </a:solidFill>
              </a:rPr>
              <a:t>Wprowadzenie systemu asystentów notujących jest przykładem </a:t>
            </a:r>
            <a:r>
              <a:rPr lang="pl-PL" sz="1800" b="1">
                <a:solidFill>
                  <a:schemeClr val="tx2"/>
                </a:solidFill>
              </a:rPr>
              <a:t>racjonalnego usprawnienia</a:t>
            </a:r>
            <a:r>
              <a:rPr lang="pl-PL" sz="1800">
                <a:solidFill>
                  <a:schemeClr val="tx2"/>
                </a:solidFill>
              </a:rPr>
              <a:t>. Zapobiega ono dyskryminacji pośredniej — bez takiego wsparcia student neuroróżnorodny, mimo posiadania tych samych zdolności intelektualnych co reszta grupy, miałby gorszy dostęp do wiedzy przekazywanej na wykładach.</a:t>
            </a:r>
          </a:p>
        </p:txBody>
      </p:sp>
    </p:spTree>
    <p:extLst>
      <p:ext uri="{BB962C8B-B14F-4D97-AF65-F5344CB8AC3E}">
        <p14:creationId xmlns:p14="http://schemas.microsoft.com/office/powerpoint/2010/main" val="400144674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8873D23-2DCF-4B31-A009-95721C06E8E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C13EF075-D4EF-4929-ADBC-91B27DA1995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p>
        </p:txBody>
      </p:sp>
      <p:grpSp>
        <p:nvGrpSpPr>
          <p:cNvPr id="12" name="Group 11">
            <a:extLst>
              <a:ext uri="{FF2B5EF4-FFF2-40B4-BE49-F238E27FC236}">
                <a16:creationId xmlns:a16="http://schemas.microsoft.com/office/drawing/2014/main" id="{DAA26DFA-AAB2-4973-9C17-16D587C7B198}"/>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1863" y="508838"/>
            <a:ext cx="5217958" cy="6239661"/>
            <a:chOff x="-19221" y="251144"/>
            <a:chExt cx="5217958" cy="6239661"/>
          </a:xfrm>
        </p:grpSpPr>
        <p:sp>
          <p:nvSpPr>
            <p:cNvPr id="13" name="Freeform: Shape 12">
              <a:extLst>
                <a:ext uri="{FF2B5EF4-FFF2-40B4-BE49-F238E27FC236}">
                  <a16:creationId xmlns:a16="http://schemas.microsoft.com/office/drawing/2014/main" id="{3F407F11-7321-4BF6-8536-CCE8E342454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251144"/>
              <a:ext cx="5187198" cy="6239661"/>
            </a:xfrm>
            <a:custGeom>
              <a:avLst/>
              <a:gdLst>
                <a:gd name="connsiteX0" fmla="*/ 2011811 w 5187198"/>
                <a:gd name="connsiteY0" fmla="*/ 4 h 6239661"/>
                <a:gd name="connsiteX1" fmla="*/ 2617011 w 5187198"/>
                <a:gd name="connsiteY1" fmla="*/ 70590 h 6239661"/>
                <a:gd name="connsiteX2" fmla="*/ 2690321 w 5187198"/>
                <a:gd name="connsiteY2" fmla="*/ 88146 h 6239661"/>
                <a:gd name="connsiteX3" fmla="*/ 2726863 w 5187198"/>
                <a:gd name="connsiteY3" fmla="*/ 97127 h 6239661"/>
                <a:gd name="connsiteX4" fmla="*/ 2762951 w 5187198"/>
                <a:gd name="connsiteY4" fmla="*/ 107375 h 6239661"/>
                <a:gd name="connsiteX5" fmla="*/ 2834843 w 5187198"/>
                <a:gd name="connsiteY5" fmla="*/ 128493 h 6239661"/>
                <a:gd name="connsiteX6" fmla="*/ 2906574 w 5187198"/>
                <a:gd name="connsiteY6" fmla="*/ 151076 h 6239661"/>
                <a:gd name="connsiteX7" fmla="*/ 3049504 w 5187198"/>
                <a:gd name="connsiteY7" fmla="*/ 202124 h 6239661"/>
                <a:gd name="connsiteX8" fmla="*/ 3189518 w 5187198"/>
                <a:gd name="connsiteY8" fmla="*/ 260159 h 6239661"/>
                <a:gd name="connsiteX9" fmla="*/ 3326048 w 5187198"/>
                <a:gd name="connsiteY9" fmla="*/ 325143 h 6239661"/>
                <a:gd name="connsiteX10" fmla="*/ 3459166 w 5187198"/>
                <a:gd name="connsiteY10" fmla="*/ 395936 h 6239661"/>
                <a:gd name="connsiteX11" fmla="*/ 3588578 w 5187198"/>
                <a:gd name="connsiteY11" fmla="*/ 472343 h 6239661"/>
                <a:gd name="connsiteX12" fmla="*/ 3651864 w 5187198"/>
                <a:gd name="connsiteY12" fmla="*/ 512600 h 6239661"/>
                <a:gd name="connsiteX13" fmla="*/ 3714514 w 5187198"/>
                <a:gd name="connsiteY13" fmla="*/ 553499 h 6239661"/>
                <a:gd name="connsiteX14" fmla="*/ 4181221 w 5187198"/>
                <a:gd name="connsiteY14" fmla="*/ 922912 h 6239661"/>
                <a:gd name="connsiteX15" fmla="*/ 4582963 w 5187198"/>
                <a:gd name="connsiteY15" fmla="*/ 1358264 h 6239661"/>
                <a:gd name="connsiteX16" fmla="*/ 4670721 w 5187198"/>
                <a:gd name="connsiteY16" fmla="*/ 1477644 h 6239661"/>
                <a:gd name="connsiteX17" fmla="*/ 4752378 w 5187198"/>
                <a:gd name="connsiteY17" fmla="*/ 1601187 h 6239661"/>
                <a:gd name="connsiteX18" fmla="*/ 4772168 w 5187198"/>
                <a:gd name="connsiteY18" fmla="*/ 1632456 h 6239661"/>
                <a:gd name="connsiteX19" fmla="*/ 4782117 w 5187198"/>
                <a:gd name="connsiteY19" fmla="*/ 1648104 h 6239661"/>
                <a:gd name="connsiteX20" fmla="*/ 4791381 w 5187198"/>
                <a:gd name="connsiteY20" fmla="*/ 1664150 h 6239661"/>
                <a:gd name="connsiteX21" fmla="*/ 4828190 w 5187198"/>
                <a:gd name="connsiteY21" fmla="*/ 1728379 h 6239661"/>
                <a:gd name="connsiteX22" fmla="*/ 4864832 w 5187198"/>
                <a:gd name="connsiteY22" fmla="*/ 1792796 h 6239661"/>
                <a:gd name="connsiteX23" fmla="*/ 4899201 w 5187198"/>
                <a:gd name="connsiteY23" fmla="*/ 1858342 h 6239661"/>
                <a:gd name="connsiteX24" fmla="*/ 4933266 w 5187198"/>
                <a:gd name="connsiteY24" fmla="*/ 1924155 h 6239661"/>
                <a:gd name="connsiteX25" fmla="*/ 4964403 w 5187198"/>
                <a:gd name="connsiteY25" fmla="*/ 1991384 h 6239661"/>
                <a:gd name="connsiteX26" fmla="*/ 4995019 w 5187198"/>
                <a:gd name="connsiteY26" fmla="*/ 2058823 h 6239661"/>
                <a:gd name="connsiteX27" fmla="*/ 5021999 w 5187198"/>
                <a:gd name="connsiteY27" fmla="*/ 2127723 h 6239661"/>
                <a:gd name="connsiteX28" fmla="*/ 5048321 w 5187198"/>
                <a:gd name="connsiteY28" fmla="*/ 2196908 h 6239661"/>
                <a:gd name="connsiteX29" fmla="*/ 5070546 w 5187198"/>
                <a:gd name="connsiteY29" fmla="*/ 2267547 h 6239661"/>
                <a:gd name="connsiteX30" fmla="*/ 5092171 w 5187198"/>
                <a:gd name="connsiteY30" fmla="*/ 2338256 h 6239661"/>
                <a:gd name="connsiteX31" fmla="*/ 5110305 w 5187198"/>
                <a:gd name="connsiteY31" fmla="*/ 2409886 h 6239661"/>
                <a:gd name="connsiteX32" fmla="*/ 5186393 w 5187198"/>
                <a:gd name="connsiteY32" fmla="*/ 2992022 h 6239661"/>
                <a:gd name="connsiteX33" fmla="*/ 5149045 w 5187198"/>
                <a:gd name="connsiteY33" fmla="*/ 3571816 h 6239661"/>
                <a:gd name="connsiteX34" fmla="*/ 5126572 w 5187198"/>
                <a:gd name="connsiteY34" fmla="*/ 3714520 h 6239661"/>
                <a:gd name="connsiteX35" fmla="*/ 5099067 w 5187198"/>
                <a:gd name="connsiteY35" fmla="*/ 3856108 h 6239661"/>
                <a:gd name="connsiteX36" fmla="*/ 5095699 w 5187198"/>
                <a:gd name="connsiteY36" fmla="*/ 3873868 h 6239661"/>
                <a:gd name="connsiteX37" fmla="*/ 5091573 w 5187198"/>
                <a:gd name="connsiteY37" fmla="*/ 3891426 h 6239661"/>
                <a:gd name="connsiteX38" fmla="*/ 5083324 w 5187198"/>
                <a:gd name="connsiteY38" fmla="*/ 3926541 h 6239661"/>
                <a:gd name="connsiteX39" fmla="*/ 5067256 w 5187198"/>
                <a:gd name="connsiteY39" fmla="*/ 3996889 h 6239661"/>
                <a:gd name="connsiteX40" fmla="*/ 5059194 w 5187198"/>
                <a:gd name="connsiteY40" fmla="*/ 4032171 h 6239661"/>
                <a:gd name="connsiteX41" fmla="*/ 5049522 w 5187198"/>
                <a:gd name="connsiteY41" fmla="*/ 4067833 h 6239661"/>
                <a:gd name="connsiteX42" fmla="*/ 5040067 w 5187198"/>
                <a:gd name="connsiteY42" fmla="*/ 4103553 h 6239661"/>
                <a:gd name="connsiteX43" fmla="*/ 5028960 w 5187198"/>
                <a:gd name="connsiteY43" fmla="*/ 4138946 h 6239661"/>
                <a:gd name="connsiteX44" fmla="*/ 4917351 w 5187198"/>
                <a:gd name="connsiteY44" fmla="*/ 4417041 h 6239661"/>
                <a:gd name="connsiteX45" fmla="*/ 4756163 w 5187198"/>
                <a:gd name="connsiteY45" fmla="*/ 4676402 h 6239661"/>
                <a:gd name="connsiteX46" fmla="*/ 4322493 w 5187198"/>
                <a:gd name="connsiteY46" fmla="*/ 5105604 h 6239661"/>
                <a:gd name="connsiteX47" fmla="*/ 3840510 w 5187198"/>
                <a:gd name="connsiteY47" fmla="*/ 5429590 h 6239661"/>
                <a:gd name="connsiteX48" fmla="*/ 3606447 w 5187198"/>
                <a:gd name="connsiteY48" fmla="*/ 5572862 h 6239661"/>
                <a:gd name="connsiteX49" fmla="*/ 3488814 w 5187198"/>
                <a:gd name="connsiteY49" fmla="*/ 5647178 h 6239661"/>
                <a:gd name="connsiteX50" fmla="*/ 3365864 w 5187198"/>
                <a:gd name="connsiteY50" fmla="*/ 5722735 h 6239661"/>
                <a:gd name="connsiteX51" fmla="*/ 2839486 w 5187198"/>
                <a:gd name="connsiteY51" fmla="*/ 5999120 h 6239661"/>
                <a:gd name="connsiteX52" fmla="*/ 2242423 w 5187198"/>
                <a:gd name="connsiteY52" fmla="*/ 6192346 h 6239661"/>
                <a:gd name="connsiteX53" fmla="*/ 1589380 w 5187198"/>
                <a:gd name="connsiteY53" fmla="*/ 6230657 h 6239661"/>
                <a:gd name="connsiteX54" fmla="*/ 1548244 w 5187198"/>
                <a:gd name="connsiteY54" fmla="*/ 6226706 h 6239661"/>
                <a:gd name="connsiteX55" fmla="*/ 1507348 w 5187198"/>
                <a:gd name="connsiteY55" fmla="*/ 6221428 h 6239661"/>
                <a:gd name="connsiteX56" fmla="*/ 1466401 w 5187198"/>
                <a:gd name="connsiteY56" fmla="*/ 6215904 h 6239661"/>
                <a:gd name="connsiteX57" fmla="*/ 1425773 w 5187198"/>
                <a:gd name="connsiteY57" fmla="*/ 6209191 h 6239661"/>
                <a:gd name="connsiteX58" fmla="*/ 1344960 w 5187198"/>
                <a:gd name="connsiteY58" fmla="*/ 6193681 h 6239661"/>
                <a:gd name="connsiteX59" fmla="*/ 1265007 w 5187198"/>
                <a:gd name="connsiteY59" fmla="*/ 6175388 h 6239661"/>
                <a:gd name="connsiteX60" fmla="*/ 1225415 w 5187198"/>
                <a:gd name="connsiteY60" fmla="*/ 6165243 h 6239661"/>
                <a:gd name="connsiteX61" fmla="*/ 1186567 w 5187198"/>
                <a:gd name="connsiteY61" fmla="*/ 6154486 h 6239661"/>
                <a:gd name="connsiteX62" fmla="*/ 1111158 w 5187198"/>
                <a:gd name="connsiteY62" fmla="*/ 6130918 h 6239661"/>
                <a:gd name="connsiteX63" fmla="*/ 1035915 w 5187198"/>
                <a:gd name="connsiteY63" fmla="*/ 6107163 h 6239661"/>
                <a:gd name="connsiteX64" fmla="*/ 961579 w 5187198"/>
                <a:gd name="connsiteY64" fmla="*/ 6079594 h 6239661"/>
                <a:gd name="connsiteX65" fmla="*/ 395297 w 5187198"/>
                <a:gd name="connsiteY65" fmla="*/ 5792812 h 6239661"/>
                <a:gd name="connsiteX66" fmla="*/ 265239 w 5187198"/>
                <a:gd name="connsiteY66" fmla="*/ 5701511 h 6239661"/>
                <a:gd name="connsiteX67" fmla="*/ 233756 w 5187198"/>
                <a:gd name="connsiteY67" fmla="*/ 5677542 h 6239661"/>
                <a:gd name="connsiteX68" fmla="*/ 202800 w 5187198"/>
                <a:gd name="connsiteY68" fmla="*/ 5652902 h 6239661"/>
                <a:gd name="connsiteX69" fmla="*/ 140918 w 5187198"/>
                <a:gd name="connsiteY69" fmla="*/ 5603515 h 6239661"/>
                <a:gd name="connsiteX70" fmla="*/ 110625 w 5187198"/>
                <a:gd name="connsiteY70" fmla="*/ 5578127 h 6239661"/>
                <a:gd name="connsiteX71" fmla="*/ 95631 w 5187198"/>
                <a:gd name="connsiteY71" fmla="*/ 5565299 h 6239661"/>
                <a:gd name="connsiteX72" fmla="*/ 81966 w 5187198"/>
                <a:gd name="connsiteY72" fmla="*/ 5550973 h 6239661"/>
                <a:gd name="connsiteX73" fmla="*/ 27991 w 5187198"/>
                <a:gd name="connsiteY73" fmla="*/ 5493272 h 6239661"/>
                <a:gd name="connsiteX74" fmla="*/ 1454 w 5187198"/>
                <a:gd name="connsiteY74" fmla="*/ 5464252 h 6239661"/>
                <a:gd name="connsiteX75" fmla="*/ 0 w 5187198"/>
                <a:gd name="connsiteY75" fmla="*/ 5462518 h 6239661"/>
                <a:gd name="connsiteX76" fmla="*/ 0 w 5187198"/>
                <a:gd name="connsiteY76" fmla="*/ 4720187 h 6239661"/>
                <a:gd name="connsiteX77" fmla="*/ 109684 w 5187198"/>
                <a:gd name="connsiteY77" fmla="*/ 4836724 h 6239661"/>
                <a:gd name="connsiteX78" fmla="*/ 306959 w 5187198"/>
                <a:gd name="connsiteY78" fmla="*/ 5007200 h 6239661"/>
                <a:gd name="connsiteX79" fmla="*/ 358101 w 5187198"/>
                <a:gd name="connsiteY79" fmla="*/ 5046057 h 6239661"/>
                <a:gd name="connsiteX80" fmla="*/ 383328 w 5187198"/>
                <a:gd name="connsiteY80" fmla="*/ 5065684 h 6239661"/>
                <a:gd name="connsiteX81" fmla="*/ 409503 w 5187198"/>
                <a:gd name="connsiteY81" fmla="*/ 5083942 h 6239661"/>
                <a:gd name="connsiteX82" fmla="*/ 461889 w 5187198"/>
                <a:gd name="connsiteY82" fmla="*/ 5119888 h 6239661"/>
                <a:gd name="connsiteX83" fmla="*/ 474883 w 5187198"/>
                <a:gd name="connsiteY83" fmla="*/ 5128933 h 6239661"/>
                <a:gd name="connsiteX84" fmla="*/ 486410 w 5187198"/>
                <a:gd name="connsiteY84" fmla="*/ 5139557 h 6239661"/>
                <a:gd name="connsiteX85" fmla="*/ 510852 w 5187198"/>
                <a:gd name="connsiteY85" fmla="*/ 5159089 h 6239661"/>
                <a:gd name="connsiteX86" fmla="*/ 560653 w 5187198"/>
                <a:gd name="connsiteY86" fmla="*/ 5196893 h 6239661"/>
                <a:gd name="connsiteX87" fmla="*/ 585485 w 5187198"/>
                <a:gd name="connsiteY87" fmla="*/ 5215834 h 6239661"/>
                <a:gd name="connsiteX88" fmla="*/ 610707 w 5187198"/>
                <a:gd name="connsiteY88" fmla="*/ 5234185 h 6239661"/>
                <a:gd name="connsiteX89" fmla="*/ 714768 w 5187198"/>
                <a:gd name="connsiteY89" fmla="*/ 5303103 h 6239661"/>
                <a:gd name="connsiteX90" fmla="*/ 1166634 w 5187198"/>
                <a:gd name="connsiteY90" fmla="*/ 5513322 h 6239661"/>
                <a:gd name="connsiteX91" fmla="*/ 1225991 w 5187198"/>
                <a:gd name="connsiteY91" fmla="*/ 5533632 h 6239661"/>
                <a:gd name="connsiteX92" fmla="*/ 1286680 w 5187198"/>
                <a:gd name="connsiteY92" fmla="*/ 5550705 h 6239661"/>
                <a:gd name="connsiteX93" fmla="*/ 1347310 w 5187198"/>
                <a:gd name="connsiteY93" fmla="*/ 5567995 h 6239661"/>
                <a:gd name="connsiteX94" fmla="*/ 1377002 w 5187198"/>
                <a:gd name="connsiteY94" fmla="*/ 5575719 h 6239661"/>
                <a:gd name="connsiteX95" fmla="*/ 1406328 w 5187198"/>
                <a:gd name="connsiteY95" fmla="*/ 5582649 h 6239661"/>
                <a:gd name="connsiteX96" fmla="*/ 1465060 w 5187198"/>
                <a:gd name="connsiteY96" fmla="*/ 5594909 h 6239661"/>
                <a:gd name="connsiteX97" fmla="*/ 1523881 w 5187198"/>
                <a:gd name="connsiteY97" fmla="*/ 5605105 h 6239661"/>
                <a:gd name="connsiteX98" fmla="*/ 1553325 w 5187198"/>
                <a:gd name="connsiteY98" fmla="*/ 5609865 h 6239661"/>
                <a:gd name="connsiteX99" fmla="*/ 1582813 w 5187198"/>
                <a:gd name="connsiteY99" fmla="*/ 5613593 h 6239661"/>
                <a:gd name="connsiteX100" fmla="*/ 1612301 w 5187198"/>
                <a:gd name="connsiteY100" fmla="*/ 5617321 h 6239661"/>
                <a:gd name="connsiteX101" fmla="*/ 1641863 w 5187198"/>
                <a:gd name="connsiteY101" fmla="*/ 5619910 h 6239661"/>
                <a:gd name="connsiteX102" fmla="*/ 2117508 w 5187198"/>
                <a:gd name="connsiteY102" fmla="*/ 5595156 h 6239661"/>
                <a:gd name="connsiteX103" fmla="*/ 2597368 w 5187198"/>
                <a:gd name="connsiteY103" fmla="*/ 5447381 h 6239661"/>
                <a:gd name="connsiteX104" fmla="*/ 3082968 w 5187198"/>
                <a:gd name="connsiteY104" fmla="*/ 5223245 h 6239661"/>
                <a:gd name="connsiteX105" fmla="*/ 3334855 w 5187198"/>
                <a:gd name="connsiteY105" fmla="*/ 5097383 h 6239661"/>
                <a:gd name="connsiteX106" fmla="*/ 3599509 w 5187198"/>
                <a:gd name="connsiteY106" fmla="*/ 4976217 h 6239661"/>
                <a:gd name="connsiteX107" fmla="*/ 4112002 w 5187198"/>
                <a:gd name="connsiteY107" fmla="*/ 4766359 h 6239661"/>
                <a:gd name="connsiteX108" fmla="*/ 4348983 w 5187198"/>
                <a:gd name="connsiteY108" fmla="*/ 4649833 h 6239661"/>
                <a:gd name="connsiteX109" fmla="*/ 4560505 w 5187198"/>
                <a:gd name="connsiteY109" fmla="*/ 4501564 h 6239661"/>
                <a:gd name="connsiteX110" fmla="*/ 4731963 w 5187198"/>
                <a:gd name="connsiteY110" fmla="*/ 4309870 h 6239661"/>
                <a:gd name="connsiteX111" fmla="*/ 4852344 w 5187198"/>
                <a:gd name="connsiteY111" fmla="*/ 4078640 h 6239661"/>
                <a:gd name="connsiteX112" fmla="*/ 4863972 w 5187198"/>
                <a:gd name="connsiteY112" fmla="*/ 4047790 h 6239661"/>
                <a:gd name="connsiteX113" fmla="*/ 4874144 w 5187198"/>
                <a:gd name="connsiteY113" fmla="*/ 4016320 h 6239661"/>
                <a:gd name="connsiteX114" fmla="*/ 4884127 w 5187198"/>
                <a:gd name="connsiteY114" fmla="*/ 3984682 h 6239661"/>
                <a:gd name="connsiteX115" fmla="*/ 4892800 w 5187198"/>
                <a:gd name="connsiteY115" fmla="*/ 3951883 h 6239661"/>
                <a:gd name="connsiteX116" fmla="*/ 4909526 w 5187198"/>
                <a:gd name="connsiteY116" fmla="*/ 3886001 h 6239661"/>
                <a:gd name="connsiteX117" fmla="*/ 4917687 w 5187198"/>
                <a:gd name="connsiteY117" fmla="*/ 3852948 h 6239661"/>
                <a:gd name="connsiteX118" fmla="*/ 4921768 w 5187198"/>
                <a:gd name="connsiteY118" fmla="*/ 3836422 h 6239661"/>
                <a:gd name="connsiteX119" fmla="*/ 4924845 w 5187198"/>
                <a:gd name="connsiteY119" fmla="*/ 3819742 h 6239661"/>
                <a:gd name="connsiteX120" fmla="*/ 4948230 w 5187198"/>
                <a:gd name="connsiteY120" fmla="*/ 3685744 h 6239661"/>
                <a:gd name="connsiteX121" fmla="*/ 4962782 w 5187198"/>
                <a:gd name="connsiteY121" fmla="*/ 3550540 h 6239661"/>
                <a:gd name="connsiteX122" fmla="*/ 4939468 w 5187198"/>
                <a:gd name="connsiteY122" fmla="*/ 3010249 h 6239661"/>
                <a:gd name="connsiteX123" fmla="*/ 4816901 w 5187198"/>
                <a:gd name="connsiteY123" fmla="*/ 2488224 h 6239661"/>
                <a:gd name="connsiteX124" fmla="*/ 4797005 w 5187198"/>
                <a:gd name="connsiteY124" fmla="*/ 2424470 h 6239661"/>
                <a:gd name="connsiteX125" fmla="*/ 4774433 w 5187198"/>
                <a:gd name="connsiteY125" fmla="*/ 2361620 h 6239661"/>
                <a:gd name="connsiteX126" fmla="*/ 4752459 w 5187198"/>
                <a:gd name="connsiteY126" fmla="*/ 2298700 h 6239661"/>
                <a:gd name="connsiteX127" fmla="*/ 4728083 w 5187198"/>
                <a:gd name="connsiteY127" fmla="*/ 2236526 h 6239661"/>
                <a:gd name="connsiteX128" fmla="*/ 4704471 w 5187198"/>
                <a:gd name="connsiteY128" fmla="*/ 2174095 h 6239661"/>
                <a:gd name="connsiteX129" fmla="*/ 4678399 w 5187198"/>
                <a:gd name="connsiteY129" fmla="*/ 2112626 h 6239661"/>
                <a:gd name="connsiteX130" fmla="*/ 4652601 w 5187198"/>
                <a:gd name="connsiteY130" fmla="*/ 2050999 h 6239661"/>
                <a:gd name="connsiteX131" fmla="*/ 4624205 w 5187198"/>
                <a:gd name="connsiteY131" fmla="*/ 1990415 h 6239661"/>
                <a:gd name="connsiteX132" fmla="*/ 4595398 w 5187198"/>
                <a:gd name="connsiteY132" fmla="*/ 1930069 h 6239661"/>
                <a:gd name="connsiteX133" fmla="*/ 4563827 w 5187198"/>
                <a:gd name="connsiteY133" fmla="*/ 1870952 h 6239661"/>
                <a:gd name="connsiteX134" fmla="*/ 4531433 w 5187198"/>
                <a:gd name="connsiteY134" fmla="*/ 1812311 h 6239661"/>
                <a:gd name="connsiteX135" fmla="*/ 4523315 w 5187198"/>
                <a:gd name="connsiteY135" fmla="*/ 1797616 h 6239661"/>
                <a:gd name="connsiteX136" fmla="*/ 4514482 w 5187198"/>
                <a:gd name="connsiteY136" fmla="*/ 1783425 h 6239661"/>
                <a:gd name="connsiteX137" fmla="*/ 4496845 w 5187198"/>
                <a:gd name="connsiteY137" fmla="*/ 1754936 h 6239661"/>
                <a:gd name="connsiteX138" fmla="*/ 4461463 w 5187198"/>
                <a:gd name="connsiteY138" fmla="*/ 1697929 h 6239661"/>
                <a:gd name="connsiteX139" fmla="*/ 4452660 w 5187198"/>
                <a:gd name="connsiteY139" fmla="*/ 1683629 h 6239661"/>
                <a:gd name="connsiteX140" fmla="*/ 4443141 w 5187198"/>
                <a:gd name="connsiteY140" fmla="*/ 1669834 h 6239661"/>
                <a:gd name="connsiteX141" fmla="*/ 4424241 w 5187198"/>
                <a:gd name="connsiteY141" fmla="*/ 1642166 h 6239661"/>
                <a:gd name="connsiteX142" fmla="*/ 4346886 w 5187198"/>
                <a:gd name="connsiteY142" fmla="*/ 1532412 h 6239661"/>
                <a:gd name="connsiteX143" fmla="*/ 3985497 w 5187198"/>
                <a:gd name="connsiteY143" fmla="*/ 1134649 h 6239661"/>
                <a:gd name="connsiteX144" fmla="*/ 3545665 w 5187198"/>
                <a:gd name="connsiteY144" fmla="*/ 825877 h 6239661"/>
                <a:gd name="connsiteX145" fmla="*/ 3486190 w 5187198"/>
                <a:gd name="connsiteY145" fmla="*/ 794756 h 6239661"/>
                <a:gd name="connsiteX146" fmla="*/ 3426182 w 5187198"/>
                <a:gd name="connsiteY146" fmla="*/ 764765 h 6239661"/>
                <a:gd name="connsiteX147" fmla="*/ 3365044 w 5187198"/>
                <a:gd name="connsiteY147" fmla="*/ 737255 h 6239661"/>
                <a:gd name="connsiteX148" fmla="*/ 3334529 w 5187198"/>
                <a:gd name="connsiteY148" fmla="*/ 723514 h 6239661"/>
                <a:gd name="connsiteX149" fmla="*/ 3303733 w 5187198"/>
                <a:gd name="connsiteY149" fmla="*/ 710395 h 6239661"/>
                <a:gd name="connsiteX150" fmla="*/ 3179033 w 5187198"/>
                <a:gd name="connsiteY150" fmla="*/ 662259 h 6239661"/>
                <a:gd name="connsiteX151" fmla="*/ 3052408 w 5187198"/>
                <a:gd name="connsiteY151" fmla="*/ 620447 h 6239661"/>
                <a:gd name="connsiteX152" fmla="*/ 2924325 w 5187198"/>
                <a:gd name="connsiteY152" fmla="*/ 584505 h 6239661"/>
                <a:gd name="connsiteX153" fmla="*/ 2859667 w 5187198"/>
                <a:gd name="connsiteY153" fmla="*/ 569266 h 6239661"/>
                <a:gd name="connsiteX154" fmla="*/ 2795226 w 5187198"/>
                <a:gd name="connsiteY154" fmla="*/ 554085 h 6239661"/>
                <a:gd name="connsiteX155" fmla="*/ 2729702 w 5187198"/>
                <a:gd name="connsiteY155" fmla="*/ 540354 h 6239661"/>
                <a:gd name="connsiteX156" fmla="*/ 2663758 w 5187198"/>
                <a:gd name="connsiteY156" fmla="*/ 527322 h 6239661"/>
                <a:gd name="connsiteX157" fmla="*/ 2630927 w 5187198"/>
                <a:gd name="connsiteY157" fmla="*/ 520495 h 6239661"/>
                <a:gd name="connsiteX158" fmla="*/ 2597965 w 5187198"/>
                <a:gd name="connsiteY158" fmla="*/ 515024 h 6239661"/>
                <a:gd name="connsiteX159" fmla="*/ 2532205 w 5187198"/>
                <a:gd name="connsiteY159" fmla="*/ 503895 h 6239661"/>
                <a:gd name="connsiteX160" fmla="*/ 2010064 w 5187198"/>
                <a:gd name="connsiteY160" fmla="*/ 452552 h 6239661"/>
                <a:gd name="connsiteX161" fmla="*/ 1494552 w 5187198"/>
                <a:gd name="connsiteY161" fmla="*/ 485055 h 6239661"/>
                <a:gd name="connsiteX162" fmla="*/ 1366896 w 5187198"/>
                <a:gd name="connsiteY162" fmla="*/ 509389 h 6239661"/>
                <a:gd name="connsiteX163" fmla="*/ 1240175 w 5187198"/>
                <a:gd name="connsiteY163" fmla="*/ 541045 h 6239661"/>
                <a:gd name="connsiteX164" fmla="*/ 1177438 w 5187198"/>
                <a:gd name="connsiteY164" fmla="*/ 560170 h 6239661"/>
                <a:gd name="connsiteX165" fmla="*/ 1145987 w 5187198"/>
                <a:gd name="connsiteY165" fmla="*/ 569826 h 6239661"/>
                <a:gd name="connsiteX166" fmla="*/ 1130315 w 5187198"/>
                <a:gd name="connsiteY166" fmla="*/ 574669 h 6239661"/>
                <a:gd name="connsiteX167" fmla="*/ 1114873 w 5187198"/>
                <a:gd name="connsiteY167" fmla="*/ 580384 h 6239661"/>
                <a:gd name="connsiteX168" fmla="*/ 1052839 w 5187198"/>
                <a:gd name="connsiteY168" fmla="*/ 602943 h 6239661"/>
                <a:gd name="connsiteX169" fmla="*/ 991135 w 5187198"/>
                <a:gd name="connsiteY169" fmla="*/ 626866 h 6239661"/>
                <a:gd name="connsiteX170" fmla="*/ 930179 w 5187198"/>
                <a:gd name="connsiteY170" fmla="*/ 653191 h 6239661"/>
                <a:gd name="connsiteX171" fmla="*/ 869768 w 5187198"/>
                <a:gd name="connsiteY171" fmla="*/ 680937 h 6239661"/>
                <a:gd name="connsiteX172" fmla="*/ 810085 w 5187198"/>
                <a:gd name="connsiteY172" fmla="*/ 710734 h 6239661"/>
                <a:gd name="connsiteX173" fmla="*/ 751220 w 5187198"/>
                <a:gd name="connsiteY173" fmla="*/ 741794 h 6239661"/>
                <a:gd name="connsiteX174" fmla="*/ 532669 w 5187198"/>
                <a:gd name="connsiteY174" fmla="*/ 881688 h 6239661"/>
                <a:gd name="connsiteX175" fmla="*/ 354185 w 5187198"/>
                <a:gd name="connsiteY175" fmla="*/ 1050286 h 6239661"/>
                <a:gd name="connsiteX176" fmla="*/ 315980 w 5187198"/>
                <a:gd name="connsiteY176" fmla="*/ 1098125 h 6239661"/>
                <a:gd name="connsiteX177" fmla="*/ 280345 w 5187198"/>
                <a:gd name="connsiteY177" fmla="*/ 1149782 h 6239661"/>
                <a:gd name="connsiteX178" fmla="*/ 245890 w 5187198"/>
                <a:gd name="connsiteY178" fmla="*/ 1203959 h 6239661"/>
                <a:gd name="connsiteX179" fmla="*/ 212162 w 5187198"/>
                <a:gd name="connsiteY179" fmla="*/ 1260184 h 6239661"/>
                <a:gd name="connsiteX180" fmla="*/ 80716 w 5187198"/>
                <a:gd name="connsiteY180" fmla="*/ 1502476 h 6239661"/>
                <a:gd name="connsiteX181" fmla="*/ 0 w 5187198"/>
                <a:gd name="connsiteY181" fmla="*/ 1648841 h 6239661"/>
                <a:gd name="connsiteX182" fmla="*/ 0 w 5187198"/>
                <a:gd name="connsiteY182" fmla="*/ 954863 h 6239661"/>
                <a:gd name="connsiteX183" fmla="*/ 43491 w 5187198"/>
                <a:gd name="connsiteY183" fmla="*/ 895513 h 6239661"/>
                <a:gd name="connsiteX184" fmla="*/ 93923 w 5187198"/>
                <a:gd name="connsiteY184" fmla="*/ 834489 h 6239661"/>
                <a:gd name="connsiteX185" fmla="*/ 323465 w 5187198"/>
                <a:gd name="connsiteY185" fmla="*/ 617671 h 6239661"/>
                <a:gd name="connsiteX186" fmla="*/ 574777 w 5187198"/>
                <a:gd name="connsiteY186" fmla="*/ 446794 h 6239661"/>
                <a:gd name="connsiteX187" fmla="*/ 638943 w 5187198"/>
                <a:gd name="connsiteY187" fmla="*/ 408925 h 6239661"/>
                <a:gd name="connsiteX188" fmla="*/ 703505 w 5187198"/>
                <a:gd name="connsiteY188" fmla="*/ 371742 h 6239661"/>
                <a:gd name="connsiteX189" fmla="*/ 769262 w 5187198"/>
                <a:gd name="connsiteY189" fmla="*/ 336154 h 6239661"/>
                <a:gd name="connsiteX190" fmla="*/ 835552 w 5187198"/>
                <a:gd name="connsiteY190" fmla="*/ 301173 h 6239661"/>
                <a:gd name="connsiteX191" fmla="*/ 902979 w 5187198"/>
                <a:gd name="connsiteY191" fmla="*/ 268004 h 6239661"/>
                <a:gd name="connsiteX192" fmla="*/ 971127 w 5187198"/>
                <a:gd name="connsiteY192" fmla="*/ 235607 h 6239661"/>
                <a:gd name="connsiteX193" fmla="*/ 988238 w 5187198"/>
                <a:gd name="connsiteY193" fmla="*/ 227556 h 6239661"/>
                <a:gd name="connsiteX194" fmla="*/ 1005744 w 5187198"/>
                <a:gd name="connsiteY194" fmla="*/ 220191 h 6239661"/>
                <a:gd name="connsiteX195" fmla="*/ 1040729 w 5187198"/>
                <a:gd name="connsiteY195" fmla="*/ 205569 h 6239661"/>
                <a:gd name="connsiteX196" fmla="*/ 1110835 w 5187198"/>
                <a:gd name="connsiteY196" fmla="*/ 176248 h 6239661"/>
                <a:gd name="connsiteX197" fmla="*/ 1254256 w 5187198"/>
                <a:gd name="connsiteY197" fmla="*/ 123796 h 6239661"/>
                <a:gd name="connsiteX198" fmla="*/ 1401310 w 5187198"/>
                <a:gd name="connsiteY198" fmla="*/ 79852 h 6239661"/>
                <a:gd name="connsiteX199" fmla="*/ 2011811 w 5187198"/>
                <a:gd name="connsiteY199" fmla="*/ 4 h 62396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Lst>
              <a:rect l="l" t="t" r="r" b="b"/>
              <a:pathLst>
                <a:path w="5187198" h="6239661">
                  <a:moveTo>
                    <a:pt x="2011811" y="4"/>
                  </a:moveTo>
                  <a:cubicBezTo>
                    <a:pt x="2217306" y="120"/>
                    <a:pt x="2420903" y="25925"/>
                    <a:pt x="2617011" y="70590"/>
                  </a:cubicBezTo>
                  <a:lnTo>
                    <a:pt x="2690321" y="88146"/>
                  </a:lnTo>
                  <a:lnTo>
                    <a:pt x="2726863" y="97127"/>
                  </a:lnTo>
                  <a:lnTo>
                    <a:pt x="2762951" y="107375"/>
                  </a:lnTo>
                  <a:lnTo>
                    <a:pt x="2834843" y="128493"/>
                  </a:lnTo>
                  <a:cubicBezTo>
                    <a:pt x="2858788" y="135605"/>
                    <a:pt x="2882632" y="142226"/>
                    <a:pt x="2906574" y="151076"/>
                  </a:cubicBezTo>
                  <a:cubicBezTo>
                    <a:pt x="2954475" y="167852"/>
                    <a:pt x="3002363" y="183813"/>
                    <a:pt x="3049504" y="202124"/>
                  </a:cubicBezTo>
                  <a:lnTo>
                    <a:pt x="3189518" y="260159"/>
                  </a:lnTo>
                  <a:lnTo>
                    <a:pt x="3326048" y="325143"/>
                  </a:lnTo>
                  <a:cubicBezTo>
                    <a:pt x="3370687" y="348464"/>
                    <a:pt x="3414908" y="372485"/>
                    <a:pt x="3459166" y="395936"/>
                  </a:cubicBezTo>
                  <a:cubicBezTo>
                    <a:pt x="3502947" y="420302"/>
                    <a:pt x="3545491" y="447118"/>
                    <a:pt x="3588578" y="472343"/>
                  </a:cubicBezTo>
                  <a:cubicBezTo>
                    <a:pt x="3610346" y="484551"/>
                    <a:pt x="3630797" y="499072"/>
                    <a:pt x="3651864" y="512600"/>
                  </a:cubicBezTo>
                  <a:lnTo>
                    <a:pt x="3714514" y="553499"/>
                  </a:lnTo>
                  <a:cubicBezTo>
                    <a:pt x="3880005" y="664844"/>
                    <a:pt x="4036083" y="788388"/>
                    <a:pt x="4181221" y="922912"/>
                  </a:cubicBezTo>
                  <a:cubicBezTo>
                    <a:pt x="4326221" y="1057515"/>
                    <a:pt x="4461955" y="1202038"/>
                    <a:pt x="4582963" y="1358264"/>
                  </a:cubicBezTo>
                  <a:cubicBezTo>
                    <a:pt x="4614206" y="1396543"/>
                    <a:pt x="4642091" y="1437400"/>
                    <a:pt x="4670721" y="1477644"/>
                  </a:cubicBezTo>
                  <a:cubicBezTo>
                    <a:pt x="4700172" y="1517414"/>
                    <a:pt x="4725864" y="1559538"/>
                    <a:pt x="4752378" y="1601187"/>
                  </a:cubicBezTo>
                  <a:lnTo>
                    <a:pt x="4772168" y="1632456"/>
                  </a:lnTo>
                  <a:lnTo>
                    <a:pt x="4782117" y="1648104"/>
                  </a:lnTo>
                  <a:lnTo>
                    <a:pt x="4791381" y="1664150"/>
                  </a:lnTo>
                  <a:lnTo>
                    <a:pt x="4828190" y="1728379"/>
                  </a:lnTo>
                  <a:cubicBezTo>
                    <a:pt x="4840266" y="1749930"/>
                    <a:pt x="4853470" y="1770740"/>
                    <a:pt x="4864832" y="1792796"/>
                  </a:cubicBezTo>
                  <a:lnTo>
                    <a:pt x="4899201" y="1858342"/>
                  </a:lnTo>
                  <a:cubicBezTo>
                    <a:pt x="4910484" y="1880260"/>
                    <a:pt x="4922532" y="1901920"/>
                    <a:pt x="4933266" y="1924155"/>
                  </a:cubicBezTo>
                  <a:lnTo>
                    <a:pt x="4964403" y="1991384"/>
                  </a:lnTo>
                  <a:cubicBezTo>
                    <a:pt x="4974618" y="2013829"/>
                    <a:pt x="4985323" y="2036171"/>
                    <a:pt x="4995019" y="2058823"/>
                  </a:cubicBezTo>
                  <a:lnTo>
                    <a:pt x="5021999" y="2127723"/>
                  </a:lnTo>
                  <a:lnTo>
                    <a:pt x="5048321" y="2196908"/>
                  </a:lnTo>
                  <a:lnTo>
                    <a:pt x="5070546" y="2267547"/>
                  </a:lnTo>
                  <a:cubicBezTo>
                    <a:pt x="5078054" y="2291004"/>
                    <a:pt x="5085044" y="2314670"/>
                    <a:pt x="5092171" y="2338256"/>
                  </a:cubicBezTo>
                  <a:cubicBezTo>
                    <a:pt x="5098670" y="2362023"/>
                    <a:pt x="5104296" y="2386019"/>
                    <a:pt x="5110305" y="2409886"/>
                  </a:cubicBezTo>
                  <a:cubicBezTo>
                    <a:pt x="5158097" y="2600976"/>
                    <a:pt x="5182068" y="2797044"/>
                    <a:pt x="5186393" y="2992022"/>
                  </a:cubicBezTo>
                  <a:cubicBezTo>
                    <a:pt x="5191013" y="3187195"/>
                    <a:pt x="5175397" y="3380886"/>
                    <a:pt x="5149045" y="3571816"/>
                  </a:cubicBezTo>
                  <a:cubicBezTo>
                    <a:pt x="5141154" y="3619431"/>
                    <a:pt x="5133539" y="3666889"/>
                    <a:pt x="5126572" y="3714520"/>
                  </a:cubicBezTo>
                  <a:cubicBezTo>
                    <a:pt x="5117276" y="3761759"/>
                    <a:pt x="5107793" y="3808831"/>
                    <a:pt x="5099067" y="3856108"/>
                  </a:cubicBezTo>
                  <a:lnTo>
                    <a:pt x="5095699" y="3873868"/>
                  </a:lnTo>
                  <a:lnTo>
                    <a:pt x="5091573" y="3891426"/>
                  </a:lnTo>
                  <a:lnTo>
                    <a:pt x="5083324" y="3926541"/>
                  </a:lnTo>
                  <a:lnTo>
                    <a:pt x="5067256" y="3996889"/>
                  </a:lnTo>
                  <a:cubicBezTo>
                    <a:pt x="5064451" y="4008657"/>
                    <a:pt x="5062244" y="4020353"/>
                    <a:pt x="5059194" y="4032171"/>
                  </a:cubicBezTo>
                  <a:lnTo>
                    <a:pt x="5049522" y="4067833"/>
                  </a:lnTo>
                  <a:lnTo>
                    <a:pt x="5040067" y="4103553"/>
                  </a:lnTo>
                  <a:cubicBezTo>
                    <a:pt x="5036554" y="4115363"/>
                    <a:pt x="5032689" y="4127194"/>
                    <a:pt x="5028960" y="4138946"/>
                  </a:cubicBezTo>
                  <a:cubicBezTo>
                    <a:pt x="4999693" y="4233462"/>
                    <a:pt x="4962869" y="4326764"/>
                    <a:pt x="4917351" y="4417041"/>
                  </a:cubicBezTo>
                  <a:cubicBezTo>
                    <a:pt x="4871860" y="4507209"/>
                    <a:pt x="4817597" y="4594215"/>
                    <a:pt x="4756163" y="4676402"/>
                  </a:cubicBezTo>
                  <a:cubicBezTo>
                    <a:pt x="4632803" y="4840875"/>
                    <a:pt x="4480597" y="4982783"/>
                    <a:pt x="4322493" y="5105604"/>
                  </a:cubicBezTo>
                  <a:cubicBezTo>
                    <a:pt x="4163928" y="5228420"/>
                    <a:pt x="3999564" y="5332640"/>
                    <a:pt x="3840510" y="5429590"/>
                  </a:cubicBezTo>
                  <a:cubicBezTo>
                    <a:pt x="3760954" y="5478172"/>
                    <a:pt x="3682353" y="5524924"/>
                    <a:pt x="3606447" y="5572862"/>
                  </a:cubicBezTo>
                  <a:lnTo>
                    <a:pt x="3488814" y="5647178"/>
                  </a:lnTo>
                  <a:cubicBezTo>
                    <a:pt x="3448270" y="5672597"/>
                    <a:pt x="3407323" y="5697792"/>
                    <a:pt x="3365864" y="5722735"/>
                  </a:cubicBezTo>
                  <a:cubicBezTo>
                    <a:pt x="3200163" y="5822424"/>
                    <a:pt x="3026125" y="5917328"/>
                    <a:pt x="2839486" y="5999120"/>
                  </a:cubicBezTo>
                  <a:cubicBezTo>
                    <a:pt x="2653201" y="6080891"/>
                    <a:pt x="2453560" y="6149344"/>
                    <a:pt x="2242423" y="6192346"/>
                  </a:cubicBezTo>
                  <a:cubicBezTo>
                    <a:pt x="2031719" y="6235463"/>
                    <a:pt x="1808952" y="6251353"/>
                    <a:pt x="1589380" y="6230657"/>
                  </a:cubicBezTo>
                  <a:lnTo>
                    <a:pt x="1548244" y="6226706"/>
                  </a:lnTo>
                  <a:cubicBezTo>
                    <a:pt x="1534528" y="6225117"/>
                    <a:pt x="1520898" y="6223203"/>
                    <a:pt x="1507348" y="6221428"/>
                  </a:cubicBezTo>
                  <a:lnTo>
                    <a:pt x="1466401" y="6215904"/>
                  </a:lnTo>
                  <a:cubicBezTo>
                    <a:pt x="1452772" y="6213991"/>
                    <a:pt x="1439316" y="6211428"/>
                    <a:pt x="1425773" y="6209191"/>
                  </a:cubicBezTo>
                  <a:cubicBezTo>
                    <a:pt x="1398775" y="6204391"/>
                    <a:pt x="1371610" y="6199779"/>
                    <a:pt x="1344960" y="6193681"/>
                  </a:cubicBezTo>
                  <a:cubicBezTo>
                    <a:pt x="1318251" y="6187799"/>
                    <a:pt x="1291260" y="6182538"/>
                    <a:pt x="1265007" y="6175388"/>
                  </a:cubicBezTo>
                  <a:lnTo>
                    <a:pt x="1225415" y="6165243"/>
                  </a:lnTo>
                  <a:cubicBezTo>
                    <a:pt x="1212163" y="6161924"/>
                    <a:pt x="1198939" y="6158496"/>
                    <a:pt x="1186567" y="6154486"/>
                  </a:cubicBezTo>
                  <a:lnTo>
                    <a:pt x="1111158" y="6130918"/>
                  </a:lnTo>
                  <a:lnTo>
                    <a:pt x="1035915" y="6107163"/>
                  </a:lnTo>
                  <a:cubicBezTo>
                    <a:pt x="1010846" y="6099055"/>
                    <a:pt x="986357" y="6088784"/>
                    <a:pt x="961579" y="6079594"/>
                  </a:cubicBezTo>
                  <a:cubicBezTo>
                    <a:pt x="763709" y="6005594"/>
                    <a:pt x="572401" y="5909703"/>
                    <a:pt x="395297" y="5792812"/>
                  </a:cubicBezTo>
                  <a:lnTo>
                    <a:pt x="265239" y="5701511"/>
                  </a:lnTo>
                  <a:cubicBezTo>
                    <a:pt x="254227" y="5694155"/>
                    <a:pt x="244103" y="5685646"/>
                    <a:pt x="233756" y="5677542"/>
                  </a:cubicBezTo>
                  <a:lnTo>
                    <a:pt x="202800" y="5652902"/>
                  </a:lnTo>
                  <a:lnTo>
                    <a:pt x="140918" y="5603515"/>
                  </a:lnTo>
                  <a:cubicBezTo>
                    <a:pt x="130598" y="5595302"/>
                    <a:pt x="120280" y="5587089"/>
                    <a:pt x="110625" y="5578127"/>
                  </a:cubicBezTo>
                  <a:cubicBezTo>
                    <a:pt x="105647" y="5573779"/>
                    <a:pt x="100444" y="5569834"/>
                    <a:pt x="95631" y="5565299"/>
                  </a:cubicBezTo>
                  <a:cubicBezTo>
                    <a:pt x="90955" y="5560684"/>
                    <a:pt x="86505" y="5555666"/>
                    <a:pt x="81966" y="5550973"/>
                  </a:cubicBezTo>
                  <a:lnTo>
                    <a:pt x="27991" y="5493272"/>
                  </a:lnTo>
                  <a:cubicBezTo>
                    <a:pt x="19109" y="5483589"/>
                    <a:pt x="9758" y="5474359"/>
                    <a:pt x="1454" y="5464252"/>
                  </a:cubicBezTo>
                  <a:lnTo>
                    <a:pt x="0" y="5462518"/>
                  </a:lnTo>
                  <a:lnTo>
                    <a:pt x="0" y="4720187"/>
                  </a:lnTo>
                  <a:lnTo>
                    <a:pt x="109684" y="4836724"/>
                  </a:lnTo>
                  <a:cubicBezTo>
                    <a:pt x="173316" y="4897375"/>
                    <a:pt x="239447" y="4954160"/>
                    <a:pt x="306959" y="5007200"/>
                  </a:cubicBezTo>
                  <a:lnTo>
                    <a:pt x="358101" y="5046057"/>
                  </a:lnTo>
                  <a:lnTo>
                    <a:pt x="383328" y="5065684"/>
                  </a:lnTo>
                  <a:cubicBezTo>
                    <a:pt x="391637" y="5072316"/>
                    <a:pt x="400805" y="5077902"/>
                    <a:pt x="409503" y="5083942"/>
                  </a:cubicBezTo>
                  <a:lnTo>
                    <a:pt x="461889" y="5119888"/>
                  </a:lnTo>
                  <a:cubicBezTo>
                    <a:pt x="466184" y="5122893"/>
                    <a:pt x="470616" y="5125820"/>
                    <a:pt x="474883" y="5128933"/>
                  </a:cubicBezTo>
                  <a:cubicBezTo>
                    <a:pt x="478982" y="5132235"/>
                    <a:pt x="482476" y="5136069"/>
                    <a:pt x="486410" y="5139557"/>
                  </a:cubicBezTo>
                  <a:cubicBezTo>
                    <a:pt x="494140" y="5146613"/>
                    <a:pt x="502565" y="5152812"/>
                    <a:pt x="510852" y="5159089"/>
                  </a:cubicBezTo>
                  <a:lnTo>
                    <a:pt x="560653" y="5196893"/>
                  </a:lnTo>
                  <a:lnTo>
                    <a:pt x="585485" y="5215834"/>
                  </a:lnTo>
                  <a:cubicBezTo>
                    <a:pt x="593773" y="5222111"/>
                    <a:pt x="601864" y="5228685"/>
                    <a:pt x="610707" y="5234185"/>
                  </a:cubicBezTo>
                  <a:lnTo>
                    <a:pt x="714768" y="5303103"/>
                  </a:lnTo>
                  <a:cubicBezTo>
                    <a:pt x="856162" y="5390603"/>
                    <a:pt x="1008099" y="5459947"/>
                    <a:pt x="1166634" y="5513322"/>
                  </a:cubicBezTo>
                  <a:cubicBezTo>
                    <a:pt x="1186540" y="5519932"/>
                    <a:pt x="1205774" y="5527751"/>
                    <a:pt x="1225991" y="5533632"/>
                  </a:cubicBezTo>
                  <a:lnTo>
                    <a:pt x="1286680" y="5550705"/>
                  </a:lnTo>
                  <a:lnTo>
                    <a:pt x="1347310" y="5567995"/>
                  </a:lnTo>
                  <a:cubicBezTo>
                    <a:pt x="1357469" y="5571180"/>
                    <a:pt x="1367261" y="5573572"/>
                    <a:pt x="1377002" y="5575719"/>
                  </a:cubicBezTo>
                  <a:lnTo>
                    <a:pt x="1406328" y="5582649"/>
                  </a:lnTo>
                  <a:cubicBezTo>
                    <a:pt x="1425825" y="5587757"/>
                    <a:pt x="1445490" y="5590939"/>
                    <a:pt x="1465060" y="5594909"/>
                  </a:cubicBezTo>
                  <a:cubicBezTo>
                    <a:pt x="1484652" y="5599231"/>
                    <a:pt x="1504324" y="5601952"/>
                    <a:pt x="1523881" y="5605105"/>
                  </a:cubicBezTo>
                  <a:cubicBezTo>
                    <a:pt x="1533660" y="5606682"/>
                    <a:pt x="1543460" y="5608613"/>
                    <a:pt x="1553325" y="5609865"/>
                  </a:cubicBezTo>
                  <a:lnTo>
                    <a:pt x="1582813" y="5613593"/>
                  </a:lnTo>
                  <a:lnTo>
                    <a:pt x="1612301" y="5617321"/>
                  </a:lnTo>
                  <a:lnTo>
                    <a:pt x="1641863" y="5619910"/>
                  </a:lnTo>
                  <a:cubicBezTo>
                    <a:pt x="1799348" y="5633940"/>
                    <a:pt x="1957913" y="5625770"/>
                    <a:pt x="2117508" y="5595156"/>
                  </a:cubicBezTo>
                  <a:cubicBezTo>
                    <a:pt x="2277124" y="5564895"/>
                    <a:pt x="2437004" y="5512449"/>
                    <a:pt x="2597368" y="5447381"/>
                  </a:cubicBezTo>
                  <a:cubicBezTo>
                    <a:pt x="2757791" y="5382096"/>
                    <a:pt x="2918855" y="5304464"/>
                    <a:pt x="3082968" y="5223245"/>
                  </a:cubicBezTo>
                  <a:lnTo>
                    <a:pt x="3334855" y="5097383"/>
                  </a:lnTo>
                  <a:cubicBezTo>
                    <a:pt x="3423528" y="5054142"/>
                    <a:pt x="3511773" y="5013798"/>
                    <a:pt x="3599509" y="4976217"/>
                  </a:cubicBezTo>
                  <a:cubicBezTo>
                    <a:pt x="3774960" y="4900701"/>
                    <a:pt x="3948276" y="4837481"/>
                    <a:pt x="4112002" y="4766359"/>
                  </a:cubicBezTo>
                  <a:cubicBezTo>
                    <a:pt x="4193972" y="4730827"/>
                    <a:pt x="4273429" y="4692997"/>
                    <a:pt x="4348983" y="4649833"/>
                  </a:cubicBezTo>
                  <a:cubicBezTo>
                    <a:pt x="4424508" y="4606778"/>
                    <a:pt x="4496050" y="4558250"/>
                    <a:pt x="4560505" y="4501564"/>
                  </a:cubicBezTo>
                  <a:cubicBezTo>
                    <a:pt x="4625198" y="4445289"/>
                    <a:pt x="4682991" y="4381021"/>
                    <a:pt x="4731963" y="4309870"/>
                  </a:cubicBezTo>
                  <a:cubicBezTo>
                    <a:pt x="4781043" y="4238747"/>
                    <a:pt x="4821275" y="4160848"/>
                    <a:pt x="4852344" y="4078640"/>
                  </a:cubicBezTo>
                  <a:lnTo>
                    <a:pt x="4863972" y="4047790"/>
                  </a:lnTo>
                  <a:lnTo>
                    <a:pt x="4874144" y="4016320"/>
                  </a:lnTo>
                  <a:lnTo>
                    <a:pt x="4884127" y="3984682"/>
                  </a:lnTo>
                  <a:cubicBezTo>
                    <a:pt x="4887242" y="3973925"/>
                    <a:pt x="4889981" y="3962835"/>
                    <a:pt x="4892800" y="3951883"/>
                  </a:cubicBezTo>
                  <a:lnTo>
                    <a:pt x="4909526" y="3886001"/>
                  </a:lnTo>
                  <a:lnTo>
                    <a:pt x="4917687" y="3852948"/>
                  </a:lnTo>
                  <a:lnTo>
                    <a:pt x="4921768" y="3836422"/>
                  </a:lnTo>
                  <a:lnTo>
                    <a:pt x="4924845" y="3819742"/>
                  </a:lnTo>
                  <a:cubicBezTo>
                    <a:pt x="4933092" y="3775120"/>
                    <a:pt x="4941231" y="3730469"/>
                    <a:pt x="4948230" y="3685744"/>
                  </a:cubicBezTo>
                  <a:cubicBezTo>
                    <a:pt x="4953579" y="3640694"/>
                    <a:pt x="4958249" y="3595577"/>
                    <a:pt x="4962782" y="3550540"/>
                  </a:cubicBezTo>
                  <a:cubicBezTo>
                    <a:pt x="4976580" y="3369692"/>
                    <a:pt x="4965812" y="3187942"/>
                    <a:pt x="4939468" y="3010249"/>
                  </a:cubicBezTo>
                  <a:cubicBezTo>
                    <a:pt x="4912965" y="2832281"/>
                    <a:pt x="4870237" y="2658196"/>
                    <a:pt x="4816901" y="2488224"/>
                  </a:cubicBezTo>
                  <a:cubicBezTo>
                    <a:pt x="4810197" y="2466954"/>
                    <a:pt x="4803984" y="2445582"/>
                    <a:pt x="4797005" y="2424470"/>
                  </a:cubicBezTo>
                  <a:cubicBezTo>
                    <a:pt x="4789399" y="2403537"/>
                    <a:pt x="4781686" y="2382574"/>
                    <a:pt x="4774433" y="2361620"/>
                  </a:cubicBezTo>
                  <a:lnTo>
                    <a:pt x="4752459" y="2298700"/>
                  </a:lnTo>
                  <a:lnTo>
                    <a:pt x="4728083" y="2236526"/>
                  </a:lnTo>
                  <a:cubicBezTo>
                    <a:pt x="4719957" y="2215802"/>
                    <a:pt x="4712352" y="2194869"/>
                    <a:pt x="4704471" y="2174095"/>
                  </a:cubicBezTo>
                  <a:lnTo>
                    <a:pt x="4678399" y="2112626"/>
                  </a:lnTo>
                  <a:lnTo>
                    <a:pt x="4652601" y="2050999"/>
                  </a:lnTo>
                  <a:cubicBezTo>
                    <a:pt x="4643711" y="2030533"/>
                    <a:pt x="4633616" y="2010672"/>
                    <a:pt x="4624205" y="1990415"/>
                  </a:cubicBezTo>
                  <a:lnTo>
                    <a:pt x="4595398" y="1930069"/>
                  </a:lnTo>
                  <a:cubicBezTo>
                    <a:pt x="4585714" y="1909969"/>
                    <a:pt x="4574413" y="1890713"/>
                    <a:pt x="4563827" y="1870952"/>
                  </a:cubicBezTo>
                  <a:lnTo>
                    <a:pt x="4531433" y="1812311"/>
                  </a:lnTo>
                  <a:lnTo>
                    <a:pt x="4523315" y="1797616"/>
                  </a:lnTo>
                  <a:lnTo>
                    <a:pt x="4514482" y="1783425"/>
                  </a:lnTo>
                  <a:lnTo>
                    <a:pt x="4496845" y="1754936"/>
                  </a:lnTo>
                  <a:lnTo>
                    <a:pt x="4461463" y="1697929"/>
                  </a:lnTo>
                  <a:lnTo>
                    <a:pt x="4452660" y="1683629"/>
                  </a:lnTo>
                  <a:lnTo>
                    <a:pt x="4443141" y="1669834"/>
                  </a:lnTo>
                  <a:lnTo>
                    <a:pt x="4424241" y="1642166"/>
                  </a:lnTo>
                  <a:cubicBezTo>
                    <a:pt x="4399005" y="1605265"/>
                    <a:pt x="4374512" y="1567751"/>
                    <a:pt x="4346886" y="1532412"/>
                  </a:cubicBezTo>
                  <a:cubicBezTo>
                    <a:pt x="4240477" y="1388328"/>
                    <a:pt x="4120362" y="1253437"/>
                    <a:pt x="3985497" y="1134649"/>
                  </a:cubicBezTo>
                  <a:cubicBezTo>
                    <a:pt x="3850799" y="1015675"/>
                    <a:pt x="3702920" y="911715"/>
                    <a:pt x="3545665" y="825877"/>
                  </a:cubicBezTo>
                  <a:lnTo>
                    <a:pt x="3486190" y="794756"/>
                  </a:lnTo>
                  <a:cubicBezTo>
                    <a:pt x="3466181" y="784640"/>
                    <a:pt x="3446893" y="773560"/>
                    <a:pt x="3426182" y="764765"/>
                  </a:cubicBezTo>
                  <a:lnTo>
                    <a:pt x="3365044" y="737255"/>
                  </a:lnTo>
                  <a:lnTo>
                    <a:pt x="3334529" y="723514"/>
                  </a:lnTo>
                  <a:cubicBezTo>
                    <a:pt x="3324394" y="718943"/>
                    <a:pt x="3314287" y="714265"/>
                    <a:pt x="3303733" y="710395"/>
                  </a:cubicBezTo>
                  <a:cubicBezTo>
                    <a:pt x="3262013" y="694346"/>
                    <a:pt x="3220711" y="677599"/>
                    <a:pt x="3179033" y="662259"/>
                  </a:cubicBezTo>
                  <a:lnTo>
                    <a:pt x="3052408" y="620447"/>
                  </a:lnTo>
                  <a:lnTo>
                    <a:pt x="2924325" y="584505"/>
                  </a:lnTo>
                  <a:cubicBezTo>
                    <a:pt x="2903106" y="578471"/>
                    <a:pt x="2881119" y="574434"/>
                    <a:pt x="2859667" y="569266"/>
                  </a:cubicBezTo>
                  <a:lnTo>
                    <a:pt x="2795226" y="554085"/>
                  </a:lnTo>
                  <a:cubicBezTo>
                    <a:pt x="2774078" y="548652"/>
                    <a:pt x="2751709" y="544744"/>
                    <a:pt x="2729702" y="540354"/>
                  </a:cubicBezTo>
                  <a:lnTo>
                    <a:pt x="2663758" y="527322"/>
                  </a:lnTo>
                  <a:lnTo>
                    <a:pt x="2630927" y="520495"/>
                  </a:lnTo>
                  <a:lnTo>
                    <a:pt x="2597965" y="515024"/>
                  </a:lnTo>
                  <a:cubicBezTo>
                    <a:pt x="2575970" y="511449"/>
                    <a:pt x="2554112" y="507795"/>
                    <a:pt x="2532205" y="503895"/>
                  </a:cubicBezTo>
                  <a:cubicBezTo>
                    <a:pt x="2357016" y="475037"/>
                    <a:pt x="2182954" y="456682"/>
                    <a:pt x="2010064" y="452552"/>
                  </a:cubicBezTo>
                  <a:cubicBezTo>
                    <a:pt x="1837255" y="448558"/>
                    <a:pt x="1665388" y="457916"/>
                    <a:pt x="1494552" y="485055"/>
                  </a:cubicBezTo>
                  <a:cubicBezTo>
                    <a:pt x="1452133" y="492816"/>
                    <a:pt x="1409569" y="501117"/>
                    <a:pt x="1366896" y="509389"/>
                  </a:cubicBezTo>
                  <a:cubicBezTo>
                    <a:pt x="1324862" y="520035"/>
                    <a:pt x="1282333" y="529505"/>
                    <a:pt x="1240175" y="541045"/>
                  </a:cubicBezTo>
                  <a:lnTo>
                    <a:pt x="1177438" y="560170"/>
                  </a:lnTo>
                  <a:lnTo>
                    <a:pt x="1145987" y="569826"/>
                  </a:lnTo>
                  <a:lnTo>
                    <a:pt x="1130315" y="574669"/>
                  </a:lnTo>
                  <a:lnTo>
                    <a:pt x="1114873" y="580384"/>
                  </a:lnTo>
                  <a:lnTo>
                    <a:pt x="1052839" y="602943"/>
                  </a:lnTo>
                  <a:cubicBezTo>
                    <a:pt x="1032151" y="610499"/>
                    <a:pt x="1011255" y="617535"/>
                    <a:pt x="991135" y="626866"/>
                  </a:cubicBezTo>
                  <a:lnTo>
                    <a:pt x="930179" y="653191"/>
                  </a:lnTo>
                  <a:cubicBezTo>
                    <a:pt x="909850" y="662002"/>
                    <a:pt x="889443" y="670676"/>
                    <a:pt x="869768" y="680937"/>
                  </a:cubicBezTo>
                  <a:lnTo>
                    <a:pt x="810085" y="710734"/>
                  </a:lnTo>
                  <a:cubicBezTo>
                    <a:pt x="790331" y="720859"/>
                    <a:pt x="770124" y="730514"/>
                    <a:pt x="751220" y="741794"/>
                  </a:cubicBezTo>
                  <a:cubicBezTo>
                    <a:pt x="673929" y="784955"/>
                    <a:pt x="598827" y="830326"/>
                    <a:pt x="532669" y="881688"/>
                  </a:cubicBezTo>
                  <a:cubicBezTo>
                    <a:pt x="464226" y="931625"/>
                    <a:pt x="406969" y="988270"/>
                    <a:pt x="354185" y="1050286"/>
                  </a:cubicBezTo>
                  <a:lnTo>
                    <a:pt x="315980" y="1098125"/>
                  </a:lnTo>
                  <a:lnTo>
                    <a:pt x="280345" y="1149782"/>
                  </a:lnTo>
                  <a:cubicBezTo>
                    <a:pt x="268144" y="1166335"/>
                    <a:pt x="257438" y="1185955"/>
                    <a:pt x="245890" y="1203959"/>
                  </a:cubicBezTo>
                  <a:cubicBezTo>
                    <a:pt x="234552" y="1222481"/>
                    <a:pt x="223171" y="1240298"/>
                    <a:pt x="212162" y="1260184"/>
                  </a:cubicBezTo>
                  <a:cubicBezTo>
                    <a:pt x="168299" y="1337574"/>
                    <a:pt x="125055" y="1419360"/>
                    <a:pt x="80716" y="1502476"/>
                  </a:cubicBezTo>
                  <a:lnTo>
                    <a:pt x="0" y="1648841"/>
                  </a:lnTo>
                  <a:lnTo>
                    <a:pt x="0" y="954863"/>
                  </a:lnTo>
                  <a:lnTo>
                    <a:pt x="43491" y="895513"/>
                  </a:lnTo>
                  <a:cubicBezTo>
                    <a:pt x="59888" y="874984"/>
                    <a:pt x="77014" y="854766"/>
                    <a:pt x="93923" y="834489"/>
                  </a:cubicBezTo>
                  <a:cubicBezTo>
                    <a:pt x="163245" y="754880"/>
                    <a:pt x="240806" y="679565"/>
                    <a:pt x="323465" y="617671"/>
                  </a:cubicBezTo>
                  <a:cubicBezTo>
                    <a:pt x="405002" y="553042"/>
                    <a:pt x="490132" y="499230"/>
                    <a:pt x="574777" y="446794"/>
                  </a:cubicBezTo>
                  <a:cubicBezTo>
                    <a:pt x="595733" y="433050"/>
                    <a:pt x="617442" y="421248"/>
                    <a:pt x="638943" y="408925"/>
                  </a:cubicBezTo>
                  <a:lnTo>
                    <a:pt x="703505" y="371742"/>
                  </a:lnTo>
                  <a:cubicBezTo>
                    <a:pt x="724798" y="358900"/>
                    <a:pt x="747120" y="347842"/>
                    <a:pt x="769262" y="336154"/>
                  </a:cubicBezTo>
                  <a:lnTo>
                    <a:pt x="835552" y="301173"/>
                  </a:lnTo>
                  <a:cubicBezTo>
                    <a:pt x="857427" y="289183"/>
                    <a:pt x="880470" y="278896"/>
                    <a:pt x="902979" y="268004"/>
                  </a:cubicBezTo>
                  <a:lnTo>
                    <a:pt x="971127" y="235607"/>
                  </a:lnTo>
                  <a:lnTo>
                    <a:pt x="988238" y="227556"/>
                  </a:lnTo>
                  <a:lnTo>
                    <a:pt x="1005744" y="220191"/>
                  </a:lnTo>
                  <a:lnTo>
                    <a:pt x="1040729" y="205569"/>
                  </a:lnTo>
                  <a:lnTo>
                    <a:pt x="1110835" y="176248"/>
                  </a:lnTo>
                  <a:cubicBezTo>
                    <a:pt x="1157999" y="157703"/>
                    <a:pt x="1206322" y="141323"/>
                    <a:pt x="1254256" y="123796"/>
                  </a:cubicBezTo>
                  <a:cubicBezTo>
                    <a:pt x="1302938" y="108671"/>
                    <a:pt x="1352074" y="94017"/>
                    <a:pt x="1401310" y="79852"/>
                  </a:cubicBezTo>
                  <a:cubicBezTo>
                    <a:pt x="1599497" y="26774"/>
                    <a:pt x="1806373" y="-329"/>
                    <a:pt x="2011811" y="4"/>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4" name="Freeform: Shape 13">
              <a:extLst>
                <a:ext uri="{FF2B5EF4-FFF2-40B4-BE49-F238E27FC236}">
                  <a16:creationId xmlns:a16="http://schemas.microsoft.com/office/drawing/2014/main" id="{06AC5DCC-C3CC-4FD5-AD4E-13A1BE5F7F6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0" y="297400"/>
              <a:ext cx="5215811" cy="6107388"/>
            </a:xfrm>
            <a:custGeom>
              <a:avLst/>
              <a:gdLst>
                <a:gd name="connsiteX0" fmla="*/ 1869139 w 5215811"/>
                <a:gd name="connsiteY0" fmla="*/ 9 h 6107388"/>
                <a:gd name="connsiteX1" fmla="*/ 2791149 w 5215811"/>
                <a:gd name="connsiteY1" fmla="*/ 130229 h 6107388"/>
                <a:gd name="connsiteX2" fmla="*/ 4760307 w 5215811"/>
                <a:gd name="connsiteY2" fmla="*/ 1608408 h 6107388"/>
                <a:gd name="connsiteX3" fmla="*/ 5108574 w 5215811"/>
                <a:gd name="connsiteY3" fmla="*/ 4050383 h 6107388"/>
                <a:gd name="connsiteX4" fmla="*/ 3434916 w 5215811"/>
                <a:gd name="connsiteY4" fmla="*/ 5503134 h 6107388"/>
                <a:gd name="connsiteX5" fmla="*/ 1137841 w 5215811"/>
                <a:gd name="connsiteY5" fmla="*/ 6033968 h 6107388"/>
                <a:gd name="connsiteX6" fmla="*/ 217555 w 5215811"/>
                <a:gd name="connsiteY6" fmla="*/ 5598945 h 6107388"/>
                <a:gd name="connsiteX7" fmla="*/ 0 w 5215811"/>
                <a:gd name="connsiteY7" fmla="*/ 5419622 h 6107388"/>
                <a:gd name="connsiteX8" fmla="*/ 0 w 5215811"/>
                <a:gd name="connsiteY8" fmla="*/ 4571683 h 6107388"/>
                <a:gd name="connsiteX9" fmla="*/ 18056 w 5215811"/>
                <a:gd name="connsiteY9" fmla="*/ 4599282 h 6107388"/>
                <a:gd name="connsiteX10" fmla="*/ 358324 w 5215811"/>
                <a:gd name="connsiteY10" fmla="*/ 4988154 h 6107388"/>
                <a:gd name="connsiteX11" fmla="*/ 1282741 w 5215811"/>
                <a:gd name="connsiteY11" fmla="*/ 5493193 h 6107388"/>
                <a:gd name="connsiteX12" fmla="*/ 2172794 w 5215811"/>
                <a:gd name="connsiteY12" fmla="*/ 5470630 h 6107388"/>
                <a:gd name="connsiteX13" fmla="*/ 3146893 w 5215811"/>
                <a:gd name="connsiteY13" fmla="*/ 5016296 h 6107388"/>
                <a:gd name="connsiteX14" fmla="*/ 3574114 w 5215811"/>
                <a:gd name="connsiteY14" fmla="*/ 4791124 h 6107388"/>
                <a:gd name="connsiteX15" fmla="*/ 4244948 w 5215811"/>
                <a:gd name="connsiteY15" fmla="*/ 4392664 h 6107388"/>
                <a:gd name="connsiteX16" fmla="*/ 4556385 w 5215811"/>
                <a:gd name="connsiteY16" fmla="*/ 3902656 h 6107388"/>
                <a:gd name="connsiteX17" fmla="*/ 4616354 w 5215811"/>
                <a:gd name="connsiteY17" fmla="*/ 2851680 h 6107388"/>
                <a:gd name="connsiteX18" fmla="*/ 4269266 w 5215811"/>
                <a:gd name="connsiteY18" fmla="*/ 1889625 h 6107388"/>
                <a:gd name="connsiteX19" fmla="*/ 2645976 w 5215811"/>
                <a:gd name="connsiteY19" fmla="*/ 671162 h 6107388"/>
                <a:gd name="connsiteX20" fmla="*/ 1648930 w 5215811"/>
                <a:gd name="connsiteY20" fmla="*/ 573017 h 6107388"/>
                <a:gd name="connsiteX21" fmla="*/ 771768 w 5215811"/>
                <a:gd name="connsiteY21" fmla="*/ 865882 h 6107388"/>
                <a:gd name="connsiteX22" fmla="*/ 433617 w 5215811"/>
                <a:gd name="connsiteY22" fmla="*/ 1119441 h 6107388"/>
                <a:gd name="connsiteX23" fmla="*/ 200571 w 5215811"/>
                <a:gd name="connsiteY23" fmla="*/ 1486480 h 6107388"/>
                <a:gd name="connsiteX24" fmla="*/ 47077 w 5215811"/>
                <a:gd name="connsiteY24" fmla="*/ 1753604 h 6107388"/>
                <a:gd name="connsiteX25" fmla="*/ 0 w 5215811"/>
                <a:gd name="connsiteY25" fmla="*/ 1831655 h 6107388"/>
                <a:gd name="connsiteX26" fmla="*/ 0 w 5215811"/>
                <a:gd name="connsiteY26" fmla="*/ 751112 h 6107388"/>
                <a:gd name="connsiteX27" fmla="*/ 6994 w 5215811"/>
                <a:gd name="connsiteY27" fmla="*/ 742614 h 6107388"/>
                <a:gd name="connsiteX28" fmla="*/ 484047 w 5215811"/>
                <a:gd name="connsiteY28" fmla="*/ 378777 h 6107388"/>
                <a:gd name="connsiteX29" fmla="*/ 1869139 w 5215811"/>
                <a:gd name="connsiteY29" fmla="*/ 9 h 61073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215811" h="6107388">
                  <a:moveTo>
                    <a:pt x="1869139" y="9"/>
                  </a:moveTo>
                  <a:cubicBezTo>
                    <a:pt x="2160924" y="-706"/>
                    <a:pt x="2465752" y="43039"/>
                    <a:pt x="2791149" y="130229"/>
                  </a:cubicBezTo>
                  <a:cubicBezTo>
                    <a:pt x="3651198" y="360678"/>
                    <a:pt x="4339884" y="907924"/>
                    <a:pt x="4760307" y="1608408"/>
                  </a:cubicBezTo>
                  <a:cubicBezTo>
                    <a:pt x="5188180" y="2321320"/>
                    <a:pt x="5338357" y="3192822"/>
                    <a:pt x="5108574" y="4050383"/>
                  </a:cubicBezTo>
                  <a:cubicBezTo>
                    <a:pt x="4880820" y="4900373"/>
                    <a:pt x="4152841" y="5098512"/>
                    <a:pt x="3434916" y="5503134"/>
                  </a:cubicBezTo>
                  <a:cubicBezTo>
                    <a:pt x="2717099" y="5907783"/>
                    <a:pt x="2005568" y="6266474"/>
                    <a:pt x="1137841" y="6033968"/>
                  </a:cubicBezTo>
                  <a:cubicBezTo>
                    <a:pt x="783079" y="5938910"/>
                    <a:pt x="479573" y="5790114"/>
                    <a:pt x="217555" y="5598945"/>
                  </a:cubicBezTo>
                  <a:lnTo>
                    <a:pt x="0" y="5419622"/>
                  </a:lnTo>
                  <a:lnTo>
                    <a:pt x="0" y="4571683"/>
                  </a:lnTo>
                  <a:lnTo>
                    <a:pt x="18056" y="4599282"/>
                  </a:lnTo>
                  <a:cubicBezTo>
                    <a:pt x="124071" y="4746782"/>
                    <a:pt x="237002" y="4875718"/>
                    <a:pt x="358324" y="4988154"/>
                  </a:cubicBezTo>
                  <a:cubicBezTo>
                    <a:pt x="621323" y="5231809"/>
                    <a:pt x="923667" y="5396979"/>
                    <a:pt x="1282741" y="5493193"/>
                  </a:cubicBezTo>
                  <a:cubicBezTo>
                    <a:pt x="1573894" y="5571207"/>
                    <a:pt x="1856732" y="5563878"/>
                    <a:pt x="2172794" y="5470630"/>
                  </a:cubicBezTo>
                  <a:cubicBezTo>
                    <a:pt x="2498985" y="5374183"/>
                    <a:pt x="2832844" y="5193315"/>
                    <a:pt x="3146893" y="5016296"/>
                  </a:cubicBezTo>
                  <a:cubicBezTo>
                    <a:pt x="3293538" y="4933641"/>
                    <a:pt x="3436182" y="4861160"/>
                    <a:pt x="3574114" y="4791124"/>
                  </a:cubicBezTo>
                  <a:cubicBezTo>
                    <a:pt x="3841238" y="4655550"/>
                    <a:pt x="4071901" y="4538375"/>
                    <a:pt x="4244948" y="4392664"/>
                  </a:cubicBezTo>
                  <a:cubicBezTo>
                    <a:pt x="4405844" y="4257259"/>
                    <a:pt x="4501845" y="4106204"/>
                    <a:pt x="4556385" y="3902656"/>
                  </a:cubicBezTo>
                  <a:cubicBezTo>
                    <a:pt x="4649063" y="3556776"/>
                    <a:pt x="4669271" y="3203187"/>
                    <a:pt x="4616354" y="2851680"/>
                  </a:cubicBezTo>
                  <a:cubicBezTo>
                    <a:pt x="4565198" y="2511774"/>
                    <a:pt x="4448474" y="2188147"/>
                    <a:pt x="4269266" y="1889625"/>
                  </a:cubicBezTo>
                  <a:cubicBezTo>
                    <a:pt x="3907781" y="1287586"/>
                    <a:pt x="3331245" y="854780"/>
                    <a:pt x="2645976" y="671162"/>
                  </a:cubicBezTo>
                  <a:cubicBezTo>
                    <a:pt x="2278249" y="572630"/>
                    <a:pt x="1952074" y="540526"/>
                    <a:pt x="1648930" y="573017"/>
                  </a:cubicBezTo>
                  <a:cubicBezTo>
                    <a:pt x="1351746" y="604901"/>
                    <a:pt x="1064785" y="700731"/>
                    <a:pt x="771768" y="865882"/>
                  </a:cubicBezTo>
                  <a:cubicBezTo>
                    <a:pt x="568061" y="980657"/>
                    <a:pt x="486465" y="1058486"/>
                    <a:pt x="433617" y="1119441"/>
                  </a:cubicBezTo>
                  <a:cubicBezTo>
                    <a:pt x="358307" y="1206256"/>
                    <a:pt x="292149" y="1323808"/>
                    <a:pt x="200571" y="1486480"/>
                  </a:cubicBezTo>
                  <a:cubicBezTo>
                    <a:pt x="156644" y="1564432"/>
                    <a:pt x="106654" y="1653214"/>
                    <a:pt x="47077" y="1753604"/>
                  </a:cubicBezTo>
                  <a:lnTo>
                    <a:pt x="0" y="1831655"/>
                  </a:lnTo>
                  <a:lnTo>
                    <a:pt x="0" y="751112"/>
                  </a:lnTo>
                  <a:lnTo>
                    <a:pt x="6994" y="742614"/>
                  </a:lnTo>
                  <a:cubicBezTo>
                    <a:pt x="117721" y="617683"/>
                    <a:pt x="259696" y="505222"/>
                    <a:pt x="484047" y="378777"/>
                  </a:cubicBezTo>
                  <a:cubicBezTo>
                    <a:pt x="932751" y="125890"/>
                    <a:pt x="1382831" y="1200"/>
                    <a:pt x="1869139" y="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5" name="Freeform: Shape 14">
              <a:extLst>
                <a:ext uri="{FF2B5EF4-FFF2-40B4-BE49-F238E27FC236}">
                  <a16:creationId xmlns:a16="http://schemas.microsoft.com/office/drawing/2014/main" id="{4BBCC2F4-EFA7-4AF4-B538-AC4022D90F4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319367"/>
              <a:ext cx="5217956" cy="6100079"/>
            </a:xfrm>
            <a:custGeom>
              <a:avLst/>
              <a:gdLst>
                <a:gd name="connsiteX0" fmla="*/ 1951393 w 5217956"/>
                <a:gd name="connsiteY0" fmla="*/ 82 h 6100079"/>
                <a:gd name="connsiteX1" fmla="*/ 2855177 w 5217956"/>
                <a:gd name="connsiteY1" fmla="*/ 125419 h 6100079"/>
                <a:gd name="connsiteX2" fmla="*/ 4779341 w 5217956"/>
                <a:gd name="connsiteY2" fmla="*/ 1591542 h 6100079"/>
                <a:gd name="connsiteX3" fmla="*/ 5108573 w 5217956"/>
                <a:gd name="connsiteY3" fmla="*/ 4028416 h 6100079"/>
                <a:gd name="connsiteX4" fmla="*/ 3459358 w 5217956"/>
                <a:gd name="connsiteY4" fmla="*/ 5487716 h 6100079"/>
                <a:gd name="connsiteX5" fmla="*/ 1203274 w 5217956"/>
                <a:gd name="connsiteY5" fmla="*/ 6029534 h 6100079"/>
                <a:gd name="connsiteX6" fmla="*/ 59920 w 5217956"/>
                <a:gd name="connsiteY6" fmla="*/ 5396467 h 6100079"/>
                <a:gd name="connsiteX7" fmla="*/ 0 w 5217956"/>
                <a:gd name="connsiteY7" fmla="*/ 5333382 h 6100079"/>
                <a:gd name="connsiteX8" fmla="*/ 0 w 5217956"/>
                <a:gd name="connsiteY8" fmla="*/ 4205833 h 6100079"/>
                <a:gd name="connsiteX9" fmla="*/ 58036 w 5217956"/>
                <a:gd name="connsiteY9" fmla="*/ 4310048 h 6100079"/>
                <a:gd name="connsiteX10" fmla="*/ 520779 w 5217956"/>
                <a:gd name="connsiteY10" fmla="*/ 4907591 h 6100079"/>
                <a:gd name="connsiteX11" fmla="*/ 1377154 w 5217956"/>
                <a:gd name="connsiteY11" fmla="*/ 5380604 h 6100079"/>
                <a:gd name="connsiteX12" fmla="*/ 3123340 w 5217956"/>
                <a:gd name="connsiteY12" fmla="*/ 4905715 h 6100079"/>
                <a:gd name="connsiteX13" fmla="*/ 3547863 w 5217956"/>
                <a:gd name="connsiteY13" fmla="*/ 4676342 h 6100079"/>
                <a:gd name="connsiteX14" fmla="*/ 4186753 w 5217956"/>
                <a:gd name="connsiteY14" fmla="*/ 4289376 h 6100079"/>
                <a:gd name="connsiteX15" fmla="*/ 4459565 w 5217956"/>
                <a:gd name="connsiteY15" fmla="*/ 3854399 h 6100079"/>
                <a:gd name="connsiteX16" fmla="*/ 4521015 w 5217956"/>
                <a:gd name="connsiteY16" fmla="*/ 2849377 h 6100079"/>
                <a:gd name="connsiteX17" fmla="*/ 4199723 w 5217956"/>
                <a:gd name="connsiteY17" fmla="*/ 1931213 h 6100079"/>
                <a:gd name="connsiteX18" fmla="*/ 2681217 w 5217956"/>
                <a:gd name="connsiteY18" fmla="*/ 774211 h 6100079"/>
                <a:gd name="connsiteX19" fmla="*/ 926547 w 5217956"/>
                <a:gd name="connsiteY19" fmla="*/ 967112 h 6100079"/>
                <a:gd name="connsiteX20" fmla="*/ 622677 w 5217956"/>
                <a:gd name="connsiteY20" fmla="*/ 1197863 h 6100079"/>
                <a:gd name="connsiteX21" fmla="*/ 404892 w 5217956"/>
                <a:gd name="connsiteY21" fmla="*/ 1547314 h 6100079"/>
                <a:gd name="connsiteX22" fmla="*/ 40135 w 5217956"/>
                <a:gd name="connsiteY22" fmla="*/ 2159090 h 6100079"/>
                <a:gd name="connsiteX23" fmla="*/ 0 w 5217956"/>
                <a:gd name="connsiteY23" fmla="*/ 2219367 h 6100079"/>
                <a:gd name="connsiteX24" fmla="*/ 0 w 5217956"/>
                <a:gd name="connsiteY24" fmla="*/ 915659 h 6100079"/>
                <a:gd name="connsiteX25" fmla="*/ 58609 w 5217956"/>
                <a:gd name="connsiteY25" fmla="*/ 828051 h 6100079"/>
                <a:gd name="connsiteX26" fmla="*/ 590688 w 5217956"/>
                <a:gd name="connsiteY26" fmla="*/ 385385 h 6100079"/>
                <a:gd name="connsiteX27" fmla="*/ 1951393 w 5217956"/>
                <a:gd name="connsiteY27" fmla="*/ 82 h 61000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5217956" h="6100079">
                  <a:moveTo>
                    <a:pt x="1951393" y="82"/>
                  </a:moveTo>
                  <a:cubicBezTo>
                    <a:pt x="2237631" y="-2119"/>
                    <a:pt x="2536431" y="40011"/>
                    <a:pt x="2855177" y="125419"/>
                  </a:cubicBezTo>
                  <a:cubicBezTo>
                    <a:pt x="3697704" y="351173"/>
                    <a:pt x="4370490" y="894159"/>
                    <a:pt x="4779341" y="1591542"/>
                  </a:cubicBezTo>
                  <a:cubicBezTo>
                    <a:pt x="5195534" y="2301324"/>
                    <a:pt x="5338356" y="3170855"/>
                    <a:pt x="5108573" y="4028416"/>
                  </a:cubicBezTo>
                  <a:cubicBezTo>
                    <a:pt x="4880819" y="4878406"/>
                    <a:pt x="4165603" y="5079965"/>
                    <a:pt x="3459358" y="5487716"/>
                  </a:cubicBezTo>
                  <a:cubicBezTo>
                    <a:pt x="2753114" y="5895466"/>
                    <a:pt x="2053264" y="6257288"/>
                    <a:pt x="1203274" y="6029534"/>
                  </a:cubicBezTo>
                  <a:cubicBezTo>
                    <a:pt x="739884" y="5905369"/>
                    <a:pt x="366399" y="5685345"/>
                    <a:pt x="59920" y="5396467"/>
                  </a:cubicBezTo>
                  <a:lnTo>
                    <a:pt x="0" y="5333382"/>
                  </a:lnTo>
                  <a:lnTo>
                    <a:pt x="0" y="4205833"/>
                  </a:lnTo>
                  <a:lnTo>
                    <a:pt x="58036" y="4310048"/>
                  </a:lnTo>
                  <a:cubicBezTo>
                    <a:pt x="197935" y="4550245"/>
                    <a:pt x="350594" y="4747142"/>
                    <a:pt x="520779" y="4907591"/>
                  </a:cubicBezTo>
                  <a:cubicBezTo>
                    <a:pt x="763600" y="5136565"/>
                    <a:pt x="1043821" y="5291288"/>
                    <a:pt x="1377154" y="5380604"/>
                  </a:cubicBezTo>
                  <a:cubicBezTo>
                    <a:pt x="1963029" y="5537589"/>
                    <a:pt x="2470519" y="5282804"/>
                    <a:pt x="3123340" y="4905715"/>
                  </a:cubicBezTo>
                  <a:cubicBezTo>
                    <a:pt x="3269800" y="4821157"/>
                    <a:pt x="3411134" y="4747512"/>
                    <a:pt x="3547863" y="4676342"/>
                  </a:cubicBezTo>
                  <a:cubicBezTo>
                    <a:pt x="3804497" y="4542710"/>
                    <a:pt x="4026085" y="4427393"/>
                    <a:pt x="4186753" y="4289376"/>
                  </a:cubicBezTo>
                  <a:cubicBezTo>
                    <a:pt x="4329009" y="4167293"/>
                    <a:pt x="4410589" y="4037181"/>
                    <a:pt x="4459565" y="3854399"/>
                  </a:cubicBezTo>
                  <a:cubicBezTo>
                    <a:pt x="4548302" y="3523229"/>
                    <a:pt x="4568981" y="3185183"/>
                    <a:pt x="4521015" y="2849377"/>
                  </a:cubicBezTo>
                  <a:cubicBezTo>
                    <a:pt x="4474709" y="2524680"/>
                    <a:pt x="4366564" y="2215756"/>
                    <a:pt x="4199723" y="1931213"/>
                  </a:cubicBezTo>
                  <a:cubicBezTo>
                    <a:pt x="3863270" y="1357325"/>
                    <a:pt x="3323982" y="946439"/>
                    <a:pt x="2681217" y="774211"/>
                  </a:cubicBezTo>
                  <a:cubicBezTo>
                    <a:pt x="2001139" y="591984"/>
                    <a:pt x="1476322" y="649699"/>
                    <a:pt x="926547" y="967112"/>
                  </a:cubicBezTo>
                  <a:cubicBezTo>
                    <a:pt x="740730" y="1074393"/>
                    <a:pt x="668642" y="1143989"/>
                    <a:pt x="622677" y="1197863"/>
                  </a:cubicBezTo>
                  <a:cubicBezTo>
                    <a:pt x="555599" y="1276450"/>
                    <a:pt x="492360" y="1390031"/>
                    <a:pt x="404892" y="1547314"/>
                  </a:cubicBezTo>
                  <a:cubicBezTo>
                    <a:pt x="317047" y="1705133"/>
                    <a:pt x="204816" y="1906756"/>
                    <a:pt x="40135" y="2159090"/>
                  </a:cubicBezTo>
                  <a:lnTo>
                    <a:pt x="0" y="2219367"/>
                  </a:lnTo>
                  <a:lnTo>
                    <a:pt x="0" y="915659"/>
                  </a:lnTo>
                  <a:lnTo>
                    <a:pt x="58609" y="828051"/>
                  </a:lnTo>
                  <a:cubicBezTo>
                    <a:pt x="177453" y="670481"/>
                    <a:pt x="325846" y="538291"/>
                    <a:pt x="590688" y="385385"/>
                  </a:cubicBezTo>
                  <a:cubicBezTo>
                    <a:pt x="1032158" y="130559"/>
                    <a:pt x="1474329" y="3750"/>
                    <a:pt x="1951393" y="8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6" name="Freeform: Shape 15">
              <a:extLst>
                <a:ext uri="{FF2B5EF4-FFF2-40B4-BE49-F238E27FC236}">
                  <a16:creationId xmlns:a16="http://schemas.microsoft.com/office/drawing/2014/main" id="{2A9D1364-B6A3-44CB-9FBA-C528F0CE909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0" y="319367"/>
              <a:ext cx="5217957" cy="6100079"/>
            </a:xfrm>
            <a:custGeom>
              <a:avLst/>
              <a:gdLst>
                <a:gd name="connsiteX0" fmla="*/ 1951394 w 5217957"/>
                <a:gd name="connsiteY0" fmla="*/ 82 h 6100079"/>
                <a:gd name="connsiteX1" fmla="*/ 2855178 w 5217957"/>
                <a:gd name="connsiteY1" fmla="*/ 125419 h 6100079"/>
                <a:gd name="connsiteX2" fmla="*/ 4779341 w 5217957"/>
                <a:gd name="connsiteY2" fmla="*/ 1591542 h 6100079"/>
                <a:gd name="connsiteX3" fmla="*/ 5108574 w 5217957"/>
                <a:gd name="connsiteY3" fmla="*/ 4028416 h 6100079"/>
                <a:gd name="connsiteX4" fmla="*/ 3459359 w 5217957"/>
                <a:gd name="connsiteY4" fmla="*/ 5487716 h 6100079"/>
                <a:gd name="connsiteX5" fmla="*/ 1203275 w 5217957"/>
                <a:gd name="connsiteY5" fmla="*/ 6029534 h 6100079"/>
                <a:gd name="connsiteX6" fmla="*/ 59921 w 5217957"/>
                <a:gd name="connsiteY6" fmla="*/ 5396467 h 6100079"/>
                <a:gd name="connsiteX7" fmla="*/ 0 w 5217957"/>
                <a:gd name="connsiteY7" fmla="*/ 5333381 h 6100079"/>
                <a:gd name="connsiteX8" fmla="*/ 0 w 5217957"/>
                <a:gd name="connsiteY8" fmla="*/ 4427327 h 6100079"/>
                <a:gd name="connsiteX9" fmla="*/ 112056 w 5217957"/>
                <a:gd name="connsiteY9" fmla="*/ 4602502 h 6100079"/>
                <a:gd name="connsiteX10" fmla="*/ 443875 w 5217957"/>
                <a:gd name="connsiteY10" fmla="*/ 4989110 h 6100079"/>
                <a:gd name="connsiteX11" fmla="*/ 1348175 w 5217957"/>
                <a:gd name="connsiteY11" fmla="*/ 5488759 h 6100079"/>
                <a:gd name="connsiteX12" fmla="*/ 2221463 w 5217957"/>
                <a:gd name="connsiteY12" fmla="*/ 5461704 h 6100079"/>
                <a:gd name="connsiteX13" fmla="*/ 3179339 w 5217957"/>
                <a:gd name="connsiteY13" fmla="*/ 5003023 h 6100079"/>
                <a:gd name="connsiteX14" fmla="*/ 3599638 w 5217957"/>
                <a:gd name="connsiteY14" fmla="*/ 4775996 h 6100079"/>
                <a:gd name="connsiteX15" fmla="*/ 4259765 w 5217957"/>
                <a:gd name="connsiteY15" fmla="*/ 4374667 h 6100079"/>
                <a:gd name="connsiteX16" fmla="*/ 4567742 w 5217957"/>
                <a:gd name="connsiteY16" fmla="*/ 3883732 h 6100079"/>
                <a:gd name="connsiteX17" fmla="*/ 4631929 w 5217957"/>
                <a:gd name="connsiteY17" fmla="*/ 2833886 h 6100079"/>
                <a:gd name="connsiteX18" fmla="*/ 4296412 w 5217957"/>
                <a:gd name="connsiteY18" fmla="*/ 1874932 h 6100079"/>
                <a:gd name="connsiteX19" fmla="*/ 2710219 w 5217957"/>
                <a:gd name="connsiteY19" fmla="*/ 666410 h 6100079"/>
                <a:gd name="connsiteX20" fmla="*/ 1732642 w 5217957"/>
                <a:gd name="connsiteY20" fmla="*/ 573480 h 6100079"/>
                <a:gd name="connsiteX21" fmla="*/ 870621 w 5217957"/>
                <a:gd name="connsiteY21" fmla="*/ 870402 h 6100079"/>
                <a:gd name="connsiteX22" fmla="*/ 537555 w 5217957"/>
                <a:gd name="connsiteY22" fmla="*/ 1125324 h 6100079"/>
                <a:gd name="connsiteX23" fmla="*/ 306995 w 5217957"/>
                <a:gd name="connsiteY23" fmla="*/ 1493030 h 6100079"/>
                <a:gd name="connsiteX24" fmla="*/ 23579 w 5217957"/>
                <a:gd name="connsiteY24" fmla="*/ 1977465 h 6100079"/>
                <a:gd name="connsiteX25" fmla="*/ 0 w 5217957"/>
                <a:gd name="connsiteY25" fmla="*/ 2014291 h 6100079"/>
                <a:gd name="connsiteX26" fmla="*/ 0 w 5217957"/>
                <a:gd name="connsiteY26" fmla="*/ 915660 h 6100079"/>
                <a:gd name="connsiteX27" fmla="*/ 58609 w 5217957"/>
                <a:gd name="connsiteY27" fmla="*/ 828051 h 6100079"/>
                <a:gd name="connsiteX28" fmla="*/ 590689 w 5217957"/>
                <a:gd name="connsiteY28" fmla="*/ 385385 h 6100079"/>
                <a:gd name="connsiteX29" fmla="*/ 1951394 w 5217957"/>
                <a:gd name="connsiteY29" fmla="*/ 82 h 61000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217957" h="6100079">
                  <a:moveTo>
                    <a:pt x="1951394" y="82"/>
                  </a:moveTo>
                  <a:cubicBezTo>
                    <a:pt x="2237632" y="-2119"/>
                    <a:pt x="2536431" y="40011"/>
                    <a:pt x="2855178" y="125419"/>
                  </a:cubicBezTo>
                  <a:cubicBezTo>
                    <a:pt x="3697704" y="351173"/>
                    <a:pt x="4370491" y="894159"/>
                    <a:pt x="4779341" y="1591542"/>
                  </a:cubicBezTo>
                  <a:cubicBezTo>
                    <a:pt x="5195535" y="2301324"/>
                    <a:pt x="5338357" y="3170855"/>
                    <a:pt x="5108574" y="4028416"/>
                  </a:cubicBezTo>
                  <a:cubicBezTo>
                    <a:pt x="4880820" y="4878406"/>
                    <a:pt x="4165604" y="5079965"/>
                    <a:pt x="3459359" y="5487716"/>
                  </a:cubicBezTo>
                  <a:cubicBezTo>
                    <a:pt x="2753115" y="5895466"/>
                    <a:pt x="2053265" y="6257288"/>
                    <a:pt x="1203275" y="6029534"/>
                  </a:cubicBezTo>
                  <a:cubicBezTo>
                    <a:pt x="739885" y="5905369"/>
                    <a:pt x="366400" y="5685345"/>
                    <a:pt x="59921" y="5396467"/>
                  </a:cubicBezTo>
                  <a:lnTo>
                    <a:pt x="0" y="5333381"/>
                  </a:lnTo>
                  <a:lnTo>
                    <a:pt x="0" y="4427327"/>
                  </a:lnTo>
                  <a:lnTo>
                    <a:pt x="112056" y="4602502"/>
                  </a:lnTo>
                  <a:cubicBezTo>
                    <a:pt x="215300" y="4749260"/>
                    <a:pt x="325419" y="4877443"/>
                    <a:pt x="443875" y="4989110"/>
                  </a:cubicBezTo>
                  <a:cubicBezTo>
                    <a:pt x="700709" y="5231113"/>
                    <a:pt x="996455" y="5394516"/>
                    <a:pt x="1348175" y="5488759"/>
                  </a:cubicBezTo>
                  <a:cubicBezTo>
                    <a:pt x="1633379" y="5565179"/>
                    <a:pt x="1910917" y="5556430"/>
                    <a:pt x="2221463" y="5461704"/>
                  </a:cubicBezTo>
                  <a:cubicBezTo>
                    <a:pt x="2541923" y="5363721"/>
                    <a:pt x="2870374" y="5181404"/>
                    <a:pt x="3179339" y="5003023"/>
                  </a:cubicBezTo>
                  <a:cubicBezTo>
                    <a:pt x="3323713" y="4919760"/>
                    <a:pt x="3463978" y="4846641"/>
                    <a:pt x="3599638" y="4775996"/>
                  </a:cubicBezTo>
                  <a:cubicBezTo>
                    <a:pt x="3862436" y="4639263"/>
                    <a:pt x="4089314" y="4521074"/>
                    <a:pt x="4259765" y="4374667"/>
                  </a:cubicBezTo>
                  <a:cubicBezTo>
                    <a:pt x="4418282" y="4238625"/>
                    <a:pt x="4513201" y="4087280"/>
                    <a:pt x="4567742" y="3883732"/>
                  </a:cubicBezTo>
                  <a:cubicBezTo>
                    <a:pt x="4660420" y="3537853"/>
                    <a:pt x="4682033" y="3184640"/>
                    <a:pt x="4631929" y="2833886"/>
                  </a:cubicBezTo>
                  <a:cubicBezTo>
                    <a:pt x="4583584" y="2494734"/>
                    <a:pt x="4470646" y="2172121"/>
                    <a:pt x="4296412" y="1874932"/>
                  </a:cubicBezTo>
                  <a:cubicBezTo>
                    <a:pt x="3944879" y="1275559"/>
                    <a:pt x="3381537" y="846289"/>
                    <a:pt x="2710219" y="666410"/>
                  </a:cubicBezTo>
                  <a:cubicBezTo>
                    <a:pt x="2349955" y="569877"/>
                    <a:pt x="2030161" y="539483"/>
                    <a:pt x="1732642" y="573480"/>
                  </a:cubicBezTo>
                  <a:cubicBezTo>
                    <a:pt x="1440866" y="606814"/>
                    <a:pt x="1158880" y="703976"/>
                    <a:pt x="870621" y="870402"/>
                  </a:cubicBezTo>
                  <a:cubicBezTo>
                    <a:pt x="670160" y="986048"/>
                    <a:pt x="589753" y="1064195"/>
                    <a:pt x="537555" y="1125324"/>
                  </a:cubicBezTo>
                  <a:cubicBezTo>
                    <a:pt x="463218" y="1212400"/>
                    <a:pt x="397708" y="1330125"/>
                    <a:pt x="306995" y="1493030"/>
                  </a:cubicBezTo>
                  <a:cubicBezTo>
                    <a:pt x="234596" y="1623167"/>
                    <a:pt x="145436" y="1783409"/>
                    <a:pt x="23579" y="1977465"/>
                  </a:cubicBezTo>
                  <a:lnTo>
                    <a:pt x="0" y="2014291"/>
                  </a:lnTo>
                  <a:lnTo>
                    <a:pt x="0" y="915660"/>
                  </a:lnTo>
                  <a:lnTo>
                    <a:pt x="58609" y="828051"/>
                  </a:lnTo>
                  <a:cubicBezTo>
                    <a:pt x="177453" y="670481"/>
                    <a:pt x="325847" y="538291"/>
                    <a:pt x="590689" y="385385"/>
                  </a:cubicBezTo>
                  <a:cubicBezTo>
                    <a:pt x="1032159" y="130559"/>
                    <a:pt x="1474330" y="3750"/>
                    <a:pt x="1951394" y="8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sp>
        <p:nvSpPr>
          <p:cNvPr id="2" name="Tytuł 1">
            <a:extLst>
              <a:ext uri="{FF2B5EF4-FFF2-40B4-BE49-F238E27FC236}">
                <a16:creationId xmlns:a16="http://schemas.microsoft.com/office/drawing/2014/main" id="{4305730A-CBC2-4FA4-AE9D-B3AD4C0E08A6}"/>
              </a:ext>
            </a:extLst>
          </p:cNvPr>
          <p:cNvSpPr>
            <a:spLocks noGrp="1"/>
          </p:cNvSpPr>
          <p:nvPr>
            <p:ph type="title"/>
          </p:nvPr>
        </p:nvSpPr>
        <p:spPr>
          <a:xfrm>
            <a:off x="640080" y="1243013"/>
            <a:ext cx="3855720" cy="4371974"/>
          </a:xfrm>
        </p:spPr>
        <p:txBody>
          <a:bodyPr>
            <a:normAutofit/>
          </a:bodyPr>
          <a:lstStyle/>
          <a:p>
            <a:endParaRPr lang="pl-PL" sz="3600">
              <a:solidFill>
                <a:schemeClr val="tx2"/>
              </a:solidFill>
            </a:endParaRPr>
          </a:p>
        </p:txBody>
      </p:sp>
      <p:sp>
        <p:nvSpPr>
          <p:cNvPr id="3" name="Symbol zastępczy zawartości 2">
            <a:extLst>
              <a:ext uri="{FF2B5EF4-FFF2-40B4-BE49-F238E27FC236}">
                <a16:creationId xmlns:a16="http://schemas.microsoft.com/office/drawing/2014/main" id="{14C86B1C-5F30-413E-B89A-89AA05E749A1}"/>
              </a:ext>
            </a:extLst>
          </p:cNvPr>
          <p:cNvSpPr>
            <a:spLocks noGrp="1"/>
          </p:cNvSpPr>
          <p:nvPr>
            <p:ph idx="1"/>
          </p:nvPr>
        </p:nvSpPr>
        <p:spPr>
          <a:xfrm>
            <a:off x="6172200" y="804672"/>
            <a:ext cx="5221224" cy="5230368"/>
          </a:xfrm>
        </p:spPr>
        <p:txBody>
          <a:bodyPr anchor="ctr">
            <a:normAutofit/>
          </a:bodyPr>
          <a:lstStyle/>
          <a:p>
            <a:pPr marL="0" indent="0">
              <a:buNone/>
            </a:pPr>
            <a:r>
              <a:rPr lang="pl-PL" sz="1800">
                <a:solidFill>
                  <a:schemeClr val="tx2"/>
                </a:solidFill>
              </a:rPr>
              <a:t>Ochrona zdrowia psychicznego na uczelniach w Polsce wiąże się z szeregiem praktycznych problemów prawnych, które wynikają z luki między ustawowymi obowiązkami a ich realnym wdrażaniem.</a:t>
            </a:r>
          </a:p>
          <a:p>
            <a:pPr marL="0" indent="0">
              <a:buNone/>
            </a:pPr>
            <a:r>
              <a:rPr lang="pl-PL" sz="1800">
                <a:solidFill>
                  <a:schemeClr val="tx2"/>
                </a:solidFill>
              </a:rPr>
              <a:t> Chociaż każda uczelnia ma obowiązek zapewnić studentom dostęp do pomocy psychologicznej, bariery systemowe i interpretacyjne utrudniają skuteczne wsparcie. </a:t>
            </a:r>
          </a:p>
        </p:txBody>
      </p:sp>
    </p:spTree>
    <p:extLst>
      <p:ext uri="{BB962C8B-B14F-4D97-AF65-F5344CB8AC3E}">
        <p14:creationId xmlns:p14="http://schemas.microsoft.com/office/powerpoint/2010/main" val="90512705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8873D23-2DCF-4B31-A009-95721C06E8E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C13EF075-D4EF-4929-ADBC-91B27DA1995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p>
        </p:txBody>
      </p:sp>
      <p:grpSp>
        <p:nvGrpSpPr>
          <p:cNvPr id="12" name="Group 11">
            <a:extLst>
              <a:ext uri="{FF2B5EF4-FFF2-40B4-BE49-F238E27FC236}">
                <a16:creationId xmlns:a16="http://schemas.microsoft.com/office/drawing/2014/main" id="{DAA26DFA-AAB2-4973-9C17-16D587C7B198}"/>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1863" y="508838"/>
            <a:ext cx="5217958" cy="6239661"/>
            <a:chOff x="-19221" y="251144"/>
            <a:chExt cx="5217958" cy="6239661"/>
          </a:xfrm>
        </p:grpSpPr>
        <p:sp>
          <p:nvSpPr>
            <p:cNvPr id="13" name="Freeform: Shape 12">
              <a:extLst>
                <a:ext uri="{FF2B5EF4-FFF2-40B4-BE49-F238E27FC236}">
                  <a16:creationId xmlns:a16="http://schemas.microsoft.com/office/drawing/2014/main" id="{3F407F11-7321-4BF6-8536-CCE8E342454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251144"/>
              <a:ext cx="5187198" cy="6239661"/>
            </a:xfrm>
            <a:custGeom>
              <a:avLst/>
              <a:gdLst>
                <a:gd name="connsiteX0" fmla="*/ 2011811 w 5187198"/>
                <a:gd name="connsiteY0" fmla="*/ 4 h 6239661"/>
                <a:gd name="connsiteX1" fmla="*/ 2617011 w 5187198"/>
                <a:gd name="connsiteY1" fmla="*/ 70590 h 6239661"/>
                <a:gd name="connsiteX2" fmla="*/ 2690321 w 5187198"/>
                <a:gd name="connsiteY2" fmla="*/ 88146 h 6239661"/>
                <a:gd name="connsiteX3" fmla="*/ 2726863 w 5187198"/>
                <a:gd name="connsiteY3" fmla="*/ 97127 h 6239661"/>
                <a:gd name="connsiteX4" fmla="*/ 2762951 w 5187198"/>
                <a:gd name="connsiteY4" fmla="*/ 107375 h 6239661"/>
                <a:gd name="connsiteX5" fmla="*/ 2834843 w 5187198"/>
                <a:gd name="connsiteY5" fmla="*/ 128493 h 6239661"/>
                <a:gd name="connsiteX6" fmla="*/ 2906574 w 5187198"/>
                <a:gd name="connsiteY6" fmla="*/ 151076 h 6239661"/>
                <a:gd name="connsiteX7" fmla="*/ 3049504 w 5187198"/>
                <a:gd name="connsiteY7" fmla="*/ 202124 h 6239661"/>
                <a:gd name="connsiteX8" fmla="*/ 3189518 w 5187198"/>
                <a:gd name="connsiteY8" fmla="*/ 260159 h 6239661"/>
                <a:gd name="connsiteX9" fmla="*/ 3326048 w 5187198"/>
                <a:gd name="connsiteY9" fmla="*/ 325143 h 6239661"/>
                <a:gd name="connsiteX10" fmla="*/ 3459166 w 5187198"/>
                <a:gd name="connsiteY10" fmla="*/ 395936 h 6239661"/>
                <a:gd name="connsiteX11" fmla="*/ 3588578 w 5187198"/>
                <a:gd name="connsiteY11" fmla="*/ 472343 h 6239661"/>
                <a:gd name="connsiteX12" fmla="*/ 3651864 w 5187198"/>
                <a:gd name="connsiteY12" fmla="*/ 512600 h 6239661"/>
                <a:gd name="connsiteX13" fmla="*/ 3714514 w 5187198"/>
                <a:gd name="connsiteY13" fmla="*/ 553499 h 6239661"/>
                <a:gd name="connsiteX14" fmla="*/ 4181221 w 5187198"/>
                <a:gd name="connsiteY14" fmla="*/ 922912 h 6239661"/>
                <a:gd name="connsiteX15" fmla="*/ 4582963 w 5187198"/>
                <a:gd name="connsiteY15" fmla="*/ 1358264 h 6239661"/>
                <a:gd name="connsiteX16" fmla="*/ 4670721 w 5187198"/>
                <a:gd name="connsiteY16" fmla="*/ 1477644 h 6239661"/>
                <a:gd name="connsiteX17" fmla="*/ 4752378 w 5187198"/>
                <a:gd name="connsiteY17" fmla="*/ 1601187 h 6239661"/>
                <a:gd name="connsiteX18" fmla="*/ 4772168 w 5187198"/>
                <a:gd name="connsiteY18" fmla="*/ 1632456 h 6239661"/>
                <a:gd name="connsiteX19" fmla="*/ 4782117 w 5187198"/>
                <a:gd name="connsiteY19" fmla="*/ 1648104 h 6239661"/>
                <a:gd name="connsiteX20" fmla="*/ 4791381 w 5187198"/>
                <a:gd name="connsiteY20" fmla="*/ 1664150 h 6239661"/>
                <a:gd name="connsiteX21" fmla="*/ 4828190 w 5187198"/>
                <a:gd name="connsiteY21" fmla="*/ 1728379 h 6239661"/>
                <a:gd name="connsiteX22" fmla="*/ 4864832 w 5187198"/>
                <a:gd name="connsiteY22" fmla="*/ 1792796 h 6239661"/>
                <a:gd name="connsiteX23" fmla="*/ 4899201 w 5187198"/>
                <a:gd name="connsiteY23" fmla="*/ 1858342 h 6239661"/>
                <a:gd name="connsiteX24" fmla="*/ 4933266 w 5187198"/>
                <a:gd name="connsiteY24" fmla="*/ 1924155 h 6239661"/>
                <a:gd name="connsiteX25" fmla="*/ 4964403 w 5187198"/>
                <a:gd name="connsiteY25" fmla="*/ 1991384 h 6239661"/>
                <a:gd name="connsiteX26" fmla="*/ 4995019 w 5187198"/>
                <a:gd name="connsiteY26" fmla="*/ 2058823 h 6239661"/>
                <a:gd name="connsiteX27" fmla="*/ 5021999 w 5187198"/>
                <a:gd name="connsiteY27" fmla="*/ 2127723 h 6239661"/>
                <a:gd name="connsiteX28" fmla="*/ 5048321 w 5187198"/>
                <a:gd name="connsiteY28" fmla="*/ 2196908 h 6239661"/>
                <a:gd name="connsiteX29" fmla="*/ 5070546 w 5187198"/>
                <a:gd name="connsiteY29" fmla="*/ 2267547 h 6239661"/>
                <a:gd name="connsiteX30" fmla="*/ 5092171 w 5187198"/>
                <a:gd name="connsiteY30" fmla="*/ 2338256 h 6239661"/>
                <a:gd name="connsiteX31" fmla="*/ 5110305 w 5187198"/>
                <a:gd name="connsiteY31" fmla="*/ 2409886 h 6239661"/>
                <a:gd name="connsiteX32" fmla="*/ 5186393 w 5187198"/>
                <a:gd name="connsiteY32" fmla="*/ 2992022 h 6239661"/>
                <a:gd name="connsiteX33" fmla="*/ 5149045 w 5187198"/>
                <a:gd name="connsiteY33" fmla="*/ 3571816 h 6239661"/>
                <a:gd name="connsiteX34" fmla="*/ 5126572 w 5187198"/>
                <a:gd name="connsiteY34" fmla="*/ 3714520 h 6239661"/>
                <a:gd name="connsiteX35" fmla="*/ 5099067 w 5187198"/>
                <a:gd name="connsiteY35" fmla="*/ 3856108 h 6239661"/>
                <a:gd name="connsiteX36" fmla="*/ 5095699 w 5187198"/>
                <a:gd name="connsiteY36" fmla="*/ 3873868 h 6239661"/>
                <a:gd name="connsiteX37" fmla="*/ 5091573 w 5187198"/>
                <a:gd name="connsiteY37" fmla="*/ 3891426 h 6239661"/>
                <a:gd name="connsiteX38" fmla="*/ 5083324 w 5187198"/>
                <a:gd name="connsiteY38" fmla="*/ 3926541 h 6239661"/>
                <a:gd name="connsiteX39" fmla="*/ 5067256 w 5187198"/>
                <a:gd name="connsiteY39" fmla="*/ 3996889 h 6239661"/>
                <a:gd name="connsiteX40" fmla="*/ 5059194 w 5187198"/>
                <a:gd name="connsiteY40" fmla="*/ 4032171 h 6239661"/>
                <a:gd name="connsiteX41" fmla="*/ 5049522 w 5187198"/>
                <a:gd name="connsiteY41" fmla="*/ 4067833 h 6239661"/>
                <a:gd name="connsiteX42" fmla="*/ 5040067 w 5187198"/>
                <a:gd name="connsiteY42" fmla="*/ 4103553 h 6239661"/>
                <a:gd name="connsiteX43" fmla="*/ 5028960 w 5187198"/>
                <a:gd name="connsiteY43" fmla="*/ 4138946 h 6239661"/>
                <a:gd name="connsiteX44" fmla="*/ 4917351 w 5187198"/>
                <a:gd name="connsiteY44" fmla="*/ 4417041 h 6239661"/>
                <a:gd name="connsiteX45" fmla="*/ 4756163 w 5187198"/>
                <a:gd name="connsiteY45" fmla="*/ 4676402 h 6239661"/>
                <a:gd name="connsiteX46" fmla="*/ 4322493 w 5187198"/>
                <a:gd name="connsiteY46" fmla="*/ 5105604 h 6239661"/>
                <a:gd name="connsiteX47" fmla="*/ 3840510 w 5187198"/>
                <a:gd name="connsiteY47" fmla="*/ 5429590 h 6239661"/>
                <a:gd name="connsiteX48" fmla="*/ 3606447 w 5187198"/>
                <a:gd name="connsiteY48" fmla="*/ 5572862 h 6239661"/>
                <a:gd name="connsiteX49" fmla="*/ 3488814 w 5187198"/>
                <a:gd name="connsiteY49" fmla="*/ 5647178 h 6239661"/>
                <a:gd name="connsiteX50" fmla="*/ 3365864 w 5187198"/>
                <a:gd name="connsiteY50" fmla="*/ 5722735 h 6239661"/>
                <a:gd name="connsiteX51" fmla="*/ 2839486 w 5187198"/>
                <a:gd name="connsiteY51" fmla="*/ 5999120 h 6239661"/>
                <a:gd name="connsiteX52" fmla="*/ 2242423 w 5187198"/>
                <a:gd name="connsiteY52" fmla="*/ 6192346 h 6239661"/>
                <a:gd name="connsiteX53" fmla="*/ 1589380 w 5187198"/>
                <a:gd name="connsiteY53" fmla="*/ 6230657 h 6239661"/>
                <a:gd name="connsiteX54" fmla="*/ 1548244 w 5187198"/>
                <a:gd name="connsiteY54" fmla="*/ 6226706 h 6239661"/>
                <a:gd name="connsiteX55" fmla="*/ 1507348 w 5187198"/>
                <a:gd name="connsiteY55" fmla="*/ 6221428 h 6239661"/>
                <a:gd name="connsiteX56" fmla="*/ 1466401 w 5187198"/>
                <a:gd name="connsiteY56" fmla="*/ 6215904 h 6239661"/>
                <a:gd name="connsiteX57" fmla="*/ 1425773 w 5187198"/>
                <a:gd name="connsiteY57" fmla="*/ 6209191 h 6239661"/>
                <a:gd name="connsiteX58" fmla="*/ 1344960 w 5187198"/>
                <a:gd name="connsiteY58" fmla="*/ 6193681 h 6239661"/>
                <a:gd name="connsiteX59" fmla="*/ 1265007 w 5187198"/>
                <a:gd name="connsiteY59" fmla="*/ 6175388 h 6239661"/>
                <a:gd name="connsiteX60" fmla="*/ 1225415 w 5187198"/>
                <a:gd name="connsiteY60" fmla="*/ 6165243 h 6239661"/>
                <a:gd name="connsiteX61" fmla="*/ 1186567 w 5187198"/>
                <a:gd name="connsiteY61" fmla="*/ 6154486 h 6239661"/>
                <a:gd name="connsiteX62" fmla="*/ 1111158 w 5187198"/>
                <a:gd name="connsiteY62" fmla="*/ 6130918 h 6239661"/>
                <a:gd name="connsiteX63" fmla="*/ 1035915 w 5187198"/>
                <a:gd name="connsiteY63" fmla="*/ 6107163 h 6239661"/>
                <a:gd name="connsiteX64" fmla="*/ 961579 w 5187198"/>
                <a:gd name="connsiteY64" fmla="*/ 6079594 h 6239661"/>
                <a:gd name="connsiteX65" fmla="*/ 395297 w 5187198"/>
                <a:gd name="connsiteY65" fmla="*/ 5792812 h 6239661"/>
                <a:gd name="connsiteX66" fmla="*/ 265239 w 5187198"/>
                <a:gd name="connsiteY66" fmla="*/ 5701511 h 6239661"/>
                <a:gd name="connsiteX67" fmla="*/ 233756 w 5187198"/>
                <a:gd name="connsiteY67" fmla="*/ 5677542 h 6239661"/>
                <a:gd name="connsiteX68" fmla="*/ 202800 w 5187198"/>
                <a:gd name="connsiteY68" fmla="*/ 5652902 h 6239661"/>
                <a:gd name="connsiteX69" fmla="*/ 140918 w 5187198"/>
                <a:gd name="connsiteY69" fmla="*/ 5603515 h 6239661"/>
                <a:gd name="connsiteX70" fmla="*/ 110625 w 5187198"/>
                <a:gd name="connsiteY70" fmla="*/ 5578127 h 6239661"/>
                <a:gd name="connsiteX71" fmla="*/ 95631 w 5187198"/>
                <a:gd name="connsiteY71" fmla="*/ 5565299 h 6239661"/>
                <a:gd name="connsiteX72" fmla="*/ 81966 w 5187198"/>
                <a:gd name="connsiteY72" fmla="*/ 5550973 h 6239661"/>
                <a:gd name="connsiteX73" fmla="*/ 27991 w 5187198"/>
                <a:gd name="connsiteY73" fmla="*/ 5493272 h 6239661"/>
                <a:gd name="connsiteX74" fmla="*/ 1454 w 5187198"/>
                <a:gd name="connsiteY74" fmla="*/ 5464252 h 6239661"/>
                <a:gd name="connsiteX75" fmla="*/ 0 w 5187198"/>
                <a:gd name="connsiteY75" fmla="*/ 5462518 h 6239661"/>
                <a:gd name="connsiteX76" fmla="*/ 0 w 5187198"/>
                <a:gd name="connsiteY76" fmla="*/ 4720187 h 6239661"/>
                <a:gd name="connsiteX77" fmla="*/ 109684 w 5187198"/>
                <a:gd name="connsiteY77" fmla="*/ 4836724 h 6239661"/>
                <a:gd name="connsiteX78" fmla="*/ 306959 w 5187198"/>
                <a:gd name="connsiteY78" fmla="*/ 5007200 h 6239661"/>
                <a:gd name="connsiteX79" fmla="*/ 358101 w 5187198"/>
                <a:gd name="connsiteY79" fmla="*/ 5046057 h 6239661"/>
                <a:gd name="connsiteX80" fmla="*/ 383328 w 5187198"/>
                <a:gd name="connsiteY80" fmla="*/ 5065684 h 6239661"/>
                <a:gd name="connsiteX81" fmla="*/ 409503 w 5187198"/>
                <a:gd name="connsiteY81" fmla="*/ 5083942 h 6239661"/>
                <a:gd name="connsiteX82" fmla="*/ 461889 w 5187198"/>
                <a:gd name="connsiteY82" fmla="*/ 5119888 h 6239661"/>
                <a:gd name="connsiteX83" fmla="*/ 474883 w 5187198"/>
                <a:gd name="connsiteY83" fmla="*/ 5128933 h 6239661"/>
                <a:gd name="connsiteX84" fmla="*/ 486410 w 5187198"/>
                <a:gd name="connsiteY84" fmla="*/ 5139557 h 6239661"/>
                <a:gd name="connsiteX85" fmla="*/ 510852 w 5187198"/>
                <a:gd name="connsiteY85" fmla="*/ 5159089 h 6239661"/>
                <a:gd name="connsiteX86" fmla="*/ 560653 w 5187198"/>
                <a:gd name="connsiteY86" fmla="*/ 5196893 h 6239661"/>
                <a:gd name="connsiteX87" fmla="*/ 585485 w 5187198"/>
                <a:gd name="connsiteY87" fmla="*/ 5215834 h 6239661"/>
                <a:gd name="connsiteX88" fmla="*/ 610707 w 5187198"/>
                <a:gd name="connsiteY88" fmla="*/ 5234185 h 6239661"/>
                <a:gd name="connsiteX89" fmla="*/ 714768 w 5187198"/>
                <a:gd name="connsiteY89" fmla="*/ 5303103 h 6239661"/>
                <a:gd name="connsiteX90" fmla="*/ 1166634 w 5187198"/>
                <a:gd name="connsiteY90" fmla="*/ 5513322 h 6239661"/>
                <a:gd name="connsiteX91" fmla="*/ 1225991 w 5187198"/>
                <a:gd name="connsiteY91" fmla="*/ 5533632 h 6239661"/>
                <a:gd name="connsiteX92" fmla="*/ 1286680 w 5187198"/>
                <a:gd name="connsiteY92" fmla="*/ 5550705 h 6239661"/>
                <a:gd name="connsiteX93" fmla="*/ 1347310 w 5187198"/>
                <a:gd name="connsiteY93" fmla="*/ 5567995 h 6239661"/>
                <a:gd name="connsiteX94" fmla="*/ 1377002 w 5187198"/>
                <a:gd name="connsiteY94" fmla="*/ 5575719 h 6239661"/>
                <a:gd name="connsiteX95" fmla="*/ 1406328 w 5187198"/>
                <a:gd name="connsiteY95" fmla="*/ 5582649 h 6239661"/>
                <a:gd name="connsiteX96" fmla="*/ 1465060 w 5187198"/>
                <a:gd name="connsiteY96" fmla="*/ 5594909 h 6239661"/>
                <a:gd name="connsiteX97" fmla="*/ 1523881 w 5187198"/>
                <a:gd name="connsiteY97" fmla="*/ 5605105 h 6239661"/>
                <a:gd name="connsiteX98" fmla="*/ 1553325 w 5187198"/>
                <a:gd name="connsiteY98" fmla="*/ 5609865 h 6239661"/>
                <a:gd name="connsiteX99" fmla="*/ 1582813 w 5187198"/>
                <a:gd name="connsiteY99" fmla="*/ 5613593 h 6239661"/>
                <a:gd name="connsiteX100" fmla="*/ 1612301 w 5187198"/>
                <a:gd name="connsiteY100" fmla="*/ 5617321 h 6239661"/>
                <a:gd name="connsiteX101" fmla="*/ 1641863 w 5187198"/>
                <a:gd name="connsiteY101" fmla="*/ 5619910 h 6239661"/>
                <a:gd name="connsiteX102" fmla="*/ 2117508 w 5187198"/>
                <a:gd name="connsiteY102" fmla="*/ 5595156 h 6239661"/>
                <a:gd name="connsiteX103" fmla="*/ 2597368 w 5187198"/>
                <a:gd name="connsiteY103" fmla="*/ 5447381 h 6239661"/>
                <a:gd name="connsiteX104" fmla="*/ 3082968 w 5187198"/>
                <a:gd name="connsiteY104" fmla="*/ 5223245 h 6239661"/>
                <a:gd name="connsiteX105" fmla="*/ 3334855 w 5187198"/>
                <a:gd name="connsiteY105" fmla="*/ 5097383 h 6239661"/>
                <a:gd name="connsiteX106" fmla="*/ 3599509 w 5187198"/>
                <a:gd name="connsiteY106" fmla="*/ 4976217 h 6239661"/>
                <a:gd name="connsiteX107" fmla="*/ 4112002 w 5187198"/>
                <a:gd name="connsiteY107" fmla="*/ 4766359 h 6239661"/>
                <a:gd name="connsiteX108" fmla="*/ 4348983 w 5187198"/>
                <a:gd name="connsiteY108" fmla="*/ 4649833 h 6239661"/>
                <a:gd name="connsiteX109" fmla="*/ 4560505 w 5187198"/>
                <a:gd name="connsiteY109" fmla="*/ 4501564 h 6239661"/>
                <a:gd name="connsiteX110" fmla="*/ 4731963 w 5187198"/>
                <a:gd name="connsiteY110" fmla="*/ 4309870 h 6239661"/>
                <a:gd name="connsiteX111" fmla="*/ 4852344 w 5187198"/>
                <a:gd name="connsiteY111" fmla="*/ 4078640 h 6239661"/>
                <a:gd name="connsiteX112" fmla="*/ 4863972 w 5187198"/>
                <a:gd name="connsiteY112" fmla="*/ 4047790 h 6239661"/>
                <a:gd name="connsiteX113" fmla="*/ 4874144 w 5187198"/>
                <a:gd name="connsiteY113" fmla="*/ 4016320 h 6239661"/>
                <a:gd name="connsiteX114" fmla="*/ 4884127 w 5187198"/>
                <a:gd name="connsiteY114" fmla="*/ 3984682 h 6239661"/>
                <a:gd name="connsiteX115" fmla="*/ 4892800 w 5187198"/>
                <a:gd name="connsiteY115" fmla="*/ 3951883 h 6239661"/>
                <a:gd name="connsiteX116" fmla="*/ 4909526 w 5187198"/>
                <a:gd name="connsiteY116" fmla="*/ 3886001 h 6239661"/>
                <a:gd name="connsiteX117" fmla="*/ 4917687 w 5187198"/>
                <a:gd name="connsiteY117" fmla="*/ 3852948 h 6239661"/>
                <a:gd name="connsiteX118" fmla="*/ 4921768 w 5187198"/>
                <a:gd name="connsiteY118" fmla="*/ 3836422 h 6239661"/>
                <a:gd name="connsiteX119" fmla="*/ 4924845 w 5187198"/>
                <a:gd name="connsiteY119" fmla="*/ 3819742 h 6239661"/>
                <a:gd name="connsiteX120" fmla="*/ 4948230 w 5187198"/>
                <a:gd name="connsiteY120" fmla="*/ 3685744 h 6239661"/>
                <a:gd name="connsiteX121" fmla="*/ 4962782 w 5187198"/>
                <a:gd name="connsiteY121" fmla="*/ 3550540 h 6239661"/>
                <a:gd name="connsiteX122" fmla="*/ 4939468 w 5187198"/>
                <a:gd name="connsiteY122" fmla="*/ 3010249 h 6239661"/>
                <a:gd name="connsiteX123" fmla="*/ 4816901 w 5187198"/>
                <a:gd name="connsiteY123" fmla="*/ 2488224 h 6239661"/>
                <a:gd name="connsiteX124" fmla="*/ 4797005 w 5187198"/>
                <a:gd name="connsiteY124" fmla="*/ 2424470 h 6239661"/>
                <a:gd name="connsiteX125" fmla="*/ 4774433 w 5187198"/>
                <a:gd name="connsiteY125" fmla="*/ 2361620 h 6239661"/>
                <a:gd name="connsiteX126" fmla="*/ 4752459 w 5187198"/>
                <a:gd name="connsiteY126" fmla="*/ 2298700 h 6239661"/>
                <a:gd name="connsiteX127" fmla="*/ 4728083 w 5187198"/>
                <a:gd name="connsiteY127" fmla="*/ 2236526 h 6239661"/>
                <a:gd name="connsiteX128" fmla="*/ 4704471 w 5187198"/>
                <a:gd name="connsiteY128" fmla="*/ 2174095 h 6239661"/>
                <a:gd name="connsiteX129" fmla="*/ 4678399 w 5187198"/>
                <a:gd name="connsiteY129" fmla="*/ 2112626 h 6239661"/>
                <a:gd name="connsiteX130" fmla="*/ 4652601 w 5187198"/>
                <a:gd name="connsiteY130" fmla="*/ 2050999 h 6239661"/>
                <a:gd name="connsiteX131" fmla="*/ 4624205 w 5187198"/>
                <a:gd name="connsiteY131" fmla="*/ 1990415 h 6239661"/>
                <a:gd name="connsiteX132" fmla="*/ 4595398 w 5187198"/>
                <a:gd name="connsiteY132" fmla="*/ 1930069 h 6239661"/>
                <a:gd name="connsiteX133" fmla="*/ 4563827 w 5187198"/>
                <a:gd name="connsiteY133" fmla="*/ 1870952 h 6239661"/>
                <a:gd name="connsiteX134" fmla="*/ 4531433 w 5187198"/>
                <a:gd name="connsiteY134" fmla="*/ 1812311 h 6239661"/>
                <a:gd name="connsiteX135" fmla="*/ 4523315 w 5187198"/>
                <a:gd name="connsiteY135" fmla="*/ 1797616 h 6239661"/>
                <a:gd name="connsiteX136" fmla="*/ 4514482 w 5187198"/>
                <a:gd name="connsiteY136" fmla="*/ 1783425 h 6239661"/>
                <a:gd name="connsiteX137" fmla="*/ 4496845 w 5187198"/>
                <a:gd name="connsiteY137" fmla="*/ 1754936 h 6239661"/>
                <a:gd name="connsiteX138" fmla="*/ 4461463 w 5187198"/>
                <a:gd name="connsiteY138" fmla="*/ 1697929 h 6239661"/>
                <a:gd name="connsiteX139" fmla="*/ 4452660 w 5187198"/>
                <a:gd name="connsiteY139" fmla="*/ 1683629 h 6239661"/>
                <a:gd name="connsiteX140" fmla="*/ 4443141 w 5187198"/>
                <a:gd name="connsiteY140" fmla="*/ 1669834 h 6239661"/>
                <a:gd name="connsiteX141" fmla="*/ 4424241 w 5187198"/>
                <a:gd name="connsiteY141" fmla="*/ 1642166 h 6239661"/>
                <a:gd name="connsiteX142" fmla="*/ 4346886 w 5187198"/>
                <a:gd name="connsiteY142" fmla="*/ 1532412 h 6239661"/>
                <a:gd name="connsiteX143" fmla="*/ 3985497 w 5187198"/>
                <a:gd name="connsiteY143" fmla="*/ 1134649 h 6239661"/>
                <a:gd name="connsiteX144" fmla="*/ 3545665 w 5187198"/>
                <a:gd name="connsiteY144" fmla="*/ 825877 h 6239661"/>
                <a:gd name="connsiteX145" fmla="*/ 3486190 w 5187198"/>
                <a:gd name="connsiteY145" fmla="*/ 794756 h 6239661"/>
                <a:gd name="connsiteX146" fmla="*/ 3426182 w 5187198"/>
                <a:gd name="connsiteY146" fmla="*/ 764765 h 6239661"/>
                <a:gd name="connsiteX147" fmla="*/ 3365044 w 5187198"/>
                <a:gd name="connsiteY147" fmla="*/ 737255 h 6239661"/>
                <a:gd name="connsiteX148" fmla="*/ 3334529 w 5187198"/>
                <a:gd name="connsiteY148" fmla="*/ 723514 h 6239661"/>
                <a:gd name="connsiteX149" fmla="*/ 3303733 w 5187198"/>
                <a:gd name="connsiteY149" fmla="*/ 710395 h 6239661"/>
                <a:gd name="connsiteX150" fmla="*/ 3179033 w 5187198"/>
                <a:gd name="connsiteY150" fmla="*/ 662259 h 6239661"/>
                <a:gd name="connsiteX151" fmla="*/ 3052408 w 5187198"/>
                <a:gd name="connsiteY151" fmla="*/ 620447 h 6239661"/>
                <a:gd name="connsiteX152" fmla="*/ 2924325 w 5187198"/>
                <a:gd name="connsiteY152" fmla="*/ 584505 h 6239661"/>
                <a:gd name="connsiteX153" fmla="*/ 2859667 w 5187198"/>
                <a:gd name="connsiteY153" fmla="*/ 569266 h 6239661"/>
                <a:gd name="connsiteX154" fmla="*/ 2795226 w 5187198"/>
                <a:gd name="connsiteY154" fmla="*/ 554085 h 6239661"/>
                <a:gd name="connsiteX155" fmla="*/ 2729702 w 5187198"/>
                <a:gd name="connsiteY155" fmla="*/ 540354 h 6239661"/>
                <a:gd name="connsiteX156" fmla="*/ 2663758 w 5187198"/>
                <a:gd name="connsiteY156" fmla="*/ 527322 h 6239661"/>
                <a:gd name="connsiteX157" fmla="*/ 2630927 w 5187198"/>
                <a:gd name="connsiteY157" fmla="*/ 520495 h 6239661"/>
                <a:gd name="connsiteX158" fmla="*/ 2597965 w 5187198"/>
                <a:gd name="connsiteY158" fmla="*/ 515024 h 6239661"/>
                <a:gd name="connsiteX159" fmla="*/ 2532205 w 5187198"/>
                <a:gd name="connsiteY159" fmla="*/ 503895 h 6239661"/>
                <a:gd name="connsiteX160" fmla="*/ 2010064 w 5187198"/>
                <a:gd name="connsiteY160" fmla="*/ 452552 h 6239661"/>
                <a:gd name="connsiteX161" fmla="*/ 1494552 w 5187198"/>
                <a:gd name="connsiteY161" fmla="*/ 485055 h 6239661"/>
                <a:gd name="connsiteX162" fmla="*/ 1366896 w 5187198"/>
                <a:gd name="connsiteY162" fmla="*/ 509389 h 6239661"/>
                <a:gd name="connsiteX163" fmla="*/ 1240175 w 5187198"/>
                <a:gd name="connsiteY163" fmla="*/ 541045 h 6239661"/>
                <a:gd name="connsiteX164" fmla="*/ 1177438 w 5187198"/>
                <a:gd name="connsiteY164" fmla="*/ 560170 h 6239661"/>
                <a:gd name="connsiteX165" fmla="*/ 1145987 w 5187198"/>
                <a:gd name="connsiteY165" fmla="*/ 569826 h 6239661"/>
                <a:gd name="connsiteX166" fmla="*/ 1130315 w 5187198"/>
                <a:gd name="connsiteY166" fmla="*/ 574669 h 6239661"/>
                <a:gd name="connsiteX167" fmla="*/ 1114873 w 5187198"/>
                <a:gd name="connsiteY167" fmla="*/ 580384 h 6239661"/>
                <a:gd name="connsiteX168" fmla="*/ 1052839 w 5187198"/>
                <a:gd name="connsiteY168" fmla="*/ 602943 h 6239661"/>
                <a:gd name="connsiteX169" fmla="*/ 991135 w 5187198"/>
                <a:gd name="connsiteY169" fmla="*/ 626866 h 6239661"/>
                <a:gd name="connsiteX170" fmla="*/ 930179 w 5187198"/>
                <a:gd name="connsiteY170" fmla="*/ 653191 h 6239661"/>
                <a:gd name="connsiteX171" fmla="*/ 869768 w 5187198"/>
                <a:gd name="connsiteY171" fmla="*/ 680937 h 6239661"/>
                <a:gd name="connsiteX172" fmla="*/ 810085 w 5187198"/>
                <a:gd name="connsiteY172" fmla="*/ 710734 h 6239661"/>
                <a:gd name="connsiteX173" fmla="*/ 751220 w 5187198"/>
                <a:gd name="connsiteY173" fmla="*/ 741794 h 6239661"/>
                <a:gd name="connsiteX174" fmla="*/ 532669 w 5187198"/>
                <a:gd name="connsiteY174" fmla="*/ 881688 h 6239661"/>
                <a:gd name="connsiteX175" fmla="*/ 354185 w 5187198"/>
                <a:gd name="connsiteY175" fmla="*/ 1050286 h 6239661"/>
                <a:gd name="connsiteX176" fmla="*/ 315980 w 5187198"/>
                <a:gd name="connsiteY176" fmla="*/ 1098125 h 6239661"/>
                <a:gd name="connsiteX177" fmla="*/ 280345 w 5187198"/>
                <a:gd name="connsiteY177" fmla="*/ 1149782 h 6239661"/>
                <a:gd name="connsiteX178" fmla="*/ 245890 w 5187198"/>
                <a:gd name="connsiteY178" fmla="*/ 1203959 h 6239661"/>
                <a:gd name="connsiteX179" fmla="*/ 212162 w 5187198"/>
                <a:gd name="connsiteY179" fmla="*/ 1260184 h 6239661"/>
                <a:gd name="connsiteX180" fmla="*/ 80716 w 5187198"/>
                <a:gd name="connsiteY180" fmla="*/ 1502476 h 6239661"/>
                <a:gd name="connsiteX181" fmla="*/ 0 w 5187198"/>
                <a:gd name="connsiteY181" fmla="*/ 1648841 h 6239661"/>
                <a:gd name="connsiteX182" fmla="*/ 0 w 5187198"/>
                <a:gd name="connsiteY182" fmla="*/ 954863 h 6239661"/>
                <a:gd name="connsiteX183" fmla="*/ 43491 w 5187198"/>
                <a:gd name="connsiteY183" fmla="*/ 895513 h 6239661"/>
                <a:gd name="connsiteX184" fmla="*/ 93923 w 5187198"/>
                <a:gd name="connsiteY184" fmla="*/ 834489 h 6239661"/>
                <a:gd name="connsiteX185" fmla="*/ 323465 w 5187198"/>
                <a:gd name="connsiteY185" fmla="*/ 617671 h 6239661"/>
                <a:gd name="connsiteX186" fmla="*/ 574777 w 5187198"/>
                <a:gd name="connsiteY186" fmla="*/ 446794 h 6239661"/>
                <a:gd name="connsiteX187" fmla="*/ 638943 w 5187198"/>
                <a:gd name="connsiteY187" fmla="*/ 408925 h 6239661"/>
                <a:gd name="connsiteX188" fmla="*/ 703505 w 5187198"/>
                <a:gd name="connsiteY188" fmla="*/ 371742 h 6239661"/>
                <a:gd name="connsiteX189" fmla="*/ 769262 w 5187198"/>
                <a:gd name="connsiteY189" fmla="*/ 336154 h 6239661"/>
                <a:gd name="connsiteX190" fmla="*/ 835552 w 5187198"/>
                <a:gd name="connsiteY190" fmla="*/ 301173 h 6239661"/>
                <a:gd name="connsiteX191" fmla="*/ 902979 w 5187198"/>
                <a:gd name="connsiteY191" fmla="*/ 268004 h 6239661"/>
                <a:gd name="connsiteX192" fmla="*/ 971127 w 5187198"/>
                <a:gd name="connsiteY192" fmla="*/ 235607 h 6239661"/>
                <a:gd name="connsiteX193" fmla="*/ 988238 w 5187198"/>
                <a:gd name="connsiteY193" fmla="*/ 227556 h 6239661"/>
                <a:gd name="connsiteX194" fmla="*/ 1005744 w 5187198"/>
                <a:gd name="connsiteY194" fmla="*/ 220191 h 6239661"/>
                <a:gd name="connsiteX195" fmla="*/ 1040729 w 5187198"/>
                <a:gd name="connsiteY195" fmla="*/ 205569 h 6239661"/>
                <a:gd name="connsiteX196" fmla="*/ 1110835 w 5187198"/>
                <a:gd name="connsiteY196" fmla="*/ 176248 h 6239661"/>
                <a:gd name="connsiteX197" fmla="*/ 1254256 w 5187198"/>
                <a:gd name="connsiteY197" fmla="*/ 123796 h 6239661"/>
                <a:gd name="connsiteX198" fmla="*/ 1401310 w 5187198"/>
                <a:gd name="connsiteY198" fmla="*/ 79852 h 6239661"/>
                <a:gd name="connsiteX199" fmla="*/ 2011811 w 5187198"/>
                <a:gd name="connsiteY199" fmla="*/ 4 h 62396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Lst>
              <a:rect l="l" t="t" r="r" b="b"/>
              <a:pathLst>
                <a:path w="5187198" h="6239661">
                  <a:moveTo>
                    <a:pt x="2011811" y="4"/>
                  </a:moveTo>
                  <a:cubicBezTo>
                    <a:pt x="2217306" y="120"/>
                    <a:pt x="2420903" y="25925"/>
                    <a:pt x="2617011" y="70590"/>
                  </a:cubicBezTo>
                  <a:lnTo>
                    <a:pt x="2690321" y="88146"/>
                  </a:lnTo>
                  <a:lnTo>
                    <a:pt x="2726863" y="97127"/>
                  </a:lnTo>
                  <a:lnTo>
                    <a:pt x="2762951" y="107375"/>
                  </a:lnTo>
                  <a:lnTo>
                    <a:pt x="2834843" y="128493"/>
                  </a:lnTo>
                  <a:cubicBezTo>
                    <a:pt x="2858788" y="135605"/>
                    <a:pt x="2882632" y="142226"/>
                    <a:pt x="2906574" y="151076"/>
                  </a:cubicBezTo>
                  <a:cubicBezTo>
                    <a:pt x="2954475" y="167852"/>
                    <a:pt x="3002363" y="183813"/>
                    <a:pt x="3049504" y="202124"/>
                  </a:cubicBezTo>
                  <a:lnTo>
                    <a:pt x="3189518" y="260159"/>
                  </a:lnTo>
                  <a:lnTo>
                    <a:pt x="3326048" y="325143"/>
                  </a:lnTo>
                  <a:cubicBezTo>
                    <a:pt x="3370687" y="348464"/>
                    <a:pt x="3414908" y="372485"/>
                    <a:pt x="3459166" y="395936"/>
                  </a:cubicBezTo>
                  <a:cubicBezTo>
                    <a:pt x="3502947" y="420302"/>
                    <a:pt x="3545491" y="447118"/>
                    <a:pt x="3588578" y="472343"/>
                  </a:cubicBezTo>
                  <a:cubicBezTo>
                    <a:pt x="3610346" y="484551"/>
                    <a:pt x="3630797" y="499072"/>
                    <a:pt x="3651864" y="512600"/>
                  </a:cubicBezTo>
                  <a:lnTo>
                    <a:pt x="3714514" y="553499"/>
                  </a:lnTo>
                  <a:cubicBezTo>
                    <a:pt x="3880005" y="664844"/>
                    <a:pt x="4036083" y="788388"/>
                    <a:pt x="4181221" y="922912"/>
                  </a:cubicBezTo>
                  <a:cubicBezTo>
                    <a:pt x="4326221" y="1057515"/>
                    <a:pt x="4461955" y="1202038"/>
                    <a:pt x="4582963" y="1358264"/>
                  </a:cubicBezTo>
                  <a:cubicBezTo>
                    <a:pt x="4614206" y="1396543"/>
                    <a:pt x="4642091" y="1437400"/>
                    <a:pt x="4670721" y="1477644"/>
                  </a:cubicBezTo>
                  <a:cubicBezTo>
                    <a:pt x="4700172" y="1517414"/>
                    <a:pt x="4725864" y="1559538"/>
                    <a:pt x="4752378" y="1601187"/>
                  </a:cubicBezTo>
                  <a:lnTo>
                    <a:pt x="4772168" y="1632456"/>
                  </a:lnTo>
                  <a:lnTo>
                    <a:pt x="4782117" y="1648104"/>
                  </a:lnTo>
                  <a:lnTo>
                    <a:pt x="4791381" y="1664150"/>
                  </a:lnTo>
                  <a:lnTo>
                    <a:pt x="4828190" y="1728379"/>
                  </a:lnTo>
                  <a:cubicBezTo>
                    <a:pt x="4840266" y="1749930"/>
                    <a:pt x="4853470" y="1770740"/>
                    <a:pt x="4864832" y="1792796"/>
                  </a:cubicBezTo>
                  <a:lnTo>
                    <a:pt x="4899201" y="1858342"/>
                  </a:lnTo>
                  <a:cubicBezTo>
                    <a:pt x="4910484" y="1880260"/>
                    <a:pt x="4922532" y="1901920"/>
                    <a:pt x="4933266" y="1924155"/>
                  </a:cubicBezTo>
                  <a:lnTo>
                    <a:pt x="4964403" y="1991384"/>
                  </a:lnTo>
                  <a:cubicBezTo>
                    <a:pt x="4974618" y="2013829"/>
                    <a:pt x="4985323" y="2036171"/>
                    <a:pt x="4995019" y="2058823"/>
                  </a:cubicBezTo>
                  <a:lnTo>
                    <a:pt x="5021999" y="2127723"/>
                  </a:lnTo>
                  <a:lnTo>
                    <a:pt x="5048321" y="2196908"/>
                  </a:lnTo>
                  <a:lnTo>
                    <a:pt x="5070546" y="2267547"/>
                  </a:lnTo>
                  <a:cubicBezTo>
                    <a:pt x="5078054" y="2291004"/>
                    <a:pt x="5085044" y="2314670"/>
                    <a:pt x="5092171" y="2338256"/>
                  </a:cubicBezTo>
                  <a:cubicBezTo>
                    <a:pt x="5098670" y="2362023"/>
                    <a:pt x="5104296" y="2386019"/>
                    <a:pt x="5110305" y="2409886"/>
                  </a:cubicBezTo>
                  <a:cubicBezTo>
                    <a:pt x="5158097" y="2600976"/>
                    <a:pt x="5182068" y="2797044"/>
                    <a:pt x="5186393" y="2992022"/>
                  </a:cubicBezTo>
                  <a:cubicBezTo>
                    <a:pt x="5191013" y="3187195"/>
                    <a:pt x="5175397" y="3380886"/>
                    <a:pt x="5149045" y="3571816"/>
                  </a:cubicBezTo>
                  <a:cubicBezTo>
                    <a:pt x="5141154" y="3619431"/>
                    <a:pt x="5133539" y="3666889"/>
                    <a:pt x="5126572" y="3714520"/>
                  </a:cubicBezTo>
                  <a:cubicBezTo>
                    <a:pt x="5117276" y="3761759"/>
                    <a:pt x="5107793" y="3808831"/>
                    <a:pt x="5099067" y="3856108"/>
                  </a:cubicBezTo>
                  <a:lnTo>
                    <a:pt x="5095699" y="3873868"/>
                  </a:lnTo>
                  <a:lnTo>
                    <a:pt x="5091573" y="3891426"/>
                  </a:lnTo>
                  <a:lnTo>
                    <a:pt x="5083324" y="3926541"/>
                  </a:lnTo>
                  <a:lnTo>
                    <a:pt x="5067256" y="3996889"/>
                  </a:lnTo>
                  <a:cubicBezTo>
                    <a:pt x="5064451" y="4008657"/>
                    <a:pt x="5062244" y="4020353"/>
                    <a:pt x="5059194" y="4032171"/>
                  </a:cubicBezTo>
                  <a:lnTo>
                    <a:pt x="5049522" y="4067833"/>
                  </a:lnTo>
                  <a:lnTo>
                    <a:pt x="5040067" y="4103553"/>
                  </a:lnTo>
                  <a:cubicBezTo>
                    <a:pt x="5036554" y="4115363"/>
                    <a:pt x="5032689" y="4127194"/>
                    <a:pt x="5028960" y="4138946"/>
                  </a:cubicBezTo>
                  <a:cubicBezTo>
                    <a:pt x="4999693" y="4233462"/>
                    <a:pt x="4962869" y="4326764"/>
                    <a:pt x="4917351" y="4417041"/>
                  </a:cubicBezTo>
                  <a:cubicBezTo>
                    <a:pt x="4871860" y="4507209"/>
                    <a:pt x="4817597" y="4594215"/>
                    <a:pt x="4756163" y="4676402"/>
                  </a:cubicBezTo>
                  <a:cubicBezTo>
                    <a:pt x="4632803" y="4840875"/>
                    <a:pt x="4480597" y="4982783"/>
                    <a:pt x="4322493" y="5105604"/>
                  </a:cubicBezTo>
                  <a:cubicBezTo>
                    <a:pt x="4163928" y="5228420"/>
                    <a:pt x="3999564" y="5332640"/>
                    <a:pt x="3840510" y="5429590"/>
                  </a:cubicBezTo>
                  <a:cubicBezTo>
                    <a:pt x="3760954" y="5478172"/>
                    <a:pt x="3682353" y="5524924"/>
                    <a:pt x="3606447" y="5572862"/>
                  </a:cubicBezTo>
                  <a:lnTo>
                    <a:pt x="3488814" y="5647178"/>
                  </a:lnTo>
                  <a:cubicBezTo>
                    <a:pt x="3448270" y="5672597"/>
                    <a:pt x="3407323" y="5697792"/>
                    <a:pt x="3365864" y="5722735"/>
                  </a:cubicBezTo>
                  <a:cubicBezTo>
                    <a:pt x="3200163" y="5822424"/>
                    <a:pt x="3026125" y="5917328"/>
                    <a:pt x="2839486" y="5999120"/>
                  </a:cubicBezTo>
                  <a:cubicBezTo>
                    <a:pt x="2653201" y="6080891"/>
                    <a:pt x="2453560" y="6149344"/>
                    <a:pt x="2242423" y="6192346"/>
                  </a:cubicBezTo>
                  <a:cubicBezTo>
                    <a:pt x="2031719" y="6235463"/>
                    <a:pt x="1808952" y="6251353"/>
                    <a:pt x="1589380" y="6230657"/>
                  </a:cubicBezTo>
                  <a:lnTo>
                    <a:pt x="1548244" y="6226706"/>
                  </a:lnTo>
                  <a:cubicBezTo>
                    <a:pt x="1534528" y="6225117"/>
                    <a:pt x="1520898" y="6223203"/>
                    <a:pt x="1507348" y="6221428"/>
                  </a:cubicBezTo>
                  <a:lnTo>
                    <a:pt x="1466401" y="6215904"/>
                  </a:lnTo>
                  <a:cubicBezTo>
                    <a:pt x="1452772" y="6213991"/>
                    <a:pt x="1439316" y="6211428"/>
                    <a:pt x="1425773" y="6209191"/>
                  </a:cubicBezTo>
                  <a:cubicBezTo>
                    <a:pt x="1398775" y="6204391"/>
                    <a:pt x="1371610" y="6199779"/>
                    <a:pt x="1344960" y="6193681"/>
                  </a:cubicBezTo>
                  <a:cubicBezTo>
                    <a:pt x="1318251" y="6187799"/>
                    <a:pt x="1291260" y="6182538"/>
                    <a:pt x="1265007" y="6175388"/>
                  </a:cubicBezTo>
                  <a:lnTo>
                    <a:pt x="1225415" y="6165243"/>
                  </a:lnTo>
                  <a:cubicBezTo>
                    <a:pt x="1212163" y="6161924"/>
                    <a:pt x="1198939" y="6158496"/>
                    <a:pt x="1186567" y="6154486"/>
                  </a:cubicBezTo>
                  <a:lnTo>
                    <a:pt x="1111158" y="6130918"/>
                  </a:lnTo>
                  <a:lnTo>
                    <a:pt x="1035915" y="6107163"/>
                  </a:lnTo>
                  <a:cubicBezTo>
                    <a:pt x="1010846" y="6099055"/>
                    <a:pt x="986357" y="6088784"/>
                    <a:pt x="961579" y="6079594"/>
                  </a:cubicBezTo>
                  <a:cubicBezTo>
                    <a:pt x="763709" y="6005594"/>
                    <a:pt x="572401" y="5909703"/>
                    <a:pt x="395297" y="5792812"/>
                  </a:cubicBezTo>
                  <a:lnTo>
                    <a:pt x="265239" y="5701511"/>
                  </a:lnTo>
                  <a:cubicBezTo>
                    <a:pt x="254227" y="5694155"/>
                    <a:pt x="244103" y="5685646"/>
                    <a:pt x="233756" y="5677542"/>
                  </a:cubicBezTo>
                  <a:lnTo>
                    <a:pt x="202800" y="5652902"/>
                  </a:lnTo>
                  <a:lnTo>
                    <a:pt x="140918" y="5603515"/>
                  </a:lnTo>
                  <a:cubicBezTo>
                    <a:pt x="130598" y="5595302"/>
                    <a:pt x="120280" y="5587089"/>
                    <a:pt x="110625" y="5578127"/>
                  </a:cubicBezTo>
                  <a:cubicBezTo>
                    <a:pt x="105647" y="5573779"/>
                    <a:pt x="100444" y="5569834"/>
                    <a:pt x="95631" y="5565299"/>
                  </a:cubicBezTo>
                  <a:cubicBezTo>
                    <a:pt x="90955" y="5560684"/>
                    <a:pt x="86505" y="5555666"/>
                    <a:pt x="81966" y="5550973"/>
                  </a:cubicBezTo>
                  <a:lnTo>
                    <a:pt x="27991" y="5493272"/>
                  </a:lnTo>
                  <a:cubicBezTo>
                    <a:pt x="19109" y="5483589"/>
                    <a:pt x="9758" y="5474359"/>
                    <a:pt x="1454" y="5464252"/>
                  </a:cubicBezTo>
                  <a:lnTo>
                    <a:pt x="0" y="5462518"/>
                  </a:lnTo>
                  <a:lnTo>
                    <a:pt x="0" y="4720187"/>
                  </a:lnTo>
                  <a:lnTo>
                    <a:pt x="109684" y="4836724"/>
                  </a:lnTo>
                  <a:cubicBezTo>
                    <a:pt x="173316" y="4897375"/>
                    <a:pt x="239447" y="4954160"/>
                    <a:pt x="306959" y="5007200"/>
                  </a:cubicBezTo>
                  <a:lnTo>
                    <a:pt x="358101" y="5046057"/>
                  </a:lnTo>
                  <a:lnTo>
                    <a:pt x="383328" y="5065684"/>
                  </a:lnTo>
                  <a:cubicBezTo>
                    <a:pt x="391637" y="5072316"/>
                    <a:pt x="400805" y="5077902"/>
                    <a:pt x="409503" y="5083942"/>
                  </a:cubicBezTo>
                  <a:lnTo>
                    <a:pt x="461889" y="5119888"/>
                  </a:lnTo>
                  <a:cubicBezTo>
                    <a:pt x="466184" y="5122893"/>
                    <a:pt x="470616" y="5125820"/>
                    <a:pt x="474883" y="5128933"/>
                  </a:cubicBezTo>
                  <a:cubicBezTo>
                    <a:pt x="478982" y="5132235"/>
                    <a:pt x="482476" y="5136069"/>
                    <a:pt x="486410" y="5139557"/>
                  </a:cubicBezTo>
                  <a:cubicBezTo>
                    <a:pt x="494140" y="5146613"/>
                    <a:pt x="502565" y="5152812"/>
                    <a:pt x="510852" y="5159089"/>
                  </a:cubicBezTo>
                  <a:lnTo>
                    <a:pt x="560653" y="5196893"/>
                  </a:lnTo>
                  <a:lnTo>
                    <a:pt x="585485" y="5215834"/>
                  </a:lnTo>
                  <a:cubicBezTo>
                    <a:pt x="593773" y="5222111"/>
                    <a:pt x="601864" y="5228685"/>
                    <a:pt x="610707" y="5234185"/>
                  </a:cubicBezTo>
                  <a:lnTo>
                    <a:pt x="714768" y="5303103"/>
                  </a:lnTo>
                  <a:cubicBezTo>
                    <a:pt x="856162" y="5390603"/>
                    <a:pt x="1008099" y="5459947"/>
                    <a:pt x="1166634" y="5513322"/>
                  </a:cubicBezTo>
                  <a:cubicBezTo>
                    <a:pt x="1186540" y="5519932"/>
                    <a:pt x="1205774" y="5527751"/>
                    <a:pt x="1225991" y="5533632"/>
                  </a:cubicBezTo>
                  <a:lnTo>
                    <a:pt x="1286680" y="5550705"/>
                  </a:lnTo>
                  <a:lnTo>
                    <a:pt x="1347310" y="5567995"/>
                  </a:lnTo>
                  <a:cubicBezTo>
                    <a:pt x="1357469" y="5571180"/>
                    <a:pt x="1367261" y="5573572"/>
                    <a:pt x="1377002" y="5575719"/>
                  </a:cubicBezTo>
                  <a:lnTo>
                    <a:pt x="1406328" y="5582649"/>
                  </a:lnTo>
                  <a:cubicBezTo>
                    <a:pt x="1425825" y="5587757"/>
                    <a:pt x="1445490" y="5590939"/>
                    <a:pt x="1465060" y="5594909"/>
                  </a:cubicBezTo>
                  <a:cubicBezTo>
                    <a:pt x="1484652" y="5599231"/>
                    <a:pt x="1504324" y="5601952"/>
                    <a:pt x="1523881" y="5605105"/>
                  </a:cubicBezTo>
                  <a:cubicBezTo>
                    <a:pt x="1533660" y="5606682"/>
                    <a:pt x="1543460" y="5608613"/>
                    <a:pt x="1553325" y="5609865"/>
                  </a:cubicBezTo>
                  <a:lnTo>
                    <a:pt x="1582813" y="5613593"/>
                  </a:lnTo>
                  <a:lnTo>
                    <a:pt x="1612301" y="5617321"/>
                  </a:lnTo>
                  <a:lnTo>
                    <a:pt x="1641863" y="5619910"/>
                  </a:lnTo>
                  <a:cubicBezTo>
                    <a:pt x="1799348" y="5633940"/>
                    <a:pt x="1957913" y="5625770"/>
                    <a:pt x="2117508" y="5595156"/>
                  </a:cubicBezTo>
                  <a:cubicBezTo>
                    <a:pt x="2277124" y="5564895"/>
                    <a:pt x="2437004" y="5512449"/>
                    <a:pt x="2597368" y="5447381"/>
                  </a:cubicBezTo>
                  <a:cubicBezTo>
                    <a:pt x="2757791" y="5382096"/>
                    <a:pt x="2918855" y="5304464"/>
                    <a:pt x="3082968" y="5223245"/>
                  </a:cubicBezTo>
                  <a:lnTo>
                    <a:pt x="3334855" y="5097383"/>
                  </a:lnTo>
                  <a:cubicBezTo>
                    <a:pt x="3423528" y="5054142"/>
                    <a:pt x="3511773" y="5013798"/>
                    <a:pt x="3599509" y="4976217"/>
                  </a:cubicBezTo>
                  <a:cubicBezTo>
                    <a:pt x="3774960" y="4900701"/>
                    <a:pt x="3948276" y="4837481"/>
                    <a:pt x="4112002" y="4766359"/>
                  </a:cubicBezTo>
                  <a:cubicBezTo>
                    <a:pt x="4193972" y="4730827"/>
                    <a:pt x="4273429" y="4692997"/>
                    <a:pt x="4348983" y="4649833"/>
                  </a:cubicBezTo>
                  <a:cubicBezTo>
                    <a:pt x="4424508" y="4606778"/>
                    <a:pt x="4496050" y="4558250"/>
                    <a:pt x="4560505" y="4501564"/>
                  </a:cubicBezTo>
                  <a:cubicBezTo>
                    <a:pt x="4625198" y="4445289"/>
                    <a:pt x="4682991" y="4381021"/>
                    <a:pt x="4731963" y="4309870"/>
                  </a:cubicBezTo>
                  <a:cubicBezTo>
                    <a:pt x="4781043" y="4238747"/>
                    <a:pt x="4821275" y="4160848"/>
                    <a:pt x="4852344" y="4078640"/>
                  </a:cubicBezTo>
                  <a:lnTo>
                    <a:pt x="4863972" y="4047790"/>
                  </a:lnTo>
                  <a:lnTo>
                    <a:pt x="4874144" y="4016320"/>
                  </a:lnTo>
                  <a:lnTo>
                    <a:pt x="4884127" y="3984682"/>
                  </a:lnTo>
                  <a:cubicBezTo>
                    <a:pt x="4887242" y="3973925"/>
                    <a:pt x="4889981" y="3962835"/>
                    <a:pt x="4892800" y="3951883"/>
                  </a:cubicBezTo>
                  <a:lnTo>
                    <a:pt x="4909526" y="3886001"/>
                  </a:lnTo>
                  <a:lnTo>
                    <a:pt x="4917687" y="3852948"/>
                  </a:lnTo>
                  <a:lnTo>
                    <a:pt x="4921768" y="3836422"/>
                  </a:lnTo>
                  <a:lnTo>
                    <a:pt x="4924845" y="3819742"/>
                  </a:lnTo>
                  <a:cubicBezTo>
                    <a:pt x="4933092" y="3775120"/>
                    <a:pt x="4941231" y="3730469"/>
                    <a:pt x="4948230" y="3685744"/>
                  </a:cubicBezTo>
                  <a:cubicBezTo>
                    <a:pt x="4953579" y="3640694"/>
                    <a:pt x="4958249" y="3595577"/>
                    <a:pt x="4962782" y="3550540"/>
                  </a:cubicBezTo>
                  <a:cubicBezTo>
                    <a:pt x="4976580" y="3369692"/>
                    <a:pt x="4965812" y="3187942"/>
                    <a:pt x="4939468" y="3010249"/>
                  </a:cubicBezTo>
                  <a:cubicBezTo>
                    <a:pt x="4912965" y="2832281"/>
                    <a:pt x="4870237" y="2658196"/>
                    <a:pt x="4816901" y="2488224"/>
                  </a:cubicBezTo>
                  <a:cubicBezTo>
                    <a:pt x="4810197" y="2466954"/>
                    <a:pt x="4803984" y="2445582"/>
                    <a:pt x="4797005" y="2424470"/>
                  </a:cubicBezTo>
                  <a:cubicBezTo>
                    <a:pt x="4789399" y="2403537"/>
                    <a:pt x="4781686" y="2382574"/>
                    <a:pt x="4774433" y="2361620"/>
                  </a:cubicBezTo>
                  <a:lnTo>
                    <a:pt x="4752459" y="2298700"/>
                  </a:lnTo>
                  <a:lnTo>
                    <a:pt x="4728083" y="2236526"/>
                  </a:lnTo>
                  <a:cubicBezTo>
                    <a:pt x="4719957" y="2215802"/>
                    <a:pt x="4712352" y="2194869"/>
                    <a:pt x="4704471" y="2174095"/>
                  </a:cubicBezTo>
                  <a:lnTo>
                    <a:pt x="4678399" y="2112626"/>
                  </a:lnTo>
                  <a:lnTo>
                    <a:pt x="4652601" y="2050999"/>
                  </a:lnTo>
                  <a:cubicBezTo>
                    <a:pt x="4643711" y="2030533"/>
                    <a:pt x="4633616" y="2010672"/>
                    <a:pt x="4624205" y="1990415"/>
                  </a:cubicBezTo>
                  <a:lnTo>
                    <a:pt x="4595398" y="1930069"/>
                  </a:lnTo>
                  <a:cubicBezTo>
                    <a:pt x="4585714" y="1909969"/>
                    <a:pt x="4574413" y="1890713"/>
                    <a:pt x="4563827" y="1870952"/>
                  </a:cubicBezTo>
                  <a:lnTo>
                    <a:pt x="4531433" y="1812311"/>
                  </a:lnTo>
                  <a:lnTo>
                    <a:pt x="4523315" y="1797616"/>
                  </a:lnTo>
                  <a:lnTo>
                    <a:pt x="4514482" y="1783425"/>
                  </a:lnTo>
                  <a:lnTo>
                    <a:pt x="4496845" y="1754936"/>
                  </a:lnTo>
                  <a:lnTo>
                    <a:pt x="4461463" y="1697929"/>
                  </a:lnTo>
                  <a:lnTo>
                    <a:pt x="4452660" y="1683629"/>
                  </a:lnTo>
                  <a:lnTo>
                    <a:pt x="4443141" y="1669834"/>
                  </a:lnTo>
                  <a:lnTo>
                    <a:pt x="4424241" y="1642166"/>
                  </a:lnTo>
                  <a:cubicBezTo>
                    <a:pt x="4399005" y="1605265"/>
                    <a:pt x="4374512" y="1567751"/>
                    <a:pt x="4346886" y="1532412"/>
                  </a:cubicBezTo>
                  <a:cubicBezTo>
                    <a:pt x="4240477" y="1388328"/>
                    <a:pt x="4120362" y="1253437"/>
                    <a:pt x="3985497" y="1134649"/>
                  </a:cubicBezTo>
                  <a:cubicBezTo>
                    <a:pt x="3850799" y="1015675"/>
                    <a:pt x="3702920" y="911715"/>
                    <a:pt x="3545665" y="825877"/>
                  </a:cubicBezTo>
                  <a:lnTo>
                    <a:pt x="3486190" y="794756"/>
                  </a:lnTo>
                  <a:cubicBezTo>
                    <a:pt x="3466181" y="784640"/>
                    <a:pt x="3446893" y="773560"/>
                    <a:pt x="3426182" y="764765"/>
                  </a:cubicBezTo>
                  <a:lnTo>
                    <a:pt x="3365044" y="737255"/>
                  </a:lnTo>
                  <a:lnTo>
                    <a:pt x="3334529" y="723514"/>
                  </a:lnTo>
                  <a:cubicBezTo>
                    <a:pt x="3324394" y="718943"/>
                    <a:pt x="3314287" y="714265"/>
                    <a:pt x="3303733" y="710395"/>
                  </a:cubicBezTo>
                  <a:cubicBezTo>
                    <a:pt x="3262013" y="694346"/>
                    <a:pt x="3220711" y="677599"/>
                    <a:pt x="3179033" y="662259"/>
                  </a:cubicBezTo>
                  <a:lnTo>
                    <a:pt x="3052408" y="620447"/>
                  </a:lnTo>
                  <a:lnTo>
                    <a:pt x="2924325" y="584505"/>
                  </a:lnTo>
                  <a:cubicBezTo>
                    <a:pt x="2903106" y="578471"/>
                    <a:pt x="2881119" y="574434"/>
                    <a:pt x="2859667" y="569266"/>
                  </a:cubicBezTo>
                  <a:lnTo>
                    <a:pt x="2795226" y="554085"/>
                  </a:lnTo>
                  <a:cubicBezTo>
                    <a:pt x="2774078" y="548652"/>
                    <a:pt x="2751709" y="544744"/>
                    <a:pt x="2729702" y="540354"/>
                  </a:cubicBezTo>
                  <a:lnTo>
                    <a:pt x="2663758" y="527322"/>
                  </a:lnTo>
                  <a:lnTo>
                    <a:pt x="2630927" y="520495"/>
                  </a:lnTo>
                  <a:lnTo>
                    <a:pt x="2597965" y="515024"/>
                  </a:lnTo>
                  <a:cubicBezTo>
                    <a:pt x="2575970" y="511449"/>
                    <a:pt x="2554112" y="507795"/>
                    <a:pt x="2532205" y="503895"/>
                  </a:cubicBezTo>
                  <a:cubicBezTo>
                    <a:pt x="2357016" y="475037"/>
                    <a:pt x="2182954" y="456682"/>
                    <a:pt x="2010064" y="452552"/>
                  </a:cubicBezTo>
                  <a:cubicBezTo>
                    <a:pt x="1837255" y="448558"/>
                    <a:pt x="1665388" y="457916"/>
                    <a:pt x="1494552" y="485055"/>
                  </a:cubicBezTo>
                  <a:cubicBezTo>
                    <a:pt x="1452133" y="492816"/>
                    <a:pt x="1409569" y="501117"/>
                    <a:pt x="1366896" y="509389"/>
                  </a:cubicBezTo>
                  <a:cubicBezTo>
                    <a:pt x="1324862" y="520035"/>
                    <a:pt x="1282333" y="529505"/>
                    <a:pt x="1240175" y="541045"/>
                  </a:cubicBezTo>
                  <a:lnTo>
                    <a:pt x="1177438" y="560170"/>
                  </a:lnTo>
                  <a:lnTo>
                    <a:pt x="1145987" y="569826"/>
                  </a:lnTo>
                  <a:lnTo>
                    <a:pt x="1130315" y="574669"/>
                  </a:lnTo>
                  <a:lnTo>
                    <a:pt x="1114873" y="580384"/>
                  </a:lnTo>
                  <a:lnTo>
                    <a:pt x="1052839" y="602943"/>
                  </a:lnTo>
                  <a:cubicBezTo>
                    <a:pt x="1032151" y="610499"/>
                    <a:pt x="1011255" y="617535"/>
                    <a:pt x="991135" y="626866"/>
                  </a:cubicBezTo>
                  <a:lnTo>
                    <a:pt x="930179" y="653191"/>
                  </a:lnTo>
                  <a:cubicBezTo>
                    <a:pt x="909850" y="662002"/>
                    <a:pt x="889443" y="670676"/>
                    <a:pt x="869768" y="680937"/>
                  </a:cubicBezTo>
                  <a:lnTo>
                    <a:pt x="810085" y="710734"/>
                  </a:lnTo>
                  <a:cubicBezTo>
                    <a:pt x="790331" y="720859"/>
                    <a:pt x="770124" y="730514"/>
                    <a:pt x="751220" y="741794"/>
                  </a:cubicBezTo>
                  <a:cubicBezTo>
                    <a:pt x="673929" y="784955"/>
                    <a:pt x="598827" y="830326"/>
                    <a:pt x="532669" y="881688"/>
                  </a:cubicBezTo>
                  <a:cubicBezTo>
                    <a:pt x="464226" y="931625"/>
                    <a:pt x="406969" y="988270"/>
                    <a:pt x="354185" y="1050286"/>
                  </a:cubicBezTo>
                  <a:lnTo>
                    <a:pt x="315980" y="1098125"/>
                  </a:lnTo>
                  <a:lnTo>
                    <a:pt x="280345" y="1149782"/>
                  </a:lnTo>
                  <a:cubicBezTo>
                    <a:pt x="268144" y="1166335"/>
                    <a:pt x="257438" y="1185955"/>
                    <a:pt x="245890" y="1203959"/>
                  </a:cubicBezTo>
                  <a:cubicBezTo>
                    <a:pt x="234552" y="1222481"/>
                    <a:pt x="223171" y="1240298"/>
                    <a:pt x="212162" y="1260184"/>
                  </a:cubicBezTo>
                  <a:cubicBezTo>
                    <a:pt x="168299" y="1337574"/>
                    <a:pt x="125055" y="1419360"/>
                    <a:pt x="80716" y="1502476"/>
                  </a:cubicBezTo>
                  <a:lnTo>
                    <a:pt x="0" y="1648841"/>
                  </a:lnTo>
                  <a:lnTo>
                    <a:pt x="0" y="954863"/>
                  </a:lnTo>
                  <a:lnTo>
                    <a:pt x="43491" y="895513"/>
                  </a:lnTo>
                  <a:cubicBezTo>
                    <a:pt x="59888" y="874984"/>
                    <a:pt x="77014" y="854766"/>
                    <a:pt x="93923" y="834489"/>
                  </a:cubicBezTo>
                  <a:cubicBezTo>
                    <a:pt x="163245" y="754880"/>
                    <a:pt x="240806" y="679565"/>
                    <a:pt x="323465" y="617671"/>
                  </a:cubicBezTo>
                  <a:cubicBezTo>
                    <a:pt x="405002" y="553042"/>
                    <a:pt x="490132" y="499230"/>
                    <a:pt x="574777" y="446794"/>
                  </a:cubicBezTo>
                  <a:cubicBezTo>
                    <a:pt x="595733" y="433050"/>
                    <a:pt x="617442" y="421248"/>
                    <a:pt x="638943" y="408925"/>
                  </a:cubicBezTo>
                  <a:lnTo>
                    <a:pt x="703505" y="371742"/>
                  </a:lnTo>
                  <a:cubicBezTo>
                    <a:pt x="724798" y="358900"/>
                    <a:pt x="747120" y="347842"/>
                    <a:pt x="769262" y="336154"/>
                  </a:cubicBezTo>
                  <a:lnTo>
                    <a:pt x="835552" y="301173"/>
                  </a:lnTo>
                  <a:cubicBezTo>
                    <a:pt x="857427" y="289183"/>
                    <a:pt x="880470" y="278896"/>
                    <a:pt x="902979" y="268004"/>
                  </a:cubicBezTo>
                  <a:lnTo>
                    <a:pt x="971127" y="235607"/>
                  </a:lnTo>
                  <a:lnTo>
                    <a:pt x="988238" y="227556"/>
                  </a:lnTo>
                  <a:lnTo>
                    <a:pt x="1005744" y="220191"/>
                  </a:lnTo>
                  <a:lnTo>
                    <a:pt x="1040729" y="205569"/>
                  </a:lnTo>
                  <a:lnTo>
                    <a:pt x="1110835" y="176248"/>
                  </a:lnTo>
                  <a:cubicBezTo>
                    <a:pt x="1157999" y="157703"/>
                    <a:pt x="1206322" y="141323"/>
                    <a:pt x="1254256" y="123796"/>
                  </a:cubicBezTo>
                  <a:cubicBezTo>
                    <a:pt x="1302938" y="108671"/>
                    <a:pt x="1352074" y="94017"/>
                    <a:pt x="1401310" y="79852"/>
                  </a:cubicBezTo>
                  <a:cubicBezTo>
                    <a:pt x="1599497" y="26774"/>
                    <a:pt x="1806373" y="-329"/>
                    <a:pt x="2011811" y="4"/>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4" name="Freeform: Shape 13">
              <a:extLst>
                <a:ext uri="{FF2B5EF4-FFF2-40B4-BE49-F238E27FC236}">
                  <a16:creationId xmlns:a16="http://schemas.microsoft.com/office/drawing/2014/main" id="{06AC5DCC-C3CC-4FD5-AD4E-13A1BE5F7F6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0" y="297400"/>
              <a:ext cx="5215811" cy="6107388"/>
            </a:xfrm>
            <a:custGeom>
              <a:avLst/>
              <a:gdLst>
                <a:gd name="connsiteX0" fmla="*/ 1869139 w 5215811"/>
                <a:gd name="connsiteY0" fmla="*/ 9 h 6107388"/>
                <a:gd name="connsiteX1" fmla="*/ 2791149 w 5215811"/>
                <a:gd name="connsiteY1" fmla="*/ 130229 h 6107388"/>
                <a:gd name="connsiteX2" fmla="*/ 4760307 w 5215811"/>
                <a:gd name="connsiteY2" fmla="*/ 1608408 h 6107388"/>
                <a:gd name="connsiteX3" fmla="*/ 5108574 w 5215811"/>
                <a:gd name="connsiteY3" fmla="*/ 4050383 h 6107388"/>
                <a:gd name="connsiteX4" fmla="*/ 3434916 w 5215811"/>
                <a:gd name="connsiteY4" fmla="*/ 5503134 h 6107388"/>
                <a:gd name="connsiteX5" fmla="*/ 1137841 w 5215811"/>
                <a:gd name="connsiteY5" fmla="*/ 6033968 h 6107388"/>
                <a:gd name="connsiteX6" fmla="*/ 217555 w 5215811"/>
                <a:gd name="connsiteY6" fmla="*/ 5598945 h 6107388"/>
                <a:gd name="connsiteX7" fmla="*/ 0 w 5215811"/>
                <a:gd name="connsiteY7" fmla="*/ 5419622 h 6107388"/>
                <a:gd name="connsiteX8" fmla="*/ 0 w 5215811"/>
                <a:gd name="connsiteY8" fmla="*/ 4571683 h 6107388"/>
                <a:gd name="connsiteX9" fmla="*/ 18056 w 5215811"/>
                <a:gd name="connsiteY9" fmla="*/ 4599282 h 6107388"/>
                <a:gd name="connsiteX10" fmla="*/ 358324 w 5215811"/>
                <a:gd name="connsiteY10" fmla="*/ 4988154 h 6107388"/>
                <a:gd name="connsiteX11" fmla="*/ 1282741 w 5215811"/>
                <a:gd name="connsiteY11" fmla="*/ 5493193 h 6107388"/>
                <a:gd name="connsiteX12" fmla="*/ 2172794 w 5215811"/>
                <a:gd name="connsiteY12" fmla="*/ 5470630 h 6107388"/>
                <a:gd name="connsiteX13" fmla="*/ 3146893 w 5215811"/>
                <a:gd name="connsiteY13" fmla="*/ 5016296 h 6107388"/>
                <a:gd name="connsiteX14" fmla="*/ 3574114 w 5215811"/>
                <a:gd name="connsiteY14" fmla="*/ 4791124 h 6107388"/>
                <a:gd name="connsiteX15" fmla="*/ 4244948 w 5215811"/>
                <a:gd name="connsiteY15" fmla="*/ 4392664 h 6107388"/>
                <a:gd name="connsiteX16" fmla="*/ 4556385 w 5215811"/>
                <a:gd name="connsiteY16" fmla="*/ 3902656 h 6107388"/>
                <a:gd name="connsiteX17" fmla="*/ 4616354 w 5215811"/>
                <a:gd name="connsiteY17" fmla="*/ 2851680 h 6107388"/>
                <a:gd name="connsiteX18" fmla="*/ 4269266 w 5215811"/>
                <a:gd name="connsiteY18" fmla="*/ 1889625 h 6107388"/>
                <a:gd name="connsiteX19" fmla="*/ 2645976 w 5215811"/>
                <a:gd name="connsiteY19" fmla="*/ 671162 h 6107388"/>
                <a:gd name="connsiteX20" fmla="*/ 1648930 w 5215811"/>
                <a:gd name="connsiteY20" fmla="*/ 573017 h 6107388"/>
                <a:gd name="connsiteX21" fmla="*/ 771768 w 5215811"/>
                <a:gd name="connsiteY21" fmla="*/ 865882 h 6107388"/>
                <a:gd name="connsiteX22" fmla="*/ 433617 w 5215811"/>
                <a:gd name="connsiteY22" fmla="*/ 1119441 h 6107388"/>
                <a:gd name="connsiteX23" fmla="*/ 200571 w 5215811"/>
                <a:gd name="connsiteY23" fmla="*/ 1486480 h 6107388"/>
                <a:gd name="connsiteX24" fmla="*/ 47077 w 5215811"/>
                <a:gd name="connsiteY24" fmla="*/ 1753604 h 6107388"/>
                <a:gd name="connsiteX25" fmla="*/ 0 w 5215811"/>
                <a:gd name="connsiteY25" fmla="*/ 1831655 h 6107388"/>
                <a:gd name="connsiteX26" fmla="*/ 0 w 5215811"/>
                <a:gd name="connsiteY26" fmla="*/ 751112 h 6107388"/>
                <a:gd name="connsiteX27" fmla="*/ 6994 w 5215811"/>
                <a:gd name="connsiteY27" fmla="*/ 742614 h 6107388"/>
                <a:gd name="connsiteX28" fmla="*/ 484047 w 5215811"/>
                <a:gd name="connsiteY28" fmla="*/ 378777 h 6107388"/>
                <a:gd name="connsiteX29" fmla="*/ 1869139 w 5215811"/>
                <a:gd name="connsiteY29" fmla="*/ 9 h 61073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215811" h="6107388">
                  <a:moveTo>
                    <a:pt x="1869139" y="9"/>
                  </a:moveTo>
                  <a:cubicBezTo>
                    <a:pt x="2160924" y="-706"/>
                    <a:pt x="2465752" y="43039"/>
                    <a:pt x="2791149" y="130229"/>
                  </a:cubicBezTo>
                  <a:cubicBezTo>
                    <a:pt x="3651198" y="360678"/>
                    <a:pt x="4339884" y="907924"/>
                    <a:pt x="4760307" y="1608408"/>
                  </a:cubicBezTo>
                  <a:cubicBezTo>
                    <a:pt x="5188180" y="2321320"/>
                    <a:pt x="5338357" y="3192822"/>
                    <a:pt x="5108574" y="4050383"/>
                  </a:cubicBezTo>
                  <a:cubicBezTo>
                    <a:pt x="4880820" y="4900373"/>
                    <a:pt x="4152841" y="5098512"/>
                    <a:pt x="3434916" y="5503134"/>
                  </a:cubicBezTo>
                  <a:cubicBezTo>
                    <a:pt x="2717099" y="5907783"/>
                    <a:pt x="2005568" y="6266474"/>
                    <a:pt x="1137841" y="6033968"/>
                  </a:cubicBezTo>
                  <a:cubicBezTo>
                    <a:pt x="783079" y="5938910"/>
                    <a:pt x="479573" y="5790114"/>
                    <a:pt x="217555" y="5598945"/>
                  </a:cubicBezTo>
                  <a:lnTo>
                    <a:pt x="0" y="5419622"/>
                  </a:lnTo>
                  <a:lnTo>
                    <a:pt x="0" y="4571683"/>
                  </a:lnTo>
                  <a:lnTo>
                    <a:pt x="18056" y="4599282"/>
                  </a:lnTo>
                  <a:cubicBezTo>
                    <a:pt x="124071" y="4746782"/>
                    <a:pt x="237002" y="4875718"/>
                    <a:pt x="358324" y="4988154"/>
                  </a:cubicBezTo>
                  <a:cubicBezTo>
                    <a:pt x="621323" y="5231809"/>
                    <a:pt x="923667" y="5396979"/>
                    <a:pt x="1282741" y="5493193"/>
                  </a:cubicBezTo>
                  <a:cubicBezTo>
                    <a:pt x="1573894" y="5571207"/>
                    <a:pt x="1856732" y="5563878"/>
                    <a:pt x="2172794" y="5470630"/>
                  </a:cubicBezTo>
                  <a:cubicBezTo>
                    <a:pt x="2498985" y="5374183"/>
                    <a:pt x="2832844" y="5193315"/>
                    <a:pt x="3146893" y="5016296"/>
                  </a:cubicBezTo>
                  <a:cubicBezTo>
                    <a:pt x="3293538" y="4933641"/>
                    <a:pt x="3436182" y="4861160"/>
                    <a:pt x="3574114" y="4791124"/>
                  </a:cubicBezTo>
                  <a:cubicBezTo>
                    <a:pt x="3841238" y="4655550"/>
                    <a:pt x="4071901" y="4538375"/>
                    <a:pt x="4244948" y="4392664"/>
                  </a:cubicBezTo>
                  <a:cubicBezTo>
                    <a:pt x="4405844" y="4257259"/>
                    <a:pt x="4501845" y="4106204"/>
                    <a:pt x="4556385" y="3902656"/>
                  </a:cubicBezTo>
                  <a:cubicBezTo>
                    <a:pt x="4649063" y="3556776"/>
                    <a:pt x="4669271" y="3203187"/>
                    <a:pt x="4616354" y="2851680"/>
                  </a:cubicBezTo>
                  <a:cubicBezTo>
                    <a:pt x="4565198" y="2511774"/>
                    <a:pt x="4448474" y="2188147"/>
                    <a:pt x="4269266" y="1889625"/>
                  </a:cubicBezTo>
                  <a:cubicBezTo>
                    <a:pt x="3907781" y="1287586"/>
                    <a:pt x="3331245" y="854780"/>
                    <a:pt x="2645976" y="671162"/>
                  </a:cubicBezTo>
                  <a:cubicBezTo>
                    <a:pt x="2278249" y="572630"/>
                    <a:pt x="1952074" y="540526"/>
                    <a:pt x="1648930" y="573017"/>
                  </a:cubicBezTo>
                  <a:cubicBezTo>
                    <a:pt x="1351746" y="604901"/>
                    <a:pt x="1064785" y="700731"/>
                    <a:pt x="771768" y="865882"/>
                  </a:cubicBezTo>
                  <a:cubicBezTo>
                    <a:pt x="568061" y="980657"/>
                    <a:pt x="486465" y="1058486"/>
                    <a:pt x="433617" y="1119441"/>
                  </a:cubicBezTo>
                  <a:cubicBezTo>
                    <a:pt x="358307" y="1206256"/>
                    <a:pt x="292149" y="1323808"/>
                    <a:pt x="200571" y="1486480"/>
                  </a:cubicBezTo>
                  <a:cubicBezTo>
                    <a:pt x="156644" y="1564432"/>
                    <a:pt x="106654" y="1653214"/>
                    <a:pt x="47077" y="1753604"/>
                  </a:cubicBezTo>
                  <a:lnTo>
                    <a:pt x="0" y="1831655"/>
                  </a:lnTo>
                  <a:lnTo>
                    <a:pt x="0" y="751112"/>
                  </a:lnTo>
                  <a:lnTo>
                    <a:pt x="6994" y="742614"/>
                  </a:lnTo>
                  <a:cubicBezTo>
                    <a:pt x="117721" y="617683"/>
                    <a:pt x="259696" y="505222"/>
                    <a:pt x="484047" y="378777"/>
                  </a:cubicBezTo>
                  <a:cubicBezTo>
                    <a:pt x="932751" y="125890"/>
                    <a:pt x="1382831" y="1200"/>
                    <a:pt x="1869139" y="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5" name="Freeform: Shape 14">
              <a:extLst>
                <a:ext uri="{FF2B5EF4-FFF2-40B4-BE49-F238E27FC236}">
                  <a16:creationId xmlns:a16="http://schemas.microsoft.com/office/drawing/2014/main" id="{4BBCC2F4-EFA7-4AF4-B538-AC4022D90F4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319367"/>
              <a:ext cx="5217956" cy="6100079"/>
            </a:xfrm>
            <a:custGeom>
              <a:avLst/>
              <a:gdLst>
                <a:gd name="connsiteX0" fmla="*/ 1951393 w 5217956"/>
                <a:gd name="connsiteY0" fmla="*/ 82 h 6100079"/>
                <a:gd name="connsiteX1" fmla="*/ 2855177 w 5217956"/>
                <a:gd name="connsiteY1" fmla="*/ 125419 h 6100079"/>
                <a:gd name="connsiteX2" fmla="*/ 4779341 w 5217956"/>
                <a:gd name="connsiteY2" fmla="*/ 1591542 h 6100079"/>
                <a:gd name="connsiteX3" fmla="*/ 5108573 w 5217956"/>
                <a:gd name="connsiteY3" fmla="*/ 4028416 h 6100079"/>
                <a:gd name="connsiteX4" fmla="*/ 3459358 w 5217956"/>
                <a:gd name="connsiteY4" fmla="*/ 5487716 h 6100079"/>
                <a:gd name="connsiteX5" fmla="*/ 1203274 w 5217956"/>
                <a:gd name="connsiteY5" fmla="*/ 6029534 h 6100079"/>
                <a:gd name="connsiteX6" fmla="*/ 59920 w 5217956"/>
                <a:gd name="connsiteY6" fmla="*/ 5396467 h 6100079"/>
                <a:gd name="connsiteX7" fmla="*/ 0 w 5217956"/>
                <a:gd name="connsiteY7" fmla="*/ 5333382 h 6100079"/>
                <a:gd name="connsiteX8" fmla="*/ 0 w 5217956"/>
                <a:gd name="connsiteY8" fmla="*/ 4205833 h 6100079"/>
                <a:gd name="connsiteX9" fmla="*/ 58036 w 5217956"/>
                <a:gd name="connsiteY9" fmla="*/ 4310048 h 6100079"/>
                <a:gd name="connsiteX10" fmla="*/ 520779 w 5217956"/>
                <a:gd name="connsiteY10" fmla="*/ 4907591 h 6100079"/>
                <a:gd name="connsiteX11" fmla="*/ 1377154 w 5217956"/>
                <a:gd name="connsiteY11" fmla="*/ 5380604 h 6100079"/>
                <a:gd name="connsiteX12" fmla="*/ 3123340 w 5217956"/>
                <a:gd name="connsiteY12" fmla="*/ 4905715 h 6100079"/>
                <a:gd name="connsiteX13" fmla="*/ 3547863 w 5217956"/>
                <a:gd name="connsiteY13" fmla="*/ 4676342 h 6100079"/>
                <a:gd name="connsiteX14" fmla="*/ 4186753 w 5217956"/>
                <a:gd name="connsiteY14" fmla="*/ 4289376 h 6100079"/>
                <a:gd name="connsiteX15" fmla="*/ 4459565 w 5217956"/>
                <a:gd name="connsiteY15" fmla="*/ 3854399 h 6100079"/>
                <a:gd name="connsiteX16" fmla="*/ 4521015 w 5217956"/>
                <a:gd name="connsiteY16" fmla="*/ 2849377 h 6100079"/>
                <a:gd name="connsiteX17" fmla="*/ 4199723 w 5217956"/>
                <a:gd name="connsiteY17" fmla="*/ 1931213 h 6100079"/>
                <a:gd name="connsiteX18" fmla="*/ 2681217 w 5217956"/>
                <a:gd name="connsiteY18" fmla="*/ 774211 h 6100079"/>
                <a:gd name="connsiteX19" fmla="*/ 926547 w 5217956"/>
                <a:gd name="connsiteY19" fmla="*/ 967112 h 6100079"/>
                <a:gd name="connsiteX20" fmla="*/ 622677 w 5217956"/>
                <a:gd name="connsiteY20" fmla="*/ 1197863 h 6100079"/>
                <a:gd name="connsiteX21" fmla="*/ 404892 w 5217956"/>
                <a:gd name="connsiteY21" fmla="*/ 1547314 h 6100079"/>
                <a:gd name="connsiteX22" fmla="*/ 40135 w 5217956"/>
                <a:gd name="connsiteY22" fmla="*/ 2159090 h 6100079"/>
                <a:gd name="connsiteX23" fmla="*/ 0 w 5217956"/>
                <a:gd name="connsiteY23" fmla="*/ 2219367 h 6100079"/>
                <a:gd name="connsiteX24" fmla="*/ 0 w 5217956"/>
                <a:gd name="connsiteY24" fmla="*/ 915659 h 6100079"/>
                <a:gd name="connsiteX25" fmla="*/ 58609 w 5217956"/>
                <a:gd name="connsiteY25" fmla="*/ 828051 h 6100079"/>
                <a:gd name="connsiteX26" fmla="*/ 590688 w 5217956"/>
                <a:gd name="connsiteY26" fmla="*/ 385385 h 6100079"/>
                <a:gd name="connsiteX27" fmla="*/ 1951393 w 5217956"/>
                <a:gd name="connsiteY27" fmla="*/ 82 h 61000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5217956" h="6100079">
                  <a:moveTo>
                    <a:pt x="1951393" y="82"/>
                  </a:moveTo>
                  <a:cubicBezTo>
                    <a:pt x="2237631" y="-2119"/>
                    <a:pt x="2536431" y="40011"/>
                    <a:pt x="2855177" y="125419"/>
                  </a:cubicBezTo>
                  <a:cubicBezTo>
                    <a:pt x="3697704" y="351173"/>
                    <a:pt x="4370490" y="894159"/>
                    <a:pt x="4779341" y="1591542"/>
                  </a:cubicBezTo>
                  <a:cubicBezTo>
                    <a:pt x="5195534" y="2301324"/>
                    <a:pt x="5338356" y="3170855"/>
                    <a:pt x="5108573" y="4028416"/>
                  </a:cubicBezTo>
                  <a:cubicBezTo>
                    <a:pt x="4880819" y="4878406"/>
                    <a:pt x="4165603" y="5079965"/>
                    <a:pt x="3459358" y="5487716"/>
                  </a:cubicBezTo>
                  <a:cubicBezTo>
                    <a:pt x="2753114" y="5895466"/>
                    <a:pt x="2053264" y="6257288"/>
                    <a:pt x="1203274" y="6029534"/>
                  </a:cubicBezTo>
                  <a:cubicBezTo>
                    <a:pt x="739884" y="5905369"/>
                    <a:pt x="366399" y="5685345"/>
                    <a:pt x="59920" y="5396467"/>
                  </a:cubicBezTo>
                  <a:lnTo>
                    <a:pt x="0" y="5333382"/>
                  </a:lnTo>
                  <a:lnTo>
                    <a:pt x="0" y="4205833"/>
                  </a:lnTo>
                  <a:lnTo>
                    <a:pt x="58036" y="4310048"/>
                  </a:lnTo>
                  <a:cubicBezTo>
                    <a:pt x="197935" y="4550245"/>
                    <a:pt x="350594" y="4747142"/>
                    <a:pt x="520779" y="4907591"/>
                  </a:cubicBezTo>
                  <a:cubicBezTo>
                    <a:pt x="763600" y="5136565"/>
                    <a:pt x="1043821" y="5291288"/>
                    <a:pt x="1377154" y="5380604"/>
                  </a:cubicBezTo>
                  <a:cubicBezTo>
                    <a:pt x="1963029" y="5537589"/>
                    <a:pt x="2470519" y="5282804"/>
                    <a:pt x="3123340" y="4905715"/>
                  </a:cubicBezTo>
                  <a:cubicBezTo>
                    <a:pt x="3269800" y="4821157"/>
                    <a:pt x="3411134" y="4747512"/>
                    <a:pt x="3547863" y="4676342"/>
                  </a:cubicBezTo>
                  <a:cubicBezTo>
                    <a:pt x="3804497" y="4542710"/>
                    <a:pt x="4026085" y="4427393"/>
                    <a:pt x="4186753" y="4289376"/>
                  </a:cubicBezTo>
                  <a:cubicBezTo>
                    <a:pt x="4329009" y="4167293"/>
                    <a:pt x="4410589" y="4037181"/>
                    <a:pt x="4459565" y="3854399"/>
                  </a:cubicBezTo>
                  <a:cubicBezTo>
                    <a:pt x="4548302" y="3523229"/>
                    <a:pt x="4568981" y="3185183"/>
                    <a:pt x="4521015" y="2849377"/>
                  </a:cubicBezTo>
                  <a:cubicBezTo>
                    <a:pt x="4474709" y="2524680"/>
                    <a:pt x="4366564" y="2215756"/>
                    <a:pt x="4199723" y="1931213"/>
                  </a:cubicBezTo>
                  <a:cubicBezTo>
                    <a:pt x="3863270" y="1357325"/>
                    <a:pt x="3323982" y="946439"/>
                    <a:pt x="2681217" y="774211"/>
                  </a:cubicBezTo>
                  <a:cubicBezTo>
                    <a:pt x="2001139" y="591984"/>
                    <a:pt x="1476322" y="649699"/>
                    <a:pt x="926547" y="967112"/>
                  </a:cubicBezTo>
                  <a:cubicBezTo>
                    <a:pt x="740730" y="1074393"/>
                    <a:pt x="668642" y="1143989"/>
                    <a:pt x="622677" y="1197863"/>
                  </a:cubicBezTo>
                  <a:cubicBezTo>
                    <a:pt x="555599" y="1276450"/>
                    <a:pt x="492360" y="1390031"/>
                    <a:pt x="404892" y="1547314"/>
                  </a:cubicBezTo>
                  <a:cubicBezTo>
                    <a:pt x="317047" y="1705133"/>
                    <a:pt x="204816" y="1906756"/>
                    <a:pt x="40135" y="2159090"/>
                  </a:cubicBezTo>
                  <a:lnTo>
                    <a:pt x="0" y="2219367"/>
                  </a:lnTo>
                  <a:lnTo>
                    <a:pt x="0" y="915659"/>
                  </a:lnTo>
                  <a:lnTo>
                    <a:pt x="58609" y="828051"/>
                  </a:lnTo>
                  <a:cubicBezTo>
                    <a:pt x="177453" y="670481"/>
                    <a:pt x="325846" y="538291"/>
                    <a:pt x="590688" y="385385"/>
                  </a:cubicBezTo>
                  <a:cubicBezTo>
                    <a:pt x="1032158" y="130559"/>
                    <a:pt x="1474329" y="3750"/>
                    <a:pt x="1951393" y="8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6" name="Freeform: Shape 15">
              <a:extLst>
                <a:ext uri="{FF2B5EF4-FFF2-40B4-BE49-F238E27FC236}">
                  <a16:creationId xmlns:a16="http://schemas.microsoft.com/office/drawing/2014/main" id="{2A9D1364-B6A3-44CB-9FBA-C528F0CE909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0" y="319367"/>
              <a:ext cx="5217957" cy="6100079"/>
            </a:xfrm>
            <a:custGeom>
              <a:avLst/>
              <a:gdLst>
                <a:gd name="connsiteX0" fmla="*/ 1951394 w 5217957"/>
                <a:gd name="connsiteY0" fmla="*/ 82 h 6100079"/>
                <a:gd name="connsiteX1" fmla="*/ 2855178 w 5217957"/>
                <a:gd name="connsiteY1" fmla="*/ 125419 h 6100079"/>
                <a:gd name="connsiteX2" fmla="*/ 4779341 w 5217957"/>
                <a:gd name="connsiteY2" fmla="*/ 1591542 h 6100079"/>
                <a:gd name="connsiteX3" fmla="*/ 5108574 w 5217957"/>
                <a:gd name="connsiteY3" fmla="*/ 4028416 h 6100079"/>
                <a:gd name="connsiteX4" fmla="*/ 3459359 w 5217957"/>
                <a:gd name="connsiteY4" fmla="*/ 5487716 h 6100079"/>
                <a:gd name="connsiteX5" fmla="*/ 1203275 w 5217957"/>
                <a:gd name="connsiteY5" fmla="*/ 6029534 h 6100079"/>
                <a:gd name="connsiteX6" fmla="*/ 59921 w 5217957"/>
                <a:gd name="connsiteY6" fmla="*/ 5396467 h 6100079"/>
                <a:gd name="connsiteX7" fmla="*/ 0 w 5217957"/>
                <a:gd name="connsiteY7" fmla="*/ 5333381 h 6100079"/>
                <a:gd name="connsiteX8" fmla="*/ 0 w 5217957"/>
                <a:gd name="connsiteY8" fmla="*/ 4427327 h 6100079"/>
                <a:gd name="connsiteX9" fmla="*/ 112056 w 5217957"/>
                <a:gd name="connsiteY9" fmla="*/ 4602502 h 6100079"/>
                <a:gd name="connsiteX10" fmla="*/ 443875 w 5217957"/>
                <a:gd name="connsiteY10" fmla="*/ 4989110 h 6100079"/>
                <a:gd name="connsiteX11" fmla="*/ 1348175 w 5217957"/>
                <a:gd name="connsiteY11" fmla="*/ 5488759 h 6100079"/>
                <a:gd name="connsiteX12" fmla="*/ 2221463 w 5217957"/>
                <a:gd name="connsiteY12" fmla="*/ 5461704 h 6100079"/>
                <a:gd name="connsiteX13" fmla="*/ 3179339 w 5217957"/>
                <a:gd name="connsiteY13" fmla="*/ 5003023 h 6100079"/>
                <a:gd name="connsiteX14" fmla="*/ 3599638 w 5217957"/>
                <a:gd name="connsiteY14" fmla="*/ 4775996 h 6100079"/>
                <a:gd name="connsiteX15" fmla="*/ 4259765 w 5217957"/>
                <a:gd name="connsiteY15" fmla="*/ 4374667 h 6100079"/>
                <a:gd name="connsiteX16" fmla="*/ 4567742 w 5217957"/>
                <a:gd name="connsiteY16" fmla="*/ 3883732 h 6100079"/>
                <a:gd name="connsiteX17" fmla="*/ 4631929 w 5217957"/>
                <a:gd name="connsiteY17" fmla="*/ 2833886 h 6100079"/>
                <a:gd name="connsiteX18" fmla="*/ 4296412 w 5217957"/>
                <a:gd name="connsiteY18" fmla="*/ 1874932 h 6100079"/>
                <a:gd name="connsiteX19" fmla="*/ 2710219 w 5217957"/>
                <a:gd name="connsiteY19" fmla="*/ 666410 h 6100079"/>
                <a:gd name="connsiteX20" fmla="*/ 1732642 w 5217957"/>
                <a:gd name="connsiteY20" fmla="*/ 573480 h 6100079"/>
                <a:gd name="connsiteX21" fmla="*/ 870621 w 5217957"/>
                <a:gd name="connsiteY21" fmla="*/ 870402 h 6100079"/>
                <a:gd name="connsiteX22" fmla="*/ 537555 w 5217957"/>
                <a:gd name="connsiteY22" fmla="*/ 1125324 h 6100079"/>
                <a:gd name="connsiteX23" fmla="*/ 306995 w 5217957"/>
                <a:gd name="connsiteY23" fmla="*/ 1493030 h 6100079"/>
                <a:gd name="connsiteX24" fmla="*/ 23579 w 5217957"/>
                <a:gd name="connsiteY24" fmla="*/ 1977465 h 6100079"/>
                <a:gd name="connsiteX25" fmla="*/ 0 w 5217957"/>
                <a:gd name="connsiteY25" fmla="*/ 2014291 h 6100079"/>
                <a:gd name="connsiteX26" fmla="*/ 0 w 5217957"/>
                <a:gd name="connsiteY26" fmla="*/ 915660 h 6100079"/>
                <a:gd name="connsiteX27" fmla="*/ 58609 w 5217957"/>
                <a:gd name="connsiteY27" fmla="*/ 828051 h 6100079"/>
                <a:gd name="connsiteX28" fmla="*/ 590689 w 5217957"/>
                <a:gd name="connsiteY28" fmla="*/ 385385 h 6100079"/>
                <a:gd name="connsiteX29" fmla="*/ 1951394 w 5217957"/>
                <a:gd name="connsiteY29" fmla="*/ 82 h 61000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217957" h="6100079">
                  <a:moveTo>
                    <a:pt x="1951394" y="82"/>
                  </a:moveTo>
                  <a:cubicBezTo>
                    <a:pt x="2237632" y="-2119"/>
                    <a:pt x="2536431" y="40011"/>
                    <a:pt x="2855178" y="125419"/>
                  </a:cubicBezTo>
                  <a:cubicBezTo>
                    <a:pt x="3697704" y="351173"/>
                    <a:pt x="4370491" y="894159"/>
                    <a:pt x="4779341" y="1591542"/>
                  </a:cubicBezTo>
                  <a:cubicBezTo>
                    <a:pt x="5195535" y="2301324"/>
                    <a:pt x="5338357" y="3170855"/>
                    <a:pt x="5108574" y="4028416"/>
                  </a:cubicBezTo>
                  <a:cubicBezTo>
                    <a:pt x="4880820" y="4878406"/>
                    <a:pt x="4165604" y="5079965"/>
                    <a:pt x="3459359" y="5487716"/>
                  </a:cubicBezTo>
                  <a:cubicBezTo>
                    <a:pt x="2753115" y="5895466"/>
                    <a:pt x="2053265" y="6257288"/>
                    <a:pt x="1203275" y="6029534"/>
                  </a:cubicBezTo>
                  <a:cubicBezTo>
                    <a:pt x="739885" y="5905369"/>
                    <a:pt x="366400" y="5685345"/>
                    <a:pt x="59921" y="5396467"/>
                  </a:cubicBezTo>
                  <a:lnTo>
                    <a:pt x="0" y="5333381"/>
                  </a:lnTo>
                  <a:lnTo>
                    <a:pt x="0" y="4427327"/>
                  </a:lnTo>
                  <a:lnTo>
                    <a:pt x="112056" y="4602502"/>
                  </a:lnTo>
                  <a:cubicBezTo>
                    <a:pt x="215300" y="4749260"/>
                    <a:pt x="325419" y="4877443"/>
                    <a:pt x="443875" y="4989110"/>
                  </a:cubicBezTo>
                  <a:cubicBezTo>
                    <a:pt x="700709" y="5231113"/>
                    <a:pt x="996455" y="5394516"/>
                    <a:pt x="1348175" y="5488759"/>
                  </a:cubicBezTo>
                  <a:cubicBezTo>
                    <a:pt x="1633379" y="5565179"/>
                    <a:pt x="1910917" y="5556430"/>
                    <a:pt x="2221463" y="5461704"/>
                  </a:cubicBezTo>
                  <a:cubicBezTo>
                    <a:pt x="2541923" y="5363721"/>
                    <a:pt x="2870374" y="5181404"/>
                    <a:pt x="3179339" y="5003023"/>
                  </a:cubicBezTo>
                  <a:cubicBezTo>
                    <a:pt x="3323713" y="4919760"/>
                    <a:pt x="3463978" y="4846641"/>
                    <a:pt x="3599638" y="4775996"/>
                  </a:cubicBezTo>
                  <a:cubicBezTo>
                    <a:pt x="3862436" y="4639263"/>
                    <a:pt x="4089314" y="4521074"/>
                    <a:pt x="4259765" y="4374667"/>
                  </a:cubicBezTo>
                  <a:cubicBezTo>
                    <a:pt x="4418282" y="4238625"/>
                    <a:pt x="4513201" y="4087280"/>
                    <a:pt x="4567742" y="3883732"/>
                  </a:cubicBezTo>
                  <a:cubicBezTo>
                    <a:pt x="4660420" y="3537853"/>
                    <a:pt x="4682033" y="3184640"/>
                    <a:pt x="4631929" y="2833886"/>
                  </a:cubicBezTo>
                  <a:cubicBezTo>
                    <a:pt x="4583584" y="2494734"/>
                    <a:pt x="4470646" y="2172121"/>
                    <a:pt x="4296412" y="1874932"/>
                  </a:cubicBezTo>
                  <a:cubicBezTo>
                    <a:pt x="3944879" y="1275559"/>
                    <a:pt x="3381537" y="846289"/>
                    <a:pt x="2710219" y="666410"/>
                  </a:cubicBezTo>
                  <a:cubicBezTo>
                    <a:pt x="2349955" y="569877"/>
                    <a:pt x="2030161" y="539483"/>
                    <a:pt x="1732642" y="573480"/>
                  </a:cubicBezTo>
                  <a:cubicBezTo>
                    <a:pt x="1440866" y="606814"/>
                    <a:pt x="1158880" y="703976"/>
                    <a:pt x="870621" y="870402"/>
                  </a:cubicBezTo>
                  <a:cubicBezTo>
                    <a:pt x="670160" y="986048"/>
                    <a:pt x="589753" y="1064195"/>
                    <a:pt x="537555" y="1125324"/>
                  </a:cubicBezTo>
                  <a:cubicBezTo>
                    <a:pt x="463218" y="1212400"/>
                    <a:pt x="397708" y="1330125"/>
                    <a:pt x="306995" y="1493030"/>
                  </a:cubicBezTo>
                  <a:cubicBezTo>
                    <a:pt x="234596" y="1623167"/>
                    <a:pt x="145436" y="1783409"/>
                    <a:pt x="23579" y="1977465"/>
                  </a:cubicBezTo>
                  <a:lnTo>
                    <a:pt x="0" y="2014291"/>
                  </a:lnTo>
                  <a:lnTo>
                    <a:pt x="0" y="915660"/>
                  </a:lnTo>
                  <a:lnTo>
                    <a:pt x="58609" y="828051"/>
                  </a:lnTo>
                  <a:cubicBezTo>
                    <a:pt x="177453" y="670481"/>
                    <a:pt x="325847" y="538291"/>
                    <a:pt x="590689" y="385385"/>
                  </a:cubicBezTo>
                  <a:cubicBezTo>
                    <a:pt x="1032159" y="130559"/>
                    <a:pt x="1474330" y="3750"/>
                    <a:pt x="1951394" y="8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sp>
        <p:nvSpPr>
          <p:cNvPr id="2" name="Tytuł 1">
            <a:extLst>
              <a:ext uri="{FF2B5EF4-FFF2-40B4-BE49-F238E27FC236}">
                <a16:creationId xmlns:a16="http://schemas.microsoft.com/office/drawing/2014/main" id="{93076B05-6034-4C83-835A-6591417E25BC}"/>
              </a:ext>
            </a:extLst>
          </p:cNvPr>
          <p:cNvSpPr>
            <a:spLocks noGrp="1"/>
          </p:cNvSpPr>
          <p:nvPr>
            <p:ph type="title"/>
          </p:nvPr>
        </p:nvSpPr>
        <p:spPr>
          <a:xfrm>
            <a:off x="640080" y="1243013"/>
            <a:ext cx="3855720" cy="4371974"/>
          </a:xfrm>
        </p:spPr>
        <p:txBody>
          <a:bodyPr>
            <a:normAutofit/>
          </a:bodyPr>
          <a:lstStyle/>
          <a:p>
            <a:r>
              <a:rPr lang="pl-PL" sz="3600">
                <a:solidFill>
                  <a:schemeClr val="tx2"/>
                </a:solidFill>
              </a:rPr>
              <a:t>Balans między koniecznością gromadzenia informacji medycznej a ochroną prywatności studenta</a:t>
            </a:r>
          </a:p>
        </p:txBody>
      </p:sp>
      <p:sp>
        <p:nvSpPr>
          <p:cNvPr id="3" name="Symbol zastępczy zawartości 2">
            <a:extLst>
              <a:ext uri="{FF2B5EF4-FFF2-40B4-BE49-F238E27FC236}">
                <a16:creationId xmlns:a16="http://schemas.microsoft.com/office/drawing/2014/main" id="{4C4EAFD2-E929-4178-8CD7-E43C1B3B5832}"/>
              </a:ext>
            </a:extLst>
          </p:cNvPr>
          <p:cNvSpPr>
            <a:spLocks noGrp="1"/>
          </p:cNvSpPr>
          <p:nvPr>
            <p:ph idx="1"/>
          </p:nvPr>
        </p:nvSpPr>
        <p:spPr>
          <a:xfrm>
            <a:off x="6172200" y="804672"/>
            <a:ext cx="5221224" cy="5230368"/>
          </a:xfrm>
        </p:spPr>
        <p:txBody>
          <a:bodyPr anchor="ctr">
            <a:normAutofit/>
          </a:bodyPr>
          <a:lstStyle/>
          <a:p>
            <a:pPr marL="0" indent="0">
              <a:buNone/>
            </a:pPr>
            <a:r>
              <a:rPr lang="pl-PL" sz="1800">
                <a:solidFill>
                  <a:schemeClr val="tx2"/>
                </a:solidFill>
              </a:rPr>
              <a:t>Dane zgromadzone przez Biuro ds. Osób z Niepełnosprawnościami (BON) lub uczelnianego psychologa nie mogą być swobodnie przekazywane wykładowcom czy dziekanatowi bez wyraźnej podstawy prawnej. Powoduje to sytuacje, w których student musi samodzielnie „łączyć kropki” i wielokrotnie tłumaczyć swoją sytuację różnym jednostkom</a:t>
            </a:r>
          </a:p>
        </p:txBody>
      </p:sp>
    </p:spTree>
    <p:extLst>
      <p:ext uri="{BB962C8B-B14F-4D97-AF65-F5344CB8AC3E}">
        <p14:creationId xmlns:p14="http://schemas.microsoft.com/office/powerpoint/2010/main" val="134221041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8873D23-2DCF-4B31-A009-95721C06E8E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C13EF075-D4EF-4929-ADBC-91B27DA1995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p>
        </p:txBody>
      </p:sp>
      <p:grpSp>
        <p:nvGrpSpPr>
          <p:cNvPr id="12" name="Group 11">
            <a:extLst>
              <a:ext uri="{FF2B5EF4-FFF2-40B4-BE49-F238E27FC236}">
                <a16:creationId xmlns:a16="http://schemas.microsoft.com/office/drawing/2014/main" id="{DAA26DFA-AAB2-4973-9C17-16D587C7B198}"/>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1863" y="508838"/>
            <a:ext cx="5217958" cy="6239661"/>
            <a:chOff x="-19221" y="251144"/>
            <a:chExt cx="5217958" cy="6239661"/>
          </a:xfrm>
        </p:grpSpPr>
        <p:sp>
          <p:nvSpPr>
            <p:cNvPr id="13" name="Freeform: Shape 12">
              <a:extLst>
                <a:ext uri="{FF2B5EF4-FFF2-40B4-BE49-F238E27FC236}">
                  <a16:creationId xmlns:a16="http://schemas.microsoft.com/office/drawing/2014/main" id="{3F407F11-7321-4BF6-8536-CCE8E342454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251144"/>
              <a:ext cx="5187198" cy="6239661"/>
            </a:xfrm>
            <a:custGeom>
              <a:avLst/>
              <a:gdLst>
                <a:gd name="connsiteX0" fmla="*/ 2011811 w 5187198"/>
                <a:gd name="connsiteY0" fmla="*/ 4 h 6239661"/>
                <a:gd name="connsiteX1" fmla="*/ 2617011 w 5187198"/>
                <a:gd name="connsiteY1" fmla="*/ 70590 h 6239661"/>
                <a:gd name="connsiteX2" fmla="*/ 2690321 w 5187198"/>
                <a:gd name="connsiteY2" fmla="*/ 88146 h 6239661"/>
                <a:gd name="connsiteX3" fmla="*/ 2726863 w 5187198"/>
                <a:gd name="connsiteY3" fmla="*/ 97127 h 6239661"/>
                <a:gd name="connsiteX4" fmla="*/ 2762951 w 5187198"/>
                <a:gd name="connsiteY4" fmla="*/ 107375 h 6239661"/>
                <a:gd name="connsiteX5" fmla="*/ 2834843 w 5187198"/>
                <a:gd name="connsiteY5" fmla="*/ 128493 h 6239661"/>
                <a:gd name="connsiteX6" fmla="*/ 2906574 w 5187198"/>
                <a:gd name="connsiteY6" fmla="*/ 151076 h 6239661"/>
                <a:gd name="connsiteX7" fmla="*/ 3049504 w 5187198"/>
                <a:gd name="connsiteY7" fmla="*/ 202124 h 6239661"/>
                <a:gd name="connsiteX8" fmla="*/ 3189518 w 5187198"/>
                <a:gd name="connsiteY8" fmla="*/ 260159 h 6239661"/>
                <a:gd name="connsiteX9" fmla="*/ 3326048 w 5187198"/>
                <a:gd name="connsiteY9" fmla="*/ 325143 h 6239661"/>
                <a:gd name="connsiteX10" fmla="*/ 3459166 w 5187198"/>
                <a:gd name="connsiteY10" fmla="*/ 395936 h 6239661"/>
                <a:gd name="connsiteX11" fmla="*/ 3588578 w 5187198"/>
                <a:gd name="connsiteY11" fmla="*/ 472343 h 6239661"/>
                <a:gd name="connsiteX12" fmla="*/ 3651864 w 5187198"/>
                <a:gd name="connsiteY12" fmla="*/ 512600 h 6239661"/>
                <a:gd name="connsiteX13" fmla="*/ 3714514 w 5187198"/>
                <a:gd name="connsiteY13" fmla="*/ 553499 h 6239661"/>
                <a:gd name="connsiteX14" fmla="*/ 4181221 w 5187198"/>
                <a:gd name="connsiteY14" fmla="*/ 922912 h 6239661"/>
                <a:gd name="connsiteX15" fmla="*/ 4582963 w 5187198"/>
                <a:gd name="connsiteY15" fmla="*/ 1358264 h 6239661"/>
                <a:gd name="connsiteX16" fmla="*/ 4670721 w 5187198"/>
                <a:gd name="connsiteY16" fmla="*/ 1477644 h 6239661"/>
                <a:gd name="connsiteX17" fmla="*/ 4752378 w 5187198"/>
                <a:gd name="connsiteY17" fmla="*/ 1601187 h 6239661"/>
                <a:gd name="connsiteX18" fmla="*/ 4772168 w 5187198"/>
                <a:gd name="connsiteY18" fmla="*/ 1632456 h 6239661"/>
                <a:gd name="connsiteX19" fmla="*/ 4782117 w 5187198"/>
                <a:gd name="connsiteY19" fmla="*/ 1648104 h 6239661"/>
                <a:gd name="connsiteX20" fmla="*/ 4791381 w 5187198"/>
                <a:gd name="connsiteY20" fmla="*/ 1664150 h 6239661"/>
                <a:gd name="connsiteX21" fmla="*/ 4828190 w 5187198"/>
                <a:gd name="connsiteY21" fmla="*/ 1728379 h 6239661"/>
                <a:gd name="connsiteX22" fmla="*/ 4864832 w 5187198"/>
                <a:gd name="connsiteY22" fmla="*/ 1792796 h 6239661"/>
                <a:gd name="connsiteX23" fmla="*/ 4899201 w 5187198"/>
                <a:gd name="connsiteY23" fmla="*/ 1858342 h 6239661"/>
                <a:gd name="connsiteX24" fmla="*/ 4933266 w 5187198"/>
                <a:gd name="connsiteY24" fmla="*/ 1924155 h 6239661"/>
                <a:gd name="connsiteX25" fmla="*/ 4964403 w 5187198"/>
                <a:gd name="connsiteY25" fmla="*/ 1991384 h 6239661"/>
                <a:gd name="connsiteX26" fmla="*/ 4995019 w 5187198"/>
                <a:gd name="connsiteY26" fmla="*/ 2058823 h 6239661"/>
                <a:gd name="connsiteX27" fmla="*/ 5021999 w 5187198"/>
                <a:gd name="connsiteY27" fmla="*/ 2127723 h 6239661"/>
                <a:gd name="connsiteX28" fmla="*/ 5048321 w 5187198"/>
                <a:gd name="connsiteY28" fmla="*/ 2196908 h 6239661"/>
                <a:gd name="connsiteX29" fmla="*/ 5070546 w 5187198"/>
                <a:gd name="connsiteY29" fmla="*/ 2267547 h 6239661"/>
                <a:gd name="connsiteX30" fmla="*/ 5092171 w 5187198"/>
                <a:gd name="connsiteY30" fmla="*/ 2338256 h 6239661"/>
                <a:gd name="connsiteX31" fmla="*/ 5110305 w 5187198"/>
                <a:gd name="connsiteY31" fmla="*/ 2409886 h 6239661"/>
                <a:gd name="connsiteX32" fmla="*/ 5186393 w 5187198"/>
                <a:gd name="connsiteY32" fmla="*/ 2992022 h 6239661"/>
                <a:gd name="connsiteX33" fmla="*/ 5149045 w 5187198"/>
                <a:gd name="connsiteY33" fmla="*/ 3571816 h 6239661"/>
                <a:gd name="connsiteX34" fmla="*/ 5126572 w 5187198"/>
                <a:gd name="connsiteY34" fmla="*/ 3714520 h 6239661"/>
                <a:gd name="connsiteX35" fmla="*/ 5099067 w 5187198"/>
                <a:gd name="connsiteY35" fmla="*/ 3856108 h 6239661"/>
                <a:gd name="connsiteX36" fmla="*/ 5095699 w 5187198"/>
                <a:gd name="connsiteY36" fmla="*/ 3873868 h 6239661"/>
                <a:gd name="connsiteX37" fmla="*/ 5091573 w 5187198"/>
                <a:gd name="connsiteY37" fmla="*/ 3891426 h 6239661"/>
                <a:gd name="connsiteX38" fmla="*/ 5083324 w 5187198"/>
                <a:gd name="connsiteY38" fmla="*/ 3926541 h 6239661"/>
                <a:gd name="connsiteX39" fmla="*/ 5067256 w 5187198"/>
                <a:gd name="connsiteY39" fmla="*/ 3996889 h 6239661"/>
                <a:gd name="connsiteX40" fmla="*/ 5059194 w 5187198"/>
                <a:gd name="connsiteY40" fmla="*/ 4032171 h 6239661"/>
                <a:gd name="connsiteX41" fmla="*/ 5049522 w 5187198"/>
                <a:gd name="connsiteY41" fmla="*/ 4067833 h 6239661"/>
                <a:gd name="connsiteX42" fmla="*/ 5040067 w 5187198"/>
                <a:gd name="connsiteY42" fmla="*/ 4103553 h 6239661"/>
                <a:gd name="connsiteX43" fmla="*/ 5028960 w 5187198"/>
                <a:gd name="connsiteY43" fmla="*/ 4138946 h 6239661"/>
                <a:gd name="connsiteX44" fmla="*/ 4917351 w 5187198"/>
                <a:gd name="connsiteY44" fmla="*/ 4417041 h 6239661"/>
                <a:gd name="connsiteX45" fmla="*/ 4756163 w 5187198"/>
                <a:gd name="connsiteY45" fmla="*/ 4676402 h 6239661"/>
                <a:gd name="connsiteX46" fmla="*/ 4322493 w 5187198"/>
                <a:gd name="connsiteY46" fmla="*/ 5105604 h 6239661"/>
                <a:gd name="connsiteX47" fmla="*/ 3840510 w 5187198"/>
                <a:gd name="connsiteY47" fmla="*/ 5429590 h 6239661"/>
                <a:gd name="connsiteX48" fmla="*/ 3606447 w 5187198"/>
                <a:gd name="connsiteY48" fmla="*/ 5572862 h 6239661"/>
                <a:gd name="connsiteX49" fmla="*/ 3488814 w 5187198"/>
                <a:gd name="connsiteY49" fmla="*/ 5647178 h 6239661"/>
                <a:gd name="connsiteX50" fmla="*/ 3365864 w 5187198"/>
                <a:gd name="connsiteY50" fmla="*/ 5722735 h 6239661"/>
                <a:gd name="connsiteX51" fmla="*/ 2839486 w 5187198"/>
                <a:gd name="connsiteY51" fmla="*/ 5999120 h 6239661"/>
                <a:gd name="connsiteX52" fmla="*/ 2242423 w 5187198"/>
                <a:gd name="connsiteY52" fmla="*/ 6192346 h 6239661"/>
                <a:gd name="connsiteX53" fmla="*/ 1589380 w 5187198"/>
                <a:gd name="connsiteY53" fmla="*/ 6230657 h 6239661"/>
                <a:gd name="connsiteX54" fmla="*/ 1548244 w 5187198"/>
                <a:gd name="connsiteY54" fmla="*/ 6226706 h 6239661"/>
                <a:gd name="connsiteX55" fmla="*/ 1507348 w 5187198"/>
                <a:gd name="connsiteY55" fmla="*/ 6221428 h 6239661"/>
                <a:gd name="connsiteX56" fmla="*/ 1466401 w 5187198"/>
                <a:gd name="connsiteY56" fmla="*/ 6215904 h 6239661"/>
                <a:gd name="connsiteX57" fmla="*/ 1425773 w 5187198"/>
                <a:gd name="connsiteY57" fmla="*/ 6209191 h 6239661"/>
                <a:gd name="connsiteX58" fmla="*/ 1344960 w 5187198"/>
                <a:gd name="connsiteY58" fmla="*/ 6193681 h 6239661"/>
                <a:gd name="connsiteX59" fmla="*/ 1265007 w 5187198"/>
                <a:gd name="connsiteY59" fmla="*/ 6175388 h 6239661"/>
                <a:gd name="connsiteX60" fmla="*/ 1225415 w 5187198"/>
                <a:gd name="connsiteY60" fmla="*/ 6165243 h 6239661"/>
                <a:gd name="connsiteX61" fmla="*/ 1186567 w 5187198"/>
                <a:gd name="connsiteY61" fmla="*/ 6154486 h 6239661"/>
                <a:gd name="connsiteX62" fmla="*/ 1111158 w 5187198"/>
                <a:gd name="connsiteY62" fmla="*/ 6130918 h 6239661"/>
                <a:gd name="connsiteX63" fmla="*/ 1035915 w 5187198"/>
                <a:gd name="connsiteY63" fmla="*/ 6107163 h 6239661"/>
                <a:gd name="connsiteX64" fmla="*/ 961579 w 5187198"/>
                <a:gd name="connsiteY64" fmla="*/ 6079594 h 6239661"/>
                <a:gd name="connsiteX65" fmla="*/ 395297 w 5187198"/>
                <a:gd name="connsiteY65" fmla="*/ 5792812 h 6239661"/>
                <a:gd name="connsiteX66" fmla="*/ 265239 w 5187198"/>
                <a:gd name="connsiteY66" fmla="*/ 5701511 h 6239661"/>
                <a:gd name="connsiteX67" fmla="*/ 233756 w 5187198"/>
                <a:gd name="connsiteY67" fmla="*/ 5677542 h 6239661"/>
                <a:gd name="connsiteX68" fmla="*/ 202800 w 5187198"/>
                <a:gd name="connsiteY68" fmla="*/ 5652902 h 6239661"/>
                <a:gd name="connsiteX69" fmla="*/ 140918 w 5187198"/>
                <a:gd name="connsiteY69" fmla="*/ 5603515 h 6239661"/>
                <a:gd name="connsiteX70" fmla="*/ 110625 w 5187198"/>
                <a:gd name="connsiteY70" fmla="*/ 5578127 h 6239661"/>
                <a:gd name="connsiteX71" fmla="*/ 95631 w 5187198"/>
                <a:gd name="connsiteY71" fmla="*/ 5565299 h 6239661"/>
                <a:gd name="connsiteX72" fmla="*/ 81966 w 5187198"/>
                <a:gd name="connsiteY72" fmla="*/ 5550973 h 6239661"/>
                <a:gd name="connsiteX73" fmla="*/ 27991 w 5187198"/>
                <a:gd name="connsiteY73" fmla="*/ 5493272 h 6239661"/>
                <a:gd name="connsiteX74" fmla="*/ 1454 w 5187198"/>
                <a:gd name="connsiteY74" fmla="*/ 5464252 h 6239661"/>
                <a:gd name="connsiteX75" fmla="*/ 0 w 5187198"/>
                <a:gd name="connsiteY75" fmla="*/ 5462518 h 6239661"/>
                <a:gd name="connsiteX76" fmla="*/ 0 w 5187198"/>
                <a:gd name="connsiteY76" fmla="*/ 4720187 h 6239661"/>
                <a:gd name="connsiteX77" fmla="*/ 109684 w 5187198"/>
                <a:gd name="connsiteY77" fmla="*/ 4836724 h 6239661"/>
                <a:gd name="connsiteX78" fmla="*/ 306959 w 5187198"/>
                <a:gd name="connsiteY78" fmla="*/ 5007200 h 6239661"/>
                <a:gd name="connsiteX79" fmla="*/ 358101 w 5187198"/>
                <a:gd name="connsiteY79" fmla="*/ 5046057 h 6239661"/>
                <a:gd name="connsiteX80" fmla="*/ 383328 w 5187198"/>
                <a:gd name="connsiteY80" fmla="*/ 5065684 h 6239661"/>
                <a:gd name="connsiteX81" fmla="*/ 409503 w 5187198"/>
                <a:gd name="connsiteY81" fmla="*/ 5083942 h 6239661"/>
                <a:gd name="connsiteX82" fmla="*/ 461889 w 5187198"/>
                <a:gd name="connsiteY82" fmla="*/ 5119888 h 6239661"/>
                <a:gd name="connsiteX83" fmla="*/ 474883 w 5187198"/>
                <a:gd name="connsiteY83" fmla="*/ 5128933 h 6239661"/>
                <a:gd name="connsiteX84" fmla="*/ 486410 w 5187198"/>
                <a:gd name="connsiteY84" fmla="*/ 5139557 h 6239661"/>
                <a:gd name="connsiteX85" fmla="*/ 510852 w 5187198"/>
                <a:gd name="connsiteY85" fmla="*/ 5159089 h 6239661"/>
                <a:gd name="connsiteX86" fmla="*/ 560653 w 5187198"/>
                <a:gd name="connsiteY86" fmla="*/ 5196893 h 6239661"/>
                <a:gd name="connsiteX87" fmla="*/ 585485 w 5187198"/>
                <a:gd name="connsiteY87" fmla="*/ 5215834 h 6239661"/>
                <a:gd name="connsiteX88" fmla="*/ 610707 w 5187198"/>
                <a:gd name="connsiteY88" fmla="*/ 5234185 h 6239661"/>
                <a:gd name="connsiteX89" fmla="*/ 714768 w 5187198"/>
                <a:gd name="connsiteY89" fmla="*/ 5303103 h 6239661"/>
                <a:gd name="connsiteX90" fmla="*/ 1166634 w 5187198"/>
                <a:gd name="connsiteY90" fmla="*/ 5513322 h 6239661"/>
                <a:gd name="connsiteX91" fmla="*/ 1225991 w 5187198"/>
                <a:gd name="connsiteY91" fmla="*/ 5533632 h 6239661"/>
                <a:gd name="connsiteX92" fmla="*/ 1286680 w 5187198"/>
                <a:gd name="connsiteY92" fmla="*/ 5550705 h 6239661"/>
                <a:gd name="connsiteX93" fmla="*/ 1347310 w 5187198"/>
                <a:gd name="connsiteY93" fmla="*/ 5567995 h 6239661"/>
                <a:gd name="connsiteX94" fmla="*/ 1377002 w 5187198"/>
                <a:gd name="connsiteY94" fmla="*/ 5575719 h 6239661"/>
                <a:gd name="connsiteX95" fmla="*/ 1406328 w 5187198"/>
                <a:gd name="connsiteY95" fmla="*/ 5582649 h 6239661"/>
                <a:gd name="connsiteX96" fmla="*/ 1465060 w 5187198"/>
                <a:gd name="connsiteY96" fmla="*/ 5594909 h 6239661"/>
                <a:gd name="connsiteX97" fmla="*/ 1523881 w 5187198"/>
                <a:gd name="connsiteY97" fmla="*/ 5605105 h 6239661"/>
                <a:gd name="connsiteX98" fmla="*/ 1553325 w 5187198"/>
                <a:gd name="connsiteY98" fmla="*/ 5609865 h 6239661"/>
                <a:gd name="connsiteX99" fmla="*/ 1582813 w 5187198"/>
                <a:gd name="connsiteY99" fmla="*/ 5613593 h 6239661"/>
                <a:gd name="connsiteX100" fmla="*/ 1612301 w 5187198"/>
                <a:gd name="connsiteY100" fmla="*/ 5617321 h 6239661"/>
                <a:gd name="connsiteX101" fmla="*/ 1641863 w 5187198"/>
                <a:gd name="connsiteY101" fmla="*/ 5619910 h 6239661"/>
                <a:gd name="connsiteX102" fmla="*/ 2117508 w 5187198"/>
                <a:gd name="connsiteY102" fmla="*/ 5595156 h 6239661"/>
                <a:gd name="connsiteX103" fmla="*/ 2597368 w 5187198"/>
                <a:gd name="connsiteY103" fmla="*/ 5447381 h 6239661"/>
                <a:gd name="connsiteX104" fmla="*/ 3082968 w 5187198"/>
                <a:gd name="connsiteY104" fmla="*/ 5223245 h 6239661"/>
                <a:gd name="connsiteX105" fmla="*/ 3334855 w 5187198"/>
                <a:gd name="connsiteY105" fmla="*/ 5097383 h 6239661"/>
                <a:gd name="connsiteX106" fmla="*/ 3599509 w 5187198"/>
                <a:gd name="connsiteY106" fmla="*/ 4976217 h 6239661"/>
                <a:gd name="connsiteX107" fmla="*/ 4112002 w 5187198"/>
                <a:gd name="connsiteY107" fmla="*/ 4766359 h 6239661"/>
                <a:gd name="connsiteX108" fmla="*/ 4348983 w 5187198"/>
                <a:gd name="connsiteY108" fmla="*/ 4649833 h 6239661"/>
                <a:gd name="connsiteX109" fmla="*/ 4560505 w 5187198"/>
                <a:gd name="connsiteY109" fmla="*/ 4501564 h 6239661"/>
                <a:gd name="connsiteX110" fmla="*/ 4731963 w 5187198"/>
                <a:gd name="connsiteY110" fmla="*/ 4309870 h 6239661"/>
                <a:gd name="connsiteX111" fmla="*/ 4852344 w 5187198"/>
                <a:gd name="connsiteY111" fmla="*/ 4078640 h 6239661"/>
                <a:gd name="connsiteX112" fmla="*/ 4863972 w 5187198"/>
                <a:gd name="connsiteY112" fmla="*/ 4047790 h 6239661"/>
                <a:gd name="connsiteX113" fmla="*/ 4874144 w 5187198"/>
                <a:gd name="connsiteY113" fmla="*/ 4016320 h 6239661"/>
                <a:gd name="connsiteX114" fmla="*/ 4884127 w 5187198"/>
                <a:gd name="connsiteY114" fmla="*/ 3984682 h 6239661"/>
                <a:gd name="connsiteX115" fmla="*/ 4892800 w 5187198"/>
                <a:gd name="connsiteY115" fmla="*/ 3951883 h 6239661"/>
                <a:gd name="connsiteX116" fmla="*/ 4909526 w 5187198"/>
                <a:gd name="connsiteY116" fmla="*/ 3886001 h 6239661"/>
                <a:gd name="connsiteX117" fmla="*/ 4917687 w 5187198"/>
                <a:gd name="connsiteY117" fmla="*/ 3852948 h 6239661"/>
                <a:gd name="connsiteX118" fmla="*/ 4921768 w 5187198"/>
                <a:gd name="connsiteY118" fmla="*/ 3836422 h 6239661"/>
                <a:gd name="connsiteX119" fmla="*/ 4924845 w 5187198"/>
                <a:gd name="connsiteY119" fmla="*/ 3819742 h 6239661"/>
                <a:gd name="connsiteX120" fmla="*/ 4948230 w 5187198"/>
                <a:gd name="connsiteY120" fmla="*/ 3685744 h 6239661"/>
                <a:gd name="connsiteX121" fmla="*/ 4962782 w 5187198"/>
                <a:gd name="connsiteY121" fmla="*/ 3550540 h 6239661"/>
                <a:gd name="connsiteX122" fmla="*/ 4939468 w 5187198"/>
                <a:gd name="connsiteY122" fmla="*/ 3010249 h 6239661"/>
                <a:gd name="connsiteX123" fmla="*/ 4816901 w 5187198"/>
                <a:gd name="connsiteY123" fmla="*/ 2488224 h 6239661"/>
                <a:gd name="connsiteX124" fmla="*/ 4797005 w 5187198"/>
                <a:gd name="connsiteY124" fmla="*/ 2424470 h 6239661"/>
                <a:gd name="connsiteX125" fmla="*/ 4774433 w 5187198"/>
                <a:gd name="connsiteY125" fmla="*/ 2361620 h 6239661"/>
                <a:gd name="connsiteX126" fmla="*/ 4752459 w 5187198"/>
                <a:gd name="connsiteY126" fmla="*/ 2298700 h 6239661"/>
                <a:gd name="connsiteX127" fmla="*/ 4728083 w 5187198"/>
                <a:gd name="connsiteY127" fmla="*/ 2236526 h 6239661"/>
                <a:gd name="connsiteX128" fmla="*/ 4704471 w 5187198"/>
                <a:gd name="connsiteY128" fmla="*/ 2174095 h 6239661"/>
                <a:gd name="connsiteX129" fmla="*/ 4678399 w 5187198"/>
                <a:gd name="connsiteY129" fmla="*/ 2112626 h 6239661"/>
                <a:gd name="connsiteX130" fmla="*/ 4652601 w 5187198"/>
                <a:gd name="connsiteY130" fmla="*/ 2050999 h 6239661"/>
                <a:gd name="connsiteX131" fmla="*/ 4624205 w 5187198"/>
                <a:gd name="connsiteY131" fmla="*/ 1990415 h 6239661"/>
                <a:gd name="connsiteX132" fmla="*/ 4595398 w 5187198"/>
                <a:gd name="connsiteY132" fmla="*/ 1930069 h 6239661"/>
                <a:gd name="connsiteX133" fmla="*/ 4563827 w 5187198"/>
                <a:gd name="connsiteY133" fmla="*/ 1870952 h 6239661"/>
                <a:gd name="connsiteX134" fmla="*/ 4531433 w 5187198"/>
                <a:gd name="connsiteY134" fmla="*/ 1812311 h 6239661"/>
                <a:gd name="connsiteX135" fmla="*/ 4523315 w 5187198"/>
                <a:gd name="connsiteY135" fmla="*/ 1797616 h 6239661"/>
                <a:gd name="connsiteX136" fmla="*/ 4514482 w 5187198"/>
                <a:gd name="connsiteY136" fmla="*/ 1783425 h 6239661"/>
                <a:gd name="connsiteX137" fmla="*/ 4496845 w 5187198"/>
                <a:gd name="connsiteY137" fmla="*/ 1754936 h 6239661"/>
                <a:gd name="connsiteX138" fmla="*/ 4461463 w 5187198"/>
                <a:gd name="connsiteY138" fmla="*/ 1697929 h 6239661"/>
                <a:gd name="connsiteX139" fmla="*/ 4452660 w 5187198"/>
                <a:gd name="connsiteY139" fmla="*/ 1683629 h 6239661"/>
                <a:gd name="connsiteX140" fmla="*/ 4443141 w 5187198"/>
                <a:gd name="connsiteY140" fmla="*/ 1669834 h 6239661"/>
                <a:gd name="connsiteX141" fmla="*/ 4424241 w 5187198"/>
                <a:gd name="connsiteY141" fmla="*/ 1642166 h 6239661"/>
                <a:gd name="connsiteX142" fmla="*/ 4346886 w 5187198"/>
                <a:gd name="connsiteY142" fmla="*/ 1532412 h 6239661"/>
                <a:gd name="connsiteX143" fmla="*/ 3985497 w 5187198"/>
                <a:gd name="connsiteY143" fmla="*/ 1134649 h 6239661"/>
                <a:gd name="connsiteX144" fmla="*/ 3545665 w 5187198"/>
                <a:gd name="connsiteY144" fmla="*/ 825877 h 6239661"/>
                <a:gd name="connsiteX145" fmla="*/ 3486190 w 5187198"/>
                <a:gd name="connsiteY145" fmla="*/ 794756 h 6239661"/>
                <a:gd name="connsiteX146" fmla="*/ 3426182 w 5187198"/>
                <a:gd name="connsiteY146" fmla="*/ 764765 h 6239661"/>
                <a:gd name="connsiteX147" fmla="*/ 3365044 w 5187198"/>
                <a:gd name="connsiteY147" fmla="*/ 737255 h 6239661"/>
                <a:gd name="connsiteX148" fmla="*/ 3334529 w 5187198"/>
                <a:gd name="connsiteY148" fmla="*/ 723514 h 6239661"/>
                <a:gd name="connsiteX149" fmla="*/ 3303733 w 5187198"/>
                <a:gd name="connsiteY149" fmla="*/ 710395 h 6239661"/>
                <a:gd name="connsiteX150" fmla="*/ 3179033 w 5187198"/>
                <a:gd name="connsiteY150" fmla="*/ 662259 h 6239661"/>
                <a:gd name="connsiteX151" fmla="*/ 3052408 w 5187198"/>
                <a:gd name="connsiteY151" fmla="*/ 620447 h 6239661"/>
                <a:gd name="connsiteX152" fmla="*/ 2924325 w 5187198"/>
                <a:gd name="connsiteY152" fmla="*/ 584505 h 6239661"/>
                <a:gd name="connsiteX153" fmla="*/ 2859667 w 5187198"/>
                <a:gd name="connsiteY153" fmla="*/ 569266 h 6239661"/>
                <a:gd name="connsiteX154" fmla="*/ 2795226 w 5187198"/>
                <a:gd name="connsiteY154" fmla="*/ 554085 h 6239661"/>
                <a:gd name="connsiteX155" fmla="*/ 2729702 w 5187198"/>
                <a:gd name="connsiteY155" fmla="*/ 540354 h 6239661"/>
                <a:gd name="connsiteX156" fmla="*/ 2663758 w 5187198"/>
                <a:gd name="connsiteY156" fmla="*/ 527322 h 6239661"/>
                <a:gd name="connsiteX157" fmla="*/ 2630927 w 5187198"/>
                <a:gd name="connsiteY157" fmla="*/ 520495 h 6239661"/>
                <a:gd name="connsiteX158" fmla="*/ 2597965 w 5187198"/>
                <a:gd name="connsiteY158" fmla="*/ 515024 h 6239661"/>
                <a:gd name="connsiteX159" fmla="*/ 2532205 w 5187198"/>
                <a:gd name="connsiteY159" fmla="*/ 503895 h 6239661"/>
                <a:gd name="connsiteX160" fmla="*/ 2010064 w 5187198"/>
                <a:gd name="connsiteY160" fmla="*/ 452552 h 6239661"/>
                <a:gd name="connsiteX161" fmla="*/ 1494552 w 5187198"/>
                <a:gd name="connsiteY161" fmla="*/ 485055 h 6239661"/>
                <a:gd name="connsiteX162" fmla="*/ 1366896 w 5187198"/>
                <a:gd name="connsiteY162" fmla="*/ 509389 h 6239661"/>
                <a:gd name="connsiteX163" fmla="*/ 1240175 w 5187198"/>
                <a:gd name="connsiteY163" fmla="*/ 541045 h 6239661"/>
                <a:gd name="connsiteX164" fmla="*/ 1177438 w 5187198"/>
                <a:gd name="connsiteY164" fmla="*/ 560170 h 6239661"/>
                <a:gd name="connsiteX165" fmla="*/ 1145987 w 5187198"/>
                <a:gd name="connsiteY165" fmla="*/ 569826 h 6239661"/>
                <a:gd name="connsiteX166" fmla="*/ 1130315 w 5187198"/>
                <a:gd name="connsiteY166" fmla="*/ 574669 h 6239661"/>
                <a:gd name="connsiteX167" fmla="*/ 1114873 w 5187198"/>
                <a:gd name="connsiteY167" fmla="*/ 580384 h 6239661"/>
                <a:gd name="connsiteX168" fmla="*/ 1052839 w 5187198"/>
                <a:gd name="connsiteY168" fmla="*/ 602943 h 6239661"/>
                <a:gd name="connsiteX169" fmla="*/ 991135 w 5187198"/>
                <a:gd name="connsiteY169" fmla="*/ 626866 h 6239661"/>
                <a:gd name="connsiteX170" fmla="*/ 930179 w 5187198"/>
                <a:gd name="connsiteY170" fmla="*/ 653191 h 6239661"/>
                <a:gd name="connsiteX171" fmla="*/ 869768 w 5187198"/>
                <a:gd name="connsiteY171" fmla="*/ 680937 h 6239661"/>
                <a:gd name="connsiteX172" fmla="*/ 810085 w 5187198"/>
                <a:gd name="connsiteY172" fmla="*/ 710734 h 6239661"/>
                <a:gd name="connsiteX173" fmla="*/ 751220 w 5187198"/>
                <a:gd name="connsiteY173" fmla="*/ 741794 h 6239661"/>
                <a:gd name="connsiteX174" fmla="*/ 532669 w 5187198"/>
                <a:gd name="connsiteY174" fmla="*/ 881688 h 6239661"/>
                <a:gd name="connsiteX175" fmla="*/ 354185 w 5187198"/>
                <a:gd name="connsiteY175" fmla="*/ 1050286 h 6239661"/>
                <a:gd name="connsiteX176" fmla="*/ 315980 w 5187198"/>
                <a:gd name="connsiteY176" fmla="*/ 1098125 h 6239661"/>
                <a:gd name="connsiteX177" fmla="*/ 280345 w 5187198"/>
                <a:gd name="connsiteY177" fmla="*/ 1149782 h 6239661"/>
                <a:gd name="connsiteX178" fmla="*/ 245890 w 5187198"/>
                <a:gd name="connsiteY178" fmla="*/ 1203959 h 6239661"/>
                <a:gd name="connsiteX179" fmla="*/ 212162 w 5187198"/>
                <a:gd name="connsiteY179" fmla="*/ 1260184 h 6239661"/>
                <a:gd name="connsiteX180" fmla="*/ 80716 w 5187198"/>
                <a:gd name="connsiteY180" fmla="*/ 1502476 h 6239661"/>
                <a:gd name="connsiteX181" fmla="*/ 0 w 5187198"/>
                <a:gd name="connsiteY181" fmla="*/ 1648841 h 6239661"/>
                <a:gd name="connsiteX182" fmla="*/ 0 w 5187198"/>
                <a:gd name="connsiteY182" fmla="*/ 954863 h 6239661"/>
                <a:gd name="connsiteX183" fmla="*/ 43491 w 5187198"/>
                <a:gd name="connsiteY183" fmla="*/ 895513 h 6239661"/>
                <a:gd name="connsiteX184" fmla="*/ 93923 w 5187198"/>
                <a:gd name="connsiteY184" fmla="*/ 834489 h 6239661"/>
                <a:gd name="connsiteX185" fmla="*/ 323465 w 5187198"/>
                <a:gd name="connsiteY185" fmla="*/ 617671 h 6239661"/>
                <a:gd name="connsiteX186" fmla="*/ 574777 w 5187198"/>
                <a:gd name="connsiteY186" fmla="*/ 446794 h 6239661"/>
                <a:gd name="connsiteX187" fmla="*/ 638943 w 5187198"/>
                <a:gd name="connsiteY187" fmla="*/ 408925 h 6239661"/>
                <a:gd name="connsiteX188" fmla="*/ 703505 w 5187198"/>
                <a:gd name="connsiteY188" fmla="*/ 371742 h 6239661"/>
                <a:gd name="connsiteX189" fmla="*/ 769262 w 5187198"/>
                <a:gd name="connsiteY189" fmla="*/ 336154 h 6239661"/>
                <a:gd name="connsiteX190" fmla="*/ 835552 w 5187198"/>
                <a:gd name="connsiteY190" fmla="*/ 301173 h 6239661"/>
                <a:gd name="connsiteX191" fmla="*/ 902979 w 5187198"/>
                <a:gd name="connsiteY191" fmla="*/ 268004 h 6239661"/>
                <a:gd name="connsiteX192" fmla="*/ 971127 w 5187198"/>
                <a:gd name="connsiteY192" fmla="*/ 235607 h 6239661"/>
                <a:gd name="connsiteX193" fmla="*/ 988238 w 5187198"/>
                <a:gd name="connsiteY193" fmla="*/ 227556 h 6239661"/>
                <a:gd name="connsiteX194" fmla="*/ 1005744 w 5187198"/>
                <a:gd name="connsiteY194" fmla="*/ 220191 h 6239661"/>
                <a:gd name="connsiteX195" fmla="*/ 1040729 w 5187198"/>
                <a:gd name="connsiteY195" fmla="*/ 205569 h 6239661"/>
                <a:gd name="connsiteX196" fmla="*/ 1110835 w 5187198"/>
                <a:gd name="connsiteY196" fmla="*/ 176248 h 6239661"/>
                <a:gd name="connsiteX197" fmla="*/ 1254256 w 5187198"/>
                <a:gd name="connsiteY197" fmla="*/ 123796 h 6239661"/>
                <a:gd name="connsiteX198" fmla="*/ 1401310 w 5187198"/>
                <a:gd name="connsiteY198" fmla="*/ 79852 h 6239661"/>
                <a:gd name="connsiteX199" fmla="*/ 2011811 w 5187198"/>
                <a:gd name="connsiteY199" fmla="*/ 4 h 62396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Lst>
              <a:rect l="l" t="t" r="r" b="b"/>
              <a:pathLst>
                <a:path w="5187198" h="6239661">
                  <a:moveTo>
                    <a:pt x="2011811" y="4"/>
                  </a:moveTo>
                  <a:cubicBezTo>
                    <a:pt x="2217306" y="120"/>
                    <a:pt x="2420903" y="25925"/>
                    <a:pt x="2617011" y="70590"/>
                  </a:cubicBezTo>
                  <a:lnTo>
                    <a:pt x="2690321" y="88146"/>
                  </a:lnTo>
                  <a:lnTo>
                    <a:pt x="2726863" y="97127"/>
                  </a:lnTo>
                  <a:lnTo>
                    <a:pt x="2762951" y="107375"/>
                  </a:lnTo>
                  <a:lnTo>
                    <a:pt x="2834843" y="128493"/>
                  </a:lnTo>
                  <a:cubicBezTo>
                    <a:pt x="2858788" y="135605"/>
                    <a:pt x="2882632" y="142226"/>
                    <a:pt x="2906574" y="151076"/>
                  </a:cubicBezTo>
                  <a:cubicBezTo>
                    <a:pt x="2954475" y="167852"/>
                    <a:pt x="3002363" y="183813"/>
                    <a:pt x="3049504" y="202124"/>
                  </a:cubicBezTo>
                  <a:lnTo>
                    <a:pt x="3189518" y="260159"/>
                  </a:lnTo>
                  <a:lnTo>
                    <a:pt x="3326048" y="325143"/>
                  </a:lnTo>
                  <a:cubicBezTo>
                    <a:pt x="3370687" y="348464"/>
                    <a:pt x="3414908" y="372485"/>
                    <a:pt x="3459166" y="395936"/>
                  </a:cubicBezTo>
                  <a:cubicBezTo>
                    <a:pt x="3502947" y="420302"/>
                    <a:pt x="3545491" y="447118"/>
                    <a:pt x="3588578" y="472343"/>
                  </a:cubicBezTo>
                  <a:cubicBezTo>
                    <a:pt x="3610346" y="484551"/>
                    <a:pt x="3630797" y="499072"/>
                    <a:pt x="3651864" y="512600"/>
                  </a:cubicBezTo>
                  <a:lnTo>
                    <a:pt x="3714514" y="553499"/>
                  </a:lnTo>
                  <a:cubicBezTo>
                    <a:pt x="3880005" y="664844"/>
                    <a:pt x="4036083" y="788388"/>
                    <a:pt x="4181221" y="922912"/>
                  </a:cubicBezTo>
                  <a:cubicBezTo>
                    <a:pt x="4326221" y="1057515"/>
                    <a:pt x="4461955" y="1202038"/>
                    <a:pt x="4582963" y="1358264"/>
                  </a:cubicBezTo>
                  <a:cubicBezTo>
                    <a:pt x="4614206" y="1396543"/>
                    <a:pt x="4642091" y="1437400"/>
                    <a:pt x="4670721" y="1477644"/>
                  </a:cubicBezTo>
                  <a:cubicBezTo>
                    <a:pt x="4700172" y="1517414"/>
                    <a:pt x="4725864" y="1559538"/>
                    <a:pt x="4752378" y="1601187"/>
                  </a:cubicBezTo>
                  <a:lnTo>
                    <a:pt x="4772168" y="1632456"/>
                  </a:lnTo>
                  <a:lnTo>
                    <a:pt x="4782117" y="1648104"/>
                  </a:lnTo>
                  <a:lnTo>
                    <a:pt x="4791381" y="1664150"/>
                  </a:lnTo>
                  <a:lnTo>
                    <a:pt x="4828190" y="1728379"/>
                  </a:lnTo>
                  <a:cubicBezTo>
                    <a:pt x="4840266" y="1749930"/>
                    <a:pt x="4853470" y="1770740"/>
                    <a:pt x="4864832" y="1792796"/>
                  </a:cubicBezTo>
                  <a:lnTo>
                    <a:pt x="4899201" y="1858342"/>
                  </a:lnTo>
                  <a:cubicBezTo>
                    <a:pt x="4910484" y="1880260"/>
                    <a:pt x="4922532" y="1901920"/>
                    <a:pt x="4933266" y="1924155"/>
                  </a:cubicBezTo>
                  <a:lnTo>
                    <a:pt x="4964403" y="1991384"/>
                  </a:lnTo>
                  <a:cubicBezTo>
                    <a:pt x="4974618" y="2013829"/>
                    <a:pt x="4985323" y="2036171"/>
                    <a:pt x="4995019" y="2058823"/>
                  </a:cubicBezTo>
                  <a:lnTo>
                    <a:pt x="5021999" y="2127723"/>
                  </a:lnTo>
                  <a:lnTo>
                    <a:pt x="5048321" y="2196908"/>
                  </a:lnTo>
                  <a:lnTo>
                    <a:pt x="5070546" y="2267547"/>
                  </a:lnTo>
                  <a:cubicBezTo>
                    <a:pt x="5078054" y="2291004"/>
                    <a:pt x="5085044" y="2314670"/>
                    <a:pt x="5092171" y="2338256"/>
                  </a:cubicBezTo>
                  <a:cubicBezTo>
                    <a:pt x="5098670" y="2362023"/>
                    <a:pt x="5104296" y="2386019"/>
                    <a:pt x="5110305" y="2409886"/>
                  </a:cubicBezTo>
                  <a:cubicBezTo>
                    <a:pt x="5158097" y="2600976"/>
                    <a:pt x="5182068" y="2797044"/>
                    <a:pt x="5186393" y="2992022"/>
                  </a:cubicBezTo>
                  <a:cubicBezTo>
                    <a:pt x="5191013" y="3187195"/>
                    <a:pt x="5175397" y="3380886"/>
                    <a:pt x="5149045" y="3571816"/>
                  </a:cubicBezTo>
                  <a:cubicBezTo>
                    <a:pt x="5141154" y="3619431"/>
                    <a:pt x="5133539" y="3666889"/>
                    <a:pt x="5126572" y="3714520"/>
                  </a:cubicBezTo>
                  <a:cubicBezTo>
                    <a:pt x="5117276" y="3761759"/>
                    <a:pt x="5107793" y="3808831"/>
                    <a:pt x="5099067" y="3856108"/>
                  </a:cubicBezTo>
                  <a:lnTo>
                    <a:pt x="5095699" y="3873868"/>
                  </a:lnTo>
                  <a:lnTo>
                    <a:pt x="5091573" y="3891426"/>
                  </a:lnTo>
                  <a:lnTo>
                    <a:pt x="5083324" y="3926541"/>
                  </a:lnTo>
                  <a:lnTo>
                    <a:pt x="5067256" y="3996889"/>
                  </a:lnTo>
                  <a:cubicBezTo>
                    <a:pt x="5064451" y="4008657"/>
                    <a:pt x="5062244" y="4020353"/>
                    <a:pt x="5059194" y="4032171"/>
                  </a:cubicBezTo>
                  <a:lnTo>
                    <a:pt x="5049522" y="4067833"/>
                  </a:lnTo>
                  <a:lnTo>
                    <a:pt x="5040067" y="4103553"/>
                  </a:lnTo>
                  <a:cubicBezTo>
                    <a:pt x="5036554" y="4115363"/>
                    <a:pt x="5032689" y="4127194"/>
                    <a:pt x="5028960" y="4138946"/>
                  </a:cubicBezTo>
                  <a:cubicBezTo>
                    <a:pt x="4999693" y="4233462"/>
                    <a:pt x="4962869" y="4326764"/>
                    <a:pt x="4917351" y="4417041"/>
                  </a:cubicBezTo>
                  <a:cubicBezTo>
                    <a:pt x="4871860" y="4507209"/>
                    <a:pt x="4817597" y="4594215"/>
                    <a:pt x="4756163" y="4676402"/>
                  </a:cubicBezTo>
                  <a:cubicBezTo>
                    <a:pt x="4632803" y="4840875"/>
                    <a:pt x="4480597" y="4982783"/>
                    <a:pt x="4322493" y="5105604"/>
                  </a:cubicBezTo>
                  <a:cubicBezTo>
                    <a:pt x="4163928" y="5228420"/>
                    <a:pt x="3999564" y="5332640"/>
                    <a:pt x="3840510" y="5429590"/>
                  </a:cubicBezTo>
                  <a:cubicBezTo>
                    <a:pt x="3760954" y="5478172"/>
                    <a:pt x="3682353" y="5524924"/>
                    <a:pt x="3606447" y="5572862"/>
                  </a:cubicBezTo>
                  <a:lnTo>
                    <a:pt x="3488814" y="5647178"/>
                  </a:lnTo>
                  <a:cubicBezTo>
                    <a:pt x="3448270" y="5672597"/>
                    <a:pt x="3407323" y="5697792"/>
                    <a:pt x="3365864" y="5722735"/>
                  </a:cubicBezTo>
                  <a:cubicBezTo>
                    <a:pt x="3200163" y="5822424"/>
                    <a:pt x="3026125" y="5917328"/>
                    <a:pt x="2839486" y="5999120"/>
                  </a:cubicBezTo>
                  <a:cubicBezTo>
                    <a:pt x="2653201" y="6080891"/>
                    <a:pt x="2453560" y="6149344"/>
                    <a:pt x="2242423" y="6192346"/>
                  </a:cubicBezTo>
                  <a:cubicBezTo>
                    <a:pt x="2031719" y="6235463"/>
                    <a:pt x="1808952" y="6251353"/>
                    <a:pt x="1589380" y="6230657"/>
                  </a:cubicBezTo>
                  <a:lnTo>
                    <a:pt x="1548244" y="6226706"/>
                  </a:lnTo>
                  <a:cubicBezTo>
                    <a:pt x="1534528" y="6225117"/>
                    <a:pt x="1520898" y="6223203"/>
                    <a:pt x="1507348" y="6221428"/>
                  </a:cubicBezTo>
                  <a:lnTo>
                    <a:pt x="1466401" y="6215904"/>
                  </a:lnTo>
                  <a:cubicBezTo>
                    <a:pt x="1452772" y="6213991"/>
                    <a:pt x="1439316" y="6211428"/>
                    <a:pt x="1425773" y="6209191"/>
                  </a:cubicBezTo>
                  <a:cubicBezTo>
                    <a:pt x="1398775" y="6204391"/>
                    <a:pt x="1371610" y="6199779"/>
                    <a:pt x="1344960" y="6193681"/>
                  </a:cubicBezTo>
                  <a:cubicBezTo>
                    <a:pt x="1318251" y="6187799"/>
                    <a:pt x="1291260" y="6182538"/>
                    <a:pt x="1265007" y="6175388"/>
                  </a:cubicBezTo>
                  <a:lnTo>
                    <a:pt x="1225415" y="6165243"/>
                  </a:lnTo>
                  <a:cubicBezTo>
                    <a:pt x="1212163" y="6161924"/>
                    <a:pt x="1198939" y="6158496"/>
                    <a:pt x="1186567" y="6154486"/>
                  </a:cubicBezTo>
                  <a:lnTo>
                    <a:pt x="1111158" y="6130918"/>
                  </a:lnTo>
                  <a:lnTo>
                    <a:pt x="1035915" y="6107163"/>
                  </a:lnTo>
                  <a:cubicBezTo>
                    <a:pt x="1010846" y="6099055"/>
                    <a:pt x="986357" y="6088784"/>
                    <a:pt x="961579" y="6079594"/>
                  </a:cubicBezTo>
                  <a:cubicBezTo>
                    <a:pt x="763709" y="6005594"/>
                    <a:pt x="572401" y="5909703"/>
                    <a:pt x="395297" y="5792812"/>
                  </a:cubicBezTo>
                  <a:lnTo>
                    <a:pt x="265239" y="5701511"/>
                  </a:lnTo>
                  <a:cubicBezTo>
                    <a:pt x="254227" y="5694155"/>
                    <a:pt x="244103" y="5685646"/>
                    <a:pt x="233756" y="5677542"/>
                  </a:cubicBezTo>
                  <a:lnTo>
                    <a:pt x="202800" y="5652902"/>
                  </a:lnTo>
                  <a:lnTo>
                    <a:pt x="140918" y="5603515"/>
                  </a:lnTo>
                  <a:cubicBezTo>
                    <a:pt x="130598" y="5595302"/>
                    <a:pt x="120280" y="5587089"/>
                    <a:pt x="110625" y="5578127"/>
                  </a:cubicBezTo>
                  <a:cubicBezTo>
                    <a:pt x="105647" y="5573779"/>
                    <a:pt x="100444" y="5569834"/>
                    <a:pt x="95631" y="5565299"/>
                  </a:cubicBezTo>
                  <a:cubicBezTo>
                    <a:pt x="90955" y="5560684"/>
                    <a:pt x="86505" y="5555666"/>
                    <a:pt x="81966" y="5550973"/>
                  </a:cubicBezTo>
                  <a:lnTo>
                    <a:pt x="27991" y="5493272"/>
                  </a:lnTo>
                  <a:cubicBezTo>
                    <a:pt x="19109" y="5483589"/>
                    <a:pt x="9758" y="5474359"/>
                    <a:pt x="1454" y="5464252"/>
                  </a:cubicBezTo>
                  <a:lnTo>
                    <a:pt x="0" y="5462518"/>
                  </a:lnTo>
                  <a:lnTo>
                    <a:pt x="0" y="4720187"/>
                  </a:lnTo>
                  <a:lnTo>
                    <a:pt x="109684" y="4836724"/>
                  </a:lnTo>
                  <a:cubicBezTo>
                    <a:pt x="173316" y="4897375"/>
                    <a:pt x="239447" y="4954160"/>
                    <a:pt x="306959" y="5007200"/>
                  </a:cubicBezTo>
                  <a:lnTo>
                    <a:pt x="358101" y="5046057"/>
                  </a:lnTo>
                  <a:lnTo>
                    <a:pt x="383328" y="5065684"/>
                  </a:lnTo>
                  <a:cubicBezTo>
                    <a:pt x="391637" y="5072316"/>
                    <a:pt x="400805" y="5077902"/>
                    <a:pt x="409503" y="5083942"/>
                  </a:cubicBezTo>
                  <a:lnTo>
                    <a:pt x="461889" y="5119888"/>
                  </a:lnTo>
                  <a:cubicBezTo>
                    <a:pt x="466184" y="5122893"/>
                    <a:pt x="470616" y="5125820"/>
                    <a:pt x="474883" y="5128933"/>
                  </a:cubicBezTo>
                  <a:cubicBezTo>
                    <a:pt x="478982" y="5132235"/>
                    <a:pt x="482476" y="5136069"/>
                    <a:pt x="486410" y="5139557"/>
                  </a:cubicBezTo>
                  <a:cubicBezTo>
                    <a:pt x="494140" y="5146613"/>
                    <a:pt x="502565" y="5152812"/>
                    <a:pt x="510852" y="5159089"/>
                  </a:cubicBezTo>
                  <a:lnTo>
                    <a:pt x="560653" y="5196893"/>
                  </a:lnTo>
                  <a:lnTo>
                    <a:pt x="585485" y="5215834"/>
                  </a:lnTo>
                  <a:cubicBezTo>
                    <a:pt x="593773" y="5222111"/>
                    <a:pt x="601864" y="5228685"/>
                    <a:pt x="610707" y="5234185"/>
                  </a:cubicBezTo>
                  <a:lnTo>
                    <a:pt x="714768" y="5303103"/>
                  </a:lnTo>
                  <a:cubicBezTo>
                    <a:pt x="856162" y="5390603"/>
                    <a:pt x="1008099" y="5459947"/>
                    <a:pt x="1166634" y="5513322"/>
                  </a:cubicBezTo>
                  <a:cubicBezTo>
                    <a:pt x="1186540" y="5519932"/>
                    <a:pt x="1205774" y="5527751"/>
                    <a:pt x="1225991" y="5533632"/>
                  </a:cubicBezTo>
                  <a:lnTo>
                    <a:pt x="1286680" y="5550705"/>
                  </a:lnTo>
                  <a:lnTo>
                    <a:pt x="1347310" y="5567995"/>
                  </a:lnTo>
                  <a:cubicBezTo>
                    <a:pt x="1357469" y="5571180"/>
                    <a:pt x="1367261" y="5573572"/>
                    <a:pt x="1377002" y="5575719"/>
                  </a:cubicBezTo>
                  <a:lnTo>
                    <a:pt x="1406328" y="5582649"/>
                  </a:lnTo>
                  <a:cubicBezTo>
                    <a:pt x="1425825" y="5587757"/>
                    <a:pt x="1445490" y="5590939"/>
                    <a:pt x="1465060" y="5594909"/>
                  </a:cubicBezTo>
                  <a:cubicBezTo>
                    <a:pt x="1484652" y="5599231"/>
                    <a:pt x="1504324" y="5601952"/>
                    <a:pt x="1523881" y="5605105"/>
                  </a:cubicBezTo>
                  <a:cubicBezTo>
                    <a:pt x="1533660" y="5606682"/>
                    <a:pt x="1543460" y="5608613"/>
                    <a:pt x="1553325" y="5609865"/>
                  </a:cubicBezTo>
                  <a:lnTo>
                    <a:pt x="1582813" y="5613593"/>
                  </a:lnTo>
                  <a:lnTo>
                    <a:pt x="1612301" y="5617321"/>
                  </a:lnTo>
                  <a:lnTo>
                    <a:pt x="1641863" y="5619910"/>
                  </a:lnTo>
                  <a:cubicBezTo>
                    <a:pt x="1799348" y="5633940"/>
                    <a:pt x="1957913" y="5625770"/>
                    <a:pt x="2117508" y="5595156"/>
                  </a:cubicBezTo>
                  <a:cubicBezTo>
                    <a:pt x="2277124" y="5564895"/>
                    <a:pt x="2437004" y="5512449"/>
                    <a:pt x="2597368" y="5447381"/>
                  </a:cubicBezTo>
                  <a:cubicBezTo>
                    <a:pt x="2757791" y="5382096"/>
                    <a:pt x="2918855" y="5304464"/>
                    <a:pt x="3082968" y="5223245"/>
                  </a:cubicBezTo>
                  <a:lnTo>
                    <a:pt x="3334855" y="5097383"/>
                  </a:lnTo>
                  <a:cubicBezTo>
                    <a:pt x="3423528" y="5054142"/>
                    <a:pt x="3511773" y="5013798"/>
                    <a:pt x="3599509" y="4976217"/>
                  </a:cubicBezTo>
                  <a:cubicBezTo>
                    <a:pt x="3774960" y="4900701"/>
                    <a:pt x="3948276" y="4837481"/>
                    <a:pt x="4112002" y="4766359"/>
                  </a:cubicBezTo>
                  <a:cubicBezTo>
                    <a:pt x="4193972" y="4730827"/>
                    <a:pt x="4273429" y="4692997"/>
                    <a:pt x="4348983" y="4649833"/>
                  </a:cubicBezTo>
                  <a:cubicBezTo>
                    <a:pt x="4424508" y="4606778"/>
                    <a:pt x="4496050" y="4558250"/>
                    <a:pt x="4560505" y="4501564"/>
                  </a:cubicBezTo>
                  <a:cubicBezTo>
                    <a:pt x="4625198" y="4445289"/>
                    <a:pt x="4682991" y="4381021"/>
                    <a:pt x="4731963" y="4309870"/>
                  </a:cubicBezTo>
                  <a:cubicBezTo>
                    <a:pt x="4781043" y="4238747"/>
                    <a:pt x="4821275" y="4160848"/>
                    <a:pt x="4852344" y="4078640"/>
                  </a:cubicBezTo>
                  <a:lnTo>
                    <a:pt x="4863972" y="4047790"/>
                  </a:lnTo>
                  <a:lnTo>
                    <a:pt x="4874144" y="4016320"/>
                  </a:lnTo>
                  <a:lnTo>
                    <a:pt x="4884127" y="3984682"/>
                  </a:lnTo>
                  <a:cubicBezTo>
                    <a:pt x="4887242" y="3973925"/>
                    <a:pt x="4889981" y="3962835"/>
                    <a:pt x="4892800" y="3951883"/>
                  </a:cubicBezTo>
                  <a:lnTo>
                    <a:pt x="4909526" y="3886001"/>
                  </a:lnTo>
                  <a:lnTo>
                    <a:pt x="4917687" y="3852948"/>
                  </a:lnTo>
                  <a:lnTo>
                    <a:pt x="4921768" y="3836422"/>
                  </a:lnTo>
                  <a:lnTo>
                    <a:pt x="4924845" y="3819742"/>
                  </a:lnTo>
                  <a:cubicBezTo>
                    <a:pt x="4933092" y="3775120"/>
                    <a:pt x="4941231" y="3730469"/>
                    <a:pt x="4948230" y="3685744"/>
                  </a:cubicBezTo>
                  <a:cubicBezTo>
                    <a:pt x="4953579" y="3640694"/>
                    <a:pt x="4958249" y="3595577"/>
                    <a:pt x="4962782" y="3550540"/>
                  </a:cubicBezTo>
                  <a:cubicBezTo>
                    <a:pt x="4976580" y="3369692"/>
                    <a:pt x="4965812" y="3187942"/>
                    <a:pt x="4939468" y="3010249"/>
                  </a:cubicBezTo>
                  <a:cubicBezTo>
                    <a:pt x="4912965" y="2832281"/>
                    <a:pt x="4870237" y="2658196"/>
                    <a:pt x="4816901" y="2488224"/>
                  </a:cubicBezTo>
                  <a:cubicBezTo>
                    <a:pt x="4810197" y="2466954"/>
                    <a:pt x="4803984" y="2445582"/>
                    <a:pt x="4797005" y="2424470"/>
                  </a:cubicBezTo>
                  <a:cubicBezTo>
                    <a:pt x="4789399" y="2403537"/>
                    <a:pt x="4781686" y="2382574"/>
                    <a:pt x="4774433" y="2361620"/>
                  </a:cubicBezTo>
                  <a:lnTo>
                    <a:pt x="4752459" y="2298700"/>
                  </a:lnTo>
                  <a:lnTo>
                    <a:pt x="4728083" y="2236526"/>
                  </a:lnTo>
                  <a:cubicBezTo>
                    <a:pt x="4719957" y="2215802"/>
                    <a:pt x="4712352" y="2194869"/>
                    <a:pt x="4704471" y="2174095"/>
                  </a:cubicBezTo>
                  <a:lnTo>
                    <a:pt x="4678399" y="2112626"/>
                  </a:lnTo>
                  <a:lnTo>
                    <a:pt x="4652601" y="2050999"/>
                  </a:lnTo>
                  <a:cubicBezTo>
                    <a:pt x="4643711" y="2030533"/>
                    <a:pt x="4633616" y="2010672"/>
                    <a:pt x="4624205" y="1990415"/>
                  </a:cubicBezTo>
                  <a:lnTo>
                    <a:pt x="4595398" y="1930069"/>
                  </a:lnTo>
                  <a:cubicBezTo>
                    <a:pt x="4585714" y="1909969"/>
                    <a:pt x="4574413" y="1890713"/>
                    <a:pt x="4563827" y="1870952"/>
                  </a:cubicBezTo>
                  <a:lnTo>
                    <a:pt x="4531433" y="1812311"/>
                  </a:lnTo>
                  <a:lnTo>
                    <a:pt x="4523315" y="1797616"/>
                  </a:lnTo>
                  <a:lnTo>
                    <a:pt x="4514482" y="1783425"/>
                  </a:lnTo>
                  <a:lnTo>
                    <a:pt x="4496845" y="1754936"/>
                  </a:lnTo>
                  <a:lnTo>
                    <a:pt x="4461463" y="1697929"/>
                  </a:lnTo>
                  <a:lnTo>
                    <a:pt x="4452660" y="1683629"/>
                  </a:lnTo>
                  <a:lnTo>
                    <a:pt x="4443141" y="1669834"/>
                  </a:lnTo>
                  <a:lnTo>
                    <a:pt x="4424241" y="1642166"/>
                  </a:lnTo>
                  <a:cubicBezTo>
                    <a:pt x="4399005" y="1605265"/>
                    <a:pt x="4374512" y="1567751"/>
                    <a:pt x="4346886" y="1532412"/>
                  </a:cubicBezTo>
                  <a:cubicBezTo>
                    <a:pt x="4240477" y="1388328"/>
                    <a:pt x="4120362" y="1253437"/>
                    <a:pt x="3985497" y="1134649"/>
                  </a:cubicBezTo>
                  <a:cubicBezTo>
                    <a:pt x="3850799" y="1015675"/>
                    <a:pt x="3702920" y="911715"/>
                    <a:pt x="3545665" y="825877"/>
                  </a:cubicBezTo>
                  <a:lnTo>
                    <a:pt x="3486190" y="794756"/>
                  </a:lnTo>
                  <a:cubicBezTo>
                    <a:pt x="3466181" y="784640"/>
                    <a:pt x="3446893" y="773560"/>
                    <a:pt x="3426182" y="764765"/>
                  </a:cubicBezTo>
                  <a:lnTo>
                    <a:pt x="3365044" y="737255"/>
                  </a:lnTo>
                  <a:lnTo>
                    <a:pt x="3334529" y="723514"/>
                  </a:lnTo>
                  <a:cubicBezTo>
                    <a:pt x="3324394" y="718943"/>
                    <a:pt x="3314287" y="714265"/>
                    <a:pt x="3303733" y="710395"/>
                  </a:cubicBezTo>
                  <a:cubicBezTo>
                    <a:pt x="3262013" y="694346"/>
                    <a:pt x="3220711" y="677599"/>
                    <a:pt x="3179033" y="662259"/>
                  </a:cubicBezTo>
                  <a:lnTo>
                    <a:pt x="3052408" y="620447"/>
                  </a:lnTo>
                  <a:lnTo>
                    <a:pt x="2924325" y="584505"/>
                  </a:lnTo>
                  <a:cubicBezTo>
                    <a:pt x="2903106" y="578471"/>
                    <a:pt x="2881119" y="574434"/>
                    <a:pt x="2859667" y="569266"/>
                  </a:cubicBezTo>
                  <a:lnTo>
                    <a:pt x="2795226" y="554085"/>
                  </a:lnTo>
                  <a:cubicBezTo>
                    <a:pt x="2774078" y="548652"/>
                    <a:pt x="2751709" y="544744"/>
                    <a:pt x="2729702" y="540354"/>
                  </a:cubicBezTo>
                  <a:lnTo>
                    <a:pt x="2663758" y="527322"/>
                  </a:lnTo>
                  <a:lnTo>
                    <a:pt x="2630927" y="520495"/>
                  </a:lnTo>
                  <a:lnTo>
                    <a:pt x="2597965" y="515024"/>
                  </a:lnTo>
                  <a:cubicBezTo>
                    <a:pt x="2575970" y="511449"/>
                    <a:pt x="2554112" y="507795"/>
                    <a:pt x="2532205" y="503895"/>
                  </a:cubicBezTo>
                  <a:cubicBezTo>
                    <a:pt x="2357016" y="475037"/>
                    <a:pt x="2182954" y="456682"/>
                    <a:pt x="2010064" y="452552"/>
                  </a:cubicBezTo>
                  <a:cubicBezTo>
                    <a:pt x="1837255" y="448558"/>
                    <a:pt x="1665388" y="457916"/>
                    <a:pt x="1494552" y="485055"/>
                  </a:cubicBezTo>
                  <a:cubicBezTo>
                    <a:pt x="1452133" y="492816"/>
                    <a:pt x="1409569" y="501117"/>
                    <a:pt x="1366896" y="509389"/>
                  </a:cubicBezTo>
                  <a:cubicBezTo>
                    <a:pt x="1324862" y="520035"/>
                    <a:pt x="1282333" y="529505"/>
                    <a:pt x="1240175" y="541045"/>
                  </a:cubicBezTo>
                  <a:lnTo>
                    <a:pt x="1177438" y="560170"/>
                  </a:lnTo>
                  <a:lnTo>
                    <a:pt x="1145987" y="569826"/>
                  </a:lnTo>
                  <a:lnTo>
                    <a:pt x="1130315" y="574669"/>
                  </a:lnTo>
                  <a:lnTo>
                    <a:pt x="1114873" y="580384"/>
                  </a:lnTo>
                  <a:lnTo>
                    <a:pt x="1052839" y="602943"/>
                  </a:lnTo>
                  <a:cubicBezTo>
                    <a:pt x="1032151" y="610499"/>
                    <a:pt x="1011255" y="617535"/>
                    <a:pt x="991135" y="626866"/>
                  </a:cubicBezTo>
                  <a:lnTo>
                    <a:pt x="930179" y="653191"/>
                  </a:lnTo>
                  <a:cubicBezTo>
                    <a:pt x="909850" y="662002"/>
                    <a:pt x="889443" y="670676"/>
                    <a:pt x="869768" y="680937"/>
                  </a:cubicBezTo>
                  <a:lnTo>
                    <a:pt x="810085" y="710734"/>
                  </a:lnTo>
                  <a:cubicBezTo>
                    <a:pt x="790331" y="720859"/>
                    <a:pt x="770124" y="730514"/>
                    <a:pt x="751220" y="741794"/>
                  </a:cubicBezTo>
                  <a:cubicBezTo>
                    <a:pt x="673929" y="784955"/>
                    <a:pt x="598827" y="830326"/>
                    <a:pt x="532669" y="881688"/>
                  </a:cubicBezTo>
                  <a:cubicBezTo>
                    <a:pt x="464226" y="931625"/>
                    <a:pt x="406969" y="988270"/>
                    <a:pt x="354185" y="1050286"/>
                  </a:cubicBezTo>
                  <a:lnTo>
                    <a:pt x="315980" y="1098125"/>
                  </a:lnTo>
                  <a:lnTo>
                    <a:pt x="280345" y="1149782"/>
                  </a:lnTo>
                  <a:cubicBezTo>
                    <a:pt x="268144" y="1166335"/>
                    <a:pt x="257438" y="1185955"/>
                    <a:pt x="245890" y="1203959"/>
                  </a:cubicBezTo>
                  <a:cubicBezTo>
                    <a:pt x="234552" y="1222481"/>
                    <a:pt x="223171" y="1240298"/>
                    <a:pt x="212162" y="1260184"/>
                  </a:cubicBezTo>
                  <a:cubicBezTo>
                    <a:pt x="168299" y="1337574"/>
                    <a:pt x="125055" y="1419360"/>
                    <a:pt x="80716" y="1502476"/>
                  </a:cubicBezTo>
                  <a:lnTo>
                    <a:pt x="0" y="1648841"/>
                  </a:lnTo>
                  <a:lnTo>
                    <a:pt x="0" y="954863"/>
                  </a:lnTo>
                  <a:lnTo>
                    <a:pt x="43491" y="895513"/>
                  </a:lnTo>
                  <a:cubicBezTo>
                    <a:pt x="59888" y="874984"/>
                    <a:pt x="77014" y="854766"/>
                    <a:pt x="93923" y="834489"/>
                  </a:cubicBezTo>
                  <a:cubicBezTo>
                    <a:pt x="163245" y="754880"/>
                    <a:pt x="240806" y="679565"/>
                    <a:pt x="323465" y="617671"/>
                  </a:cubicBezTo>
                  <a:cubicBezTo>
                    <a:pt x="405002" y="553042"/>
                    <a:pt x="490132" y="499230"/>
                    <a:pt x="574777" y="446794"/>
                  </a:cubicBezTo>
                  <a:cubicBezTo>
                    <a:pt x="595733" y="433050"/>
                    <a:pt x="617442" y="421248"/>
                    <a:pt x="638943" y="408925"/>
                  </a:cubicBezTo>
                  <a:lnTo>
                    <a:pt x="703505" y="371742"/>
                  </a:lnTo>
                  <a:cubicBezTo>
                    <a:pt x="724798" y="358900"/>
                    <a:pt x="747120" y="347842"/>
                    <a:pt x="769262" y="336154"/>
                  </a:cubicBezTo>
                  <a:lnTo>
                    <a:pt x="835552" y="301173"/>
                  </a:lnTo>
                  <a:cubicBezTo>
                    <a:pt x="857427" y="289183"/>
                    <a:pt x="880470" y="278896"/>
                    <a:pt x="902979" y="268004"/>
                  </a:cubicBezTo>
                  <a:lnTo>
                    <a:pt x="971127" y="235607"/>
                  </a:lnTo>
                  <a:lnTo>
                    <a:pt x="988238" y="227556"/>
                  </a:lnTo>
                  <a:lnTo>
                    <a:pt x="1005744" y="220191"/>
                  </a:lnTo>
                  <a:lnTo>
                    <a:pt x="1040729" y="205569"/>
                  </a:lnTo>
                  <a:lnTo>
                    <a:pt x="1110835" y="176248"/>
                  </a:lnTo>
                  <a:cubicBezTo>
                    <a:pt x="1157999" y="157703"/>
                    <a:pt x="1206322" y="141323"/>
                    <a:pt x="1254256" y="123796"/>
                  </a:cubicBezTo>
                  <a:cubicBezTo>
                    <a:pt x="1302938" y="108671"/>
                    <a:pt x="1352074" y="94017"/>
                    <a:pt x="1401310" y="79852"/>
                  </a:cubicBezTo>
                  <a:cubicBezTo>
                    <a:pt x="1599497" y="26774"/>
                    <a:pt x="1806373" y="-329"/>
                    <a:pt x="2011811" y="4"/>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4" name="Freeform: Shape 13">
              <a:extLst>
                <a:ext uri="{FF2B5EF4-FFF2-40B4-BE49-F238E27FC236}">
                  <a16:creationId xmlns:a16="http://schemas.microsoft.com/office/drawing/2014/main" id="{06AC5DCC-C3CC-4FD5-AD4E-13A1BE5F7F6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0" y="297400"/>
              <a:ext cx="5215811" cy="6107388"/>
            </a:xfrm>
            <a:custGeom>
              <a:avLst/>
              <a:gdLst>
                <a:gd name="connsiteX0" fmla="*/ 1869139 w 5215811"/>
                <a:gd name="connsiteY0" fmla="*/ 9 h 6107388"/>
                <a:gd name="connsiteX1" fmla="*/ 2791149 w 5215811"/>
                <a:gd name="connsiteY1" fmla="*/ 130229 h 6107388"/>
                <a:gd name="connsiteX2" fmla="*/ 4760307 w 5215811"/>
                <a:gd name="connsiteY2" fmla="*/ 1608408 h 6107388"/>
                <a:gd name="connsiteX3" fmla="*/ 5108574 w 5215811"/>
                <a:gd name="connsiteY3" fmla="*/ 4050383 h 6107388"/>
                <a:gd name="connsiteX4" fmla="*/ 3434916 w 5215811"/>
                <a:gd name="connsiteY4" fmla="*/ 5503134 h 6107388"/>
                <a:gd name="connsiteX5" fmla="*/ 1137841 w 5215811"/>
                <a:gd name="connsiteY5" fmla="*/ 6033968 h 6107388"/>
                <a:gd name="connsiteX6" fmla="*/ 217555 w 5215811"/>
                <a:gd name="connsiteY6" fmla="*/ 5598945 h 6107388"/>
                <a:gd name="connsiteX7" fmla="*/ 0 w 5215811"/>
                <a:gd name="connsiteY7" fmla="*/ 5419622 h 6107388"/>
                <a:gd name="connsiteX8" fmla="*/ 0 w 5215811"/>
                <a:gd name="connsiteY8" fmla="*/ 4571683 h 6107388"/>
                <a:gd name="connsiteX9" fmla="*/ 18056 w 5215811"/>
                <a:gd name="connsiteY9" fmla="*/ 4599282 h 6107388"/>
                <a:gd name="connsiteX10" fmla="*/ 358324 w 5215811"/>
                <a:gd name="connsiteY10" fmla="*/ 4988154 h 6107388"/>
                <a:gd name="connsiteX11" fmla="*/ 1282741 w 5215811"/>
                <a:gd name="connsiteY11" fmla="*/ 5493193 h 6107388"/>
                <a:gd name="connsiteX12" fmla="*/ 2172794 w 5215811"/>
                <a:gd name="connsiteY12" fmla="*/ 5470630 h 6107388"/>
                <a:gd name="connsiteX13" fmla="*/ 3146893 w 5215811"/>
                <a:gd name="connsiteY13" fmla="*/ 5016296 h 6107388"/>
                <a:gd name="connsiteX14" fmla="*/ 3574114 w 5215811"/>
                <a:gd name="connsiteY14" fmla="*/ 4791124 h 6107388"/>
                <a:gd name="connsiteX15" fmla="*/ 4244948 w 5215811"/>
                <a:gd name="connsiteY15" fmla="*/ 4392664 h 6107388"/>
                <a:gd name="connsiteX16" fmla="*/ 4556385 w 5215811"/>
                <a:gd name="connsiteY16" fmla="*/ 3902656 h 6107388"/>
                <a:gd name="connsiteX17" fmla="*/ 4616354 w 5215811"/>
                <a:gd name="connsiteY17" fmla="*/ 2851680 h 6107388"/>
                <a:gd name="connsiteX18" fmla="*/ 4269266 w 5215811"/>
                <a:gd name="connsiteY18" fmla="*/ 1889625 h 6107388"/>
                <a:gd name="connsiteX19" fmla="*/ 2645976 w 5215811"/>
                <a:gd name="connsiteY19" fmla="*/ 671162 h 6107388"/>
                <a:gd name="connsiteX20" fmla="*/ 1648930 w 5215811"/>
                <a:gd name="connsiteY20" fmla="*/ 573017 h 6107388"/>
                <a:gd name="connsiteX21" fmla="*/ 771768 w 5215811"/>
                <a:gd name="connsiteY21" fmla="*/ 865882 h 6107388"/>
                <a:gd name="connsiteX22" fmla="*/ 433617 w 5215811"/>
                <a:gd name="connsiteY22" fmla="*/ 1119441 h 6107388"/>
                <a:gd name="connsiteX23" fmla="*/ 200571 w 5215811"/>
                <a:gd name="connsiteY23" fmla="*/ 1486480 h 6107388"/>
                <a:gd name="connsiteX24" fmla="*/ 47077 w 5215811"/>
                <a:gd name="connsiteY24" fmla="*/ 1753604 h 6107388"/>
                <a:gd name="connsiteX25" fmla="*/ 0 w 5215811"/>
                <a:gd name="connsiteY25" fmla="*/ 1831655 h 6107388"/>
                <a:gd name="connsiteX26" fmla="*/ 0 w 5215811"/>
                <a:gd name="connsiteY26" fmla="*/ 751112 h 6107388"/>
                <a:gd name="connsiteX27" fmla="*/ 6994 w 5215811"/>
                <a:gd name="connsiteY27" fmla="*/ 742614 h 6107388"/>
                <a:gd name="connsiteX28" fmla="*/ 484047 w 5215811"/>
                <a:gd name="connsiteY28" fmla="*/ 378777 h 6107388"/>
                <a:gd name="connsiteX29" fmla="*/ 1869139 w 5215811"/>
                <a:gd name="connsiteY29" fmla="*/ 9 h 61073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215811" h="6107388">
                  <a:moveTo>
                    <a:pt x="1869139" y="9"/>
                  </a:moveTo>
                  <a:cubicBezTo>
                    <a:pt x="2160924" y="-706"/>
                    <a:pt x="2465752" y="43039"/>
                    <a:pt x="2791149" y="130229"/>
                  </a:cubicBezTo>
                  <a:cubicBezTo>
                    <a:pt x="3651198" y="360678"/>
                    <a:pt x="4339884" y="907924"/>
                    <a:pt x="4760307" y="1608408"/>
                  </a:cubicBezTo>
                  <a:cubicBezTo>
                    <a:pt x="5188180" y="2321320"/>
                    <a:pt x="5338357" y="3192822"/>
                    <a:pt x="5108574" y="4050383"/>
                  </a:cubicBezTo>
                  <a:cubicBezTo>
                    <a:pt x="4880820" y="4900373"/>
                    <a:pt x="4152841" y="5098512"/>
                    <a:pt x="3434916" y="5503134"/>
                  </a:cubicBezTo>
                  <a:cubicBezTo>
                    <a:pt x="2717099" y="5907783"/>
                    <a:pt x="2005568" y="6266474"/>
                    <a:pt x="1137841" y="6033968"/>
                  </a:cubicBezTo>
                  <a:cubicBezTo>
                    <a:pt x="783079" y="5938910"/>
                    <a:pt x="479573" y="5790114"/>
                    <a:pt x="217555" y="5598945"/>
                  </a:cubicBezTo>
                  <a:lnTo>
                    <a:pt x="0" y="5419622"/>
                  </a:lnTo>
                  <a:lnTo>
                    <a:pt x="0" y="4571683"/>
                  </a:lnTo>
                  <a:lnTo>
                    <a:pt x="18056" y="4599282"/>
                  </a:lnTo>
                  <a:cubicBezTo>
                    <a:pt x="124071" y="4746782"/>
                    <a:pt x="237002" y="4875718"/>
                    <a:pt x="358324" y="4988154"/>
                  </a:cubicBezTo>
                  <a:cubicBezTo>
                    <a:pt x="621323" y="5231809"/>
                    <a:pt x="923667" y="5396979"/>
                    <a:pt x="1282741" y="5493193"/>
                  </a:cubicBezTo>
                  <a:cubicBezTo>
                    <a:pt x="1573894" y="5571207"/>
                    <a:pt x="1856732" y="5563878"/>
                    <a:pt x="2172794" y="5470630"/>
                  </a:cubicBezTo>
                  <a:cubicBezTo>
                    <a:pt x="2498985" y="5374183"/>
                    <a:pt x="2832844" y="5193315"/>
                    <a:pt x="3146893" y="5016296"/>
                  </a:cubicBezTo>
                  <a:cubicBezTo>
                    <a:pt x="3293538" y="4933641"/>
                    <a:pt x="3436182" y="4861160"/>
                    <a:pt x="3574114" y="4791124"/>
                  </a:cubicBezTo>
                  <a:cubicBezTo>
                    <a:pt x="3841238" y="4655550"/>
                    <a:pt x="4071901" y="4538375"/>
                    <a:pt x="4244948" y="4392664"/>
                  </a:cubicBezTo>
                  <a:cubicBezTo>
                    <a:pt x="4405844" y="4257259"/>
                    <a:pt x="4501845" y="4106204"/>
                    <a:pt x="4556385" y="3902656"/>
                  </a:cubicBezTo>
                  <a:cubicBezTo>
                    <a:pt x="4649063" y="3556776"/>
                    <a:pt x="4669271" y="3203187"/>
                    <a:pt x="4616354" y="2851680"/>
                  </a:cubicBezTo>
                  <a:cubicBezTo>
                    <a:pt x="4565198" y="2511774"/>
                    <a:pt x="4448474" y="2188147"/>
                    <a:pt x="4269266" y="1889625"/>
                  </a:cubicBezTo>
                  <a:cubicBezTo>
                    <a:pt x="3907781" y="1287586"/>
                    <a:pt x="3331245" y="854780"/>
                    <a:pt x="2645976" y="671162"/>
                  </a:cubicBezTo>
                  <a:cubicBezTo>
                    <a:pt x="2278249" y="572630"/>
                    <a:pt x="1952074" y="540526"/>
                    <a:pt x="1648930" y="573017"/>
                  </a:cubicBezTo>
                  <a:cubicBezTo>
                    <a:pt x="1351746" y="604901"/>
                    <a:pt x="1064785" y="700731"/>
                    <a:pt x="771768" y="865882"/>
                  </a:cubicBezTo>
                  <a:cubicBezTo>
                    <a:pt x="568061" y="980657"/>
                    <a:pt x="486465" y="1058486"/>
                    <a:pt x="433617" y="1119441"/>
                  </a:cubicBezTo>
                  <a:cubicBezTo>
                    <a:pt x="358307" y="1206256"/>
                    <a:pt x="292149" y="1323808"/>
                    <a:pt x="200571" y="1486480"/>
                  </a:cubicBezTo>
                  <a:cubicBezTo>
                    <a:pt x="156644" y="1564432"/>
                    <a:pt x="106654" y="1653214"/>
                    <a:pt x="47077" y="1753604"/>
                  </a:cubicBezTo>
                  <a:lnTo>
                    <a:pt x="0" y="1831655"/>
                  </a:lnTo>
                  <a:lnTo>
                    <a:pt x="0" y="751112"/>
                  </a:lnTo>
                  <a:lnTo>
                    <a:pt x="6994" y="742614"/>
                  </a:lnTo>
                  <a:cubicBezTo>
                    <a:pt x="117721" y="617683"/>
                    <a:pt x="259696" y="505222"/>
                    <a:pt x="484047" y="378777"/>
                  </a:cubicBezTo>
                  <a:cubicBezTo>
                    <a:pt x="932751" y="125890"/>
                    <a:pt x="1382831" y="1200"/>
                    <a:pt x="1869139" y="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5" name="Freeform: Shape 14">
              <a:extLst>
                <a:ext uri="{FF2B5EF4-FFF2-40B4-BE49-F238E27FC236}">
                  <a16:creationId xmlns:a16="http://schemas.microsoft.com/office/drawing/2014/main" id="{4BBCC2F4-EFA7-4AF4-B538-AC4022D90F4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319367"/>
              <a:ext cx="5217956" cy="6100079"/>
            </a:xfrm>
            <a:custGeom>
              <a:avLst/>
              <a:gdLst>
                <a:gd name="connsiteX0" fmla="*/ 1951393 w 5217956"/>
                <a:gd name="connsiteY0" fmla="*/ 82 h 6100079"/>
                <a:gd name="connsiteX1" fmla="*/ 2855177 w 5217956"/>
                <a:gd name="connsiteY1" fmla="*/ 125419 h 6100079"/>
                <a:gd name="connsiteX2" fmla="*/ 4779341 w 5217956"/>
                <a:gd name="connsiteY2" fmla="*/ 1591542 h 6100079"/>
                <a:gd name="connsiteX3" fmla="*/ 5108573 w 5217956"/>
                <a:gd name="connsiteY3" fmla="*/ 4028416 h 6100079"/>
                <a:gd name="connsiteX4" fmla="*/ 3459358 w 5217956"/>
                <a:gd name="connsiteY4" fmla="*/ 5487716 h 6100079"/>
                <a:gd name="connsiteX5" fmla="*/ 1203274 w 5217956"/>
                <a:gd name="connsiteY5" fmla="*/ 6029534 h 6100079"/>
                <a:gd name="connsiteX6" fmla="*/ 59920 w 5217956"/>
                <a:gd name="connsiteY6" fmla="*/ 5396467 h 6100079"/>
                <a:gd name="connsiteX7" fmla="*/ 0 w 5217956"/>
                <a:gd name="connsiteY7" fmla="*/ 5333382 h 6100079"/>
                <a:gd name="connsiteX8" fmla="*/ 0 w 5217956"/>
                <a:gd name="connsiteY8" fmla="*/ 4205833 h 6100079"/>
                <a:gd name="connsiteX9" fmla="*/ 58036 w 5217956"/>
                <a:gd name="connsiteY9" fmla="*/ 4310048 h 6100079"/>
                <a:gd name="connsiteX10" fmla="*/ 520779 w 5217956"/>
                <a:gd name="connsiteY10" fmla="*/ 4907591 h 6100079"/>
                <a:gd name="connsiteX11" fmla="*/ 1377154 w 5217956"/>
                <a:gd name="connsiteY11" fmla="*/ 5380604 h 6100079"/>
                <a:gd name="connsiteX12" fmla="*/ 3123340 w 5217956"/>
                <a:gd name="connsiteY12" fmla="*/ 4905715 h 6100079"/>
                <a:gd name="connsiteX13" fmla="*/ 3547863 w 5217956"/>
                <a:gd name="connsiteY13" fmla="*/ 4676342 h 6100079"/>
                <a:gd name="connsiteX14" fmla="*/ 4186753 w 5217956"/>
                <a:gd name="connsiteY14" fmla="*/ 4289376 h 6100079"/>
                <a:gd name="connsiteX15" fmla="*/ 4459565 w 5217956"/>
                <a:gd name="connsiteY15" fmla="*/ 3854399 h 6100079"/>
                <a:gd name="connsiteX16" fmla="*/ 4521015 w 5217956"/>
                <a:gd name="connsiteY16" fmla="*/ 2849377 h 6100079"/>
                <a:gd name="connsiteX17" fmla="*/ 4199723 w 5217956"/>
                <a:gd name="connsiteY17" fmla="*/ 1931213 h 6100079"/>
                <a:gd name="connsiteX18" fmla="*/ 2681217 w 5217956"/>
                <a:gd name="connsiteY18" fmla="*/ 774211 h 6100079"/>
                <a:gd name="connsiteX19" fmla="*/ 926547 w 5217956"/>
                <a:gd name="connsiteY19" fmla="*/ 967112 h 6100079"/>
                <a:gd name="connsiteX20" fmla="*/ 622677 w 5217956"/>
                <a:gd name="connsiteY20" fmla="*/ 1197863 h 6100079"/>
                <a:gd name="connsiteX21" fmla="*/ 404892 w 5217956"/>
                <a:gd name="connsiteY21" fmla="*/ 1547314 h 6100079"/>
                <a:gd name="connsiteX22" fmla="*/ 40135 w 5217956"/>
                <a:gd name="connsiteY22" fmla="*/ 2159090 h 6100079"/>
                <a:gd name="connsiteX23" fmla="*/ 0 w 5217956"/>
                <a:gd name="connsiteY23" fmla="*/ 2219367 h 6100079"/>
                <a:gd name="connsiteX24" fmla="*/ 0 w 5217956"/>
                <a:gd name="connsiteY24" fmla="*/ 915659 h 6100079"/>
                <a:gd name="connsiteX25" fmla="*/ 58609 w 5217956"/>
                <a:gd name="connsiteY25" fmla="*/ 828051 h 6100079"/>
                <a:gd name="connsiteX26" fmla="*/ 590688 w 5217956"/>
                <a:gd name="connsiteY26" fmla="*/ 385385 h 6100079"/>
                <a:gd name="connsiteX27" fmla="*/ 1951393 w 5217956"/>
                <a:gd name="connsiteY27" fmla="*/ 82 h 61000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5217956" h="6100079">
                  <a:moveTo>
                    <a:pt x="1951393" y="82"/>
                  </a:moveTo>
                  <a:cubicBezTo>
                    <a:pt x="2237631" y="-2119"/>
                    <a:pt x="2536431" y="40011"/>
                    <a:pt x="2855177" y="125419"/>
                  </a:cubicBezTo>
                  <a:cubicBezTo>
                    <a:pt x="3697704" y="351173"/>
                    <a:pt x="4370490" y="894159"/>
                    <a:pt x="4779341" y="1591542"/>
                  </a:cubicBezTo>
                  <a:cubicBezTo>
                    <a:pt x="5195534" y="2301324"/>
                    <a:pt x="5338356" y="3170855"/>
                    <a:pt x="5108573" y="4028416"/>
                  </a:cubicBezTo>
                  <a:cubicBezTo>
                    <a:pt x="4880819" y="4878406"/>
                    <a:pt x="4165603" y="5079965"/>
                    <a:pt x="3459358" y="5487716"/>
                  </a:cubicBezTo>
                  <a:cubicBezTo>
                    <a:pt x="2753114" y="5895466"/>
                    <a:pt x="2053264" y="6257288"/>
                    <a:pt x="1203274" y="6029534"/>
                  </a:cubicBezTo>
                  <a:cubicBezTo>
                    <a:pt x="739884" y="5905369"/>
                    <a:pt x="366399" y="5685345"/>
                    <a:pt x="59920" y="5396467"/>
                  </a:cubicBezTo>
                  <a:lnTo>
                    <a:pt x="0" y="5333382"/>
                  </a:lnTo>
                  <a:lnTo>
                    <a:pt x="0" y="4205833"/>
                  </a:lnTo>
                  <a:lnTo>
                    <a:pt x="58036" y="4310048"/>
                  </a:lnTo>
                  <a:cubicBezTo>
                    <a:pt x="197935" y="4550245"/>
                    <a:pt x="350594" y="4747142"/>
                    <a:pt x="520779" y="4907591"/>
                  </a:cubicBezTo>
                  <a:cubicBezTo>
                    <a:pt x="763600" y="5136565"/>
                    <a:pt x="1043821" y="5291288"/>
                    <a:pt x="1377154" y="5380604"/>
                  </a:cubicBezTo>
                  <a:cubicBezTo>
                    <a:pt x="1963029" y="5537589"/>
                    <a:pt x="2470519" y="5282804"/>
                    <a:pt x="3123340" y="4905715"/>
                  </a:cubicBezTo>
                  <a:cubicBezTo>
                    <a:pt x="3269800" y="4821157"/>
                    <a:pt x="3411134" y="4747512"/>
                    <a:pt x="3547863" y="4676342"/>
                  </a:cubicBezTo>
                  <a:cubicBezTo>
                    <a:pt x="3804497" y="4542710"/>
                    <a:pt x="4026085" y="4427393"/>
                    <a:pt x="4186753" y="4289376"/>
                  </a:cubicBezTo>
                  <a:cubicBezTo>
                    <a:pt x="4329009" y="4167293"/>
                    <a:pt x="4410589" y="4037181"/>
                    <a:pt x="4459565" y="3854399"/>
                  </a:cubicBezTo>
                  <a:cubicBezTo>
                    <a:pt x="4548302" y="3523229"/>
                    <a:pt x="4568981" y="3185183"/>
                    <a:pt x="4521015" y="2849377"/>
                  </a:cubicBezTo>
                  <a:cubicBezTo>
                    <a:pt x="4474709" y="2524680"/>
                    <a:pt x="4366564" y="2215756"/>
                    <a:pt x="4199723" y="1931213"/>
                  </a:cubicBezTo>
                  <a:cubicBezTo>
                    <a:pt x="3863270" y="1357325"/>
                    <a:pt x="3323982" y="946439"/>
                    <a:pt x="2681217" y="774211"/>
                  </a:cubicBezTo>
                  <a:cubicBezTo>
                    <a:pt x="2001139" y="591984"/>
                    <a:pt x="1476322" y="649699"/>
                    <a:pt x="926547" y="967112"/>
                  </a:cubicBezTo>
                  <a:cubicBezTo>
                    <a:pt x="740730" y="1074393"/>
                    <a:pt x="668642" y="1143989"/>
                    <a:pt x="622677" y="1197863"/>
                  </a:cubicBezTo>
                  <a:cubicBezTo>
                    <a:pt x="555599" y="1276450"/>
                    <a:pt x="492360" y="1390031"/>
                    <a:pt x="404892" y="1547314"/>
                  </a:cubicBezTo>
                  <a:cubicBezTo>
                    <a:pt x="317047" y="1705133"/>
                    <a:pt x="204816" y="1906756"/>
                    <a:pt x="40135" y="2159090"/>
                  </a:cubicBezTo>
                  <a:lnTo>
                    <a:pt x="0" y="2219367"/>
                  </a:lnTo>
                  <a:lnTo>
                    <a:pt x="0" y="915659"/>
                  </a:lnTo>
                  <a:lnTo>
                    <a:pt x="58609" y="828051"/>
                  </a:lnTo>
                  <a:cubicBezTo>
                    <a:pt x="177453" y="670481"/>
                    <a:pt x="325846" y="538291"/>
                    <a:pt x="590688" y="385385"/>
                  </a:cubicBezTo>
                  <a:cubicBezTo>
                    <a:pt x="1032158" y="130559"/>
                    <a:pt x="1474329" y="3750"/>
                    <a:pt x="1951393" y="8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6" name="Freeform: Shape 15">
              <a:extLst>
                <a:ext uri="{FF2B5EF4-FFF2-40B4-BE49-F238E27FC236}">
                  <a16:creationId xmlns:a16="http://schemas.microsoft.com/office/drawing/2014/main" id="{2A9D1364-B6A3-44CB-9FBA-C528F0CE909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0" y="319367"/>
              <a:ext cx="5217957" cy="6100079"/>
            </a:xfrm>
            <a:custGeom>
              <a:avLst/>
              <a:gdLst>
                <a:gd name="connsiteX0" fmla="*/ 1951394 w 5217957"/>
                <a:gd name="connsiteY0" fmla="*/ 82 h 6100079"/>
                <a:gd name="connsiteX1" fmla="*/ 2855178 w 5217957"/>
                <a:gd name="connsiteY1" fmla="*/ 125419 h 6100079"/>
                <a:gd name="connsiteX2" fmla="*/ 4779341 w 5217957"/>
                <a:gd name="connsiteY2" fmla="*/ 1591542 h 6100079"/>
                <a:gd name="connsiteX3" fmla="*/ 5108574 w 5217957"/>
                <a:gd name="connsiteY3" fmla="*/ 4028416 h 6100079"/>
                <a:gd name="connsiteX4" fmla="*/ 3459359 w 5217957"/>
                <a:gd name="connsiteY4" fmla="*/ 5487716 h 6100079"/>
                <a:gd name="connsiteX5" fmla="*/ 1203275 w 5217957"/>
                <a:gd name="connsiteY5" fmla="*/ 6029534 h 6100079"/>
                <a:gd name="connsiteX6" fmla="*/ 59921 w 5217957"/>
                <a:gd name="connsiteY6" fmla="*/ 5396467 h 6100079"/>
                <a:gd name="connsiteX7" fmla="*/ 0 w 5217957"/>
                <a:gd name="connsiteY7" fmla="*/ 5333381 h 6100079"/>
                <a:gd name="connsiteX8" fmla="*/ 0 w 5217957"/>
                <a:gd name="connsiteY8" fmla="*/ 4427327 h 6100079"/>
                <a:gd name="connsiteX9" fmla="*/ 112056 w 5217957"/>
                <a:gd name="connsiteY9" fmla="*/ 4602502 h 6100079"/>
                <a:gd name="connsiteX10" fmla="*/ 443875 w 5217957"/>
                <a:gd name="connsiteY10" fmla="*/ 4989110 h 6100079"/>
                <a:gd name="connsiteX11" fmla="*/ 1348175 w 5217957"/>
                <a:gd name="connsiteY11" fmla="*/ 5488759 h 6100079"/>
                <a:gd name="connsiteX12" fmla="*/ 2221463 w 5217957"/>
                <a:gd name="connsiteY12" fmla="*/ 5461704 h 6100079"/>
                <a:gd name="connsiteX13" fmla="*/ 3179339 w 5217957"/>
                <a:gd name="connsiteY13" fmla="*/ 5003023 h 6100079"/>
                <a:gd name="connsiteX14" fmla="*/ 3599638 w 5217957"/>
                <a:gd name="connsiteY14" fmla="*/ 4775996 h 6100079"/>
                <a:gd name="connsiteX15" fmla="*/ 4259765 w 5217957"/>
                <a:gd name="connsiteY15" fmla="*/ 4374667 h 6100079"/>
                <a:gd name="connsiteX16" fmla="*/ 4567742 w 5217957"/>
                <a:gd name="connsiteY16" fmla="*/ 3883732 h 6100079"/>
                <a:gd name="connsiteX17" fmla="*/ 4631929 w 5217957"/>
                <a:gd name="connsiteY17" fmla="*/ 2833886 h 6100079"/>
                <a:gd name="connsiteX18" fmla="*/ 4296412 w 5217957"/>
                <a:gd name="connsiteY18" fmla="*/ 1874932 h 6100079"/>
                <a:gd name="connsiteX19" fmla="*/ 2710219 w 5217957"/>
                <a:gd name="connsiteY19" fmla="*/ 666410 h 6100079"/>
                <a:gd name="connsiteX20" fmla="*/ 1732642 w 5217957"/>
                <a:gd name="connsiteY20" fmla="*/ 573480 h 6100079"/>
                <a:gd name="connsiteX21" fmla="*/ 870621 w 5217957"/>
                <a:gd name="connsiteY21" fmla="*/ 870402 h 6100079"/>
                <a:gd name="connsiteX22" fmla="*/ 537555 w 5217957"/>
                <a:gd name="connsiteY22" fmla="*/ 1125324 h 6100079"/>
                <a:gd name="connsiteX23" fmla="*/ 306995 w 5217957"/>
                <a:gd name="connsiteY23" fmla="*/ 1493030 h 6100079"/>
                <a:gd name="connsiteX24" fmla="*/ 23579 w 5217957"/>
                <a:gd name="connsiteY24" fmla="*/ 1977465 h 6100079"/>
                <a:gd name="connsiteX25" fmla="*/ 0 w 5217957"/>
                <a:gd name="connsiteY25" fmla="*/ 2014291 h 6100079"/>
                <a:gd name="connsiteX26" fmla="*/ 0 w 5217957"/>
                <a:gd name="connsiteY26" fmla="*/ 915660 h 6100079"/>
                <a:gd name="connsiteX27" fmla="*/ 58609 w 5217957"/>
                <a:gd name="connsiteY27" fmla="*/ 828051 h 6100079"/>
                <a:gd name="connsiteX28" fmla="*/ 590689 w 5217957"/>
                <a:gd name="connsiteY28" fmla="*/ 385385 h 6100079"/>
                <a:gd name="connsiteX29" fmla="*/ 1951394 w 5217957"/>
                <a:gd name="connsiteY29" fmla="*/ 82 h 61000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217957" h="6100079">
                  <a:moveTo>
                    <a:pt x="1951394" y="82"/>
                  </a:moveTo>
                  <a:cubicBezTo>
                    <a:pt x="2237632" y="-2119"/>
                    <a:pt x="2536431" y="40011"/>
                    <a:pt x="2855178" y="125419"/>
                  </a:cubicBezTo>
                  <a:cubicBezTo>
                    <a:pt x="3697704" y="351173"/>
                    <a:pt x="4370491" y="894159"/>
                    <a:pt x="4779341" y="1591542"/>
                  </a:cubicBezTo>
                  <a:cubicBezTo>
                    <a:pt x="5195535" y="2301324"/>
                    <a:pt x="5338357" y="3170855"/>
                    <a:pt x="5108574" y="4028416"/>
                  </a:cubicBezTo>
                  <a:cubicBezTo>
                    <a:pt x="4880820" y="4878406"/>
                    <a:pt x="4165604" y="5079965"/>
                    <a:pt x="3459359" y="5487716"/>
                  </a:cubicBezTo>
                  <a:cubicBezTo>
                    <a:pt x="2753115" y="5895466"/>
                    <a:pt x="2053265" y="6257288"/>
                    <a:pt x="1203275" y="6029534"/>
                  </a:cubicBezTo>
                  <a:cubicBezTo>
                    <a:pt x="739885" y="5905369"/>
                    <a:pt x="366400" y="5685345"/>
                    <a:pt x="59921" y="5396467"/>
                  </a:cubicBezTo>
                  <a:lnTo>
                    <a:pt x="0" y="5333381"/>
                  </a:lnTo>
                  <a:lnTo>
                    <a:pt x="0" y="4427327"/>
                  </a:lnTo>
                  <a:lnTo>
                    <a:pt x="112056" y="4602502"/>
                  </a:lnTo>
                  <a:cubicBezTo>
                    <a:pt x="215300" y="4749260"/>
                    <a:pt x="325419" y="4877443"/>
                    <a:pt x="443875" y="4989110"/>
                  </a:cubicBezTo>
                  <a:cubicBezTo>
                    <a:pt x="700709" y="5231113"/>
                    <a:pt x="996455" y="5394516"/>
                    <a:pt x="1348175" y="5488759"/>
                  </a:cubicBezTo>
                  <a:cubicBezTo>
                    <a:pt x="1633379" y="5565179"/>
                    <a:pt x="1910917" y="5556430"/>
                    <a:pt x="2221463" y="5461704"/>
                  </a:cubicBezTo>
                  <a:cubicBezTo>
                    <a:pt x="2541923" y="5363721"/>
                    <a:pt x="2870374" y="5181404"/>
                    <a:pt x="3179339" y="5003023"/>
                  </a:cubicBezTo>
                  <a:cubicBezTo>
                    <a:pt x="3323713" y="4919760"/>
                    <a:pt x="3463978" y="4846641"/>
                    <a:pt x="3599638" y="4775996"/>
                  </a:cubicBezTo>
                  <a:cubicBezTo>
                    <a:pt x="3862436" y="4639263"/>
                    <a:pt x="4089314" y="4521074"/>
                    <a:pt x="4259765" y="4374667"/>
                  </a:cubicBezTo>
                  <a:cubicBezTo>
                    <a:pt x="4418282" y="4238625"/>
                    <a:pt x="4513201" y="4087280"/>
                    <a:pt x="4567742" y="3883732"/>
                  </a:cubicBezTo>
                  <a:cubicBezTo>
                    <a:pt x="4660420" y="3537853"/>
                    <a:pt x="4682033" y="3184640"/>
                    <a:pt x="4631929" y="2833886"/>
                  </a:cubicBezTo>
                  <a:cubicBezTo>
                    <a:pt x="4583584" y="2494734"/>
                    <a:pt x="4470646" y="2172121"/>
                    <a:pt x="4296412" y="1874932"/>
                  </a:cubicBezTo>
                  <a:cubicBezTo>
                    <a:pt x="3944879" y="1275559"/>
                    <a:pt x="3381537" y="846289"/>
                    <a:pt x="2710219" y="666410"/>
                  </a:cubicBezTo>
                  <a:cubicBezTo>
                    <a:pt x="2349955" y="569877"/>
                    <a:pt x="2030161" y="539483"/>
                    <a:pt x="1732642" y="573480"/>
                  </a:cubicBezTo>
                  <a:cubicBezTo>
                    <a:pt x="1440866" y="606814"/>
                    <a:pt x="1158880" y="703976"/>
                    <a:pt x="870621" y="870402"/>
                  </a:cubicBezTo>
                  <a:cubicBezTo>
                    <a:pt x="670160" y="986048"/>
                    <a:pt x="589753" y="1064195"/>
                    <a:pt x="537555" y="1125324"/>
                  </a:cubicBezTo>
                  <a:cubicBezTo>
                    <a:pt x="463218" y="1212400"/>
                    <a:pt x="397708" y="1330125"/>
                    <a:pt x="306995" y="1493030"/>
                  </a:cubicBezTo>
                  <a:cubicBezTo>
                    <a:pt x="234596" y="1623167"/>
                    <a:pt x="145436" y="1783409"/>
                    <a:pt x="23579" y="1977465"/>
                  </a:cubicBezTo>
                  <a:lnTo>
                    <a:pt x="0" y="2014291"/>
                  </a:lnTo>
                  <a:lnTo>
                    <a:pt x="0" y="915660"/>
                  </a:lnTo>
                  <a:lnTo>
                    <a:pt x="58609" y="828051"/>
                  </a:lnTo>
                  <a:cubicBezTo>
                    <a:pt x="177453" y="670481"/>
                    <a:pt x="325847" y="538291"/>
                    <a:pt x="590689" y="385385"/>
                  </a:cubicBezTo>
                  <a:cubicBezTo>
                    <a:pt x="1032159" y="130559"/>
                    <a:pt x="1474330" y="3750"/>
                    <a:pt x="1951394" y="8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sp>
        <p:nvSpPr>
          <p:cNvPr id="2" name="Tytuł 1">
            <a:extLst>
              <a:ext uri="{FF2B5EF4-FFF2-40B4-BE49-F238E27FC236}">
                <a16:creationId xmlns:a16="http://schemas.microsoft.com/office/drawing/2014/main" id="{640CA20E-5051-4983-9F41-B04F36F7BB7C}"/>
              </a:ext>
            </a:extLst>
          </p:cNvPr>
          <p:cNvSpPr>
            <a:spLocks noGrp="1"/>
          </p:cNvSpPr>
          <p:nvPr>
            <p:ph type="title"/>
          </p:nvPr>
        </p:nvSpPr>
        <p:spPr>
          <a:xfrm>
            <a:off x="640080" y="1243013"/>
            <a:ext cx="3855720" cy="4371974"/>
          </a:xfrm>
        </p:spPr>
        <p:txBody>
          <a:bodyPr>
            <a:normAutofit/>
          </a:bodyPr>
          <a:lstStyle/>
          <a:p>
            <a:r>
              <a:rPr lang="pl-PL" sz="3600">
                <a:solidFill>
                  <a:schemeClr val="tx2"/>
                </a:solidFill>
              </a:rPr>
              <a:t>Racjonalność usprawnień….</a:t>
            </a:r>
          </a:p>
        </p:txBody>
      </p:sp>
      <p:sp>
        <p:nvSpPr>
          <p:cNvPr id="3" name="Symbol zastępczy zawartości 2">
            <a:extLst>
              <a:ext uri="{FF2B5EF4-FFF2-40B4-BE49-F238E27FC236}">
                <a16:creationId xmlns:a16="http://schemas.microsoft.com/office/drawing/2014/main" id="{DAD9B0B1-C405-4EB1-856E-0D3D178CCE16}"/>
              </a:ext>
            </a:extLst>
          </p:cNvPr>
          <p:cNvSpPr>
            <a:spLocks noGrp="1"/>
          </p:cNvSpPr>
          <p:nvPr>
            <p:ph idx="1"/>
          </p:nvPr>
        </p:nvSpPr>
        <p:spPr>
          <a:xfrm>
            <a:off x="6172200" y="804672"/>
            <a:ext cx="5221224" cy="5230368"/>
          </a:xfrm>
        </p:spPr>
        <p:txBody>
          <a:bodyPr anchor="ctr">
            <a:normAutofit/>
          </a:bodyPr>
          <a:lstStyle/>
          <a:p>
            <a:pPr marL="0" indent="0">
              <a:buNone/>
            </a:pPr>
            <a:r>
              <a:rPr lang="pl-PL" sz="1700">
                <a:solidFill>
                  <a:schemeClr val="tx2"/>
                </a:solidFill>
              </a:rPr>
              <a:t>Termin jest </a:t>
            </a:r>
            <a:r>
              <a:rPr lang="pl-PL" sz="1700" b="1">
                <a:solidFill>
                  <a:schemeClr val="tx2"/>
                </a:solidFill>
              </a:rPr>
              <a:t>nieostry z założenia</a:t>
            </a:r>
            <a:r>
              <a:rPr lang="pl-PL" sz="1700">
                <a:solidFill>
                  <a:schemeClr val="tx2"/>
                </a:solidFill>
              </a:rPr>
              <a:t>, aby umożliwić elastyczność – każda osoba neuroróżnorodna jest inna. Jednak w praktyce uczelnianej ta elastyczność bez jasnych procedur staje się formą dyskryminacji instytucjonalnej.</a:t>
            </a:r>
          </a:p>
          <a:p>
            <a:pPr marL="0" indent="0">
              <a:buNone/>
            </a:pPr>
            <a:r>
              <a:rPr lang="pl-PL" sz="1700">
                <a:solidFill>
                  <a:schemeClr val="tx2"/>
                </a:solidFill>
              </a:rPr>
              <a:t>Nowoczesne uczelnie starają się zwalczać nieostrość poprzez:</a:t>
            </a:r>
          </a:p>
          <a:p>
            <a:pPr>
              <a:buFont typeface="Arial" panose="020B0604020202020204" pitchFamily="34" charset="0"/>
              <a:buChar char="•"/>
            </a:pPr>
            <a:r>
              <a:rPr lang="pl-PL" sz="1700" b="1">
                <a:solidFill>
                  <a:schemeClr val="tx2"/>
                </a:solidFill>
              </a:rPr>
              <a:t>Katalogi dobrych praktyk:</a:t>
            </a:r>
            <a:r>
              <a:rPr lang="pl-PL" sz="1700">
                <a:solidFill>
                  <a:schemeClr val="tx2"/>
                </a:solidFill>
              </a:rPr>
              <a:t> Tworzenie list standardowych usprawnień (np. praca w słuchawkach, elastyczny czas pracy, zamiana poleceń ustnych na pisemne), które są akceptowane "z automatu".</a:t>
            </a:r>
          </a:p>
          <a:p>
            <a:pPr>
              <a:buFont typeface="Arial" panose="020B0604020202020204" pitchFamily="34" charset="0"/>
              <a:buChar char="•"/>
            </a:pPr>
            <a:r>
              <a:rPr lang="pl-PL" sz="1700" b="1">
                <a:solidFill>
                  <a:schemeClr val="tx2"/>
                </a:solidFill>
              </a:rPr>
              <a:t>Procedury odwoławcze:</a:t>
            </a:r>
            <a:r>
              <a:rPr lang="pl-PL" sz="1700">
                <a:solidFill>
                  <a:schemeClr val="tx2"/>
                </a:solidFill>
              </a:rPr>
              <a:t> Jeśli pracownik uważa, że odmowa usprawnienia była bezzasadna, może zwrócić się do Rzecznika Praw Akademickich (Ombudsmana).</a:t>
            </a:r>
          </a:p>
          <a:p>
            <a:pPr>
              <a:buFont typeface="Arial" panose="020B0604020202020204" pitchFamily="34" charset="0"/>
              <a:buChar char="•"/>
            </a:pPr>
            <a:r>
              <a:rPr lang="pl-PL" sz="1700" b="1">
                <a:solidFill>
                  <a:schemeClr val="tx2"/>
                </a:solidFill>
              </a:rPr>
              <a:t>Fundusze centralne:</a:t>
            </a:r>
            <a:r>
              <a:rPr lang="pl-PL" sz="1700">
                <a:solidFill>
                  <a:schemeClr val="tx2"/>
                </a:solidFill>
              </a:rPr>
              <a:t> Tworzenie osobnego budżetu na poziomie rektorskim, by wydziały nie bały się kosztów usprawnień.</a:t>
            </a:r>
          </a:p>
          <a:p>
            <a:endParaRPr lang="pl-PL" sz="1700">
              <a:solidFill>
                <a:schemeClr val="tx2"/>
              </a:solidFill>
            </a:endParaRPr>
          </a:p>
        </p:txBody>
      </p:sp>
    </p:spTree>
    <p:extLst>
      <p:ext uri="{BB962C8B-B14F-4D97-AF65-F5344CB8AC3E}">
        <p14:creationId xmlns:p14="http://schemas.microsoft.com/office/powerpoint/2010/main" val="226644225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18873D23-2DCF-4B31-A009-95721C06E8E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C13EF075-D4EF-4929-ADBC-91B27DA1995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p>
        </p:txBody>
      </p:sp>
      <p:grpSp>
        <p:nvGrpSpPr>
          <p:cNvPr id="13" name="Group 12">
            <a:extLst>
              <a:ext uri="{FF2B5EF4-FFF2-40B4-BE49-F238E27FC236}">
                <a16:creationId xmlns:a16="http://schemas.microsoft.com/office/drawing/2014/main" id="{DAA26DFA-AAB2-4973-9C17-16D587C7B198}"/>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1863" y="508838"/>
            <a:ext cx="5217958" cy="6239661"/>
            <a:chOff x="-19221" y="251144"/>
            <a:chExt cx="5217958" cy="6239661"/>
          </a:xfrm>
        </p:grpSpPr>
        <p:sp>
          <p:nvSpPr>
            <p:cNvPr id="14" name="Freeform: Shape 13">
              <a:extLst>
                <a:ext uri="{FF2B5EF4-FFF2-40B4-BE49-F238E27FC236}">
                  <a16:creationId xmlns:a16="http://schemas.microsoft.com/office/drawing/2014/main" id="{3F407F11-7321-4BF6-8536-CCE8E342454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251144"/>
              <a:ext cx="5187198" cy="6239661"/>
            </a:xfrm>
            <a:custGeom>
              <a:avLst/>
              <a:gdLst>
                <a:gd name="connsiteX0" fmla="*/ 2011811 w 5187198"/>
                <a:gd name="connsiteY0" fmla="*/ 4 h 6239661"/>
                <a:gd name="connsiteX1" fmla="*/ 2617011 w 5187198"/>
                <a:gd name="connsiteY1" fmla="*/ 70590 h 6239661"/>
                <a:gd name="connsiteX2" fmla="*/ 2690321 w 5187198"/>
                <a:gd name="connsiteY2" fmla="*/ 88146 h 6239661"/>
                <a:gd name="connsiteX3" fmla="*/ 2726863 w 5187198"/>
                <a:gd name="connsiteY3" fmla="*/ 97127 h 6239661"/>
                <a:gd name="connsiteX4" fmla="*/ 2762951 w 5187198"/>
                <a:gd name="connsiteY4" fmla="*/ 107375 h 6239661"/>
                <a:gd name="connsiteX5" fmla="*/ 2834843 w 5187198"/>
                <a:gd name="connsiteY5" fmla="*/ 128493 h 6239661"/>
                <a:gd name="connsiteX6" fmla="*/ 2906574 w 5187198"/>
                <a:gd name="connsiteY6" fmla="*/ 151076 h 6239661"/>
                <a:gd name="connsiteX7" fmla="*/ 3049504 w 5187198"/>
                <a:gd name="connsiteY7" fmla="*/ 202124 h 6239661"/>
                <a:gd name="connsiteX8" fmla="*/ 3189518 w 5187198"/>
                <a:gd name="connsiteY8" fmla="*/ 260159 h 6239661"/>
                <a:gd name="connsiteX9" fmla="*/ 3326048 w 5187198"/>
                <a:gd name="connsiteY9" fmla="*/ 325143 h 6239661"/>
                <a:gd name="connsiteX10" fmla="*/ 3459166 w 5187198"/>
                <a:gd name="connsiteY10" fmla="*/ 395936 h 6239661"/>
                <a:gd name="connsiteX11" fmla="*/ 3588578 w 5187198"/>
                <a:gd name="connsiteY11" fmla="*/ 472343 h 6239661"/>
                <a:gd name="connsiteX12" fmla="*/ 3651864 w 5187198"/>
                <a:gd name="connsiteY12" fmla="*/ 512600 h 6239661"/>
                <a:gd name="connsiteX13" fmla="*/ 3714514 w 5187198"/>
                <a:gd name="connsiteY13" fmla="*/ 553499 h 6239661"/>
                <a:gd name="connsiteX14" fmla="*/ 4181221 w 5187198"/>
                <a:gd name="connsiteY14" fmla="*/ 922912 h 6239661"/>
                <a:gd name="connsiteX15" fmla="*/ 4582963 w 5187198"/>
                <a:gd name="connsiteY15" fmla="*/ 1358264 h 6239661"/>
                <a:gd name="connsiteX16" fmla="*/ 4670721 w 5187198"/>
                <a:gd name="connsiteY16" fmla="*/ 1477644 h 6239661"/>
                <a:gd name="connsiteX17" fmla="*/ 4752378 w 5187198"/>
                <a:gd name="connsiteY17" fmla="*/ 1601187 h 6239661"/>
                <a:gd name="connsiteX18" fmla="*/ 4772168 w 5187198"/>
                <a:gd name="connsiteY18" fmla="*/ 1632456 h 6239661"/>
                <a:gd name="connsiteX19" fmla="*/ 4782117 w 5187198"/>
                <a:gd name="connsiteY19" fmla="*/ 1648104 h 6239661"/>
                <a:gd name="connsiteX20" fmla="*/ 4791381 w 5187198"/>
                <a:gd name="connsiteY20" fmla="*/ 1664150 h 6239661"/>
                <a:gd name="connsiteX21" fmla="*/ 4828190 w 5187198"/>
                <a:gd name="connsiteY21" fmla="*/ 1728379 h 6239661"/>
                <a:gd name="connsiteX22" fmla="*/ 4864832 w 5187198"/>
                <a:gd name="connsiteY22" fmla="*/ 1792796 h 6239661"/>
                <a:gd name="connsiteX23" fmla="*/ 4899201 w 5187198"/>
                <a:gd name="connsiteY23" fmla="*/ 1858342 h 6239661"/>
                <a:gd name="connsiteX24" fmla="*/ 4933266 w 5187198"/>
                <a:gd name="connsiteY24" fmla="*/ 1924155 h 6239661"/>
                <a:gd name="connsiteX25" fmla="*/ 4964403 w 5187198"/>
                <a:gd name="connsiteY25" fmla="*/ 1991384 h 6239661"/>
                <a:gd name="connsiteX26" fmla="*/ 4995019 w 5187198"/>
                <a:gd name="connsiteY26" fmla="*/ 2058823 h 6239661"/>
                <a:gd name="connsiteX27" fmla="*/ 5021999 w 5187198"/>
                <a:gd name="connsiteY27" fmla="*/ 2127723 h 6239661"/>
                <a:gd name="connsiteX28" fmla="*/ 5048321 w 5187198"/>
                <a:gd name="connsiteY28" fmla="*/ 2196908 h 6239661"/>
                <a:gd name="connsiteX29" fmla="*/ 5070546 w 5187198"/>
                <a:gd name="connsiteY29" fmla="*/ 2267547 h 6239661"/>
                <a:gd name="connsiteX30" fmla="*/ 5092171 w 5187198"/>
                <a:gd name="connsiteY30" fmla="*/ 2338256 h 6239661"/>
                <a:gd name="connsiteX31" fmla="*/ 5110305 w 5187198"/>
                <a:gd name="connsiteY31" fmla="*/ 2409886 h 6239661"/>
                <a:gd name="connsiteX32" fmla="*/ 5186393 w 5187198"/>
                <a:gd name="connsiteY32" fmla="*/ 2992022 h 6239661"/>
                <a:gd name="connsiteX33" fmla="*/ 5149045 w 5187198"/>
                <a:gd name="connsiteY33" fmla="*/ 3571816 h 6239661"/>
                <a:gd name="connsiteX34" fmla="*/ 5126572 w 5187198"/>
                <a:gd name="connsiteY34" fmla="*/ 3714520 h 6239661"/>
                <a:gd name="connsiteX35" fmla="*/ 5099067 w 5187198"/>
                <a:gd name="connsiteY35" fmla="*/ 3856108 h 6239661"/>
                <a:gd name="connsiteX36" fmla="*/ 5095699 w 5187198"/>
                <a:gd name="connsiteY36" fmla="*/ 3873868 h 6239661"/>
                <a:gd name="connsiteX37" fmla="*/ 5091573 w 5187198"/>
                <a:gd name="connsiteY37" fmla="*/ 3891426 h 6239661"/>
                <a:gd name="connsiteX38" fmla="*/ 5083324 w 5187198"/>
                <a:gd name="connsiteY38" fmla="*/ 3926541 h 6239661"/>
                <a:gd name="connsiteX39" fmla="*/ 5067256 w 5187198"/>
                <a:gd name="connsiteY39" fmla="*/ 3996889 h 6239661"/>
                <a:gd name="connsiteX40" fmla="*/ 5059194 w 5187198"/>
                <a:gd name="connsiteY40" fmla="*/ 4032171 h 6239661"/>
                <a:gd name="connsiteX41" fmla="*/ 5049522 w 5187198"/>
                <a:gd name="connsiteY41" fmla="*/ 4067833 h 6239661"/>
                <a:gd name="connsiteX42" fmla="*/ 5040067 w 5187198"/>
                <a:gd name="connsiteY42" fmla="*/ 4103553 h 6239661"/>
                <a:gd name="connsiteX43" fmla="*/ 5028960 w 5187198"/>
                <a:gd name="connsiteY43" fmla="*/ 4138946 h 6239661"/>
                <a:gd name="connsiteX44" fmla="*/ 4917351 w 5187198"/>
                <a:gd name="connsiteY44" fmla="*/ 4417041 h 6239661"/>
                <a:gd name="connsiteX45" fmla="*/ 4756163 w 5187198"/>
                <a:gd name="connsiteY45" fmla="*/ 4676402 h 6239661"/>
                <a:gd name="connsiteX46" fmla="*/ 4322493 w 5187198"/>
                <a:gd name="connsiteY46" fmla="*/ 5105604 h 6239661"/>
                <a:gd name="connsiteX47" fmla="*/ 3840510 w 5187198"/>
                <a:gd name="connsiteY47" fmla="*/ 5429590 h 6239661"/>
                <a:gd name="connsiteX48" fmla="*/ 3606447 w 5187198"/>
                <a:gd name="connsiteY48" fmla="*/ 5572862 h 6239661"/>
                <a:gd name="connsiteX49" fmla="*/ 3488814 w 5187198"/>
                <a:gd name="connsiteY49" fmla="*/ 5647178 h 6239661"/>
                <a:gd name="connsiteX50" fmla="*/ 3365864 w 5187198"/>
                <a:gd name="connsiteY50" fmla="*/ 5722735 h 6239661"/>
                <a:gd name="connsiteX51" fmla="*/ 2839486 w 5187198"/>
                <a:gd name="connsiteY51" fmla="*/ 5999120 h 6239661"/>
                <a:gd name="connsiteX52" fmla="*/ 2242423 w 5187198"/>
                <a:gd name="connsiteY52" fmla="*/ 6192346 h 6239661"/>
                <a:gd name="connsiteX53" fmla="*/ 1589380 w 5187198"/>
                <a:gd name="connsiteY53" fmla="*/ 6230657 h 6239661"/>
                <a:gd name="connsiteX54" fmla="*/ 1548244 w 5187198"/>
                <a:gd name="connsiteY54" fmla="*/ 6226706 h 6239661"/>
                <a:gd name="connsiteX55" fmla="*/ 1507348 w 5187198"/>
                <a:gd name="connsiteY55" fmla="*/ 6221428 h 6239661"/>
                <a:gd name="connsiteX56" fmla="*/ 1466401 w 5187198"/>
                <a:gd name="connsiteY56" fmla="*/ 6215904 h 6239661"/>
                <a:gd name="connsiteX57" fmla="*/ 1425773 w 5187198"/>
                <a:gd name="connsiteY57" fmla="*/ 6209191 h 6239661"/>
                <a:gd name="connsiteX58" fmla="*/ 1344960 w 5187198"/>
                <a:gd name="connsiteY58" fmla="*/ 6193681 h 6239661"/>
                <a:gd name="connsiteX59" fmla="*/ 1265007 w 5187198"/>
                <a:gd name="connsiteY59" fmla="*/ 6175388 h 6239661"/>
                <a:gd name="connsiteX60" fmla="*/ 1225415 w 5187198"/>
                <a:gd name="connsiteY60" fmla="*/ 6165243 h 6239661"/>
                <a:gd name="connsiteX61" fmla="*/ 1186567 w 5187198"/>
                <a:gd name="connsiteY61" fmla="*/ 6154486 h 6239661"/>
                <a:gd name="connsiteX62" fmla="*/ 1111158 w 5187198"/>
                <a:gd name="connsiteY62" fmla="*/ 6130918 h 6239661"/>
                <a:gd name="connsiteX63" fmla="*/ 1035915 w 5187198"/>
                <a:gd name="connsiteY63" fmla="*/ 6107163 h 6239661"/>
                <a:gd name="connsiteX64" fmla="*/ 961579 w 5187198"/>
                <a:gd name="connsiteY64" fmla="*/ 6079594 h 6239661"/>
                <a:gd name="connsiteX65" fmla="*/ 395297 w 5187198"/>
                <a:gd name="connsiteY65" fmla="*/ 5792812 h 6239661"/>
                <a:gd name="connsiteX66" fmla="*/ 265239 w 5187198"/>
                <a:gd name="connsiteY66" fmla="*/ 5701511 h 6239661"/>
                <a:gd name="connsiteX67" fmla="*/ 233756 w 5187198"/>
                <a:gd name="connsiteY67" fmla="*/ 5677542 h 6239661"/>
                <a:gd name="connsiteX68" fmla="*/ 202800 w 5187198"/>
                <a:gd name="connsiteY68" fmla="*/ 5652902 h 6239661"/>
                <a:gd name="connsiteX69" fmla="*/ 140918 w 5187198"/>
                <a:gd name="connsiteY69" fmla="*/ 5603515 h 6239661"/>
                <a:gd name="connsiteX70" fmla="*/ 110625 w 5187198"/>
                <a:gd name="connsiteY70" fmla="*/ 5578127 h 6239661"/>
                <a:gd name="connsiteX71" fmla="*/ 95631 w 5187198"/>
                <a:gd name="connsiteY71" fmla="*/ 5565299 h 6239661"/>
                <a:gd name="connsiteX72" fmla="*/ 81966 w 5187198"/>
                <a:gd name="connsiteY72" fmla="*/ 5550973 h 6239661"/>
                <a:gd name="connsiteX73" fmla="*/ 27991 w 5187198"/>
                <a:gd name="connsiteY73" fmla="*/ 5493272 h 6239661"/>
                <a:gd name="connsiteX74" fmla="*/ 1454 w 5187198"/>
                <a:gd name="connsiteY74" fmla="*/ 5464252 h 6239661"/>
                <a:gd name="connsiteX75" fmla="*/ 0 w 5187198"/>
                <a:gd name="connsiteY75" fmla="*/ 5462518 h 6239661"/>
                <a:gd name="connsiteX76" fmla="*/ 0 w 5187198"/>
                <a:gd name="connsiteY76" fmla="*/ 4720187 h 6239661"/>
                <a:gd name="connsiteX77" fmla="*/ 109684 w 5187198"/>
                <a:gd name="connsiteY77" fmla="*/ 4836724 h 6239661"/>
                <a:gd name="connsiteX78" fmla="*/ 306959 w 5187198"/>
                <a:gd name="connsiteY78" fmla="*/ 5007200 h 6239661"/>
                <a:gd name="connsiteX79" fmla="*/ 358101 w 5187198"/>
                <a:gd name="connsiteY79" fmla="*/ 5046057 h 6239661"/>
                <a:gd name="connsiteX80" fmla="*/ 383328 w 5187198"/>
                <a:gd name="connsiteY80" fmla="*/ 5065684 h 6239661"/>
                <a:gd name="connsiteX81" fmla="*/ 409503 w 5187198"/>
                <a:gd name="connsiteY81" fmla="*/ 5083942 h 6239661"/>
                <a:gd name="connsiteX82" fmla="*/ 461889 w 5187198"/>
                <a:gd name="connsiteY82" fmla="*/ 5119888 h 6239661"/>
                <a:gd name="connsiteX83" fmla="*/ 474883 w 5187198"/>
                <a:gd name="connsiteY83" fmla="*/ 5128933 h 6239661"/>
                <a:gd name="connsiteX84" fmla="*/ 486410 w 5187198"/>
                <a:gd name="connsiteY84" fmla="*/ 5139557 h 6239661"/>
                <a:gd name="connsiteX85" fmla="*/ 510852 w 5187198"/>
                <a:gd name="connsiteY85" fmla="*/ 5159089 h 6239661"/>
                <a:gd name="connsiteX86" fmla="*/ 560653 w 5187198"/>
                <a:gd name="connsiteY86" fmla="*/ 5196893 h 6239661"/>
                <a:gd name="connsiteX87" fmla="*/ 585485 w 5187198"/>
                <a:gd name="connsiteY87" fmla="*/ 5215834 h 6239661"/>
                <a:gd name="connsiteX88" fmla="*/ 610707 w 5187198"/>
                <a:gd name="connsiteY88" fmla="*/ 5234185 h 6239661"/>
                <a:gd name="connsiteX89" fmla="*/ 714768 w 5187198"/>
                <a:gd name="connsiteY89" fmla="*/ 5303103 h 6239661"/>
                <a:gd name="connsiteX90" fmla="*/ 1166634 w 5187198"/>
                <a:gd name="connsiteY90" fmla="*/ 5513322 h 6239661"/>
                <a:gd name="connsiteX91" fmla="*/ 1225991 w 5187198"/>
                <a:gd name="connsiteY91" fmla="*/ 5533632 h 6239661"/>
                <a:gd name="connsiteX92" fmla="*/ 1286680 w 5187198"/>
                <a:gd name="connsiteY92" fmla="*/ 5550705 h 6239661"/>
                <a:gd name="connsiteX93" fmla="*/ 1347310 w 5187198"/>
                <a:gd name="connsiteY93" fmla="*/ 5567995 h 6239661"/>
                <a:gd name="connsiteX94" fmla="*/ 1377002 w 5187198"/>
                <a:gd name="connsiteY94" fmla="*/ 5575719 h 6239661"/>
                <a:gd name="connsiteX95" fmla="*/ 1406328 w 5187198"/>
                <a:gd name="connsiteY95" fmla="*/ 5582649 h 6239661"/>
                <a:gd name="connsiteX96" fmla="*/ 1465060 w 5187198"/>
                <a:gd name="connsiteY96" fmla="*/ 5594909 h 6239661"/>
                <a:gd name="connsiteX97" fmla="*/ 1523881 w 5187198"/>
                <a:gd name="connsiteY97" fmla="*/ 5605105 h 6239661"/>
                <a:gd name="connsiteX98" fmla="*/ 1553325 w 5187198"/>
                <a:gd name="connsiteY98" fmla="*/ 5609865 h 6239661"/>
                <a:gd name="connsiteX99" fmla="*/ 1582813 w 5187198"/>
                <a:gd name="connsiteY99" fmla="*/ 5613593 h 6239661"/>
                <a:gd name="connsiteX100" fmla="*/ 1612301 w 5187198"/>
                <a:gd name="connsiteY100" fmla="*/ 5617321 h 6239661"/>
                <a:gd name="connsiteX101" fmla="*/ 1641863 w 5187198"/>
                <a:gd name="connsiteY101" fmla="*/ 5619910 h 6239661"/>
                <a:gd name="connsiteX102" fmla="*/ 2117508 w 5187198"/>
                <a:gd name="connsiteY102" fmla="*/ 5595156 h 6239661"/>
                <a:gd name="connsiteX103" fmla="*/ 2597368 w 5187198"/>
                <a:gd name="connsiteY103" fmla="*/ 5447381 h 6239661"/>
                <a:gd name="connsiteX104" fmla="*/ 3082968 w 5187198"/>
                <a:gd name="connsiteY104" fmla="*/ 5223245 h 6239661"/>
                <a:gd name="connsiteX105" fmla="*/ 3334855 w 5187198"/>
                <a:gd name="connsiteY105" fmla="*/ 5097383 h 6239661"/>
                <a:gd name="connsiteX106" fmla="*/ 3599509 w 5187198"/>
                <a:gd name="connsiteY106" fmla="*/ 4976217 h 6239661"/>
                <a:gd name="connsiteX107" fmla="*/ 4112002 w 5187198"/>
                <a:gd name="connsiteY107" fmla="*/ 4766359 h 6239661"/>
                <a:gd name="connsiteX108" fmla="*/ 4348983 w 5187198"/>
                <a:gd name="connsiteY108" fmla="*/ 4649833 h 6239661"/>
                <a:gd name="connsiteX109" fmla="*/ 4560505 w 5187198"/>
                <a:gd name="connsiteY109" fmla="*/ 4501564 h 6239661"/>
                <a:gd name="connsiteX110" fmla="*/ 4731963 w 5187198"/>
                <a:gd name="connsiteY110" fmla="*/ 4309870 h 6239661"/>
                <a:gd name="connsiteX111" fmla="*/ 4852344 w 5187198"/>
                <a:gd name="connsiteY111" fmla="*/ 4078640 h 6239661"/>
                <a:gd name="connsiteX112" fmla="*/ 4863972 w 5187198"/>
                <a:gd name="connsiteY112" fmla="*/ 4047790 h 6239661"/>
                <a:gd name="connsiteX113" fmla="*/ 4874144 w 5187198"/>
                <a:gd name="connsiteY113" fmla="*/ 4016320 h 6239661"/>
                <a:gd name="connsiteX114" fmla="*/ 4884127 w 5187198"/>
                <a:gd name="connsiteY114" fmla="*/ 3984682 h 6239661"/>
                <a:gd name="connsiteX115" fmla="*/ 4892800 w 5187198"/>
                <a:gd name="connsiteY115" fmla="*/ 3951883 h 6239661"/>
                <a:gd name="connsiteX116" fmla="*/ 4909526 w 5187198"/>
                <a:gd name="connsiteY116" fmla="*/ 3886001 h 6239661"/>
                <a:gd name="connsiteX117" fmla="*/ 4917687 w 5187198"/>
                <a:gd name="connsiteY117" fmla="*/ 3852948 h 6239661"/>
                <a:gd name="connsiteX118" fmla="*/ 4921768 w 5187198"/>
                <a:gd name="connsiteY118" fmla="*/ 3836422 h 6239661"/>
                <a:gd name="connsiteX119" fmla="*/ 4924845 w 5187198"/>
                <a:gd name="connsiteY119" fmla="*/ 3819742 h 6239661"/>
                <a:gd name="connsiteX120" fmla="*/ 4948230 w 5187198"/>
                <a:gd name="connsiteY120" fmla="*/ 3685744 h 6239661"/>
                <a:gd name="connsiteX121" fmla="*/ 4962782 w 5187198"/>
                <a:gd name="connsiteY121" fmla="*/ 3550540 h 6239661"/>
                <a:gd name="connsiteX122" fmla="*/ 4939468 w 5187198"/>
                <a:gd name="connsiteY122" fmla="*/ 3010249 h 6239661"/>
                <a:gd name="connsiteX123" fmla="*/ 4816901 w 5187198"/>
                <a:gd name="connsiteY123" fmla="*/ 2488224 h 6239661"/>
                <a:gd name="connsiteX124" fmla="*/ 4797005 w 5187198"/>
                <a:gd name="connsiteY124" fmla="*/ 2424470 h 6239661"/>
                <a:gd name="connsiteX125" fmla="*/ 4774433 w 5187198"/>
                <a:gd name="connsiteY125" fmla="*/ 2361620 h 6239661"/>
                <a:gd name="connsiteX126" fmla="*/ 4752459 w 5187198"/>
                <a:gd name="connsiteY126" fmla="*/ 2298700 h 6239661"/>
                <a:gd name="connsiteX127" fmla="*/ 4728083 w 5187198"/>
                <a:gd name="connsiteY127" fmla="*/ 2236526 h 6239661"/>
                <a:gd name="connsiteX128" fmla="*/ 4704471 w 5187198"/>
                <a:gd name="connsiteY128" fmla="*/ 2174095 h 6239661"/>
                <a:gd name="connsiteX129" fmla="*/ 4678399 w 5187198"/>
                <a:gd name="connsiteY129" fmla="*/ 2112626 h 6239661"/>
                <a:gd name="connsiteX130" fmla="*/ 4652601 w 5187198"/>
                <a:gd name="connsiteY130" fmla="*/ 2050999 h 6239661"/>
                <a:gd name="connsiteX131" fmla="*/ 4624205 w 5187198"/>
                <a:gd name="connsiteY131" fmla="*/ 1990415 h 6239661"/>
                <a:gd name="connsiteX132" fmla="*/ 4595398 w 5187198"/>
                <a:gd name="connsiteY132" fmla="*/ 1930069 h 6239661"/>
                <a:gd name="connsiteX133" fmla="*/ 4563827 w 5187198"/>
                <a:gd name="connsiteY133" fmla="*/ 1870952 h 6239661"/>
                <a:gd name="connsiteX134" fmla="*/ 4531433 w 5187198"/>
                <a:gd name="connsiteY134" fmla="*/ 1812311 h 6239661"/>
                <a:gd name="connsiteX135" fmla="*/ 4523315 w 5187198"/>
                <a:gd name="connsiteY135" fmla="*/ 1797616 h 6239661"/>
                <a:gd name="connsiteX136" fmla="*/ 4514482 w 5187198"/>
                <a:gd name="connsiteY136" fmla="*/ 1783425 h 6239661"/>
                <a:gd name="connsiteX137" fmla="*/ 4496845 w 5187198"/>
                <a:gd name="connsiteY137" fmla="*/ 1754936 h 6239661"/>
                <a:gd name="connsiteX138" fmla="*/ 4461463 w 5187198"/>
                <a:gd name="connsiteY138" fmla="*/ 1697929 h 6239661"/>
                <a:gd name="connsiteX139" fmla="*/ 4452660 w 5187198"/>
                <a:gd name="connsiteY139" fmla="*/ 1683629 h 6239661"/>
                <a:gd name="connsiteX140" fmla="*/ 4443141 w 5187198"/>
                <a:gd name="connsiteY140" fmla="*/ 1669834 h 6239661"/>
                <a:gd name="connsiteX141" fmla="*/ 4424241 w 5187198"/>
                <a:gd name="connsiteY141" fmla="*/ 1642166 h 6239661"/>
                <a:gd name="connsiteX142" fmla="*/ 4346886 w 5187198"/>
                <a:gd name="connsiteY142" fmla="*/ 1532412 h 6239661"/>
                <a:gd name="connsiteX143" fmla="*/ 3985497 w 5187198"/>
                <a:gd name="connsiteY143" fmla="*/ 1134649 h 6239661"/>
                <a:gd name="connsiteX144" fmla="*/ 3545665 w 5187198"/>
                <a:gd name="connsiteY144" fmla="*/ 825877 h 6239661"/>
                <a:gd name="connsiteX145" fmla="*/ 3486190 w 5187198"/>
                <a:gd name="connsiteY145" fmla="*/ 794756 h 6239661"/>
                <a:gd name="connsiteX146" fmla="*/ 3426182 w 5187198"/>
                <a:gd name="connsiteY146" fmla="*/ 764765 h 6239661"/>
                <a:gd name="connsiteX147" fmla="*/ 3365044 w 5187198"/>
                <a:gd name="connsiteY147" fmla="*/ 737255 h 6239661"/>
                <a:gd name="connsiteX148" fmla="*/ 3334529 w 5187198"/>
                <a:gd name="connsiteY148" fmla="*/ 723514 h 6239661"/>
                <a:gd name="connsiteX149" fmla="*/ 3303733 w 5187198"/>
                <a:gd name="connsiteY149" fmla="*/ 710395 h 6239661"/>
                <a:gd name="connsiteX150" fmla="*/ 3179033 w 5187198"/>
                <a:gd name="connsiteY150" fmla="*/ 662259 h 6239661"/>
                <a:gd name="connsiteX151" fmla="*/ 3052408 w 5187198"/>
                <a:gd name="connsiteY151" fmla="*/ 620447 h 6239661"/>
                <a:gd name="connsiteX152" fmla="*/ 2924325 w 5187198"/>
                <a:gd name="connsiteY152" fmla="*/ 584505 h 6239661"/>
                <a:gd name="connsiteX153" fmla="*/ 2859667 w 5187198"/>
                <a:gd name="connsiteY153" fmla="*/ 569266 h 6239661"/>
                <a:gd name="connsiteX154" fmla="*/ 2795226 w 5187198"/>
                <a:gd name="connsiteY154" fmla="*/ 554085 h 6239661"/>
                <a:gd name="connsiteX155" fmla="*/ 2729702 w 5187198"/>
                <a:gd name="connsiteY155" fmla="*/ 540354 h 6239661"/>
                <a:gd name="connsiteX156" fmla="*/ 2663758 w 5187198"/>
                <a:gd name="connsiteY156" fmla="*/ 527322 h 6239661"/>
                <a:gd name="connsiteX157" fmla="*/ 2630927 w 5187198"/>
                <a:gd name="connsiteY157" fmla="*/ 520495 h 6239661"/>
                <a:gd name="connsiteX158" fmla="*/ 2597965 w 5187198"/>
                <a:gd name="connsiteY158" fmla="*/ 515024 h 6239661"/>
                <a:gd name="connsiteX159" fmla="*/ 2532205 w 5187198"/>
                <a:gd name="connsiteY159" fmla="*/ 503895 h 6239661"/>
                <a:gd name="connsiteX160" fmla="*/ 2010064 w 5187198"/>
                <a:gd name="connsiteY160" fmla="*/ 452552 h 6239661"/>
                <a:gd name="connsiteX161" fmla="*/ 1494552 w 5187198"/>
                <a:gd name="connsiteY161" fmla="*/ 485055 h 6239661"/>
                <a:gd name="connsiteX162" fmla="*/ 1366896 w 5187198"/>
                <a:gd name="connsiteY162" fmla="*/ 509389 h 6239661"/>
                <a:gd name="connsiteX163" fmla="*/ 1240175 w 5187198"/>
                <a:gd name="connsiteY163" fmla="*/ 541045 h 6239661"/>
                <a:gd name="connsiteX164" fmla="*/ 1177438 w 5187198"/>
                <a:gd name="connsiteY164" fmla="*/ 560170 h 6239661"/>
                <a:gd name="connsiteX165" fmla="*/ 1145987 w 5187198"/>
                <a:gd name="connsiteY165" fmla="*/ 569826 h 6239661"/>
                <a:gd name="connsiteX166" fmla="*/ 1130315 w 5187198"/>
                <a:gd name="connsiteY166" fmla="*/ 574669 h 6239661"/>
                <a:gd name="connsiteX167" fmla="*/ 1114873 w 5187198"/>
                <a:gd name="connsiteY167" fmla="*/ 580384 h 6239661"/>
                <a:gd name="connsiteX168" fmla="*/ 1052839 w 5187198"/>
                <a:gd name="connsiteY168" fmla="*/ 602943 h 6239661"/>
                <a:gd name="connsiteX169" fmla="*/ 991135 w 5187198"/>
                <a:gd name="connsiteY169" fmla="*/ 626866 h 6239661"/>
                <a:gd name="connsiteX170" fmla="*/ 930179 w 5187198"/>
                <a:gd name="connsiteY170" fmla="*/ 653191 h 6239661"/>
                <a:gd name="connsiteX171" fmla="*/ 869768 w 5187198"/>
                <a:gd name="connsiteY171" fmla="*/ 680937 h 6239661"/>
                <a:gd name="connsiteX172" fmla="*/ 810085 w 5187198"/>
                <a:gd name="connsiteY172" fmla="*/ 710734 h 6239661"/>
                <a:gd name="connsiteX173" fmla="*/ 751220 w 5187198"/>
                <a:gd name="connsiteY173" fmla="*/ 741794 h 6239661"/>
                <a:gd name="connsiteX174" fmla="*/ 532669 w 5187198"/>
                <a:gd name="connsiteY174" fmla="*/ 881688 h 6239661"/>
                <a:gd name="connsiteX175" fmla="*/ 354185 w 5187198"/>
                <a:gd name="connsiteY175" fmla="*/ 1050286 h 6239661"/>
                <a:gd name="connsiteX176" fmla="*/ 315980 w 5187198"/>
                <a:gd name="connsiteY176" fmla="*/ 1098125 h 6239661"/>
                <a:gd name="connsiteX177" fmla="*/ 280345 w 5187198"/>
                <a:gd name="connsiteY177" fmla="*/ 1149782 h 6239661"/>
                <a:gd name="connsiteX178" fmla="*/ 245890 w 5187198"/>
                <a:gd name="connsiteY178" fmla="*/ 1203959 h 6239661"/>
                <a:gd name="connsiteX179" fmla="*/ 212162 w 5187198"/>
                <a:gd name="connsiteY179" fmla="*/ 1260184 h 6239661"/>
                <a:gd name="connsiteX180" fmla="*/ 80716 w 5187198"/>
                <a:gd name="connsiteY180" fmla="*/ 1502476 h 6239661"/>
                <a:gd name="connsiteX181" fmla="*/ 0 w 5187198"/>
                <a:gd name="connsiteY181" fmla="*/ 1648841 h 6239661"/>
                <a:gd name="connsiteX182" fmla="*/ 0 w 5187198"/>
                <a:gd name="connsiteY182" fmla="*/ 954863 h 6239661"/>
                <a:gd name="connsiteX183" fmla="*/ 43491 w 5187198"/>
                <a:gd name="connsiteY183" fmla="*/ 895513 h 6239661"/>
                <a:gd name="connsiteX184" fmla="*/ 93923 w 5187198"/>
                <a:gd name="connsiteY184" fmla="*/ 834489 h 6239661"/>
                <a:gd name="connsiteX185" fmla="*/ 323465 w 5187198"/>
                <a:gd name="connsiteY185" fmla="*/ 617671 h 6239661"/>
                <a:gd name="connsiteX186" fmla="*/ 574777 w 5187198"/>
                <a:gd name="connsiteY186" fmla="*/ 446794 h 6239661"/>
                <a:gd name="connsiteX187" fmla="*/ 638943 w 5187198"/>
                <a:gd name="connsiteY187" fmla="*/ 408925 h 6239661"/>
                <a:gd name="connsiteX188" fmla="*/ 703505 w 5187198"/>
                <a:gd name="connsiteY188" fmla="*/ 371742 h 6239661"/>
                <a:gd name="connsiteX189" fmla="*/ 769262 w 5187198"/>
                <a:gd name="connsiteY189" fmla="*/ 336154 h 6239661"/>
                <a:gd name="connsiteX190" fmla="*/ 835552 w 5187198"/>
                <a:gd name="connsiteY190" fmla="*/ 301173 h 6239661"/>
                <a:gd name="connsiteX191" fmla="*/ 902979 w 5187198"/>
                <a:gd name="connsiteY191" fmla="*/ 268004 h 6239661"/>
                <a:gd name="connsiteX192" fmla="*/ 971127 w 5187198"/>
                <a:gd name="connsiteY192" fmla="*/ 235607 h 6239661"/>
                <a:gd name="connsiteX193" fmla="*/ 988238 w 5187198"/>
                <a:gd name="connsiteY193" fmla="*/ 227556 h 6239661"/>
                <a:gd name="connsiteX194" fmla="*/ 1005744 w 5187198"/>
                <a:gd name="connsiteY194" fmla="*/ 220191 h 6239661"/>
                <a:gd name="connsiteX195" fmla="*/ 1040729 w 5187198"/>
                <a:gd name="connsiteY195" fmla="*/ 205569 h 6239661"/>
                <a:gd name="connsiteX196" fmla="*/ 1110835 w 5187198"/>
                <a:gd name="connsiteY196" fmla="*/ 176248 h 6239661"/>
                <a:gd name="connsiteX197" fmla="*/ 1254256 w 5187198"/>
                <a:gd name="connsiteY197" fmla="*/ 123796 h 6239661"/>
                <a:gd name="connsiteX198" fmla="*/ 1401310 w 5187198"/>
                <a:gd name="connsiteY198" fmla="*/ 79852 h 6239661"/>
                <a:gd name="connsiteX199" fmla="*/ 2011811 w 5187198"/>
                <a:gd name="connsiteY199" fmla="*/ 4 h 62396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Lst>
              <a:rect l="l" t="t" r="r" b="b"/>
              <a:pathLst>
                <a:path w="5187198" h="6239661">
                  <a:moveTo>
                    <a:pt x="2011811" y="4"/>
                  </a:moveTo>
                  <a:cubicBezTo>
                    <a:pt x="2217306" y="120"/>
                    <a:pt x="2420903" y="25925"/>
                    <a:pt x="2617011" y="70590"/>
                  </a:cubicBezTo>
                  <a:lnTo>
                    <a:pt x="2690321" y="88146"/>
                  </a:lnTo>
                  <a:lnTo>
                    <a:pt x="2726863" y="97127"/>
                  </a:lnTo>
                  <a:lnTo>
                    <a:pt x="2762951" y="107375"/>
                  </a:lnTo>
                  <a:lnTo>
                    <a:pt x="2834843" y="128493"/>
                  </a:lnTo>
                  <a:cubicBezTo>
                    <a:pt x="2858788" y="135605"/>
                    <a:pt x="2882632" y="142226"/>
                    <a:pt x="2906574" y="151076"/>
                  </a:cubicBezTo>
                  <a:cubicBezTo>
                    <a:pt x="2954475" y="167852"/>
                    <a:pt x="3002363" y="183813"/>
                    <a:pt x="3049504" y="202124"/>
                  </a:cubicBezTo>
                  <a:lnTo>
                    <a:pt x="3189518" y="260159"/>
                  </a:lnTo>
                  <a:lnTo>
                    <a:pt x="3326048" y="325143"/>
                  </a:lnTo>
                  <a:cubicBezTo>
                    <a:pt x="3370687" y="348464"/>
                    <a:pt x="3414908" y="372485"/>
                    <a:pt x="3459166" y="395936"/>
                  </a:cubicBezTo>
                  <a:cubicBezTo>
                    <a:pt x="3502947" y="420302"/>
                    <a:pt x="3545491" y="447118"/>
                    <a:pt x="3588578" y="472343"/>
                  </a:cubicBezTo>
                  <a:cubicBezTo>
                    <a:pt x="3610346" y="484551"/>
                    <a:pt x="3630797" y="499072"/>
                    <a:pt x="3651864" y="512600"/>
                  </a:cubicBezTo>
                  <a:lnTo>
                    <a:pt x="3714514" y="553499"/>
                  </a:lnTo>
                  <a:cubicBezTo>
                    <a:pt x="3880005" y="664844"/>
                    <a:pt x="4036083" y="788388"/>
                    <a:pt x="4181221" y="922912"/>
                  </a:cubicBezTo>
                  <a:cubicBezTo>
                    <a:pt x="4326221" y="1057515"/>
                    <a:pt x="4461955" y="1202038"/>
                    <a:pt x="4582963" y="1358264"/>
                  </a:cubicBezTo>
                  <a:cubicBezTo>
                    <a:pt x="4614206" y="1396543"/>
                    <a:pt x="4642091" y="1437400"/>
                    <a:pt x="4670721" y="1477644"/>
                  </a:cubicBezTo>
                  <a:cubicBezTo>
                    <a:pt x="4700172" y="1517414"/>
                    <a:pt x="4725864" y="1559538"/>
                    <a:pt x="4752378" y="1601187"/>
                  </a:cubicBezTo>
                  <a:lnTo>
                    <a:pt x="4772168" y="1632456"/>
                  </a:lnTo>
                  <a:lnTo>
                    <a:pt x="4782117" y="1648104"/>
                  </a:lnTo>
                  <a:lnTo>
                    <a:pt x="4791381" y="1664150"/>
                  </a:lnTo>
                  <a:lnTo>
                    <a:pt x="4828190" y="1728379"/>
                  </a:lnTo>
                  <a:cubicBezTo>
                    <a:pt x="4840266" y="1749930"/>
                    <a:pt x="4853470" y="1770740"/>
                    <a:pt x="4864832" y="1792796"/>
                  </a:cubicBezTo>
                  <a:lnTo>
                    <a:pt x="4899201" y="1858342"/>
                  </a:lnTo>
                  <a:cubicBezTo>
                    <a:pt x="4910484" y="1880260"/>
                    <a:pt x="4922532" y="1901920"/>
                    <a:pt x="4933266" y="1924155"/>
                  </a:cubicBezTo>
                  <a:lnTo>
                    <a:pt x="4964403" y="1991384"/>
                  </a:lnTo>
                  <a:cubicBezTo>
                    <a:pt x="4974618" y="2013829"/>
                    <a:pt x="4985323" y="2036171"/>
                    <a:pt x="4995019" y="2058823"/>
                  </a:cubicBezTo>
                  <a:lnTo>
                    <a:pt x="5021999" y="2127723"/>
                  </a:lnTo>
                  <a:lnTo>
                    <a:pt x="5048321" y="2196908"/>
                  </a:lnTo>
                  <a:lnTo>
                    <a:pt x="5070546" y="2267547"/>
                  </a:lnTo>
                  <a:cubicBezTo>
                    <a:pt x="5078054" y="2291004"/>
                    <a:pt x="5085044" y="2314670"/>
                    <a:pt x="5092171" y="2338256"/>
                  </a:cubicBezTo>
                  <a:cubicBezTo>
                    <a:pt x="5098670" y="2362023"/>
                    <a:pt x="5104296" y="2386019"/>
                    <a:pt x="5110305" y="2409886"/>
                  </a:cubicBezTo>
                  <a:cubicBezTo>
                    <a:pt x="5158097" y="2600976"/>
                    <a:pt x="5182068" y="2797044"/>
                    <a:pt x="5186393" y="2992022"/>
                  </a:cubicBezTo>
                  <a:cubicBezTo>
                    <a:pt x="5191013" y="3187195"/>
                    <a:pt x="5175397" y="3380886"/>
                    <a:pt x="5149045" y="3571816"/>
                  </a:cubicBezTo>
                  <a:cubicBezTo>
                    <a:pt x="5141154" y="3619431"/>
                    <a:pt x="5133539" y="3666889"/>
                    <a:pt x="5126572" y="3714520"/>
                  </a:cubicBezTo>
                  <a:cubicBezTo>
                    <a:pt x="5117276" y="3761759"/>
                    <a:pt x="5107793" y="3808831"/>
                    <a:pt x="5099067" y="3856108"/>
                  </a:cubicBezTo>
                  <a:lnTo>
                    <a:pt x="5095699" y="3873868"/>
                  </a:lnTo>
                  <a:lnTo>
                    <a:pt x="5091573" y="3891426"/>
                  </a:lnTo>
                  <a:lnTo>
                    <a:pt x="5083324" y="3926541"/>
                  </a:lnTo>
                  <a:lnTo>
                    <a:pt x="5067256" y="3996889"/>
                  </a:lnTo>
                  <a:cubicBezTo>
                    <a:pt x="5064451" y="4008657"/>
                    <a:pt x="5062244" y="4020353"/>
                    <a:pt x="5059194" y="4032171"/>
                  </a:cubicBezTo>
                  <a:lnTo>
                    <a:pt x="5049522" y="4067833"/>
                  </a:lnTo>
                  <a:lnTo>
                    <a:pt x="5040067" y="4103553"/>
                  </a:lnTo>
                  <a:cubicBezTo>
                    <a:pt x="5036554" y="4115363"/>
                    <a:pt x="5032689" y="4127194"/>
                    <a:pt x="5028960" y="4138946"/>
                  </a:cubicBezTo>
                  <a:cubicBezTo>
                    <a:pt x="4999693" y="4233462"/>
                    <a:pt x="4962869" y="4326764"/>
                    <a:pt x="4917351" y="4417041"/>
                  </a:cubicBezTo>
                  <a:cubicBezTo>
                    <a:pt x="4871860" y="4507209"/>
                    <a:pt x="4817597" y="4594215"/>
                    <a:pt x="4756163" y="4676402"/>
                  </a:cubicBezTo>
                  <a:cubicBezTo>
                    <a:pt x="4632803" y="4840875"/>
                    <a:pt x="4480597" y="4982783"/>
                    <a:pt x="4322493" y="5105604"/>
                  </a:cubicBezTo>
                  <a:cubicBezTo>
                    <a:pt x="4163928" y="5228420"/>
                    <a:pt x="3999564" y="5332640"/>
                    <a:pt x="3840510" y="5429590"/>
                  </a:cubicBezTo>
                  <a:cubicBezTo>
                    <a:pt x="3760954" y="5478172"/>
                    <a:pt x="3682353" y="5524924"/>
                    <a:pt x="3606447" y="5572862"/>
                  </a:cubicBezTo>
                  <a:lnTo>
                    <a:pt x="3488814" y="5647178"/>
                  </a:lnTo>
                  <a:cubicBezTo>
                    <a:pt x="3448270" y="5672597"/>
                    <a:pt x="3407323" y="5697792"/>
                    <a:pt x="3365864" y="5722735"/>
                  </a:cubicBezTo>
                  <a:cubicBezTo>
                    <a:pt x="3200163" y="5822424"/>
                    <a:pt x="3026125" y="5917328"/>
                    <a:pt x="2839486" y="5999120"/>
                  </a:cubicBezTo>
                  <a:cubicBezTo>
                    <a:pt x="2653201" y="6080891"/>
                    <a:pt x="2453560" y="6149344"/>
                    <a:pt x="2242423" y="6192346"/>
                  </a:cubicBezTo>
                  <a:cubicBezTo>
                    <a:pt x="2031719" y="6235463"/>
                    <a:pt x="1808952" y="6251353"/>
                    <a:pt x="1589380" y="6230657"/>
                  </a:cubicBezTo>
                  <a:lnTo>
                    <a:pt x="1548244" y="6226706"/>
                  </a:lnTo>
                  <a:cubicBezTo>
                    <a:pt x="1534528" y="6225117"/>
                    <a:pt x="1520898" y="6223203"/>
                    <a:pt x="1507348" y="6221428"/>
                  </a:cubicBezTo>
                  <a:lnTo>
                    <a:pt x="1466401" y="6215904"/>
                  </a:lnTo>
                  <a:cubicBezTo>
                    <a:pt x="1452772" y="6213991"/>
                    <a:pt x="1439316" y="6211428"/>
                    <a:pt x="1425773" y="6209191"/>
                  </a:cubicBezTo>
                  <a:cubicBezTo>
                    <a:pt x="1398775" y="6204391"/>
                    <a:pt x="1371610" y="6199779"/>
                    <a:pt x="1344960" y="6193681"/>
                  </a:cubicBezTo>
                  <a:cubicBezTo>
                    <a:pt x="1318251" y="6187799"/>
                    <a:pt x="1291260" y="6182538"/>
                    <a:pt x="1265007" y="6175388"/>
                  </a:cubicBezTo>
                  <a:lnTo>
                    <a:pt x="1225415" y="6165243"/>
                  </a:lnTo>
                  <a:cubicBezTo>
                    <a:pt x="1212163" y="6161924"/>
                    <a:pt x="1198939" y="6158496"/>
                    <a:pt x="1186567" y="6154486"/>
                  </a:cubicBezTo>
                  <a:lnTo>
                    <a:pt x="1111158" y="6130918"/>
                  </a:lnTo>
                  <a:lnTo>
                    <a:pt x="1035915" y="6107163"/>
                  </a:lnTo>
                  <a:cubicBezTo>
                    <a:pt x="1010846" y="6099055"/>
                    <a:pt x="986357" y="6088784"/>
                    <a:pt x="961579" y="6079594"/>
                  </a:cubicBezTo>
                  <a:cubicBezTo>
                    <a:pt x="763709" y="6005594"/>
                    <a:pt x="572401" y="5909703"/>
                    <a:pt x="395297" y="5792812"/>
                  </a:cubicBezTo>
                  <a:lnTo>
                    <a:pt x="265239" y="5701511"/>
                  </a:lnTo>
                  <a:cubicBezTo>
                    <a:pt x="254227" y="5694155"/>
                    <a:pt x="244103" y="5685646"/>
                    <a:pt x="233756" y="5677542"/>
                  </a:cubicBezTo>
                  <a:lnTo>
                    <a:pt x="202800" y="5652902"/>
                  </a:lnTo>
                  <a:lnTo>
                    <a:pt x="140918" y="5603515"/>
                  </a:lnTo>
                  <a:cubicBezTo>
                    <a:pt x="130598" y="5595302"/>
                    <a:pt x="120280" y="5587089"/>
                    <a:pt x="110625" y="5578127"/>
                  </a:cubicBezTo>
                  <a:cubicBezTo>
                    <a:pt x="105647" y="5573779"/>
                    <a:pt x="100444" y="5569834"/>
                    <a:pt x="95631" y="5565299"/>
                  </a:cubicBezTo>
                  <a:cubicBezTo>
                    <a:pt x="90955" y="5560684"/>
                    <a:pt x="86505" y="5555666"/>
                    <a:pt x="81966" y="5550973"/>
                  </a:cubicBezTo>
                  <a:lnTo>
                    <a:pt x="27991" y="5493272"/>
                  </a:lnTo>
                  <a:cubicBezTo>
                    <a:pt x="19109" y="5483589"/>
                    <a:pt x="9758" y="5474359"/>
                    <a:pt x="1454" y="5464252"/>
                  </a:cubicBezTo>
                  <a:lnTo>
                    <a:pt x="0" y="5462518"/>
                  </a:lnTo>
                  <a:lnTo>
                    <a:pt x="0" y="4720187"/>
                  </a:lnTo>
                  <a:lnTo>
                    <a:pt x="109684" y="4836724"/>
                  </a:lnTo>
                  <a:cubicBezTo>
                    <a:pt x="173316" y="4897375"/>
                    <a:pt x="239447" y="4954160"/>
                    <a:pt x="306959" y="5007200"/>
                  </a:cubicBezTo>
                  <a:lnTo>
                    <a:pt x="358101" y="5046057"/>
                  </a:lnTo>
                  <a:lnTo>
                    <a:pt x="383328" y="5065684"/>
                  </a:lnTo>
                  <a:cubicBezTo>
                    <a:pt x="391637" y="5072316"/>
                    <a:pt x="400805" y="5077902"/>
                    <a:pt x="409503" y="5083942"/>
                  </a:cubicBezTo>
                  <a:lnTo>
                    <a:pt x="461889" y="5119888"/>
                  </a:lnTo>
                  <a:cubicBezTo>
                    <a:pt x="466184" y="5122893"/>
                    <a:pt x="470616" y="5125820"/>
                    <a:pt x="474883" y="5128933"/>
                  </a:cubicBezTo>
                  <a:cubicBezTo>
                    <a:pt x="478982" y="5132235"/>
                    <a:pt x="482476" y="5136069"/>
                    <a:pt x="486410" y="5139557"/>
                  </a:cubicBezTo>
                  <a:cubicBezTo>
                    <a:pt x="494140" y="5146613"/>
                    <a:pt x="502565" y="5152812"/>
                    <a:pt x="510852" y="5159089"/>
                  </a:cubicBezTo>
                  <a:lnTo>
                    <a:pt x="560653" y="5196893"/>
                  </a:lnTo>
                  <a:lnTo>
                    <a:pt x="585485" y="5215834"/>
                  </a:lnTo>
                  <a:cubicBezTo>
                    <a:pt x="593773" y="5222111"/>
                    <a:pt x="601864" y="5228685"/>
                    <a:pt x="610707" y="5234185"/>
                  </a:cubicBezTo>
                  <a:lnTo>
                    <a:pt x="714768" y="5303103"/>
                  </a:lnTo>
                  <a:cubicBezTo>
                    <a:pt x="856162" y="5390603"/>
                    <a:pt x="1008099" y="5459947"/>
                    <a:pt x="1166634" y="5513322"/>
                  </a:cubicBezTo>
                  <a:cubicBezTo>
                    <a:pt x="1186540" y="5519932"/>
                    <a:pt x="1205774" y="5527751"/>
                    <a:pt x="1225991" y="5533632"/>
                  </a:cubicBezTo>
                  <a:lnTo>
                    <a:pt x="1286680" y="5550705"/>
                  </a:lnTo>
                  <a:lnTo>
                    <a:pt x="1347310" y="5567995"/>
                  </a:lnTo>
                  <a:cubicBezTo>
                    <a:pt x="1357469" y="5571180"/>
                    <a:pt x="1367261" y="5573572"/>
                    <a:pt x="1377002" y="5575719"/>
                  </a:cubicBezTo>
                  <a:lnTo>
                    <a:pt x="1406328" y="5582649"/>
                  </a:lnTo>
                  <a:cubicBezTo>
                    <a:pt x="1425825" y="5587757"/>
                    <a:pt x="1445490" y="5590939"/>
                    <a:pt x="1465060" y="5594909"/>
                  </a:cubicBezTo>
                  <a:cubicBezTo>
                    <a:pt x="1484652" y="5599231"/>
                    <a:pt x="1504324" y="5601952"/>
                    <a:pt x="1523881" y="5605105"/>
                  </a:cubicBezTo>
                  <a:cubicBezTo>
                    <a:pt x="1533660" y="5606682"/>
                    <a:pt x="1543460" y="5608613"/>
                    <a:pt x="1553325" y="5609865"/>
                  </a:cubicBezTo>
                  <a:lnTo>
                    <a:pt x="1582813" y="5613593"/>
                  </a:lnTo>
                  <a:lnTo>
                    <a:pt x="1612301" y="5617321"/>
                  </a:lnTo>
                  <a:lnTo>
                    <a:pt x="1641863" y="5619910"/>
                  </a:lnTo>
                  <a:cubicBezTo>
                    <a:pt x="1799348" y="5633940"/>
                    <a:pt x="1957913" y="5625770"/>
                    <a:pt x="2117508" y="5595156"/>
                  </a:cubicBezTo>
                  <a:cubicBezTo>
                    <a:pt x="2277124" y="5564895"/>
                    <a:pt x="2437004" y="5512449"/>
                    <a:pt x="2597368" y="5447381"/>
                  </a:cubicBezTo>
                  <a:cubicBezTo>
                    <a:pt x="2757791" y="5382096"/>
                    <a:pt x="2918855" y="5304464"/>
                    <a:pt x="3082968" y="5223245"/>
                  </a:cubicBezTo>
                  <a:lnTo>
                    <a:pt x="3334855" y="5097383"/>
                  </a:lnTo>
                  <a:cubicBezTo>
                    <a:pt x="3423528" y="5054142"/>
                    <a:pt x="3511773" y="5013798"/>
                    <a:pt x="3599509" y="4976217"/>
                  </a:cubicBezTo>
                  <a:cubicBezTo>
                    <a:pt x="3774960" y="4900701"/>
                    <a:pt x="3948276" y="4837481"/>
                    <a:pt x="4112002" y="4766359"/>
                  </a:cubicBezTo>
                  <a:cubicBezTo>
                    <a:pt x="4193972" y="4730827"/>
                    <a:pt x="4273429" y="4692997"/>
                    <a:pt x="4348983" y="4649833"/>
                  </a:cubicBezTo>
                  <a:cubicBezTo>
                    <a:pt x="4424508" y="4606778"/>
                    <a:pt x="4496050" y="4558250"/>
                    <a:pt x="4560505" y="4501564"/>
                  </a:cubicBezTo>
                  <a:cubicBezTo>
                    <a:pt x="4625198" y="4445289"/>
                    <a:pt x="4682991" y="4381021"/>
                    <a:pt x="4731963" y="4309870"/>
                  </a:cubicBezTo>
                  <a:cubicBezTo>
                    <a:pt x="4781043" y="4238747"/>
                    <a:pt x="4821275" y="4160848"/>
                    <a:pt x="4852344" y="4078640"/>
                  </a:cubicBezTo>
                  <a:lnTo>
                    <a:pt x="4863972" y="4047790"/>
                  </a:lnTo>
                  <a:lnTo>
                    <a:pt x="4874144" y="4016320"/>
                  </a:lnTo>
                  <a:lnTo>
                    <a:pt x="4884127" y="3984682"/>
                  </a:lnTo>
                  <a:cubicBezTo>
                    <a:pt x="4887242" y="3973925"/>
                    <a:pt x="4889981" y="3962835"/>
                    <a:pt x="4892800" y="3951883"/>
                  </a:cubicBezTo>
                  <a:lnTo>
                    <a:pt x="4909526" y="3886001"/>
                  </a:lnTo>
                  <a:lnTo>
                    <a:pt x="4917687" y="3852948"/>
                  </a:lnTo>
                  <a:lnTo>
                    <a:pt x="4921768" y="3836422"/>
                  </a:lnTo>
                  <a:lnTo>
                    <a:pt x="4924845" y="3819742"/>
                  </a:lnTo>
                  <a:cubicBezTo>
                    <a:pt x="4933092" y="3775120"/>
                    <a:pt x="4941231" y="3730469"/>
                    <a:pt x="4948230" y="3685744"/>
                  </a:cubicBezTo>
                  <a:cubicBezTo>
                    <a:pt x="4953579" y="3640694"/>
                    <a:pt x="4958249" y="3595577"/>
                    <a:pt x="4962782" y="3550540"/>
                  </a:cubicBezTo>
                  <a:cubicBezTo>
                    <a:pt x="4976580" y="3369692"/>
                    <a:pt x="4965812" y="3187942"/>
                    <a:pt x="4939468" y="3010249"/>
                  </a:cubicBezTo>
                  <a:cubicBezTo>
                    <a:pt x="4912965" y="2832281"/>
                    <a:pt x="4870237" y="2658196"/>
                    <a:pt x="4816901" y="2488224"/>
                  </a:cubicBezTo>
                  <a:cubicBezTo>
                    <a:pt x="4810197" y="2466954"/>
                    <a:pt x="4803984" y="2445582"/>
                    <a:pt x="4797005" y="2424470"/>
                  </a:cubicBezTo>
                  <a:cubicBezTo>
                    <a:pt x="4789399" y="2403537"/>
                    <a:pt x="4781686" y="2382574"/>
                    <a:pt x="4774433" y="2361620"/>
                  </a:cubicBezTo>
                  <a:lnTo>
                    <a:pt x="4752459" y="2298700"/>
                  </a:lnTo>
                  <a:lnTo>
                    <a:pt x="4728083" y="2236526"/>
                  </a:lnTo>
                  <a:cubicBezTo>
                    <a:pt x="4719957" y="2215802"/>
                    <a:pt x="4712352" y="2194869"/>
                    <a:pt x="4704471" y="2174095"/>
                  </a:cubicBezTo>
                  <a:lnTo>
                    <a:pt x="4678399" y="2112626"/>
                  </a:lnTo>
                  <a:lnTo>
                    <a:pt x="4652601" y="2050999"/>
                  </a:lnTo>
                  <a:cubicBezTo>
                    <a:pt x="4643711" y="2030533"/>
                    <a:pt x="4633616" y="2010672"/>
                    <a:pt x="4624205" y="1990415"/>
                  </a:cubicBezTo>
                  <a:lnTo>
                    <a:pt x="4595398" y="1930069"/>
                  </a:lnTo>
                  <a:cubicBezTo>
                    <a:pt x="4585714" y="1909969"/>
                    <a:pt x="4574413" y="1890713"/>
                    <a:pt x="4563827" y="1870952"/>
                  </a:cubicBezTo>
                  <a:lnTo>
                    <a:pt x="4531433" y="1812311"/>
                  </a:lnTo>
                  <a:lnTo>
                    <a:pt x="4523315" y="1797616"/>
                  </a:lnTo>
                  <a:lnTo>
                    <a:pt x="4514482" y="1783425"/>
                  </a:lnTo>
                  <a:lnTo>
                    <a:pt x="4496845" y="1754936"/>
                  </a:lnTo>
                  <a:lnTo>
                    <a:pt x="4461463" y="1697929"/>
                  </a:lnTo>
                  <a:lnTo>
                    <a:pt x="4452660" y="1683629"/>
                  </a:lnTo>
                  <a:lnTo>
                    <a:pt x="4443141" y="1669834"/>
                  </a:lnTo>
                  <a:lnTo>
                    <a:pt x="4424241" y="1642166"/>
                  </a:lnTo>
                  <a:cubicBezTo>
                    <a:pt x="4399005" y="1605265"/>
                    <a:pt x="4374512" y="1567751"/>
                    <a:pt x="4346886" y="1532412"/>
                  </a:cubicBezTo>
                  <a:cubicBezTo>
                    <a:pt x="4240477" y="1388328"/>
                    <a:pt x="4120362" y="1253437"/>
                    <a:pt x="3985497" y="1134649"/>
                  </a:cubicBezTo>
                  <a:cubicBezTo>
                    <a:pt x="3850799" y="1015675"/>
                    <a:pt x="3702920" y="911715"/>
                    <a:pt x="3545665" y="825877"/>
                  </a:cubicBezTo>
                  <a:lnTo>
                    <a:pt x="3486190" y="794756"/>
                  </a:lnTo>
                  <a:cubicBezTo>
                    <a:pt x="3466181" y="784640"/>
                    <a:pt x="3446893" y="773560"/>
                    <a:pt x="3426182" y="764765"/>
                  </a:cubicBezTo>
                  <a:lnTo>
                    <a:pt x="3365044" y="737255"/>
                  </a:lnTo>
                  <a:lnTo>
                    <a:pt x="3334529" y="723514"/>
                  </a:lnTo>
                  <a:cubicBezTo>
                    <a:pt x="3324394" y="718943"/>
                    <a:pt x="3314287" y="714265"/>
                    <a:pt x="3303733" y="710395"/>
                  </a:cubicBezTo>
                  <a:cubicBezTo>
                    <a:pt x="3262013" y="694346"/>
                    <a:pt x="3220711" y="677599"/>
                    <a:pt x="3179033" y="662259"/>
                  </a:cubicBezTo>
                  <a:lnTo>
                    <a:pt x="3052408" y="620447"/>
                  </a:lnTo>
                  <a:lnTo>
                    <a:pt x="2924325" y="584505"/>
                  </a:lnTo>
                  <a:cubicBezTo>
                    <a:pt x="2903106" y="578471"/>
                    <a:pt x="2881119" y="574434"/>
                    <a:pt x="2859667" y="569266"/>
                  </a:cubicBezTo>
                  <a:lnTo>
                    <a:pt x="2795226" y="554085"/>
                  </a:lnTo>
                  <a:cubicBezTo>
                    <a:pt x="2774078" y="548652"/>
                    <a:pt x="2751709" y="544744"/>
                    <a:pt x="2729702" y="540354"/>
                  </a:cubicBezTo>
                  <a:lnTo>
                    <a:pt x="2663758" y="527322"/>
                  </a:lnTo>
                  <a:lnTo>
                    <a:pt x="2630927" y="520495"/>
                  </a:lnTo>
                  <a:lnTo>
                    <a:pt x="2597965" y="515024"/>
                  </a:lnTo>
                  <a:cubicBezTo>
                    <a:pt x="2575970" y="511449"/>
                    <a:pt x="2554112" y="507795"/>
                    <a:pt x="2532205" y="503895"/>
                  </a:cubicBezTo>
                  <a:cubicBezTo>
                    <a:pt x="2357016" y="475037"/>
                    <a:pt x="2182954" y="456682"/>
                    <a:pt x="2010064" y="452552"/>
                  </a:cubicBezTo>
                  <a:cubicBezTo>
                    <a:pt x="1837255" y="448558"/>
                    <a:pt x="1665388" y="457916"/>
                    <a:pt x="1494552" y="485055"/>
                  </a:cubicBezTo>
                  <a:cubicBezTo>
                    <a:pt x="1452133" y="492816"/>
                    <a:pt x="1409569" y="501117"/>
                    <a:pt x="1366896" y="509389"/>
                  </a:cubicBezTo>
                  <a:cubicBezTo>
                    <a:pt x="1324862" y="520035"/>
                    <a:pt x="1282333" y="529505"/>
                    <a:pt x="1240175" y="541045"/>
                  </a:cubicBezTo>
                  <a:lnTo>
                    <a:pt x="1177438" y="560170"/>
                  </a:lnTo>
                  <a:lnTo>
                    <a:pt x="1145987" y="569826"/>
                  </a:lnTo>
                  <a:lnTo>
                    <a:pt x="1130315" y="574669"/>
                  </a:lnTo>
                  <a:lnTo>
                    <a:pt x="1114873" y="580384"/>
                  </a:lnTo>
                  <a:lnTo>
                    <a:pt x="1052839" y="602943"/>
                  </a:lnTo>
                  <a:cubicBezTo>
                    <a:pt x="1032151" y="610499"/>
                    <a:pt x="1011255" y="617535"/>
                    <a:pt x="991135" y="626866"/>
                  </a:cubicBezTo>
                  <a:lnTo>
                    <a:pt x="930179" y="653191"/>
                  </a:lnTo>
                  <a:cubicBezTo>
                    <a:pt x="909850" y="662002"/>
                    <a:pt x="889443" y="670676"/>
                    <a:pt x="869768" y="680937"/>
                  </a:cubicBezTo>
                  <a:lnTo>
                    <a:pt x="810085" y="710734"/>
                  </a:lnTo>
                  <a:cubicBezTo>
                    <a:pt x="790331" y="720859"/>
                    <a:pt x="770124" y="730514"/>
                    <a:pt x="751220" y="741794"/>
                  </a:cubicBezTo>
                  <a:cubicBezTo>
                    <a:pt x="673929" y="784955"/>
                    <a:pt x="598827" y="830326"/>
                    <a:pt x="532669" y="881688"/>
                  </a:cubicBezTo>
                  <a:cubicBezTo>
                    <a:pt x="464226" y="931625"/>
                    <a:pt x="406969" y="988270"/>
                    <a:pt x="354185" y="1050286"/>
                  </a:cubicBezTo>
                  <a:lnTo>
                    <a:pt x="315980" y="1098125"/>
                  </a:lnTo>
                  <a:lnTo>
                    <a:pt x="280345" y="1149782"/>
                  </a:lnTo>
                  <a:cubicBezTo>
                    <a:pt x="268144" y="1166335"/>
                    <a:pt x="257438" y="1185955"/>
                    <a:pt x="245890" y="1203959"/>
                  </a:cubicBezTo>
                  <a:cubicBezTo>
                    <a:pt x="234552" y="1222481"/>
                    <a:pt x="223171" y="1240298"/>
                    <a:pt x="212162" y="1260184"/>
                  </a:cubicBezTo>
                  <a:cubicBezTo>
                    <a:pt x="168299" y="1337574"/>
                    <a:pt x="125055" y="1419360"/>
                    <a:pt x="80716" y="1502476"/>
                  </a:cubicBezTo>
                  <a:lnTo>
                    <a:pt x="0" y="1648841"/>
                  </a:lnTo>
                  <a:lnTo>
                    <a:pt x="0" y="954863"/>
                  </a:lnTo>
                  <a:lnTo>
                    <a:pt x="43491" y="895513"/>
                  </a:lnTo>
                  <a:cubicBezTo>
                    <a:pt x="59888" y="874984"/>
                    <a:pt x="77014" y="854766"/>
                    <a:pt x="93923" y="834489"/>
                  </a:cubicBezTo>
                  <a:cubicBezTo>
                    <a:pt x="163245" y="754880"/>
                    <a:pt x="240806" y="679565"/>
                    <a:pt x="323465" y="617671"/>
                  </a:cubicBezTo>
                  <a:cubicBezTo>
                    <a:pt x="405002" y="553042"/>
                    <a:pt x="490132" y="499230"/>
                    <a:pt x="574777" y="446794"/>
                  </a:cubicBezTo>
                  <a:cubicBezTo>
                    <a:pt x="595733" y="433050"/>
                    <a:pt x="617442" y="421248"/>
                    <a:pt x="638943" y="408925"/>
                  </a:cubicBezTo>
                  <a:lnTo>
                    <a:pt x="703505" y="371742"/>
                  </a:lnTo>
                  <a:cubicBezTo>
                    <a:pt x="724798" y="358900"/>
                    <a:pt x="747120" y="347842"/>
                    <a:pt x="769262" y="336154"/>
                  </a:cubicBezTo>
                  <a:lnTo>
                    <a:pt x="835552" y="301173"/>
                  </a:lnTo>
                  <a:cubicBezTo>
                    <a:pt x="857427" y="289183"/>
                    <a:pt x="880470" y="278896"/>
                    <a:pt x="902979" y="268004"/>
                  </a:cubicBezTo>
                  <a:lnTo>
                    <a:pt x="971127" y="235607"/>
                  </a:lnTo>
                  <a:lnTo>
                    <a:pt x="988238" y="227556"/>
                  </a:lnTo>
                  <a:lnTo>
                    <a:pt x="1005744" y="220191"/>
                  </a:lnTo>
                  <a:lnTo>
                    <a:pt x="1040729" y="205569"/>
                  </a:lnTo>
                  <a:lnTo>
                    <a:pt x="1110835" y="176248"/>
                  </a:lnTo>
                  <a:cubicBezTo>
                    <a:pt x="1157999" y="157703"/>
                    <a:pt x="1206322" y="141323"/>
                    <a:pt x="1254256" y="123796"/>
                  </a:cubicBezTo>
                  <a:cubicBezTo>
                    <a:pt x="1302938" y="108671"/>
                    <a:pt x="1352074" y="94017"/>
                    <a:pt x="1401310" y="79852"/>
                  </a:cubicBezTo>
                  <a:cubicBezTo>
                    <a:pt x="1599497" y="26774"/>
                    <a:pt x="1806373" y="-329"/>
                    <a:pt x="2011811" y="4"/>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5" name="Freeform: Shape 14">
              <a:extLst>
                <a:ext uri="{FF2B5EF4-FFF2-40B4-BE49-F238E27FC236}">
                  <a16:creationId xmlns:a16="http://schemas.microsoft.com/office/drawing/2014/main" id="{06AC5DCC-C3CC-4FD5-AD4E-13A1BE5F7F6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0" y="297400"/>
              <a:ext cx="5215811" cy="6107388"/>
            </a:xfrm>
            <a:custGeom>
              <a:avLst/>
              <a:gdLst>
                <a:gd name="connsiteX0" fmla="*/ 1869139 w 5215811"/>
                <a:gd name="connsiteY0" fmla="*/ 9 h 6107388"/>
                <a:gd name="connsiteX1" fmla="*/ 2791149 w 5215811"/>
                <a:gd name="connsiteY1" fmla="*/ 130229 h 6107388"/>
                <a:gd name="connsiteX2" fmla="*/ 4760307 w 5215811"/>
                <a:gd name="connsiteY2" fmla="*/ 1608408 h 6107388"/>
                <a:gd name="connsiteX3" fmla="*/ 5108574 w 5215811"/>
                <a:gd name="connsiteY3" fmla="*/ 4050383 h 6107388"/>
                <a:gd name="connsiteX4" fmla="*/ 3434916 w 5215811"/>
                <a:gd name="connsiteY4" fmla="*/ 5503134 h 6107388"/>
                <a:gd name="connsiteX5" fmla="*/ 1137841 w 5215811"/>
                <a:gd name="connsiteY5" fmla="*/ 6033968 h 6107388"/>
                <a:gd name="connsiteX6" fmla="*/ 217555 w 5215811"/>
                <a:gd name="connsiteY6" fmla="*/ 5598945 h 6107388"/>
                <a:gd name="connsiteX7" fmla="*/ 0 w 5215811"/>
                <a:gd name="connsiteY7" fmla="*/ 5419622 h 6107388"/>
                <a:gd name="connsiteX8" fmla="*/ 0 w 5215811"/>
                <a:gd name="connsiteY8" fmla="*/ 4571683 h 6107388"/>
                <a:gd name="connsiteX9" fmla="*/ 18056 w 5215811"/>
                <a:gd name="connsiteY9" fmla="*/ 4599282 h 6107388"/>
                <a:gd name="connsiteX10" fmla="*/ 358324 w 5215811"/>
                <a:gd name="connsiteY10" fmla="*/ 4988154 h 6107388"/>
                <a:gd name="connsiteX11" fmla="*/ 1282741 w 5215811"/>
                <a:gd name="connsiteY11" fmla="*/ 5493193 h 6107388"/>
                <a:gd name="connsiteX12" fmla="*/ 2172794 w 5215811"/>
                <a:gd name="connsiteY12" fmla="*/ 5470630 h 6107388"/>
                <a:gd name="connsiteX13" fmla="*/ 3146893 w 5215811"/>
                <a:gd name="connsiteY13" fmla="*/ 5016296 h 6107388"/>
                <a:gd name="connsiteX14" fmla="*/ 3574114 w 5215811"/>
                <a:gd name="connsiteY14" fmla="*/ 4791124 h 6107388"/>
                <a:gd name="connsiteX15" fmla="*/ 4244948 w 5215811"/>
                <a:gd name="connsiteY15" fmla="*/ 4392664 h 6107388"/>
                <a:gd name="connsiteX16" fmla="*/ 4556385 w 5215811"/>
                <a:gd name="connsiteY16" fmla="*/ 3902656 h 6107388"/>
                <a:gd name="connsiteX17" fmla="*/ 4616354 w 5215811"/>
                <a:gd name="connsiteY17" fmla="*/ 2851680 h 6107388"/>
                <a:gd name="connsiteX18" fmla="*/ 4269266 w 5215811"/>
                <a:gd name="connsiteY18" fmla="*/ 1889625 h 6107388"/>
                <a:gd name="connsiteX19" fmla="*/ 2645976 w 5215811"/>
                <a:gd name="connsiteY19" fmla="*/ 671162 h 6107388"/>
                <a:gd name="connsiteX20" fmla="*/ 1648930 w 5215811"/>
                <a:gd name="connsiteY20" fmla="*/ 573017 h 6107388"/>
                <a:gd name="connsiteX21" fmla="*/ 771768 w 5215811"/>
                <a:gd name="connsiteY21" fmla="*/ 865882 h 6107388"/>
                <a:gd name="connsiteX22" fmla="*/ 433617 w 5215811"/>
                <a:gd name="connsiteY22" fmla="*/ 1119441 h 6107388"/>
                <a:gd name="connsiteX23" fmla="*/ 200571 w 5215811"/>
                <a:gd name="connsiteY23" fmla="*/ 1486480 h 6107388"/>
                <a:gd name="connsiteX24" fmla="*/ 47077 w 5215811"/>
                <a:gd name="connsiteY24" fmla="*/ 1753604 h 6107388"/>
                <a:gd name="connsiteX25" fmla="*/ 0 w 5215811"/>
                <a:gd name="connsiteY25" fmla="*/ 1831655 h 6107388"/>
                <a:gd name="connsiteX26" fmla="*/ 0 w 5215811"/>
                <a:gd name="connsiteY26" fmla="*/ 751112 h 6107388"/>
                <a:gd name="connsiteX27" fmla="*/ 6994 w 5215811"/>
                <a:gd name="connsiteY27" fmla="*/ 742614 h 6107388"/>
                <a:gd name="connsiteX28" fmla="*/ 484047 w 5215811"/>
                <a:gd name="connsiteY28" fmla="*/ 378777 h 6107388"/>
                <a:gd name="connsiteX29" fmla="*/ 1869139 w 5215811"/>
                <a:gd name="connsiteY29" fmla="*/ 9 h 61073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215811" h="6107388">
                  <a:moveTo>
                    <a:pt x="1869139" y="9"/>
                  </a:moveTo>
                  <a:cubicBezTo>
                    <a:pt x="2160924" y="-706"/>
                    <a:pt x="2465752" y="43039"/>
                    <a:pt x="2791149" y="130229"/>
                  </a:cubicBezTo>
                  <a:cubicBezTo>
                    <a:pt x="3651198" y="360678"/>
                    <a:pt x="4339884" y="907924"/>
                    <a:pt x="4760307" y="1608408"/>
                  </a:cubicBezTo>
                  <a:cubicBezTo>
                    <a:pt x="5188180" y="2321320"/>
                    <a:pt x="5338357" y="3192822"/>
                    <a:pt x="5108574" y="4050383"/>
                  </a:cubicBezTo>
                  <a:cubicBezTo>
                    <a:pt x="4880820" y="4900373"/>
                    <a:pt x="4152841" y="5098512"/>
                    <a:pt x="3434916" y="5503134"/>
                  </a:cubicBezTo>
                  <a:cubicBezTo>
                    <a:pt x="2717099" y="5907783"/>
                    <a:pt x="2005568" y="6266474"/>
                    <a:pt x="1137841" y="6033968"/>
                  </a:cubicBezTo>
                  <a:cubicBezTo>
                    <a:pt x="783079" y="5938910"/>
                    <a:pt x="479573" y="5790114"/>
                    <a:pt x="217555" y="5598945"/>
                  </a:cubicBezTo>
                  <a:lnTo>
                    <a:pt x="0" y="5419622"/>
                  </a:lnTo>
                  <a:lnTo>
                    <a:pt x="0" y="4571683"/>
                  </a:lnTo>
                  <a:lnTo>
                    <a:pt x="18056" y="4599282"/>
                  </a:lnTo>
                  <a:cubicBezTo>
                    <a:pt x="124071" y="4746782"/>
                    <a:pt x="237002" y="4875718"/>
                    <a:pt x="358324" y="4988154"/>
                  </a:cubicBezTo>
                  <a:cubicBezTo>
                    <a:pt x="621323" y="5231809"/>
                    <a:pt x="923667" y="5396979"/>
                    <a:pt x="1282741" y="5493193"/>
                  </a:cubicBezTo>
                  <a:cubicBezTo>
                    <a:pt x="1573894" y="5571207"/>
                    <a:pt x="1856732" y="5563878"/>
                    <a:pt x="2172794" y="5470630"/>
                  </a:cubicBezTo>
                  <a:cubicBezTo>
                    <a:pt x="2498985" y="5374183"/>
                    <a:pt x="2832844" y="5193315"/>
                    <a:pt x="3146893" y="5016296"/>
                  </a:cubicBezTo>
                  <a:cubicBezTo>
                    <a:pt x="3293538" y="4933641"/>
                    <a:pt x="3436182" y="4861160"/>
                    <a:pt x="3574114" y="4791124"/>
                  </a:cubicBezTo>
                  <a:cubicBezTo>
                    <a:pt x="3841238" y="4655550"/>
                    <a:pt x="4071901" y="4538375"/>
                    <a:pt x="4244948" y="4392664"/>
                  </a:cubicBezTo>
                  <a:cubicBezTo>
                    <a:pt x="4405844" y="4257259"/>
                    <a:pt x="4501845" y="4106204"/>
                    <a:pt x="4556385" y="3902656"/>
                  </a:cubicBezTo>
                  <a:cubicBezTo>
                    <a:pt x="4649063" y="3556776"/>
                    <a:pt x="4669271" y="3203187"/>
                    <a:pt x="4616354" y="2851680"/>
                  </a:cubicBezTo>
                  <a:cubicBezTo>
                    <a:pt x="4565198" y="2511774"/>
                    <a:pt x="4448474" y="2188147"/>
                    <a:pt x="4269266" y="1889625"/>
                  </a:cubicBezTo>
                  <a:cubicBezTo>
                    <a:pt x="3907781" y="1287586"/>
                    <a:pt x="3331245" y="854780"/>
                    <a:pt x="2645976" y="671162"/>
                  </a:cubicBezTo>
                  <a:cubicBezTo>
                    <a:pt x="2278249" y="572630"/>
                    <a:pt x="1952074" y="540526"/>
                    <a:pt x="1648930" y="573017"/>
                  </a:cubicBezTo>
                  <a:cubicBezTo>
                    <a:pt x="1351746" y="604901"/>
                    <a:pt x="1064785" y="700731"/>
                    <a:pt x="771768" y="865882"/>
                  </a:cubicBezTo>
                  <a:cubicBezTo>
                    <a:pt x="568061" y="980657"/>
                    <a:pt x="486465" y="1058486"/>
                    <a:pt x="433617" y="1119441"/>
                  </a:cubicBezTo>
                  <a:cubicBezTo>
                    <a:pt x="358307" y="1206256"/>
                    <a:pt x="292149" y="1323808"/>
                    <a:pt x="200571" y="1486480"/>
                  </a:cubicBezTo>
                  <a:cubicBezTo>
                    <a:pt x="156644" y="1564432"/>
                    <a:pt x="106654" y="1653214"/>
                    <a:pt x="47077" y="1753604"/>
                  </a:cubicBezTo>
                  <a:lnTo>
                    <a:pt x="0" y="1831655"/>
                  </a:lnTo>
                  <a:lnTo>
                    <a:pt x="0" y="751112"/>
                  </a:lnTo>
                  <a:lnTo>
                    <a:pt x="6994" y="742614"/>
                  </a:lnTo>
                  <a:cubicBezTo>
                    <a:pt x="117721" y="617683"/>
                    <a:pt x="259696" y="505222"/>
                    <a:pt x="484047" y="378777"/>
                  </a:cubicBezTo>
                  <a:cubicBezTo>
                    <a:pt x="932751" y="125890"/>
                    <a:pt x="1382831" y="1200"/>
                    <a:pt x="1869139" y="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6" name="Freeform: Shape 15">
              <a:extLst>
                <a:ext uri="{FF2B5EF4-FFF2-40B4-BE49-F238E27FC236}">
                  <a16:creationId xmlns:a16="http://schemas.microsoft.com/office/drawing/2014/main" id="{4BBCC2F4-EFA7-4AF4-B538-AC4022D90F4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319367"/>
              <a:ext cx="5217956" cy="6100079"/>
            </a:xfrm>
            <a:custGeom>
              <a:avLst/>
              <a:gdLst>
                <a:gd name="connsiteX0" fmla="*/ 1951393 w 5217956"/>
                <a:gd name="connsiteY0" fmla="*/ 82 h 6100079"/>
                <a:gd name="connsiteX1" fmla="*/ 2855177 w 5217956"/>
                <a:gd name="connsiteY1" fmla="*/ 125419 h 6100079"/>
                <a:gd name="connsiteX2" fmla="*/ 4779341 w 5217956"/>
                <a:gd name="connsiteY2" fmla="*/ 1591542 h 6100079"/>
                <a:gd name="connsiteX3" fmla="*/ 5108573 w 5217956"/>
                <a:gd name="connsiteY3" fmla="*/ 4028416 h 6100079"/>
                <a:gd name="connsiteX4" fmla="*/ 3459358 w 5217956"/>
                <a:gd name="connsiteY4" fmla="*/ 5487716 h 6100079"/>
                <a:gd name="connsiteX5" fmla="*/ 1203274 w 5217956"/>
                <a:gd name="connsiteY5" fmla="*/ 6029534 h 6100079"/>
                <a:gd name="connsiteX6" fmla="*/ 59920 w 5217956"/>
                <a:gd name="connsiteY6" fmla="*/ 5396467 h 6100079"/>
                <a:gd name="connsiteX7" fmla="*/ 0 w 5217956"/>
                <a:gd name="connsiteY7" fmla="*/ 5333382 h 6100079"/>
                <a:gd name="connsiteX8" fmla="*/ 0 w 5217956"/>
                <a:gd name="connsiteY8" fmla="*/ 4205833 h 6100079"/>
                <a:gd name="connsiteX9" fmla="*/ 58036 w 5217956"/>
                <a:gd name="connsiteY9" fmla="*/ 4310048 h 6100079"/>
                <a:gd name="connsiteX10" fmla="*/ 520779 w 5217956"/>
                <a:gd name="connsiteY10" fmla="*/ 4907591 h 6100079"/>
                <a:gd name="connsiteX11" fmla="*/ 1377154 w 5217956"/>
                <a:gd name="connsiteY11" fmla="*/ 5380604 h 6100079"/>
                <a:gd name="connsiteX12" fmla="*/ 3123340 w 5217956"/>
                <a:gd name="connsiteY12" fmla="*/ 4905715 h 6100079"/>
                <a:gd name="connsiteX13" fmla="*/ 3547863 w 5217956"/>
                <a:gd name="connsiteY13" fmla="*/ 4676342 h 6100079"/>
                <a:gd name="connsiteX14" fmla="*/ 4186753 w 5217956"/>
                <a:gd name="connsiteY14" fmla="*/ 4289376 h 6100079"/>
                <a:gd name="connsiteX15" fmla="*/ 4459565 w 5217956"/>
                <a:gd name="connsiteY15" fmla="*/ 3854399 h 6100079"/>
                <a:gd name="connsiteX16" fmla="*/ 4521015 w 5217956"/>
                <a:gd name="connsiteY16" fmla="*/ 2849377 h 6100079"/>
                <a:gd name="connsiteX17" fmla="*/ 4199723 w 5217956"/>
                <a:gd name="connsiteY17" fmla="*/ 1931213 h 6100079"/>
                <a:gd name="connsiteX18" fmla="*/ 2681217 w 5217956"/>
                <a:gd name="connsiteY18" fmla="*/ 774211 h 6100079"/>
                <a:gd name="connsiteX19" fmla="*/ 926547 w 5217956"/>
                <a:gd name="connsiteY19" fmla="*/ 967112 h 6100079"/>
                <a:gd name="connsiteX20" fmla="*/ 622677 w 5217956"/>
                <a:gd name="connsiteY20" fmla="*/ 1197863 h 6100079"/>
                <a:gd name="connsiteX21" fmla="*/ 404892 w 5217956"/>
                <a:gd name="connsiteY21" fmla="*/ 1547314 h 6100079"/>
                <a:gd name="connsiteX22" fmla="*/ 40135 w 5217956"/>
                <a:gd name="connsiteY22" fmla="*/ 2159090 h 6100079"/>
                <a:gd name="connsiteX23" fmla="*/ 0 w 5217956"/>
                <a:gd name="connsiteY23" fmla="*/ 2219367 h 6100079"/>
                <a:gd name="connsiteX24" fmla="*/ 0 w 5217956"/>
                <a:gd name="connsiteY24" fmla="*/ 915659 h 6100079"/>
                <a:gd name="connsiteX25" fmla="*/ 58609 w 5217956"/>
                <a:gd name="connsiteY25" fmla="*/ 828051 h 6100079"/>
                <a:gd name="connsiteX26" fmla="*/ 590688 w 5217956"/>
                <a:gd name="connsiteY26" fmla="*/ 385385 h 6100079"/>
                <a:gd name="connsiteX27" fmla="*/ 1951393 w 5217956"/>
                <a:gd name="connsiteY27" fmla="*/ 82 h 61000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5217956" h="6100079">
                  <a:moveTo>
                    <a:pt x="1951393" y="82"/>
                  </a:moveTo>
                  <a:cubicBezTo>
                    <a:pt x="2237631" y="-2119"/>
                    <a:pt x="2536431" y="40011"/>
                    <a:pt x="2855177" y="125419"/>
                  </a:cubicBezTo>
                  <a:cubicBezTo>
                    <a:pt x="3697704" y="351173"/>
                    <a:pt x="4370490" y="894159"/>
                    <a:pt x="4779341" y="1591542"/>
                  </a:cubicBezTo>
                  <a:cubicBezTo>
                    <a:pt x="5195534" y="2301324"/>
                    <a:pt x="5338356" y="3170855"/>
                    <a:pt x="5108573" y="4028416"/>
                  </a:cubicBezTo>
                  <a:cubicBezTo>
                    <a:pt x="4880819" y="4878406"/>
                    <a:pt x="4165603" y="5079965"/>
                    <a:pt x="3459358" y="5487716"/>
                  </a:cubicBezTo>
                  <a:cubicBezTo>
                    <a:pt x="2753114" y="5895466"/>
                    <a:pt x="2053264" y="6257288"/>
                    <a:pt x="1203274" y="6029534"/>
                  </a:cubicBezTo>
                  <a:cubicBezTo>
                    <a:pt x="739884" y="5905369"/>
                    <a:pt x="366399" y="5685345"/>
                    <a:pt x="59920" y="5396467"/>
                  </a:cubicBezTo>
                  <a:lnTo>
                    <a:pt x="0" y="5333382"/>
                  </a:lnTo>
                  <a:lnTo>
                    <a:pt x="0" y="4205833"/>
                  </a:lnTo>
                  <a:lnTo>
                    <a:pt x="58036" y="4310048"/>
                  </a:lnTo>
                  <a:cubicBezTo>
                    <a:pt x="197935" y="4550245"/>
                    <a:pt x="350594" y="4747142"/>
                    <a:pt x="520779" y="4907591"/>
                  </a:cubicBezTo>
                  <a:cubicBezTo>
                    <a:pt x="763600" y="5136565"/>
                    <a:pt x="1043821" y="5291288"/>
                    <a:pt x="1377154" y="5380604"/>
                  </a:cubicBezTo>
                  <a:cubicBezTo>
                    <a:pt x="1963029" y="5537589"/>
                    <a:pt x="2470519" y="5282804"/>
                    <a:pt x="3123340" y="4905715"/>
                  </a:cubicBezTo>
                  <a:cubicBezTo>
                    <a:pt x="3269800" y="4821157"/>
                    <a:pt x="3411134" y="4747512"/>
                    <a:pt x="3547863" y="4676342"/>
                  </a:cubicBezTo>
                  <a:cubicBezTo>
                    <a:pt x="3804497" y="4542710"/>
                    <a:pt x="4026085" y="4427393"/>
                    <a:pt x="4186753" y="4289376"/>
                  </a:cubicBezTo>
                  <a:cubicBezTo>
                    <a:pt x="4329009" y="4167293"/>
                    <a:pt x="4410589" y="4037181"/>
                    <a:pt x="4459565" y="3854399"/>
                  </a:cubicBezTo>
                  <a:cubicBezTo>
                    <a:pt x="4548302" y="3523229"/>
                    <a:pt x="4568981" y="3185183"/>
                    <a:pt x="4521015" y="2849377"/>
                  </a:cubicBezTo>
                  <a:cubicBezTo>
                    <a:pt x="4474709" y="2524680"/>
                    <a:pt x="4366564" y="2215756"/>
                    <a:pt x="4199723" y="1931213"/>
                  </a:cubicBezTo>
                  <a:cubicBezTo>
                    <a:pt x="3863270" y="1357325"/>
                    <a:pt x="3323982" y="946439"/>
                    <a:pt x="2681217" y="774211"/>
                  </a:cubicBezTo>
                  <a:cubicBezTo>
                    <a:pt x="2001139" y="591984"/>
                    <a:pt x="1476322" y="649699"/>
                    <a:pt x="926547" y="967112"/>
                  </a:cubicBezTo>
                  <a:cubicBezTo>
                    <a:pt x="740730" y="1074393"/>
                    <a:pt x="668642" y="1143989"/>
                    <a:pt x="622677" y="1197863"/>
                  </a:cubicBezTo>
                  <a:cubicBezTo>
                    <a:pt x="555599" y="1276450"/>
                    <a:pt x="492360" y="1390031"/>
                    <a:pt x="404892" y="1547314"/>
                  </a:cubicBezTo>
                  <a:cubicBezTo>
                    <a:pt x="317047" y="1705133"/>
                    <a:pt x="204816" y="1906756"/>
                    <a:pt x="40135" y="2159090"/>
                  </a:cubicBezTo>
                  <a:lnTo>
                    <a:pt x="0" y="2219367"/>
                  </a:lnTo>
                  <a:lnTo>
                    <a:pt x="0" y="915659"/>
                  </a:lnTo>
                  <a:lnTo>
                    <a:pt x="58609" y="828051"/>
                  </a:lnTo>
                  <a:cubicBezTo>
                    <a:pt x="177453" y="670481"/>
                    <a:pt x="325846" y="538291"/>
                    <a:pt x="590688" y="385385"/>
                  </a:cubicBezTo>
                  <a:cubicBezTo>
                    <a:pt x="1032158" y="130559"/>
                    <a:pt x="1474329" y="3750"/>
                    <a:pt x="1951393" y="8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7" name="Freeform: Shape 16">
              <a:extLst>
                <a:ext uri="{FF2B5EF4-FFF2-40B4-BE49-F238E27FC236}">
                  <a16:creationId xmlns:a16="http://schemas.microsoft.com/office/drawing/2014/main" id="{2A9D1364-B6A3-44CB-9FBA-C528F0CE909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0" y="319367"/>
              <a:ext cx="5217957" cy="6100079"/>
            </a:xfrm>
            <a:custGeom>
              <a:avLst/>
              <a:gdLst>
                <a:gd name="connsiteX0" fmla="*/ 1951394 w 5217957"/>
                <a:gd name="connsiteY0" fmla="*/ 82 h 6100079"/>
                <a:gd name="connsiteX1" fmla="*/ 2855178 w 5217957"/>
                <a:gd name="connsiteY1" fmla="*/ 125419 h 6100079"/>
                <a:gd name="connsiteX2" fmla="*/ 4779341 w 5217957"/>
                <a:gd name="connsiteY2" fmla="*/ 1591542 h 6100079"/>
                <a:gd name="connsiteX3" fmla="*/ 5108574 w 5217957"/>
                <a:gd name="connsiteY3" fmla="*/ 4028416 h 6100079"/>
                <a:gd name="connsiteX4" fmla="*/ 3459359 w 5217957"/>
                <a:gd name="connsiteY4" fmla="*/ 5487716 h 6100079"/>
                <a:gd name="connsiteX5" fmla="*/ 1203275 w 5217957"/>
                <a:gd name="connsiteY5" fmla="*/ 6029534 h 6100079"/>
                <a:gd name="connsiteX6" fmla="*/ 59921 w 5217957"/>
                <a:gd name="connsiteY6" fmla="*/ 5396467 h 6100079"/>
                <a:gd name="connsiteX7" fmla="*/ 0 w 5217957"/>
                <a:gd name="connsiteY7" fmla="*/ 5333381 h 6100079"/>
                <a:gd name="connsiteX8" fmla="*/ 0 w 5217957"/>
                <a:gd name="connsiteY8" fmla="*/ 4427327 h 6100079"/>
                <a:gd name="connsiteX9" fmla="*/ 112056 w 5217957"/>
                <a:gd name="connsiteY9" fmla="*/ 4602502 h 6100079"/>
                <a:gd name="connsiteX10" fmla="*/ 443875 w 5217957"/>
                <a:gd name="connsiteY10" fmla="*/ 4989110 h 6100079"/>
                <a:gd name="connsiteX11" fmla="*/ 1348175 w 5217957"/>
                <a:gd name="connsiteY11" fmla="*/ 5488759 h 6100079"/>
                <a:gd name="connsiteX12" fmla="*/ 2221463 w 5217957"/>
                <a:gd name="connsiteY12" fmla="*/ 5461704 h 6100079"/>
                <a:gd name="connsiteX13" fmla="*/ 3179339 w 5217957"/>
                <a:gd name="connsiteY13" fmla="*/ 5003023 h 6100079"/>
                <a:gd name="connsiteX14" fmla="*/ 3599638 w 5217957"/>
                <a:gd name="connsiteY14" fmla="*/ 4775996 h 6100079"/>
                <a:gd name="connsiteX15" fmla="*/ 4259765 w 5217957"/>
                <a:gd name="connsiteY15" fmla="*/ 4374667 h 6100079"/>
                <a:gd name="connsiteX16" fmla="*/ 4567742 w 5217957"/>
                <a:gd name="connsiteY16" fmla="*/ 3883732 h 6100079"/>
                <a:gd name="connsiteX17" fmla="*/ 4631929 w 5217957"/>
                <a:gd name="connsiteY17" fmla="*/ 2833886 h 6100079"/>
                <a:gd name="connsiteX18" fmla="*/ 4296412 w 5217957"/>
                <a:gd name="connsiteY18" fmla="*/ 1874932 h 6100079"/>
                <a:gd name="connsiteX19" fmla="*/ 2710219 w 5217957"/>
                <a:gd name="connsiteY19" fmla="*/ 666410 h 6100079"/>
                <a:gd name="connsiteX20" fmla="*/ 1732642 w 5217957"/>
                <a:gd name="connsiteY20" fmla="*/ 573480 h 6100079"/>
                <a:gd name="connsiteX21" fmla="*/ 870621 w 5217957"/>
                <a:gd name="connsiteY21" fmla="*/ 870402 h 6100079"/>
                <a:gd name="connsiteX22" fmla="*/ 537555 w 5217957"/>
                <a:gd name="connsiteY22" fmla="*/ 1125324 h 6100079"/>
                <a:gd name="connsiteX23" fmla="*/ 306995 w 5217957"/>
                <a:gd name="connsiteY23" fmla="*/ 1493030 h 6100079"/>
                <a:gd name="connsiteX24" fmla="*/ 23579 w 5217957"/>
                <a:gd name="connsiteY24" fmla="*/ 1977465 h 6100079"/>
                <a:gd name="connsiteX25" fmla="*/ 0 w 5217957"/>
                <a:gd name="connsiteY25" fmla="*/ 2014291 h 6100079"/>
                <a:gd name="connsiteX26" fmla="*/ 0 w 5217957"/>
                <a:gd name="connsiteY26" fmla="*/ 915660 h 6100079"/>
                <a:gd name="connsiteX27" fmla="*/ 58609 w 5217957"/>
                <a:gd name="connsiteY27" fmla="*/ 828051 h 6100079"/>
                <a:gd name="connsiteX28" fmla="*/ 590689 w 5217957"/>
                <a:gd name="connsiteY28" fmla="*/ 385385 h 6100079"/>
                <a:gd name="connsiteX29" fmla="*/ 1951394 w 5217957"/>
                <a:gd name="connsiteY29" fmla="*/ 82 h 61000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217957" h="6100079">
                  <a:moveTo>
                    <a:pt x="1951394" y="82"/>
                  </a:moveTo>
                  <a:cubicBezTo>
                    <a:pt x="2237632" y="-2119"/>
                    <a:pt x="2536431" y="40011"/>
                    <a:pt x="2855178" y="125419"/>
                  </a:cubicBezTo>
                  <a:cubicBezTo>
                    <a:pt x="3697704" y="351173"/>
                    <a:pt x="4370491" y="894159"/>
                    <a:pt x="4779341" y="1591542"/>
                  </a:cubicBezTo>
                  <a:cubicBezTo>
                    <a:pt x="5195535" y="2301324"/>
                    <a:pt x="5338357" y="3170855"/>
                    <a:pt x="5108574" y="4028416"/>
                  </a:cubicBezTo>
                  <a:cubicBezTo>
                    <a:pt x="4880820" y="4878406"/>
                    <a:pt x="4165604" y="5079965"/>
                    <a:pt x="3459359" y="5487716"/>
                  </a:cubicBezTo>
                  <a:cubicBezTo>
                    <a:pt x="2753115" y="5895466"/>
                    <a:pt x="2053265" y="6257288"/>
                    <a:pt x="1203275" y="6029534"/>
                  </a:cubicBezTo>
                  <a:cubicBezTo>
                    <a:pt x="739885" y="5905369"/>
                    <a:pt x="366400" y="5685345"/>
                    <a:pt x="59921" y="5396467"/>
                  </a:cubicBezTo>
                  <a:lnTo>
                    <a:pt x="0" y="5333381"/>
                  </a:lnTo>
                  <a:lnTo>
                    <a:pt x="0" y="4427327"/>
                  </a:lnTo>
                  <a:lnTo>
                    <a:pt x="112056" y="4602502"/>
                  </a:lnTo>
                  <a:cubicBezTo>
                    <a:pt x="215300" y="4749260"/>
                    <a:pt x="325419" y="4877443"/>
                    <a:pt x="443875" y="4989110"/>
                  </a:cubicBezTo>
                  <a:cubicBezTo>
                    <a:pt x="700709" y="5231113"/>
                    <a:pt x="996455" y="5394516"/>
                    <a:pt x="1348175" y="5488759"/>
                  </a:cubicBezTo>
                  <a:cubicBezTo>
                    <a:pt x="1633379" y="5565179"/>
                    <a:pt x="1910917" y="5556430"/>
                    <a:pt x="2221463" y="5461704"/>
                  </a:cubicBezTo>
                  <a:cubicBezTo>
                    <a:pt x="2541923" y="5363721"/>
                    <a:pt x="2870374" y="5181404"/>
                    <a:pt x="3179339" y="5003023"/>
                  </a:cubicBezTo>
                  <a:cubicBezTo>
                    <a:pt x="3323713" y="4919760"/>
                    <a:pt x="3463978" y="4846641"/>
                    <a:pt x="3599638" y="4775996"/>
                  </a:cubicBezTo>
                  <a:cubicBezTo>
                    <a:pt x="3862436" y="4639263"/>
                    <a:pt x="4089314" y="4521074"/>
                    <a:pt x="4259765" y="4374667"/>
                  </a:cubicBezTo>
                  <a:cubicBezTo>
                    <a:pt x="4418282" y="4238625"/>
                    <a:pt x="4513201" y="4087280"/>
                    <a:pt x="4567742" y="3883732"/>
                  </a:cubicBezTo>
                  <a:cubicBezTo>
                    <a:pt x="4660420" y="3537853"/>
                    <a:pt x="4682033" y="3184640"/>
                    <a:pt x="4631929" y="2833886"/>
                  </a:cubicBezTo>
                  <a:cubicBezTo>
                    <a:pt x="4583584" y="2494734"/>
                    <a:pt x="4470646" y="2172121"/>
                    <a:pt x="4296412" y="1874932"/>
                  </a:cubicBezTo>
                  <a:cubicBezTo>
                    <a:pt x="3944879" y="1275559"/>
                    <a:pt x="3381537" y="846289"/>
                    <a:pt x="2710219" y="666410"/>
                  </a:cubicBezTo>
                  <a:cubicBezTo>
                    <a:pt x="2349955" y="569877"/>
                    <a:pt x="2030161" y="539483"/>
                    <a:pt x="1732642" y="573480"/>
                  </a:cubicBezTo>
                  <a:cubicBezTo>
                    <a:pt x="1440866" y="606814"/>
                    <a:pt x="1158880" y="703976"/>
                    <a:pt x="870621" y="870402"/>
                  </a:cubicBezTo>
                  <a:cubicBezTo>
                    <a:pt x="670160" y="986048"/>
                    <a:pt x="589753" y="1064195"/>
                    <a:pt x="537555" y="1125324"/>
                  </a:cubicBezTo>
                  <a:cubicBezTo>
                    <a:pt x="463218" y="1212400"/>
                    <a:pt x="397708" y="1330125"/>
                    <a:pt x="306995" y="1493030"/>
                  </a:cubicBezTo>
                  <a:cubicBezTo>
                    <a:pt x="234596" y="1623167"/>
                    <a:pt x="145436" y="1783409"/>
                    <a:pt x="23579" y="1977465"/>
                  </a:cubicBezTo>
                  <a:lnTo>
                    <a:pt x="0" y="2014291"/>
                  </a:lnTo>
                  <a:lnTo>
                    <a:pt x="0" y="915660"/>
                  </a:lnTo>
                  <a:lnTo>
                    <a:pt x="58609" y="828051"/>
                  </a:lnTo>
                  <a:cubicBezTo>
                    <a:pt x="177453" y="670481"/>
                    <a:pt x="325847" y="538291"/>
                    <a:pt x="590689" y="385385"/>
                  </a:cubicBezTo>
                  <a:cubicBezTo>
                    <a:pt x="1032159" y="130559"/>
                    <a:pt x="1474330" y="3750"/>
                    <a:pt x="1951394" y="8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sp>
        <p:nvSpPr>
          <p:cNvPr id="2" name="Tytuł 1">
            <a:extLst>
              <a:ext uri="{FF2B5EF4-FFF2-40B4-BE49-F238E27FC236}">
                <a16:creationId xmlns:a16="http://schemas.microsoft.com/office/drawing/2014/main" id="{E1278B60-B49E-4674-BA8E-74F2321AC823}"/>
              </a:ext>
            </a:extLst>
          </p:cNvPr>
          <p:cNvSpPr>
            <a:spLocks noGrp="1"/>
          </p:cNvSpPr>
          <p:nvPr>
            <p:ph type="title"/>
          </p:nvPr>
        </p:nvSpPr>
        <p:spPr>
          <a:xfrm>
            <a:off x="640080" y="1243013"/>
            <a:ext cx="3855720" cy="4371974"/>
          </a:xfrm>
        </p:spPr>
        <p:txBody>
          <a:bodyPr>
            <a:normAutofit/>
          </a:bodyPr>
          <a:lstStyle/>
          <a:p>
            <a:r>
              <a:rPr lang="pl-PL" sz="3600">
                <a:solidFill>
                  <a:schemeClr val="tx2"/>
                </a:solidFill>
              </a:rPr>
              <a:t>zakres "racjonalnych usprawnień”</a:t>
            </a:r>
          </a:p>
        </p:txBody>
      </p:sp>
      <p:sp>
        <p:nvSpPr>
          <p:cNvPr id="4" name="Rectangle 1">
            <a:extLst>
              <a:ext uri="{FF2B5EF4-FFF2-40B4-BE49-F238E27FC236}">
                <a16:creationId xmlns:a16="http://schemas.microsoft.com/office/drawing/2014/main" id="{F19A0C88-5E57-4918-8F37-36033693FF0B}"/>
              </a:ext>
            </a:extLst>
          </p:cNvPr>
          <p:cNvSpPr>
            <a:spLocks noGrp="1" noChangeArrowheads="1"/>
          </p:cNvSpPr>
          <p:nvPr>
            <p:ph idx="1"/>
          </p:nvPr>
        </p:nvSpPr>
        <p:spPr bwMode="auto">
          <a:xfrm>
            <a:off x="6172200" y="804672"/>
            <a:ext cx="5221224" cy="5230368"/>
          </a:xfrm>
          <a:prstGeom prst="rect">
            <a:avLst/>
          </a:prstGeo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lIns="91440" tIns="45720" rIns="91440" bIns="45720" numCol="1" anchor="ctr" anchorCtr="0" compatLnSpc="1">
            <a:prstTxWarp prst="textNoShape">
              <a:avLst/>
            </a:prstTxWarp>
            <a:normAutofit/>
          </a:bodyPr>
          <a:lstStyle/>
          <a:p>
            <a:pPr marL="0" marR="0" lvl="0" indent="0" defTabSz="914400" rtl="0" eaLnBrk="0" fontAlgn="base" latinLnBrk="0" hangingPunct="0">
              <a:spcBef>
                <a:spcPct val="0"/>
              </a:spcBef>
              <a:spcAft>
                <a:spcPts val="600"/>
              </a:spcAft>
              <a:buClrTx/>
              <a:buSzTx/>
              <a:buFontTx/>
              <a:buNone/>
              <a:tabLst/>
            </a:pPr>
            <a:r>
              <a:rPr kumimoji="0" lang="pl-PL" altLang="pl-PL" sz="1800" b="0" i="0" u="none" strike="noStrike" cap="none" normalizeH="0" baseline="0" dirty="0">
                <a:ln>
                  <a:noFill/>
                </a:ln>
                <a:solidFill>
                  <a:schemeClr val="tx2"/>
                </a:solidFill>
                <a:effectLst/>
                <a:latin typeface="Arial" panose="020B0604020202020204" pitchFamily="34" charset="0"/>
              </a:rPr>
              <a:t>Prawne pojęcie "dostosowania nauki do możliwości studenta"  dostosowanie miejsca pracy jest często interpretowane uznaniowo: </a:t>
            </a:r>
          </a:p>
          <a:p>
            <a:pPr marL="0" marR="0" lvl="0" indent="0" defTabSz="914400" rtl="0" eaLnBrk="0" fontAlgn="base" latinLnBrk="0" hangingPunct="0">
              <a:spcBef>
                <a:spcPct val="0"/>
              </a:spcBef>
              <a:spcAft>
                <a:spcPts val="600"/>
              </a:spcAft>
              <a:buClrTx/>
              <a:buSzTx/>
              <a:buNone/>
              <a:tabLst/>
            </a:pPr>
            <a:r>
              <a:rPr kumimoji="0" lang="pl-PL" altLang="pl-PL" sz="1800" b="0" i="0" u="none" strike="noStrike" cap="none" normalizeH="0" baseline="0" dirty="0">
                <a:ln>
                  <a:noFill/>
                </a:ln>
                <a:solidFill>
                  <a:schemeClr val="tx2"/>
                </a:solidFill>
                <a:effectLst/>
                <a:latin typeface="Arial" panose="020B0604020202020204" pitchFamily="34" charset="0"/>
              </a:rPr>
              <a:t> Prawo obliguje uczelnie do wyrównywania szans, ale w praktyce sztywne terminy zaliczeń i brak elastyczności dydaktycznej są traktowane jako nienaruszalne reguły akademickie, co uderza w osoby z ADHD czy ASD.</a:t>
            </a:r>
          </a:p>
          <a:p>
            <a:pPr marL="0" marR="0" lvl="0" indent="0" defTabSz="914400" rtl="0" eaLnBrk="0" fontAlgn="base" latinLnBrk="0" hangingPunct="0">
              <a:spcBef>
                <a:spcPct val="0"/>
              </a:spcBef>
              <a:spcAft>
                <a:spcPts val="600"/>
              </a:spcAft>
              <a:buClrTx/>
              <a:buSzTx/>
              <a:buNone/>
              <a:tabLst/>
            </a:pPr>
            <a:r>
              <a:rPr kumimoji="0" lang="pl-PL" altLang="pl-PL" sz="1800" b="0" i="0" u="none" strike="noStrike" cap="none" normalizeH="0" baseline="0" dirty="0">
                <a:ln>
                  <a:noFill/>
                </a:ln>
                <a:solidFill>
                  <a:schemeClr val="tx2"/>
                </a:solidFill>
                <a:effectLst/>
                <a:latin typeface="Arial" panose="020B0604020202020204" pitchFamily="34" charset="0"/>
              </a:rPr>
              <a:t>Wykładowcy mogą (czasem powołując się na autonomię nauczania) kwestionować potrzebę stosowania alternatywnych form sprawdzania wiedzy, co może być uznane za dyskryminację pośrednią</a:t>
            </a:r>
          </a:p>
          <a:p>
            <a:pPr marL="0" marR="0" lvl="0" indent="0" defTabSz="914400" rtl="0" eaLnBrk="0" fontAlgn="base" latinLnBrk="0" hangingPunct="0">
              <a:spcBef>
                <a:spcPct val="0"/>
              </a:spcBef>
              <a:spcAft>
                <a:spcPts val="600"/>
              </a:spcAft>
              <a:buClrTx/>
              <a:buSzTx/>
              <a:buFontTx/>
              <a:buNone/>
              <a:tabLst/>
            </a:pPr>
            <a:endParaRPr kumimoji="0" lang="pl-PL" altLang="pl-PL" sz="1800" b="0" i="0" u="none" strike="noStrike" cap="none" normalizeH="0" baseline="0" dirty="0">
              <a:ln>
                <a:noFill/>
              </a:ln>
              <a:solidFill>
                <a:schemeClr val="tx2"/>
              </a:solidFill>
              <a:effectLst/>
              <a:latin typeface="Arial" panose="020B0604020202020204" pitchFamily="34" charset="0"/>
            </a:endParaRPr>
          </a:p>
        </p:txBody>
      </p:sp>
    </p:spTree>
    <p:extLst>
      <p:ext uri="{BB962C8B-B14F-4D97-AF65-F5344CB8AC3E}">
        <p14:creationId xmlns:p14="http://schemas.microsoft.com/office/powerpoint/2010/main" val="23962298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18873D23-2DCF-4B31-A009-95721C06E8E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C13EF075-D4EF-4929-ADBC-91B27DA1995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p>
        </p:txBody>
      </p:sp>
      <p:grpSp>
        <p:nvGrpSpPr>
          <p:cNvPr id="13" name="Group 12">
            <a:extLst>
              <a:ext uri="{FF2B5EF4-FFF2-40B4-BE49-F238E27FC236}">
                <a16:creationId xmlns:a16="http://schemas.microsoft.com/office/drawing/2014/main" id="{DAA26DFA-AAB2-4973-9C17-16D587C7B198}"/>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1863" y="508838"/>
            <a:ext cx="5217958" cy="6239661"/>
            <a:chOff x="-19221" y="251144"/>
            <a:chExt cx="5217958" cy="6239661"/>
          </a:xfrm>
        </p:grpSpPr>
        <p:sp>
          <p:nvSpPr>
            <p:cNvPr id="14" name="Freeform: Shape 13">
              <a:extLst>
                <a:ext uri="{FF2B5EF4-FFF2-40B4-BE49-F238E27FC236}">
                  <a16:creationId xmlns:a16="http://schemas.microsoft.com/office/drawing/2014/main" id="{3F407F11-7321-4BF6-8536-CCE8E342454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251144"/>
              <a:ext cx="5187198" cy="6239661"/>
            </a:xfrm>
            <a:custGeom>
              <a:avLst/>
              <a:gdLst>
                <a:gd name="connsiteX0" fmla="*/ 2011811 w 5187198"/>
                <a:gd name="connsiteY0" fmla="*/ 4 h 6239661"/>
                <a:gd name="connsiteX1" fmla="*/ 2617011 w 5187198"/>
                <a:gd name="connsiteY1" fmla="*/ 70590 h 6239661"/>
                <a:gd name="connsiteX2" fmla="*/ 2690321 w 5187198"/>
                <a:gd name="connsiteY2" fmla="*/ 88146 h 6239661"/>
                <a:gd name="connsiteX3" fmla="*/ 2726863 w 5187198"/>
                <a:gd name="connsiteY3" fmla="*/ 97127 h 6239661"/>
                <a:gd name="connsiteX4" fmla="*/ 2762951 w 5187198"/>
                <a:gd name="connsiteY4" fmla="*/ 107375 h 6239661"/>
                <a:gd name="connsiteX5" fmla="*/ 2834843 w 5187198"/>
                <a:gd name="connsiteY5" fmla="*/ 128493 h 6239661"/>
                <a:gd name="connsiteX6" fmla="*/ 2906574 w 5187198"/>
                <a:gd name="connsiteY6" fmla="*/ 151076 h 6239661"/>
                <a:gd name="connsiteX7" fmla="*/ 3049504 w 5187198"/>
                <a:gd name="connsiteY7" fmla="*/ 202124 h 6239661"/>
                <a:gd name="connsiteX8" fmla="*/ 3189518 w 5187198"/>
                <a:gd name="connsiteY8" fmla="*/ 260159 h 6239661"/>
                <a:gd name="connsiteX9" fmla="*/ 3326048 w 5187198"/>
                <a:gd name="connsiteY9" fmla="*/ 325143 h 6239661"/>
                <a:gd name="connsiteX10" fmla="*/ 3459166 w 5187198"/>
                <a:gd name="connsiteY10" fmla="*/ 395936 h 6239661"/>
                <a:gd name="connsiteX11" fmla="*/ 3588578 w 5187198"/>
                <a:gd name="connsiteY11" fmla="*/ 472343 h 6239661"/>
                <a:gd name="connsiteX12" fmla="*/ 3651864 w 5187198"/>
                <a:gd name="connsiteY12" fmla="*/ 512600 h 6239661"/>
                <a:gd name="connsiteX13" fmla="*/ 3714514 w 5187198"/>
                <a:gd name="connsiteY13" fmla="*/ 553499 h 6239661"/>
                <a:gd name="connsiteX14" fmla="*/ 4181221 w 5187198"/>
                <a:gd name="connsiteY14" fmla="*/ 922912 h 6239661"/>
                <a:gd name="connsiteX15" fmla="*/ 4582963 w 5187198"/>
                <a:gd name="connsiteY15" fmla="*/ 1358264 h 6239661"/>
                <a:gd name="connsiteX16" fmla="*/ 4670721 w 5187198"/>
                <a:gd name="connsiteY16" fmla="*/ 1477644 h 6239661"/>
                <a:gd name="connsiteX17" fmla="*/ 4752378 w 5187198"/>
                <a:gd name="connsiteY17" fmla="*/ 1601187 h 6239661"/>
                <a:gd name="connsiteX18" fmla="*/ 4772168 w 5187198"/>
                <a:gd name="connsiteY18" fmla="*/ 1632456 h 6239661"/>
                <a:gd name="connsiteX19" fmla="*/ 4782117 w 5187198"/>
                <a:gd name="connsiteY19" fmla="*/ 1648104 h 6239661"/>
                <a:gd name="connsiteX20" fmla="*/ 4791381 w 5187198"/>
                <a:gd name="connsiteY20" fmla="*/ 1664150 h 6239661"/>
                <a:gd name="connsiteX21" fmla="*/ 4828190 w 5187198"/>
                <a:gd name="connsiteY21" fmla="*/ 1728379 h 6239661"/>
                <a:gd name="connsiteX22" fmla="*/ 4864832 w 5187198"/>
                <a:gd name="connsiteY22" fmla="*/ 1792796 h 6239661"/>
                <a:gd name="connsiteX23" fmla="*/ 4899201 w 5187198"/>
                <a:gd name="connsiteY23" fmla="*/ 1858342 h 6239661"/>
                <a:gd name="connsiteX24" fmla="*/ 4933266 w 5187198"/>
                <a:gd name="connsiteY24" fmla="*/ 1924155 h 6239661"/>
                <a:gd name="connsiteX25" fmla="*/ 4964403 w 5187198"/>
                <a:gd name="connsiteY25" fmla="*/ 1991384 h 6239661"/>
                <a:gd name="connsiteX26" fmla="*/ 4995019 w 5187198"/>
                <a:gd name="connsiteY26" fmla="*/ 2058823 h 6239661"/>
                <a:gd name="connsiteX27" fmla="*/ 5021999 w 5187198"/>
                <a:gd name="connsiteY27" fmla="*/ 2127723 h 6239661"/>
                <a:gd name="connsiteX28" fmla="*/ 5048321 w 5187198"/>
                <a:gd name="connsiteY28" fmla="*/ 2196908 h 6239661"/>
                <a:gd name="connsiteX29" fmla="*/ 5070546 w 5187198"/>
                <a:gd name="connsiteY29" fmla="*/ 2267547 h 6239661"/>
                <a:gd name="connsiteX30" fmla="*/ 5092171 w 5187198"/>
                <a:gd name="connsiteY30" fmla="*/ 2338256 h 6239661"/>
                <a:gd name="connsiteX31" fmla="*/ 5110305 w 5187198"/>
                <a:gd name="connsiteY31" fmla="*/ 2409886 h 6239661"/>
                <a:gd name="connsiteX32" fmla="*/ 5186393 w 5187198"/>
                <a:gd name="connsiteY32" fmla="*/ 2992022 h 6239661"/>
                <a:gd name="connsiteX33" fmla="*/ 5149045 w 5187198"/>
                <a:gd name="connsiteY33" fmla="*/ 3571816 h 6239661"/>
                <a:gd name="connsiteX34" fmla="*/ 5126572 w 5187198"/>
                <a:gd name="connsiteY34" fmla="*/ 3714520 h 6239661"/>
                <a:gd name="connsiteX35" fmla="*/ 5099067 w 5187198"/>
                <a:gd name="connsiteY35" fmla="*/ 3856108 h 6239661"/>
                <a:gd name="connsiteX36" fmla="*/ 5095699 w 5187198"/>
                <a:gd name="connsiteY36" fmla="*/ 3873868 h 6239661"/>
                <a:gd name="connsiteX37" fmla="*/ 5091573 w 5187198"/>
                <a:gd name="connsiteY37" fmla="*/ 3891426 h 6239661"/>
                <a:gd name="connsiteX38" fmla="*/ 5083324 w 5187198"/>
                <a:gd name="connsiteY38" fmla="*/ 3926541 h 6239661"/>
                <a:gd name="connsiteX39" fmla="*/ 5067256 w 5187198"/>
                <a:gd name="connsiteY39" fmla="*/ 3996889 h 6239661"/>
                <a:gd name="connsiteX40" fmla="*/ 5059194 w 5187198"/>
                <a:gd name="connsiteY40" fmla="*/ 4032171 h 6239661"/>
                <a:gd name="connsiteX41" fmla="*/ 5049522 w 5187198"/>
                <a:gd name="connsiteY41" fmla="*/ 4067833 h 6239661"/>
                <a:gd name="connsiteX42" fmla="*/ 5040067 w 5187198"/>
                <a:gd name="connsiteY42" fmla="*/ 4103553 h 6239661"/>
                <a:gd name="connsiteX43" fmla="*/ 5028960 w 5187198"/>
                <a:gd name="connsiteY43" fmla="*/ 4138946 h 6239661"/>
                <a:gd name="connsiteX44" fmla="*/ 4917351 w 5187198"/>
                <a:gd name="connsiteY44" fmla="*/ 4417041 h 6239661"/>
                <a:gd name="connsiteX45" fmla="*/ 4756163 w 5187198"/>
                <a:gd name="connsiteY45" fmla="*/ 4676402 h 6239661"/>
                <a:gd name="connsiteX46" fmla="*/ 4322493 w 5187198"/>
                <a:gd name="connsiteY46" fmla="*/ 5105604 h 6239661"/>
                <a:gd name="connsiteX47" fmla="*/ 3840510 w 5187198"/>
                <a:gd name="connsiteY47" fmla="*/ 5429590 h 6239661"/>
                <a:gd name="connsiteX48" fmla="*/ 3606447 w 5187198"/>
                <a:gd name="connsiteY48" fmla="*/ 5572862 h 6239661"/>
                <a:gd name="connsiteX49" fmla="*/ 3488814 w 5187198"/>
                <a:gd name="connsiteY49" fmla="*/ 5647178 h 6239661"/>
                <a:gd name="connsiteX50" fmla="*/ 3365864 w 5187198"/>
                <a:gd name="connsiteY50" fmla="*/ 5722735 h 6239661"/>
                <a:gd name="connsiteX51" fmla="*/ 2839486 w 5187198"/>
                <a:gd name="connsiteY51" fmla="*/ 5999120 h 6239661"/>
                <a:gd name="connsiteX52" fmla="*/ 2242423 w 5187198"/>
                <a:gd name="connsiteY52" fmla="*/ 6192346 h 6239661"/>
                <a:gd name="connsiteX53" fmla="*/ 1589380 w 5187198"/>
                <a:gd name="connsiteY53" fmla="*/ 6230657 h 6239661"/>
                <a:gd name="connsiteX54" fmla="*/ 1548244 w 5187198"/>
                <a:gd name="connsiteY54" fmla="*/ 6226706 h 6239661"/>
                <a:gd name="connsiteX55" fmla="*/ 1507348 w 5187198"/>
                <a:gd name="connsiteY55" fmla="*/ 6221428 h 6239661"/>
                <a:gd name="connsiteX56" fmla="*/ 1466401 w 5187198"/>
                <a:gd name="connsiteY56" fmla="*/ 6215904 h 6239661"/>
                <a:gd name="connsiteX57" fmla="*/ 1425773 w 5187198"/>
                <a:gd name="connsiteY57" fmla="*/ 6209191 h 6239661"/>
                <a:gd name="connsiteX58" fmla="*/ 1344960 w 5187198"/>
                <a:gd name="connsiteY58" fmla="*/ 6193681 h 6239661"/>
                <a:gd name="connsiteX59" fmla="*/ 1265007 w 5187198"/>
                <a:gd name="connsiteY59" fmla="*/ 6175388 h 6239661"/>
                <a:gd name="connsiteX60" fmla="*/ 1225415 w 5187198"/>
                <a:gd name="connsiteY60" fmla="*/ 6165243 h 6239661"/>
                <a:gd name="connsiteX61" fmla="*/ 1186567 w 5187198"/>
                <a:gd name="connsiteY61" fmla="*/ 6154486 h 6239661"/>
                <a:gd name="connsiteX62" fmla="*/ 1111158 w 5187198"/>
                <a:gd name="connsiteY62" fmla="*/ 6130918 h 6239661"/>
                <a:gd name="connsiteX63" fmla="*/ 1035915 w 5187198"/>
                <a:gd name="connsiteY63" fmla="*/ 6107163 h 6239661"/>
                <a:gd name="connsiteX64" fmla="*/ 961579 w 5187198"/>
                <a:gd name="connsiteY64" fmla="*/ 6079594 h 6239661"/>
                <a:gd name="connsiteX65" fmla="*/ 395297 w 5187198"/>
                <a:gd name="connsiteY65" fmla="*/ 5792812 h 6239661"/>
                <a:gd name="connsiteX66" fmla="*/ 265239 w 5187198"/>
                <a:gd name="connsiteY66" fmla="*/ 5701511 h 6239661"/>
                <a:gd name="connsiteX67" fmla="*/ 233756 w 5187198"/>
                <a:gd name="connsiteY67" fmla="*/ 5677542 h 6239661"/>
                <a:gd name="connsiteX68" fmla="*/ 202800 w 5187198"/>
                <a:gd name="connsiteY68" fmla="*/ 5652902 h 6239661"/>
                <a:gd name="connsiteX69" fmla="*/ 140918 w 5187198"/>
                <a:gd name="connsiteY69" fmla="*/ 5603515 h 6239661"/>
                <a:gd name="connsiteX70" fmla="*/ 110625 w 5187198"/>
                <a:gd name="connsiteY70" fmla="*/ 5578127 h 6239661"/>
                <a:gd name="connsiteX71" fmla="*/ 95631 w 5187198"/>
                <a:gd name="connsiteY71" fmla="*/ 5565299 h 6239661"/>
                <a:gd name="connsiteX72" fmla="*/ 81966 w 5187198"/>
                <a:gd name="connsiteY72" fmla="*/ 5550973 h 6239661"/>
                <a:gd name="connsiteX73" fmla="*/ 27991 w 5187198"/>
                <a:gd name="connsiteY73" fmla="*/ 5493272 h 6239661"/>
                <a:gd name="connsiteX74" fmla="*/ 1454 w 5187198"/>
                <a:gd name="connsiteY74" fmla="*/ 5464252 h 6239661"/>
                <a:gd name="connsiteX75" fmla="*/ 0 w 5187198"/>
                <a:gd name="connsiteY75" fmla="*/ 5462518 h 6239661"/>
                <a:gd name="connsiteX76" fmla="*/ 0 w 5187198"/>
                <a:gd name="connsiteY76" fmla="*/ 4720187 h 6239661"/>
                <a:gd name="connsiteX77" fmla="*/ 109684 w 5187198"/>
                <a:gd name="connsiteY77" fmla="*/ 4836724 h 6239661"/>
                <a:gd name="connsiteX78" fmla="*/ 306959 w 5187198"/>
                <a:gd name="connsiteY78" fmla="*/ 5007200 h 6239661"/>
                <a:gd name="connsiteX79" fmla="*/ 358101 w 5187198"/>
                <a:gd name="connsiteY79" fmla="*/ 5046057 h 6239661"/>
                <a:gd name="connsiteX80" fmla="*/ 383328 w 5187198"/>
                <a:gd name="connsiteY80" fmla="*/ 5065684 h 6239661"/>
                <a:gd name="connsiteX81" fmla="*/ 409503 w 5187198"/>
                <a:gd name="connsiteY81" fmla="*/ 5083942 h 6239661"/>
                <a:gd name="connsiteX82" fmla="*/ 461889 w 5187198"/>
                <a:gd name="connsiteY82" fmla="*/ 5119888 h 6239661"/>
                <a:gd name="connsiteX83" fmla="*/ 474883 w 5187198"/>
                <a:gd name="connsiteY83" fmla="*/ 5128933 h 6239661"/>
                <a:gd name="connsiteX84" fmla="*/ 486410 w 5187198"/>
                <a:gd name="connsiteY84" fmla="*/ 5139557 h 6239661"/>
                <a:gd name="connsiteX85" fmla="*/ 510852 w 5187198"/>
                <a:gd name="connsiteY85" fmla="*/ 5159089 h 6239661"/>
                <a:gd name="connsiteX86" fmla="*/ 560653 w 5187198"/>
                <a:gd name="connsiteY86" fmla="*/ 5196893 h 6239661"/>
                <a:gd name="connsiteX87" fmla="*/ 585485 w 5187198"/>
                <a:gd name="connsiteY87" fmla="*/ 5215834 h 6239661"/>
                <a:gd name="connsiteX88" fmla="*/ 610707 w 5187198"/>
                <a:gd name="connsiteY88" fmla="*/ 5234185 h 6239661"/>
                <a:gd name="connsiteX89" fmla="*/ 714768 w 5187198"/>
                <a:gd name="connsiteY89" fmla="*/ 5303103 h 6239661"/>
                <a:gd name="connsiteX90" fmla="*/ 1166634 w 5187198"/>
                <a:gd name="connsiteY90" fmla="*/ 5513322 h 6239661"/>
                <a:gd name="connsiteX91" fmla="*/ 1225991 w 5187198"/>
                <a:gd name="connsiteY91" fmla="*/ 5533632 h 6239661"/>
                <a:gd name="connsiteX92" fmla="*/ 1286680 w 5187198"/>
                <a:gd name="connsiteY92" fmla="*/ 5550705 h 6239661"/>
                <a:gd name="connsiteX93" fmla="*/ 1347310 w 5187198"/>
                <a:gd name="connsiteY93" fmla="*/ 5567995 h 6239661"/>
                <a:gd name="connsiteX94" fmla="*/ 1377002 w 5187198"/>
                <a:gd name="connsiteY94" fmla="*/ 5575719 h 6239661"/>
                <a:gd name="connsiteX95" fmla="*/ 1406328 w 5187198"/>
                <a:gd name="connsiteY95" fmla="*/ 5582649 h 6239661"/>
                <a:gd name="connsiteX96" fmla="*/ 1465060 w 5187198"/>
                <a:gd name="connsiteY96" fmla="*/ 5594909 h 6239661"/>
                <a:gd name="connsiteX97" fmla="*/ 1523881 w 5187198"/>
                <a:gd name="connsiteY97" fmla="*/ 5605105 h 6239661"/>
                <a:gd name="connsiteX98" fmla="*/ 1553325 w 5187198"/>
                <a:gd name="connsiteY98" fmla="*/ 5609865 h 6239661"/>
                <a:gd name="connsiteX99" fmla="*/ 1582813 w 5187198"/>
                <a:gd name="connsiteY99" fmla="*/ 5613593 h 6239661"/>
                <a:gd name="connsiteX100" fmla="*/ 1612301 w 5187198"/>
                <a:gd name="connsiteY100" fmla="*/ 5617321 h 6239661"/>
                <a:gd name="connsiteX101" fmla="*/ 1641863 w 5187198"/>
                <a:gd name="connsiteY101" fmla="*/ 5619910 h 6239661"/>
                <a:gd name="connsiteX102" fmla="*/ 2117508 w 5187198"/>
                <a:gd name="connsiteY102" fmla="*/ 5595156 h 6239661"/>
                <a:gd name="connsiteX103" fmla="*/ 2597368 w 5187198"/>
                <a:gd name="connsiteY103" fmla="*/ 5447381 h 6239661"/>
                <a:gd name="connsiteX104" fmla="*/ 3082968 w 5187198"/>
                <a:gd name="connsiteY104" fmla="*/ 5223245 h 6239661"/>
                <a:gd name="connsiteX105" fmla="*/ 3334855 w 5187198"/>
                <a:gd name="connsiteY105" fmla="*/ 5097383 h 6239661"/>
                <a:gd name="connsiteX106" fmla="*/ 3599509 w 5187198"/>
                <a:gd name="connsiteY106" fmla="*/ 4976217 h 6239661"/>
                <a:gd name="connsiteX107" fmla="*/ 4112002 w 5187198"/>
                <a:gd name="connsiteY107" fmla="*/ 4766359 h 6239661"/>
                <a:gd name="connsiteX108" fmla="*/ 4348983 w 5187198"/>
                <a:gd name="connsiteY108" fmla="*/ 4649833 h 6239661"/>
                <a:gd name="connsiteX109" fmla="*/ 4560505 w 5187198"/>
                <a:gd name="connsiteY109" fmla="*/ 4501564 h 6239661"/>
                <a:gd name="connsiteX110" fmla="*/ 4731963 w 5187198"/>
                <a:gd name="connsiteY110" fmla="*/ 4309870 h 6239661"/>
                <a:gd name="connsiteX111" fmla="*/ 4852344 w 5187198"/>
                <a:gd name="connsiteY111" fmla="*/ 4078640 h 6239661"/>
                <a:gd name="connsiteX112" fmla="*/ 4863972 w 5187198"/>
                <a:gd name="connsiteY112" fmla="*/ 4047790 h 6239661"/>
                <a:gd name="connsiteX113" fmla="*/ 4874144 w 5187198"/>
                <a:gd name="connsiteY113" fmla="*/ 4016320 h 6239661"/>
                <a:gd name="connsiteX114" fmla="*/ 4884127 w 5187198"/>
                <a:gd name="connsiteY114" fmla="*/ 3984682 h 6239661"/>
                <a:gd name="connsiteX115" fmla="*/ 4892800 w 5187198"/>
                <a:gd name="connsiteY115" fmla="*/ 3951883 h 6239661"/>
                <a:gd name="connsiteX116" fmla="*/ 4909526 w 5187198"/>
                <a:gd name="connsiteY116" fmla="*/ 3886001 h 6239661"/>
                <a:gd name="connsiteX117" fmla="*/ 4917687 w 5187198"/>
                <a:gd name="connsiteY117" fmla="*/ 3852948 h 6239661"/>
                <a:gd name="connsiteX118" fmla="*/ 4921768 w 5187198"/>
                <a:gd name="connsiteY118" fmla="*/ 3836422 h 6239661"/>
                <a:gd name="connsiteX119" fmla="*/ 4924845 w 5187198"/>
                <a:gd name="connsiteY119" fmla="*/ 3819742 h 6239661"/>
                <a:gd name="connsiteX120" fmla="*/ 4948230 w 5187198"/>
                <a:gd name="connsiteY120" fmla="*/ 3685744 h 6239661"/>
                <a:gd name="connsiteX121" fmla="*/ 4962782 w 5187198"/>
                <a:gd name="connsiteY121" fmla="*/ 3550540 h 6239661"/>
                <a:gd name="connsiteX122" fmla="*/ 4939468 w 5187198"/>
                <a:gd name="connsiteY122" fmla="*/ 3010249 h 6239661"/>
                <a:gd name="connsiteX123" fmla="*/ 4816901 w 5187198"/>
                <a:gd name="connsiteY123" fmla="*/ 2488224 h 6239661"/>
                <a:gd name="connsiteX124" fmla="*/ 4797005 w 5187198"/>
                <a:gd name="connsiteY124" fmla="*/ 2424470 h 6239661"/>
                <a:gd name="connsiteX125" fmla="*/ 4774433 w 5187198"/>
                <a:gd name="connsiteY125" fmla="*/ 2361620 h 6239661"/>
                <a:gd name="connsiteX126" fmla="*/ 4752459 w 5187198"/>
                <a:gd name="connsiteY126" fmla="*/ 2298700 h 6239661"/>
                <a:gd name="connsiteX127" fmla="*/ 4728083 w 5187198"/>
                <a:gd name="connsiteY127" fmla="*/ 2236526 h 6239661"/>
                <a:gd name="connsiteX128" fmla="*/ 4704471 w 5187198"/>
                <a:gd name="connsiteY128" fmla="*/ 2174095 h 6239661"/>
                <a:gd name="connsiteX129" fmla="*/ 4678399 w 5187198"/>
                <a:gd name="connsiteY129" fmla="*/ 2112626 h 6239661"/>
                <a:gd name="connsiteX130" fmla="*/ 4652601 w 5187198"/>
                <a:gd name="connsiteY130" fmla="*/ 2050999 h 6239661"/>
                <a:gd name="connsiteX131" fmla="*/ 4624205 w 5187198"/>
                <a:gd name="connsiteY131" fmla="*/ 1990415 h 6239661"/>
                <a:gd name="connsiteX132" fmla="*/ 4595398 w 5187198"/>
                <a:gd name="connsiteY132" fmla="*/ 1930069 h 6239661"/>
                <a:gd name="connsiteX133" fmla="*/ 4563827 w 5187198"/>
                <a:gd name="connsiteY133" fmla="*/ 1870952 h 6239661"/>
                <a:gd name="connsiteX134" fmla="*/ 4531433 w 5187198"/>
                <a:gd name="connsiteY134" fmla="*/ 1812311 h 6239661"/>
                <a:gd name="connsiteX135" fmla="*/ 4523315 w 5187198"/>
                <a:gd name="connsiteY135" fmla="*/ 1797616 h 6239661"/>
                <a:gd name="connsiteX136" fmla="*/ 4514482 w 5187198"/>
                <a:gd name="connsiteY136" fmla="*/ 1783425 h 6239661"/>
                <a:gd name="connsiteX137" fmla="*/ 4496845 w 5187198"/>
                <a:gd name="connsiteY137" fmla="*/ 1754936 h 6239661"/>
                <a:gd name="connsiteX138" fmla="*/ 4461463 w 5187198"/>
                <a:gd name="connsiteY138" fmla="*/ 1697929 h 6239661"/>
                <a:gd name="connsiteX139" fmla="*/ 4452660 w 5187198"/>
                <a:gd name="connsiteY139" fmla="*/ 1683629 h 6239661"/>
                <a:gd name="connsiteX140" fmla="*/ 4443141 w 5187198"/>
                <a:gd name="connsiteY140" fmla="*/ 1669834 h 6239661"/>
                <a:gd name="connsiteX141" fmla="*/ 4424241 w 5187198"/>
                <a:gd name="connsiteY141" fmla="*/ 1642166 h 6239661"/>
                <a:gd name="connsiteX142" fmla="*/ 4346886 w 5187198"/>
                <a:gd name="connsiteY142" fmla="*/ 1532412 h 6239661"/>
                <a:gd name="connsiteX143" fmla="*/ 3985497 w 5187198"/>
                <a:gd name="connsiteY143" fmla="*/ 1134649 h 6239661"/>
                <a:gd name="connsiteX144" fmla="*/ 3545665 w 5187198"/>
                <a:gd name="connsiteY144" fmla="*/ 825877 h 6239661"/>
                <a:gd name="connsiteX145" fmla="*/ 3486190 w 5187198"/>
                <a:gd name="connsiteY145" fmla="*/ 794756 h 6239661"/>
                <a:gd name="connsiteX146" fmla="*/ 3426182 w 5187198"/>
                <a:gd name="connsiteY146" fmla="*/ 764765 h 6239661"/>
                <a:gd name="connsiteX147" fmla="*/ 3365044 w 5187198"/>
                <a:gd name="connsiteY147" fmla="*/ 737255 h 6239661"/>
                <a:gd name="connsiteX148" fmla="*/ 3334529 w 5187198"/>
                <a:gd name="connsiteY148" fmla="*/ 723514 h 6239661"/>
                <a:gd name="connsiteX149" fmla="*/ 3303733 w 5187198"/>
                <a:gd name="connsiteY149" fmla="*/ 710395 h 6239661"/>
                <a:gd name="connsiteX150" fmla="*/ 3179033 w 5187198"/>
                <a:gd name="connsiteY150" fmla="*/ 662259 h 6239661"/>
                <a:gd name="connsiteX151" fmla="*/ 3052408 w 5187198"/>
                <a:gd name="connsiteY151" fmla="*/ 620447 h 6239661"/>
                <a:gd name="connsiteX152" fmla="*/ 2924325 w 5187198"/>
                <a:gd name="connsiteY152" fmla="*/ 584505 h 6239661"/>
                <a:gd name="connsiteX153" fmla="*/ 2859667 w 5187198"/>
                <a:gd name="connsiteY153" fmla="*/ 569266 h 6239661"/>
                <a:gd name="connsiteX154" fmla="*/ 2795226 w 5187198"/>
                <a:gd name="connsiteY154" fmla="*/ 554085 h 6239661"/>
                <a:gd name="connsiteX155" fmla="*/ 2729702 w 5187198"/>
                <a:gd name="connsiteY155" fmla="*/ 540354 h 6239661"/>
                <a:gd name="connsiteX156" fmla="*/ 2663758 w 5187198"/>
                <a:gd name="connsiteY156" fmla="*/ 527322 h 6239661"/>
                <a:gd name="connsiteX157" fmla="*/ 2630927 w 5187198"/>
                <a:gd name="connsiteY157" fmla="*/ 520495 h 6239661"/>
                <a:gd name="connsiteX158" fmla="*/ 2597965 w 5187198"/>
                <a:gd name="connsiteY158" fmla="*/ 515024 h 6239661"/>
                <a:gd name="connsiteX159" fmla="*/ 2532205 w 5187198"/>
                <a:gd name="connsiteY159" fmla="*/ 503895 h 6239661"/>
                <a:gd name="connsiteX160" fmla="*/ 2010064 w 5187198"/>
                <a:gd name="connsiteY160" fmla="*/ 452552 h 6239661"/>
                <a:gd name="connsiteX161" fmla="*/ 1494552 w 5187198"/>
                <a:gd name="connsiteY161" fmla="*/ 485055 h 6239661"/>
                <a:gd name="connsiteX162" fmla="*/ 1366896 w 5187198"/>
                <a:gd name="connsiteY162" fmla="*/ 509389 h 6239661"/>
                <a:gd name="connsiteX163" fmla="*/ 1240175 w 5187198"/>
                <a:gd name="connsiteY163" fmla="*/ 541045 h 6239661"/>
                <a:gd name="connsiteX164" fmla="*/ 1177438 w 5187198"/>
                <a:gd name="connsiteY164" fmla="*/ 560170 h 6239661"/>
                <a:gd name="connsiteX165" fmla="*/ 1145987 w 5187198"/>
                <a:gd name="connsiteY165" fmla="*/ 569826 h 6239661"/>
                <a:gd name="connsiteX166" fmla="*/ 1130315 w 5187198"/>
                <a:gd name="connsiteY166" fmla="*/ 574669 h 6239661"/>
                <a:gd name="connsiteX167" fmla="*/ 1114873 w 5187198"/>
                <a:gd name="connsiteY167" fmla="*/ 580384 h 6239661"/>
                <a:gd name="connsiteX168" fmla="*/ 1052839 w 5187198"/>
                <a:gd name="connsiteY168" fmla="*/ 602943 h 6239661"/>
                <a:gd name="connsiteX169" fmla="*/ 991135 w 5187198"/>
                <a:gd name="connsiteY169" fmla="*/ 626866 h 6239661"/>
                <a:gd name="connsiteX170" fmla="*/ 930179 w 5187198"/>
                <a:gd name="connsiteY170" fmla="*/ 653191 h 6239661"/>
                <a:gd name="connsiteX171" fmla="*/ 869768 w 5187198"/>
                <a:gd name="connsiteY171" fmla="*/ 680937 h 6239661"/>
                <a:gd name="connsiteX172" fmla="*/ 810085 w 5187198"/>
                <a:gd name="connsiteY172" fmla="*/ 710734 h 6239661"/>
                <a:gd name="connsiteX173" fmla="*/ 751220 w 5187198"/>
                <a:gd name="connsiteY173" fmla="*/ 741794 h 6239661"/>
                <a:gd name="connsiteX174" fmla="*/ 532669 w 5187198"/>
                <a:gd name="connsiteY174" fmla="*/ 881688 h 6239661"/>
                <a:gd name="connsiteX175" fmla="*/ 354185 w 5187198"/>
                <a:gd name="connsiteY175" fmla="*/ 1050286 h 6239661"/>
                <a:gd name="connsiteX176" fmla="*/ 315980 w 5187198"/>
                <a:gd name="connsiteY176" fmla="*/ 1098125 h 6239661"/>
                <a:gd name="connsiteX177" fmla="*/ 280345 w 5187198"/>
                <a:gd name="connsiteY177" fmla="*/ 1149782 h 6239661"/>
                <a:gd name="connsiteX178" fmla="*/ 245890 w 5187198"/>
                <a:gd name="connsiteY178" fmla="*/ 1203959 h 6239661"/>
                <a:gd name="connsiteX179" fmla="*/ 212162 w 5187198"/>
                <a:gd name="connsiteY179" fmla="*/ 1260184 h 6239661"/>
                <a:gd name="connsiteX180" fmla="*/ 80716 w 5187198"/>
                <a:gd name="connsiteY180" fmla="*/ 1502476 h 6239661"/>
                <a:gd name="connsiteX181" fmla="*/ 0 w 5187198"/>
                <a:gd name="connsiteY181" fmla="*/ 1648841 h 6239661"/>
                <a:gd name="connsiteX182" fmla="*/ 0 w 5187198"/>
                <a:gd name="connsiteY182" fmla="*/ 954863 h 6239661"/>
                <a:gd name="connsiteX183" fmla="*/ 43491 w 5187198"/>
                <a:gd name="connsiteY183" fmla="*/ 895513 h 6239661"/>
                <a:gd name="connsiteX184" fmla="*/ 93923 w 5187198"/>
                <a:gd name="connsiteY184" fmla="*/ 834489 h 6239661"/>
                <a:gd name="connsiteX185" fmla="*/ 323465 w 5187198"/>
                <a:gd name="connsiteY185" fmla="*/ 617671 h 6239661"/>
                <a:gd name="connsiteX186" fmla="*/ 574777 w 5187198"/>
                <a:gd name="connsiteY186" fmla="*/ 446794 h 6239661"/>
                <a:gd name="connsiteX187" fmla="*/ 638943 w 5187198"/>
                <a:gd name="connsiteY187" fmla="*/ 408925 h 6239661"/>
                <a:gd name="connsiteX188" fmla="*/ 703505 w 5187198"/>
                <a:gd name="connsiteY188" fmla="*/ 371742 h 6239661"/>
                <a:gd name="connsiteX189" fmla="*/ 769262 w 5187198"/>
                <a:gd name="connsiteY189" fmla="*/ 336154 h 6239661"/>
                <a:gd name="connsiteX190" fmla="*/ 835552 w 5187198"/>
                <a:gd name="connsiteY190" fmla="*/ 301173 h 6239661"/>
                <a:gd name="connsiteX191" fmla="*/ 902979 w 5187198"/>
                <a:gd name="connsiteY191" fmla="*/ 268004 h 6239661"/>
                <a:gd name="connsiteX192" fmla="*/ 971127 w 5187198"/>
                <a:gd name="connsiteY192" fmla="*/ 235607 h 6239661"/>
                <a:gd name="connsiteX193" fmla="*/ 988238 w 5187198"/>
                <a:gd name="connsiteY193" fmla="*/ 227556 h 6239661"/>
                <a:gd name="connsiteX194" fmla="*/ 1005744 w 5187198"/>
                <a:gd name="connsiteY194" fmla="*/ 220191 h 6239661"/>
                <a:gd name="connsiteX195" fmla="*/ 1040729 w 5187198"/>
                <a:gd name="connsiteY195" fmla="*/ 205569 h 6239661"/>
                <a:gd name="connsiteX196" fmla="*/ 1110835 w 5187198"/>
                <a:gd name="connsiteY196" fmla="*/ 176248 h 6239661"/>
                <a:gd name="connsiteX197" fmla="*/ 1254256 w 5187198"/>
                <a:gd name="connsiteY197" fmla="*/ 123796 h 6239661"/>
                <a:gd name="connsiteX198" fmla="*/ 1401310 w 5187198"/>
                <a:gd name="connsiteY198" fmla="*/ 79852 h 6239661"/>
                <a:gd name="connsiteX199" fmla="*/ 2011811 w 5187198"/>
                <a:gd name="connsiteY199" fmla="*/ 4 h 62396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Lst>
              <a:rect l="l" t="t" r="r" b="b"/>
              <a:pathLst>
                <a:path w="5187198" h="6239661">
                  <a:moveTo>
                    <a:pt x="2011811" y="4"/>
                  </a:moveTo>
                  <a:cubicBezTo>
                    <a:pt x="2217306" y="120"/>
                    <a:pt x="2420903" y="25925"/>
                    <a:pt x="2617011" y="70590"/>
                  </a:cubicBezTo>
                  <a:lnTo>
                    <a:pt x="2690321" y="88146"/>
                  </a:lnTo>
                  <a:lnTo>
                    <a:pt x="2726863" y="97127"/>
                  </a:lnTo>
                  <a:lnTo>
                    <a:pt x="2762951" y="107375"/>
                  </a:lnTo>
                  <a:lnTo>
                    <a:pt x="2834843" y="128493"/>
                  </a:lnTo>
                  <a:cubicBezTo>
                    <a:pt x="2858788" y="135605"/>
                    <a:pt x="2882632" y="142226"/>
                    <a:pt x="2906574" y="151076"/>
                  </a:cubicBezTo>
                  <a:cubicBezTo>
                    <a:pt x="2954475" y="167852"/>
                    <a:pt x="3002363" y="183813"/>
                    <a:pt x="3049504" y="202124"/>
                  </a:cubicBezTo>
                  <a:lnTo>
                    <a:pt x="3189518" y="260159"/>
                  </a:lnTo>
                  <a:lnTo>
                    <a:pt x="3326048" y="325143"/>
                  </a:lnTo>
                  <a:cubicBezTo>
                    <a:pt x="3370687" y="348464"/>
                    <a:pt x="3414908" y="372485"/>
                    <a:pt x="3459166" y="395936"/>
                  </a:cubicBezTo>
                  <a:cubicBezTo>
                    <a:pt x="3502947" y="420302"/>
                    <a:pt x="3545491" y="447118"/>
                    <a:pt x="3588578" y="472343"/>
                  </a:cubicBezTo>
                  <a:cubicBezTo>
                    <a:pt x="3610346" y="484551"/>
                    <a:pt x="3630797" y="499072"/>
                    <a:pt x="3651864" y="512600"/>
                  </a:cubicBezTo>
                  <a:lnTo>
                    <a:pt x="3714514" y="553499"/>
                  </a:lnTo>
                  <a:cubicBezTo>
                    <a:pt x="3880005" y="664844"/>
                    <a:pt x="4036083" y="788388"/>
                    <a:pt x="4181221" y="922912"/>
                  </a:cubicBezTo>
                  <a:cubicBezTo>
                    <a:pt x="4326221" y="1057515"/>
                    <a:pt x="4461955" y="1202038"/>
                    <a:pt x="4582963" y="1358264"/>
                  </a:cubicBezTo>
                  <a:cubicBezTo>
                    <a:pt x="4614206" y="1396543"/>
                    <a:pt x="4642091" y="1437400"/>
                    <a:pt x="4670721" y="1477644"/>
                  </a:cubicBezTo>
                  <a:cubicBezTo>
                    <a:pt x="4700172" y="1517414"/>
                    <a:pt x="4725864" y="1559538"/>
                    <a:pt x="4752378" y="1601187"/>
                  </a:cubicBezTo>
                  <a:lnTo>
                    <a:pt x="4772168" y="1632456"/>
                  </a:lnTo>
                  <a:lnTo>
                    <a:pt x="4782117" y="1648104"/>
                  </a:lnTo>
                  <a:lnTo>
                    <a:pt x="4791381" y="1664150"/>
                  </a:lnTo>
                  <a:lnTo>
                    <a:pt x="4828190" y="1728379"/>
                  </a:lnTo>
                  <a:cubicBezTo>
                    <a:pt x="4840266" y="1749930"/>
                    <a:pt x="4853470" y="1770740"/>
                    <a:pt x="4864832" y="1792796"/>
                  </a:cubicBezTo>
                  <a:lnTo>
                    <a:pt x="4899201" y="1858342"/>
                  </a:lnTo>
                  <a:cubicBezTo>
                    <a:pt x="4910484" y="1880260"/>
                    <a:pt x="4922532" y="1901920"/>
                    <a:pt x="4933266" y="1924155"/>
                  </a:cubicBezTo>
                  <a:lnTo>
                    <a:pt x="4964403" y="1991384"/>
                  </a:lnTo>
                  <a:cubicBezTo>
                    <a:pt x="4974618" y="2013829"/>
                    <a:pt x="4985323" y="2036171"/>
                    <a:pt x="4995019" y="2058823"/>
                  </a:cubicBezTo>
                  <a:lnTo>
                    <a:pt x="5021999" y="2127723"/>
                  </a:lnTo>
                  <a:lnTo>
                    <a:pt x="5048321" y="2196908"/>
                  </a:lnTo>
                  <a:lnTo>
                    <a:pt x="5070546" y="2267547"/>
                  </a:lnTo>
                  <a:cubicBezTo>
                    <a:pt x="5078054" y="2291004"/>
                    <a:pt x="5085044" y="2314670"/>
                    <a:pt x="5092171" y="2338256"/>
                  </a:cubicBezTo>
                  <a:cubicBezTo>
                    <a:pt x="5098670" y="2362023"/>
                    <a:pt x="5104296" y="2386019"/>
                    <a:pt x="5110305" y="2409886"/>
                  </a:cubicBezTo>
                  <a:cubicBezTo>
                    <a:pt x="5158097" y="2600976"/>
                    <a:pt x="5182068" y="2797044"/>
                    <a:pt x="5186393" y="2992022"/>
                  </a:cubicBezTo>
                  <a:cubicBezTo>
                    <a:pt x="5191013" y="3187195"/>
                    <a:pt x="5175397" y="3380886"/>
                    <a:pt x="5149045" y="3571816"/>
                  </a:cubicBezTo>
                  <a:cubicBezTo>
                    <a:pt x="5141154" y="3619431"/>
                    <a:pt x="5133539" y="3666889"/>
                    <a:pt x="5126572" y="3714520"/>
                  </a:cubicBezTo>
                  <a:cubicBezTo>
                    <a:pt x="5117276" y="3761759"/>
                    <a:pt x="5107793" y="3808831"/>
                    <a:pt x="5099067" y="3856108"/>
                  </a:cubicBezTo>
                  <a:lnTo>
                    <a:pt x="5095699" y="3873868"/>
                  </a:lnTo>
                  <a:lnTo>
                    <a:pt x="5091573" y="3891426"/>
                  </a:lnTo>
                  <a:lnTo>
                    <a:pt x="5083324" y="3926541"/>
                  </a:lnTo>
                  <a:lnTo>
                    <a:pt x="5067256" y="3996889"/>
                  </a:lnTo>
                  <a:cubicBezTo>
                    <a:pt x="5064451" y="4008657"/>
                    <a:pt x="5062244" y="4020353"/>
                    <a:pt x="5059194" y="4032171"/>
                  </a:cubicBezTo>
                  <a:lnTo>
                    <a:pt x="5049522" y="4067833"/>
                  </a:lnTo>
                  <a:lnTo>
                    <a:pt x="5040067" y="4103553"/>
                  </a:lnTo>
                  <a:cubicBezTo>
                    <a:pt x="5036554" y="4115363"/>
                    <a:pt x="5032689" y="4127194"/>
                    <a:pt x="5028960" y="4138946"/>
                  </a:cubicBezTo>
                  <a:cubicBezTo>
                    <a:pt x="4999693" y="4233462"/>
                    <a:pt x="4962869" y="4326764"/>
                    <a:pt x="4917351" y="4417041"/>
                  </a:cubicBezTo>
                  <a:cubicBezTo>
                    <a:pt x="4871860" y="4507209"/>
                    <a:pt x="4817597" y="4594215"/>
                    <a:pt x="4756163" y="4676402"/>
                  </a:cubicBezTo>
                  <a:cubicBezTo>
                    <a:pt x="4632803" y="4840875"/>
                    <a:pt x="4480597" y="4982783"/>
                    <a:pt x="4322493" y="5105604"/>
                  </a:cubicBezTo>
                  <a:cubicBezTo>
                    <a:pt x="4163928" y="5228420"/>
                    <a:pt x="3999564" y="5332640"/>
                    <a:pt x="3840510" y="5429590"/>
                  </a:cubicBezTo>
                  <a:cubicBezTo>
                    <a:pt x="3760954" y="5478172"/>
                    <a:pt x="3682353" y="5524924"/>
                    <a:pt x="3606447" y="5572862"/>
                  </a:cubicBezTo>
                  <a:lnTo>
                    <a:pt x="3488814" y="5647178"/>
                  </a:lnTo>
                  <a:cubicBezTo>
                    <a:pt x="3448270" y="5672597"/>
                    <a:pt x="3407323" y="5697792"/>
                    <a:pt x="3365864" y="5722735"/>
                  </a:cubicBezTo>
                  <a:cubicBezTo>
                    <a:pt x="3200163" y="5822424"/>
                    <a:pt x="3026125" y="5917328"/>
                    <a:pt x="2839486" y="5999120"/>
                  </a:cubicBezTo>
                  <a:cubicBezTo>
                    <a:pt x="2653201" y="6080891"/>
                    <a:pt x="2453560" y="6149344"/>
                    <a:pt x="2242423" y="6192346"/>
                  </a:cubicBezTo>
                  <a:cubicBezTo>
                    <a:pt x="2031719" y="6235463"/>
                    <a:pt x="1808952" y="6251353"/>
                    <a:pt x="1589380" y="6230657"/>
                  </a:cubicBezTo>
                  <a:lnTo>
                    <a:pt x="1548244" y="6226706"/>
                  </a:lnTo>
                  <a:cubicBezTo>
                    <a:pt x="1534528" y="6225117"/>
                    <a:pt x="1520898" y="6223203"/>
                    <a:pt x="1507348" y="6221428"/>
                  </a:cubicBezTo>
                  <a:lnTo>
                    <a:pt x="1466401" y="6215904"/>
                  </a:lnTo>
                  <a:cubicBezTo>
                    <a:pt x="1452772" y="6213991"/>
                    <a:pt x="1439316" y="6211428"/>
                    <a:pt x="1425773" y="6209191"/>
                  </a:cubicBezTo>
                  <a:cubicBezTo>
                    <a:pt x="1398775" y="6204391"/>
                    <a:pt x="1371610" y="6199779"/>
                    <a:pt x="1344960" y="6193681"/>
                  </a:cubicBezTo>
                  <a:cubicBezTo>
                    <a:pt x="1318251" y="6187799"/>
                    <a:pt x="1291260" y="6182538"/>
                    <a:pt x="1265007" y="6175388"/>
                  </a:cubicBezTo>
                  <a:lnTo>
                    <a:pt x="1225415" y="6165243"/>
                  </a:lnTo>
                  <a:cubicBezTo>
                    <a:pt x="1212163" y="6161924"/>
                    <a:pt x="1198939" y="6158496"/>
                    <a:pt x="1186567" y="6154486"/>
                  </a:cubicBezTo>
                  <a:lnTo>
                    <a:pt x="1111158" y="6130918"/>
                  </a:lnTo>
                  <a:lnTo>
                    <a:pt x="1035915" y="6107163"/>
                  </a:lnTo>
                  <a:cubicBezTo>
                    <a:pt x="1010846" y="6099055"/>
                    <a:pt x="986357" y="6088784"/>
                    <a:pt x="961579" y="6079594"/>
                  </a:cubicBezTo>
                  <a:cubicBezTo>
                    <a:pt x="763709" y="6005594"/>
                    <a:pt x="572401" y="5909703"/>
                    <a:pt x="395297" y="5792812"/>
                  </a:cubicBezTo>
                  <a:lnTo>
                    <a:pt x="265239" y="5701511"/>
                  </a:lnTo>
                  <a:cubicBezTo>
                    <a:pt x="254227" y="5694155"/>
                    <a:pt x="244103" y="5685646"/>
                    <a:pt x="233756" y="5677542"/>
                  </a:cubicBezTo>
                  <a:lnTo>
                    <a:pt x="202800" y="5652902"/>
                  </a:lnTo>
                  <a:lnTo>
                    <a:pt x="140918" y="5603515"/>
                  </a:lnTo>
                  <a:cubicBezTo>
                    <a:pt x="130598" y="5595302"/>
                    <a:pt x="120280" y="5587089"/>
                    <a:pt x="110625" y="5578127"/>
                  </a:cubicBezTo>
                  <a:cubicBezTo>
                    <a:pt x="105647" y="5573779"/>
                    <a:pt x="100444" y="5569834"/>
                    <a:pt x="95631" y="5565299"/>
                  </a:cubicBezTo>
                  <a:cubicBezTo>
                    <a:pt x="90955" y="5560684"/>
                    <a:pt x="86505" y="5555666"/>
                    <a:pt x="81966" y="5550973"/>
                  </a:cubicBezTo>
                  <a:lnTo>
                    <a:pt x="27991" y="5493272"/>
                  </a:lnTo>
                  <a:cubicBezTo>
                    <a:pt x="19109" y="5483589"/>
                    <a:pt x="9758" y="5474359"/>
                    <a:pt x="1454" y="5464252"/>
                  </a:cubicBezTo>
                  <a:lnTo>
                    <a:pt x="0" y="5462518"/>
                  </a:lnTo>
                  <a:lnTo>
                    <a:pt x="0" y="4720187"/>
                  </a:lnTo>
                  <a:lnTo>
                    <a:pt x="109684" y="4836724"/>
                  </a:lnTo>
                  <a:cubicBezTo>
                    <a:pt x="173316" y="4897375"/>
                    <a:pt x="239447" y="4954160"/>
                    <a:pt x="306959" y="5007200"/>
                  </a:cubicBezTo>
                  <a:lnTo>
                    <a:pt x="358101" y="5046057"/>
                  </a:lnTo>
                  <a:lnTo>
                    <a:pt x="383328" y="5065684"/>
                  </a:lnTo>
                  <a:cubicBezTo>
                    <a:pt x="391637" y="5072316"/>
                    <a:pt x="400805" y="5077902"/>
                    <a:pt x="409503" y="5083942"/>
                  </a:cubicBezTo>
                  <a:lnTo>
                    <a:pt x="461889" y="5119888"/>
                  </a:lnTo>
                  <a:cubicBezTo>
                    <a:pt x="466184" y="5122893"/>
                    <a:pt x="470616" y="5125820"/>
                    <a:pt x="474883" y="5128933"/>
                  </a:cubicBezTo>
                  <a:cubicBezTo>
                    <a:pt x="478982" y="5132235"/>
                    <a:pt x="482476" y="5136069"/>
                    <a:pt x="486410" y="5139557"/>
                  </a:cubicBezTo>
                  <a:cubicBezTo>
                    <a:pt x="494140" y="5146613"/>
                    <a:pt x="502565" y="5152812"/>
                    <a:pt x="510852" y="5159089"/>
                  </a:cubicBezTo>
                  <a:lnTo>
                    <a:pt x="560653" y="5196893"/>
                  </a:lnTo>
                  <a:lnTo>
                    <a:pt x="585485" y="5215834"/>
                  </a:lnTo>
                  <a:cubicBezTo>
                    <a:pt x="593773" y="5222111"/>
                    <a:pt x="601864" y="5228685"/>
                    <a:pt x="610707" y="5234185"/>
                  </a:cubicBezTo>
                  <a:lnTo>
                    <a:pt x="714768" y="5303103"/>
                  </a:lnTo>
                  <a:cubicBezTo>
                    <a:pt x="856162" y="5390603"/>
                    <a:pt x="1008099" y="5459947"/>
                    <a:pt x="1166634" y="5513322"/>
                  </a:cubicBezTo>
                  <a:cubicBezTo>
                    <a:pt x="1186540" y="5519932"/>
                    <a:pt x="1205774" y="5527751"/>
                    <a:pt x="1225991" y="5533632"/>
                  </a:cubicBezTo>
                  <a:lnTo>
                    <a:pt x="1286680" y="5550705"/>
                  </a:lnTo>
                  <a:lnTo>
                    <a:pt x="1347310" y="5567995"/>
                  </a:lnTo>
                  <a:cubicBezTo>
                    <a:pt x="1357469" y="5571180"/>
                    <a:pt x="1367261" y="5573572"/>
                    <a:pt x="1377002" y="5575719"/>
                  </a:cubicBezTo>
                  <a:lnTo>
                    <a:pt x="1406328" y="5582649"/>
                  </a:lnTo>
                  <a:cubicBezTo>
                    <a:pt x="1425825" y="5587757"/>
                    <a:pt x="1445490" y="5590939"/>
                    <a:pt x="1465060" y="5594909"/>
                  </a:cubicBezTo>
                  <a:cubicBezTo>
                    <a:pt x="1484652" y="5599231"/>
                    <a:pt x="1504324" y="5601952"/>
                    <a:pt x="1523881" y="5605105"/>
                  </a:cubicBezTo>
                  <a:cubicBezTo>
                    <a:pt x="1533660" y="5606682"/>
                    <a:pt x="1543460" y="5608613"/>
                    <a:pt x="1553325" y="5609865"/>
                  </a:cubicBezTo>
                  <a:lnTo>
                    <a:pt x="1582813" y="5613593"/>
                  </a:lnTo>
                  <a:lnTo>
                    <a:pt x="1612301" y="5617321"/>
                  </a:lnTo>
                  <a:lnTo>
                    <a:pt x="1641863" y="5619910"/>
                  </a:lnTo>
                  <a:cubicBezTo>
                    <a:pt x="1799348" y="5633940"/>
                    <a:pt x="1957913" y="5625770"/>
                    <a:pt x="2117508" y="5595156"/>
                  </a:cubicBezTo>
                  <a:cubicBezTo>
                    <a:pt x="2277124" y="5564895"/>
                    <a:pt x="2437004" y="5512449"/>
                    <a:pt x="2597368" y="5447381"/>
                  </a:cubicBezTo>
                  <a:cubicBezTo>
                    <a:pt x="2757791" y="5382096"/>
                    <a:pt x="2918855" y="5304464"/>
                    <a:pt x="3082968" y="5223245"/>
                  </a:cubicBezTo>
                  <a:lnTo>
                    <a:pt x="3334855" y="5097383"/>
                  </a:lnTo>
                  <a:cubicBezTo>
                    <a:pt x="3423528" y="5054142"/>
                    <a:pt x="3511773" y="5013798"/>
                    <a:pt x="3599509" y="4976217"/>
                  </a:cubicBezTo>
                  <a:cubicBezTo>
                    <a:pt x="3774960" y="4900701"/>
                    <a:pt x="3948276" y="4837481"/>
                    <a:pt x="4112002" y="4766359"/>
                  </a:cubicBezTo>
                  <a:cubicBezTo>
                    <a:pt x="4193972" y="4730827"/>
                    <a:pt x="4273429" y="4692997"/>
                    <a:pt x="4348983" y="4649833"/>
                  </a:cubicBezTo>
                  <a:cubicBezTo>
                    <a:pt x="4424508" y="4606778"/>
                    <a:pt x="4496050" y="4558250"/>
                    <a:pt x="4560505" y="4501564"/>
                  </a:cubicBezTo>
                  <a:cubicBezTo>
                    <a:pt x="4625198" y="4445289"/>
                    <a:pt x="4682991" y="4381021"/>
                    <a:pt x="4731963" y="4309870"/>
                  </a:cubicBezTo>
                  <a:cubicBezTo>
                    <a:pt x="4781043" y="4238747"/>
                    <a:pt x="4821275" y="4160848"/>
                    <a:pt x="4852344" y="4078640"/>
                  </a:cubicBezTo>
                  <a:lnTo>
                    <a:pt x="4863972" y="4047790"/>
                  </a:lnTo>
                  <a:lnTo>
                    <a:pt x="4874144" y="4016320"/>
                  </a:lnTo>
                  <a:lnTo>
                    <a:pt x="4884127" y="3984682"/>
                  </a:lnTo>
                  <a:cubicBezTo>
                    <a:pt x="4887242" y="3973925"/>
                    <a:pt x="4889981" y="3962835"/>
                    <a:pt x="4892800" y="3951883"/>
                  </a:cubicBezTo>
                  <a:lnTo>
                    <a:pt x="4909526" y="3886001"/>
                  </a:lnTo>
                  <a:lnTo>
                    <a:pt x="4917687" y="3852948"/>
                  </a:lnTo>
                  <a:lnTo>
                    <a:pt x="4921768" y="3836422"/>
                  </a:lnTo>
                  <a:lnTo>
                    <a:pt x="4924845" y="3819742"/>
                  </a:lnTo>
                  <a:cubicBezTo>
                    <a:pt x="4933092" y="3775120"/>
                    <a:pt x="4941231" y="3730469"/>
                    <a:pt x="4948230" y="3685744"/>
                  </a:cubicBezTo>
                  <a:cubicBezTo>
                    <a:pt x="4953579" y="3640694"/>
                    <a:pt x="4958249" y="3595577"/>
                    <a:pt x="4962782" y="3550540"/>
                  </a:cubicBezTo>
                  <a:cubicBezTo>
                    <a:pt x="4976580" y="3369692"/>
                    <a:pt x="4965812" y="3187942"/>
                    <a:pt x="4939468" y="3010249"/>
                  </a:cubicBezTo>
                  <a:cubicBezTo>
                    <a:pt x="4912965" y="2832281"/>
                    <a:pt x="4870237" y="2658196"/>
                    <a:pt x="4816901" y="2488224"/>
                  </a:cubicBezTo>
                  <a:cubicBezTo>
                    <a:pt x="4810197" y="2466954"/>
                    <a:pt x="4803984" y="2445582"/>
                    <a:pt x="4797005" y="2424470"/>
                  </a:cubicBezTo>
                  <a:cubicBezTo>
                    <a:pt x="4789399" y="2403537"/>
                    <a:pt x="4781686" y="2382574"/>
                    <a:pt x="4774433" y="2361620"/>
                  </a:cubicBezTo>
                  <a:lnTo>
                    <a:pt x="4752459" y="2298700"/>
                  </a:lnTo>
                  <a:lnTo>
                    <a:pt x="4728083" y="2236526"/>
                  </a:lnTo>
                  <a:cubicBezTo>
                    <a:pt x="4719957" y="2215802"/>
                    <a:pt x="4712352" y="2194869"/>
                    <a:pt x="4704471" y="2174095"/>
                  </a:cubicBezTo>
                  <a:lnTo>
                    <a:pt x="4678399" y="2112626"/>
                  </a:lnTo>
                  <a:lnTo>
                    <a:pt x="4652601" y="2050999"/>
                  </a:lnTo>
                  <a:cubicBezTo>
                    <a:pt x="4643711" y="2030533"/>
                    <a:pt x="4633616" y="2010672"/>
                    <a:pt x="4624205" y="1990415"/>
                  </a:cubicBezTo>
                  <a:lnTo>
                    <a:pt x="4595398" y="1930069"/>
                  </a:lnTo>
                  <a:cubicBezTo>
                    <a:pt x="4585714" y="1909969"/>
                    <a:pt x="4574413" y="1890713"/>
                    <a:pt x="4563827" y="1870952"/>
                  </a:cubicBezTo>
                  <a:lnTo>
                    <a:pt x="4531433" y="1812311"/>
                  </a:lnTo>
                  <a:lnTo>
                    <a:pt x="4523315" y="1797616"/>
                  </a:lnTo>
                  <a:lnTo>
                    <a:pt x="4514482" y="1783425"/>
                  </a:lnTo>
                  <a:lnTo>
                    <a:pt x="4496845" y="1754936"/>
                  </a:lnTo>
                  <a:lnTo>
                    <a:pt x="4461463" y="1697929"/>
                  </a:lnTo>
                  <a:lnTo>
                    <a:pt x="4452660" y="1683629"/>
                  </a:lnTo>
                  <a:lnTo>
                    <a:pt x="4443141" y="1669834"/>
                  </a:lnTo>
                  <a:lnTo>
                    <a:pt x="4424241" y="1642166"/>
                  </a:lnTo>
                  <a:cubicBezTo>
                    <a:pt x="4399005" y="1605265"/>
                    <a:pt x="4374512" y="1567751"/>
                    <a:pt x="4346886" y="1532412"/>
                  </a:cubicBezTo>
                  <a:cubicBezTo>
                    <a:pt x="4240477" y="1388328"/>
                    <a:pt x="4120362" y="1253437"/>
                    <a:pt x="3985497" y="1134649"/>
                  </a:cubicBezTo>
                  <a:cubicBezTo>
                    <a:pt x="3850799" y="1015675"/>
                    <a:pt x="3702920" y="911715"/>
                    <a:pt x="3545665" y="825877"/>
                  </a:cubicBezTo>
                  <a:lnTo>
                    <a:pt x="3486190" y="794756"/>
                  </a:lnTo>
                  <a:cubicBezTo>
                    <a:pt x="3466181" y="784640"/>
                    <a:pt x="3446893" y="773560"/>
                    <a:pt x="3426182" y="764765"/>
                  </a:cubicBezTo>
                  <a:lnTo>
                    <a:pt x="3365044" y="737255"/>
                  </a:lnTo>
                  <a:lnTo>
                    <a:pt x="3334529" y="723514"/>
                  </a:lnTo>
                  <a:cubicBezTo>
                    <a:pt x="3324394" y="718943"/>
                    <a:pt x="3314287" y="714265"/>
                    <a:pt x="3303733" y="710395"/>
                  </a:cubicBezTo>
                  <a:cubicBezTo>
                    <a:pt x="3262013" y="694346"/>
                    <a:pt x="3220711" y="677599"/>
                    <a:pt x="3179033" y="662259"/>
                  </a:cubicBezTo>
                  <a:lnTo>
                    <a:pt x="3052408" y="620447"/>
                  </a:lnTo>
                  <a:lnTo>
                    <a:pt x="2924325" y="584505"/>
                  </a:lnTo>
                  <a:cubicBezTo>
                    <a:pt x="2903106" y="578471"/>
                    <a:pt x="2881119" y="574434"/>
                    <a:pt x="2859667" y="569266"/>
                  </a:cubicBezTo>
                  <a:lnTo>
                    <a:pt x="2795226" y="554085"/>
                  </a:lnTo>
                  <a:cubicBezTo>
                    <a:pt x="2774078" y="548652"/>
                    <a:pt x="2751709" y="544744"/>
                    <a:pt x="2729702" y="540354"/>
                  </a:cubicBezTo>
                  <a:lnTo>
                    <a:pt x="2663758" y="527322"/>
                  </a:lnTo>
                  <a:lnTo>
                    <a:pt x="2630927" y="520495"/>
                  </a:lnTo>
                  <a:lnTo>
                    <a:pt x="2597965" y="515024"/>
                  </a:lnTo>
                  <a:cubicBezTo>
                    <a:pt x="2575970" y="511449"/>
                    <a:pt x="2554112" y="507795"/>
                    <a:pt x="2532205" y="503895"/>
                  </a:cubicBezTo>
                  <a:cubicBezTo>
                    <a:pt x="2357016" y="475037"/>
                    <a:pt x="2182954" y="456682"/>
                    <a:pt x="2010064" y="452552"/>
                  </a:cubicBezTo>
                  <a:cubicBezTo>
                    <a:pt x="1837255" y="448558"/>
                    <a:pt x="1665388" y="457916"/>
                    <a:pt x="1494552" y="485055"/>
                  </a:cubicBezTo>
                  <a:cubicBezTo>
                    <a:pt x="1452133" y="492816"/>
                    <a:pt x="1409569" y="501117"/>
                    <a:pt x="1366896" y="509389"/>
                  </a:cubicBezTo>
                  <a:cubicBezTo>
                    <a:pt x="1324862" y="520035"/>
                    <a:pt x="1282333" y="529505"/>
                    <a:pt x="1240175" y="541045"/>
                  </a:cubicBezTo>
                  <a:lnTo>
                    <a:pt x="1177438" y="560170"/>
                  </a:lnTo>
                  <a:lnTo>
                    <a:pt x="1145987" y="569826"/>
                  </a:lnTo>
                  <a:lnTo>
                    <a:pt x="1130315" y="574669"/>
                  </a:lnTo>
                  <a:lnTo>
                    <a:pt x="1114873" y="580384"/>
                  </a:lnTo>
                  <a:lnTo>
                    <a:pt x="1052839" y="602943"/>
                  </a:lnTo>
                  <a:cubicBezTo>
                    <a:pt x="1032151" y="610499"/>
                    <a:pt x="1011255" y="617535"/>
                    <a:pt x="991135" y="626866"/>
                  </a:cubicBezTo>
                  <a:lnTo>
                    <a:pt x="930179" y="653191"/>
                  </a:lnTo>
                  <a:cubicBezTo>
                    <a:pt x="909850" y="662002"/>
                    <a:pt x="889443" y="670676"/>
                    <a:pt x="869768" y="680937"/>
                  </a:cubicBezTo>
                  <a:lnTo>
                    <a:pt x="810085" y="710734"/>
                  </a:lnTo>
                  <a:cubicBezTo>
                    <a:pt x="790331" y="720859"/>
                    <a:pt x="770124" y="730514"/>
                    <a:pt x="751220" y="741794"/>
                  </a:cubicBezTo>
                  <a:cubicBezTo>
                    <a:pt x="673929" y="784955"/>
                    <a:pt x="598827" y="830326"/>
                    <a:pt x="532669" y="881688"/>
                  </a:cubicBezTo>
                  <a:cubicBezTo>
                    <a:pt x="464226" y="931625"/>
                    <a:pt x="406969" y="988270"/>
                    <a:pt x="354185" y="1050286"/>
                  </a:cubicBezTo>
                  <a:lnTo>
                    <a:pt x="315980" y="1098125"/>
                  </a:lnTo>
                  <a:lnTo>
                    <a:pt x="280345" y="1149782"/>
                  </a:lnTo>
                  <a:cubicBezTo>
                    <a:pt x="268144" y="1166335"/>
                    <a:pt x="257438" y="1185955"/>
                    <a:pt x="245890" y="1203959"/>
                  </a:cubicBezTo>
                  <a:cubicBezTo>
                    <a:pt x="234552" y="1222481"/>
                    <a:pt x="223171" y="1240298"/>
                    <a:pt x="212162" y="1260184"/>
                  </a:cubicBezTo>
                  <a:cubicBezTo>
                    <a:pt x="168299" y="1337574"/>
                    <a:pt x="125055" y="1419360"/>
                    <a:pt x="80716" y="1502476"/>
                  </a:cubicBezTo>
                  <a:lnTo>
                    <a:pt x="0" y="1648841"/>
                  </a:lnTo>
                  <a:lnTo>
                    <a:pt x="0" y="954863"/>
                  </a:lnTo>
                  <a:lnTo>
                    <a:pt x="43491" y="895513"/>
                  </a:lnTo>
                  <a:cubicBezTo>
                    <a:pt x="59888" y="874984"/>
                    <a:pt x="77014" y="854766"/>
                    <a:pt x="93923" y="834489"/>
                  </a:cubicBezTo>
                  <a:cubicBezTo>
                    <a:pt x="163245" y="754880"/>
                    <a:pt x="240806" y="679565"/>
                    <a:pt x="323465" y="617671"/>
                  </a:cubicBezTo>
                  <a:cubicBezTo>
                    <a:pt x="405002" y="553042"/>
                    <a:pt x="490132" y="499230"/>
                    <a:pt x="574777" y="446794"/>
                  </a:cubicBezTo>
                  <a:cubicBezTo>
                    <a:pt x="595733" y="433050"/>
                    <a:pt x="617442" y="421248"/>
                    <a:pt x="638943" y="408925"/>
                  </a:cubicBezTo>
                  <a:lnTo>
                    <a:pt x="703505" y="371742"/>
                  </a:lnTo>
                  <a:cubicBezTo>
                    <a:pt x="724798" y="358900"/>
                    <a:pt x="747120" y="347842"/>
                    <a:pt x="769262" y="336154"/>
                  </a:cubicBezTo>
                  <a:lnTo>
                    <a:pt x="835552" y="301173"/>
                  </a:lnTo>
                  <a:cubicBezTo>
                    <a:pt x="857427" y="289183"/>
                    <a:pt x="880470" y="278896"/>
                    <a:pt x="902979" y="268004"/>
                  </a:cubicBezTo>
                  <a:lnTo>
                    <a:pt x="971127" y="235607"/>
                  </a:lnTo>
                  <a:lnTo>
                    <a:pt x="988238" y="227556"/>
                  </a:lnTo>
                  <a:lnTo>
                    <a:pt x="1005744" y="220191"/>
                  </a:lnTo>
                  <a:lnTo>
                    <a:pt x="1040729" y="205569"/>
                  </a:lnTo>
                  <a:lnTo>
                    <a:pt x="1110835" y="176248"/>
                  </a:lnTo>
                  <a:cubicBezTo>
                    <a:pt x="1157999" y="157703"/>
                    <a:pt x="1206322" y="141323"/>
                    <a:pt x="1254256" y="123796"/>
                  </a:cubicBezTo>
                  <a:cubicBezTo>
                    <a:pt x="1302938" y="108671"/>
                    <a:pt x="1352074" y="94017"/>
                    <a:pt x="1401310" y="79852"/>
                  </a:cubicBezTo>
                  <a:cubicBezTo>
                    <a:pt x="1599497" y="26774"/>
                    <a:pt x="1806373" y="-329"/>
                    <a:pt x="2011811" y="4"/>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5" name="Freeform: Shape 14">
              <a:extLst>
                <a:ext uri="{FF2B5EF4-FFF2-40B4-BE49-F238E27FC236}">
                  <a16:creationId xmlns:a16="http://schemas.microsoft.com/office/drawing/2014/main" id="{06AC5DCC-C3CC-4FD5-AD4E-13A1BE5F7F6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0" y="297400"/>
              <a:ext cx="5215811" cy="6107388"/>
            </a:xfrm>
            <a:custGeom>
              <a:avLst/>
              <a:gdLst>
                <a:gd name="connsiteX0" fmla="*/ 1869139 w 5215811"/>
                <a:gd name="connsiteY0" fmla="*/ 9 h 6107388"/>
                <a:gd name="connsiteX1" fmla="*/ 2791149 w 5215811"/>
                <a:gd name="connsiteY1" fmla="*/ 130229 h 6107388"/>
                <a:gd name="connsiteX2" fmla="*/ 4760307 w 5215811"/>
                <a:gd name="connsiteY2" fmla="*/ 1608408 h 6107388"/>
                <a:gd name="connsiteX3" fmla="*/ 5108574 w 5215811"/>
                <a:gd name="connsiteY3" fmla="*/ 4050383 h 6107388"/>
                <a:gd name="connsiteX4" fmla="*/ 3434916 w 5215811"/>
                <a:gd name="connsiteY4" fmla="*/ 5503134 h 6107388"/>
                <a:gd name="connsiteX5" fmla="*/ 1137841 w 5215811"/>
                <a:gd name="connsiteY5" fmla="*/ 6033968 h 6107388"/>
                <a:gd name="connsiteX6" fmla="*/ 217555 w 5215811"/>
                <a:gd name="connsiteY6" fmla="*/ 5598945 h 6107388"/>
                <a:gd name="connsiteX7" fmla="*/ 0 w 5215811"/>
                <a:gd name="connsiteY7" fmla="*/ 5419622 h 6107388"/>
                <a:gd name="connsiteX8" fmla="*/ 0 w 5215811"/>
                <a:gd name="connsiteY8" fmla="*/ 4571683 h 6107388"/>
                <a:gd name="connsiteX9" fmla="*/ 18056 w 5215811"/>
                <a:gd name="connsiteY9" fmla="*/ 4599282 h 6107388"/>
                <a:gd name="connsiteX10" fmla="*/ 358324 w 5215811"/>
                <a:gd name="connsiteY10" fmla="*/ 4988154 h 6107388"/>
                <a:gd name="connsiteX11" fmla="*/ 1282741 w 5215811"/>
                <a:gd name="connsiteY11" fmla="*/ 5493193 h 6107388"/>
                <a:gd name="connsiteX12" fmla="*/ 2172794 w 5215811"/>
                <a:gd name="connsiteY12" fmla="*/ 5470630 h 6107388"/>
                <a:gd name="connsiteX13" fmla="*/ 3146893 w 5215811"/>
                <a:gd name="connsiteY13" fmla="*/ 5016296 h 6107388"/>
                <a:gd name="connsiteX14" fmla="*/ 3574114 w 5215811"/>
                <a:gd name="connsiteY14" fmla="*/ 4791124 h 6107388"/>
                <a:gd name="connsiteX15" fmla="*/ 4244948 w 5215811"/>
                <a:gd name="connsiteY15" fmla="*/ 4392664 h 6107388"/>
                <a:gd name="connsiteX16" fmla="*/ 4556385 w 5215811"/>
                <a:gd name="connsiteY16" fmla="*/ 3902656 h 6107388"/>
                <a:gd name="connsiteX17" fmla="*/ 4616354 w 5215811"/>
                <a:gd name="connsiteY17" fmla="*/ 2851680 h 6107388"/>
                <a:gd name="connsiteX18" fmla="*/ 4269266 w 5215811"/>
                <a:gd name="connsiteY18" fmla="*/ 1889625 h 6107388"/>
                <a:gd name="connsiteX19" fmla="*/ 2645976 w 5215811"/>
                <a:gd name="connsiteY19" fmla="*/ 671162 h 6107388"/>
                <a:gd name="connsiteX20" fmla="*/ 1648930 w 5215811"/>
                <a:gd name="connsiteY20" fmla="*/ 573017 h 6107388"/>
                <a:gd name="connsiteX21" fmla="*/ 771768 w 5215811"/>
                <a:gd name="connsiteY21" fmla="*/ 865882 h 6107388"/>
                <a:gd name="connsiteX22" fmla="*/ 433617 w 5215811"/>
                <a:gd name="connsiteY22" fmla="*/ 1119441 h 6107388"/>
                <a:gd name="connsiteX23" fmla="*/ 200571 w 5215811"/>
                <a:gd name="connsiteY23" fmla="*/ 1486480 h 6107388"/>
                <a:gd name="connsiteX24" fmla="*/ 47077 w 5215811"/>
                <a:gd name="connsiteY24" fmla="*/ 1753604 h 6107388"/>
                <a:gd name="connsiteX25" fmla="*/ 0 w 5215811"/>
                <a:gd name="connsiteY25" fmla="*/ 1831655 h 6107388"/>
                <a:gd name="connsiteX26" fmla="*/ 0 w 5215811"/>
                <a:gd name="connsiteY26" fmla="*/ 751112 h 6107388"/>
                <a:gd name="connsiteX27" fmla="*/ 6994 w 5215811"/>
                <a:gd name="connsiteY27" fmla="*/ 742614 h 6107388"/>
                <a:gd name="connsiteX28" fmla="*/ 484047 w 5215811"/>
                <a:gd name="connsiteY28" fmla="*/ 378777 h 6107388"/>
                <a:gd name="connsiteX29" fmla="*/ 1869139 w 5215811"/>
                <a:gd name="connsiteY29" fmla="*/ 9 h 61073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215811" h="6107388">
                  <a:moveTo>
                    <a:pt x="1869139" y="9"/>
                  </a:moveTo>
                  <a:cubicBezTo>
                    <a:pt x="2160924" y="-706"/>
                    <a:pt x="2465752" y="43039"/>
                    <a:pt x="2791149" y="130229"/>
                  </a:cubicBezTo>
                  <a:cubicBezTo>
                    <a:pt x="3651198" y="360678"/>
                    <a:pt x="4339884" y="907924"/>
                    <a:pt x="4760307" y="1608408"/>
                  </a:cubicBezTo>
                  <a:cubicBezTo>
                    <a:pt x="5188180" y="2321320"/>
                    <a:pt x="5338357" y="3192822"/>
                    <a:pt x="5108574" y="4050383"/>
                  </a:cubicBezTo>
                  <a:cubicBezTo>
                    <a:pt x="4880820" y="4900373"/>
                    <a:pt x="4152841" y="5098512"/>
                    <a:pt x="3434916" y="5503134"/>
                  </a:cubicBezTo>
                  <a:cubicBezTo>
                    <a:pt x="2717099" y="5907783"/>
                    <a:pt x="2005568" y="6266474"/>
                    <a:pt x="1137841" y="6033968"/>
                  </a:cubicBezTo>
                  <a:cubicBezTo>
                    <a:pt x="783079" y="5938910"/>
                    <a:pt x="479573" y="5790114"/>
                    <a:pt x="217555" y="5598945"/>
                  </a:cubicBezTo>
                  <a:lnTo>
                    <a:pt x="0" y="5419622"/>
                  </a:lnTo>
                  <a:lnTo>
                    <a:pt x="0" y="4571683"/>
                  </a:lnTo>
                  <a:lnTo>
                    <a:pt x="18056" y="4599282"/>
                  </a:lnTo>
                  <a:cubicBezTo>
                    <a:pt x="124071" y="4746782"/>
                    <a:pt x="237002" y="4875718"/>
                    <a:pt x="358324" y="4988154"/>
                  </a:cubicBezTo>
                  <a:cubicBezTo>
                    <a:pt x="621323" y="5231809"/>
                    <a:pt x="923667" y="5396979"/>
                    <a:pt x="1282741" y="5493193"/>
                  </a:cubicBezTo>
                  <a:cubicBezTo>
                    <a:pt x="1573894" y="5571207"/>
                    <a:pt x="1856732" y="5563878"/>
                    <a:pt x="2172794" y="5470630"/>
                  </a:cubicBezTo>
                  <a:cubicBezTo>
                    <a:pt x="2498985" y="5374183"/>
                    <a:pt x="2832844" y="5193315"/>
                    <a:pt x="3146893" y="5016296"/>
                  </a:cubicBezTo>
                  <a:cubicBezTo>
                    <a:pt x="3293538" y="4933641"/>
                    <a:pt x="3436182" y="4861160"/>
                    <a:pt x="3574114" y="4791124"/>
                  </a:cubicBezTo>
                  <a:cubicBezTo>
                    <a:pt x="3841238" y="4655550"/>
                    <a:pt x="4071901" y="4538375"/>
                    <a:pt x="4244948" y="4392664"/>
                  </a:cubicBezTo>
                  <a:cubicBezTo>
                    <a:pt x="4405844" y="4257259"/>
                    <a:pt x="4501845" y="4106204"/>
                    <a:pt x="4556385" y="3902656"/>
                  </a:cubicBezTo>
                  <a:cubicBezTo>
                    <a:pt x="4649063" y="3556776"/>
                    <a:pt x="4669271" y="3203187"/>
                    <a:pt x="4616354" y="2851680"/>
                  </a:cubicBezTo>
                  <a:cubicBezTo>
                    <a:pt x="4565198" y="2511774"/>
                    <a:pt x="4448474" y="2188147"/>
                    <a:pt x="4269266" y="1889625"/>
                  </a:cubicBezTo>
                  <a:cubicBezTo>
                    <a:pt x="3907781" y="1287586"/>
                    <a:pt x="3331245" y="854780"/>
                    <a:pt x="2645976" y="671162"/>
                  </a:cubicBezTo>
                  <a:cubicBezTo>
                    <a:pt x="2278249" y="572630"/>
                    <a:pt x="1952074" y="540526"/>
                    <a:pt x="1648930" y="573017"/>
                  </a:cubicBezTo>
                  <a:cubicBezTo>
                    <a:pt x="1351746" y="604901"/>
                    <a:pt x="1064785" y="700731"/>
                    <a:pt x="771768" y="865882"/>
                  </a:cubicBezTo>
                  <a:cubicBezTo>
                    <a:pt x="568061" y="980657"/>
                    <a:pt x="486465" y="1058486"/>
                    <a:pt x="433617" y="1119441"/>
                  </a:cubicBezTo>
                  <a:cubicBezTo>
                    <a:pt x="358307" y="1206256"/>
                    <a:pt x="292149" y="1323808"/>
                    <a:pt x="200571" y="1486480"/>
                  </a:cubicBezTo>
                  <a:cubicBezTo>
                    <a:pt x="156644" y="1564432"/>
                    <a:pt x="106654" y="1653214"/>
                    <a:pt x="47077" y="1753604"/>
                  </a:cubicBezTo>
                  <a:lnTo>
                    <a:pt x="0" y="1831655"/>
                  </a:lnTo>
                  <a:lnTo>
                    <a:pt x="0" y="751112"/>
                  </a:lnTo>
                  <a:lnTo>
                    <a:pt x="6994" y="742614"/>
                  </a:lnTo>
                  <a:cubicBezTo>
                    <a:pt x="117721" y="617683"/>
                    <a:pt x="259696" y="505222"/>
                    <a:pt x="484047" y="378777"/>
                  </a:cubicBezTo>
                  <a:cubicBezTo>
                    <a:pt x="932751" y="125890"/>
                    <a:pt x="1382831" y="1200"/>
                    <a:pt x="1869139" y="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6" name="Freeform: Shape 15">
              <a:extLst>
                <a:ext uri="{FF2B5EF4-FFF2-40B4-BE49-F238E27FC236}">
                  <a16:creationId xmlns:a16="http://schemas.microsoft.com/office/drawing/2014/main" id="{4BBCC2F4-EFA7-4AF4-B538-AC4022D90F4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319367"/>
              <a:ext cx="5217956" cy="6100079"/>
            </a:xfrm>
            <a:custGeom>
              <a:avLst/>
              <a:gdLst>
                <a:gd name="connsiteX0" fmla="*/ 1951393 w 5217956"/>
                <a:gd name="connsiteY0" fmla="*/ 82 h 6100079"/>
                <a:gd name="connsiteX1" fmla="*/ 2855177 w 5217956"/>
                <a:gd name="connsiteY1" fmla="*/ 125419 h 6100079"/>
                <a:gd name="connsiteX2" fmla="*/ 4779341 w 5217956"/>
                <a:gd name="connsiteY2" fmla="*/ 1591542 h 6100079"/>
                <a:gd name="connsiteX3" fmla="*/ 5108573 w 5217956"/>
                <a:gd name="connsiteY3" fmla="*/ 4028416 h 6100079"/>
                <a:gd name="connsiteX4" fmla="*/ 3459358 w 5217956"/>
                <a:gd name="connsiteY4" fmla="*/ 5487716 h 6100079"/>
                <a:gd name="connsiteX5" fmla="*/ 1203274 w 5217956"/>
                <a:gd name="connsiteY5" fmla="*/ 6029534 h 6100079"/>
                <a:gd name="connsiteX6" fmla="*/ 59920 w 5217956"/>
                <a:gd name="connsiteY6" fmla="*/ 5396467 h 6100079"/>
                <a:gd name="connsiteX7" fmla="*/ 0 w 5217956"/>
                <a:gd name="connsiteY7" fmla="*/ 5333382 h 6100079"/>
                <a:gd name="connsiteX8" fmla="*/ 0 w 5217956"/>
                <a:gd name="connsiteY8" fmla="*/ 4205833 h 6100079"/>
                <a:gd name="connsiteX9" fmla="*/ 58036 w 5217956"/>
                <a:gd name="connsiteY9" fmla="*/ 4310048 h 6100079"/>
                <a:gd name="connsiteX10" fmla="*/ 520779 w 5217956"/>
                <a:gd name="connsiteY10" fmla="*/ 4907591 h 6100079"/>
                <a:gd name="connsiteX11" fmla="*/ 1377154 w 5217956"/>
                <a:gd name="connsiteY11" fmla="*/ 5380604 h 6100079"/>
                <a:gd name="connsiteX12" fmla="*/ 3123340 w 5217956"/>
                <a:gd name="connsiteY12" fmla="*/ 4905715 h 6100079"/>
                <a:gd name="connsiteX13" fmla="*/ 3547863 w 5217956"/>
                <a:gd name="connsiteY13" fmla="*/ 4676342 h 6100079"/>
                <a:gd name="connsiteX14" fmla="*/ 4186753 w 5217956"/>
                <a:gd name="connsiteY14" fmla="*/ 4289376 h 6100079"/>
                <a:gd name="connsiteX15" fmla="*/ 4459565 w 5217956"/>
                <a:gd name="connsiteY15" fmla="*/ 3854399 h 6100079"/>
                <a:gd name="connsiteX16" fmla="*/ 4521015 w 5217956"/>
                <a:gd name="connsiteY16" fmla="*/ 2849377 h 6100079"/>
                <a:gd name="connsiteX17" fmla="*/ 4199723 w 5217956"/>
                <a:gd name="connsiteY17" fmla="*/ 1931213 h 6100079"/>
                <a:gd name="connsiteX18" fmla="*/ 2681217 w 5217956"/>
                <a:gd name="connsiteY18" fmla="*/ 774211 h 6100079"/>
                <a:gd name="connsiteX19" fmla="*/ 926547 w 5217956"/>
                <a:gd name="connsiteY19" fmla="*/ 967112 h 6100079"/>
                <a:gd name="connsiteX20" fmla="*/ 622677 w 5217956"/>
                <a:gd name="connsiteY20" fmla="*/ 1197863 h 6100079"/>
                <a:gd name="connsiteX21" fmla="*/ 404892 w 5217956"/>
                <a:gd name="connsiteY21" fmla="*/ 1547314 h 6100079"/>
                <a:gd name="connsiteX22" fmla="*/ 40135 w 5217956"/>
                <a:gd name="connsiteY22" fmla="*/ 2159090 h 6100079"/>
                <a:gd name="connsiteX23" fmla="*/ 0 w 5217956"/>
                <a:gd name="connsiteY23" fmla="*/ 2219367 h 6100079"/>
                <a:gd name="connsiteX24" fmla="*/ 0 w 5217956"/>
                <a:gd name="connsiteY24" fmla="*/ 915659 h 6100079"/>
                <a:gd name="connsiteX25" fmla="*/ 58609 w 5217956"/>
                <a:gd name="connsiteY25" fmla="*/ 828051 h 6100079"/>
                <a:gd name="connsiteX26" fmla="*/ 590688 w 5217956"/>
                <a:gd name="connsiteY26" fmla="*/ 385385 h 6100079"/>
                <a:gd name="connsiteX27" fmla="*/ 1951393 w 5217956"/>
                <a:gd name="connsiteY27" fmla="*/ 82 h 61000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5217956" h="6100079">
                  <a:moveTo>
                    <a:pt x="1951393" y="82"/>
                  </a:moveTo>
                  <a:cubicBezTo>
                    <a:pt x="2237631" y="-2119"/>
                    <a:pt x="2536431" y="40011"/>
                    <a:pt x="2855177" y="125419"/>
                  </a:cubicBezTo>
                  <a:cubicBezTo>
                    <a:pt x="3697704" y="351173"/>
                    <a:pt x="4370490" y="894159"/>
                    <a:pt x="4779341" y="1591542"/>
                  </a:cubicBezTo>
                  <a:cubicBezTo>
                    <a:pt x="5195534" y="2301324"/>
                    <a:pt x="5338356" y="3170855"/>
                    <a:pt x="5108573" y="4028416"/>
                  </a:cubicBezTo>
                  <a:cubicBezTo>
                    <a:pt x="4880819" y="4878406"/>
                    <a:pt x="4165603" y="5079965"/>
                    <a:pt x="3459358" y="5487716"/>
                  </a:cubicBezTo>
                  <a:cubicBezTo>
                    <a:pt x="2753114" y="5895466"/>
                    <a:pt x="2053264" y="6257288"/>
                    <a:pt x="1203274" y="6029534"/>
                  </a:cubicBezTo>
                  <a:cubicBezTo>
                    <a:pt x="739884" y="5905369"/>
                    <a:pt x="366399" y="5685345"/>
                    <a:pt x="59920" y="5396467"/>
                  </a:cubicBezTo>
                  <a:lnTo>
                    <a:pt x="0" y="5333382"/>
                  </a:lnTo>
                  <a:lnTo>
                    <a:pt x="0" y="4205833"/>
                  </a:lnTo>
                  <a:lnTo>
                    <a:pt x="58036" y="4310048"/>
                  </a:lnTo>
                  <a:cubicBezTo>
                    <a:pt x="197935" y="4550245"/>
                    <a:pt x="350594" y="4747142"/>
                    <a:pt x="520779" y="4907591"/>
                  </a:cubicBezTo>
                  <a:cubicBezTo>
                    <a:pt x="763600" y="5136565"/>
                    <a:pt x="1043821" y="5291288"/>
                    <a:pt x="1377154" y="5380604"/>
                  </a:cubicBezTo>
                  <a:cubicBezTo>
                    <a:pt x="1963029" y="5537589"/>
                    <a:pt x="2470519" y="5282804"/>
                    <a:pt x="3123340" y="4905715"/>
                  </a:cubicBezTo>
                  <a:cubicBezTo>
                    <a:pt x="3269800" y="4821157"/>
                    <a:pt x="3411134" y="4747512"/>
                    <a:pt x="3547863" y="4676342"/>
                  </a:cubicBezTo>
                  <a:cubicBezTo>
                    <a:pt x="3804497" y="4542710"/>
                    <a:pt x="4026085" y="4427393"/>
                    <a:pt x="4186753" y="4289376"/>
                  </a:cubicBezTo>
                  <a:cubicBezTo>
                    <a:pt x="4329009" y="4167293"/>
                    <a:pt x="4410589" y="4037181"/>
                    <a:pt x="4459565" y="3854399"/>
                  </a:cubicBezTo>
                  <a:cubicBezTo>
                    <a:pt x="4548302" y="3523229"/>
                    <a:pt x="4568981" y="3185183"/>
                    <a:pt x="4521015" y="2849377"/>
                  </a:cubicBezTo>
                  <a:cubicBezTo>
                    <a:pt x="4474709" y="2524680"/>
                    <a:pt x="4366564" y="2215756"/>
                    <a:pt x="4199723" y="1931213"/>
                  </a:cubicBezTo>
                  <a:cubicBezTo>
                    <a:pt x="3863270" y="1357325"/>
                    <a:pt x="3323982" y="946439"/>
                    <a:pt x="2681217" y="774211"/>
                  </a:cubicBezTo>
                  <a:cubicBezTo>
                    <a:pt x="2001139" y="591984"/>
                    <a:pt x="1476322" y="649699"/>
                    <a:pt x="926547" y="967112"/>
                  </a:cubicBezTo>
                  <a:cubicBezTo>
                    <a:pt x="740730" y="1074393"/>
                    <a:pt x="668642" y="1143989"/>
                    <a:pt x="622677" y="1197863"/>
                  </a:cubicBezTo>
                  <a:cubicBezTo>
                    <a:pt x="555599" y="1276450"/>
                    <a:pt x="492360" y="1390031"/>
                    <a:pt x="404892" y="1547314"/>
                  </a:cubicBezTo>
                  <a:cubicBezTo>
                    <a:pt x="317047" y="1705133"/>
                    <a:pt x="204816" y="1906756"/>
                    <a:pt x="40135" y="2159090"/>
                  </a:cubicBezTo>
                  <a:lnTo>
                    <a:pt x="0" y="2219367"/>
                  </a:lnTo>
                  <a:lnTo>
                    <a:pt x="0" y="915659"/>
                  </a:lnTo>
                  <a:lnTo>
                    <a:pt x="58609" y="828051"/>
                  </a:lnTo>
                  <a:cubicBezTo>
                    <a:pt x="177453" y="670481"/>
                    <a:pt x="325846" y="538291"/>
                    <a:pt x="590688" y="385385"/>
                  </a:cubicBezTo>
                  <a:cubicBezTo>
                    <a:pt x="1032158" y="130559"/>
                    <a:pt x="1474329" y="3750"/>
                    <a:pt x="1951393" y="8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7" name="Freeform: Shape 16">
              <a:extLst>
                <a:ext uri="{FF2B5EF4-FFF2-40B4-BE49-F238E27FC236}">
                  <a16:creationId xmlns:a16="http://schemas.microsoft.com/office/drawing/2014/main" id="{2A9D1364-B6A3-44CB-9FBA-C528F0CE909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0" y="319367"/>
              <a:ext cx="5217957" cy="6100079"/>
            </a:xfrm>
            <a:custGeom>
              <a:avLst/>
              <a:gdLst>
                <a:gd name="connsiteX0" fmla="*/ 1951394 w 5217957"/>
                <a:gd name="connsiteY0" fmla="*/ 82 h 6100079"/>
                <a:gd name="connsiteX1" fmla="*/ 2855178 w 5217957"/>
                <a:gd name="connsiteY1" fmla="*/ 125419 h 6100079"/>
                <a:gd name="connsiteX2" fmla="*/ 4779341 w 5217957"/>
                <a:gd name="connsiteY2" fmla="*/ 1591542 h 6100079"/>
                <a:gd name="connsiteX3" fmla="*/ 5108574 w 5217957"/>
                <a:gd name="connsiteY3" fmla="*/ 4028416 h 6100079"/>
                <a:gd name="connsiteX4" fmla="*/ 3459359 w 5217957"/>
                <a:gd name="connsiteY4" fmla="*/ 5487716 h 6100079"/>
                <a:gd name="connsiteX5" fmla="*/ 1203275 w 5217957"/>
                <a:gd name="connsiteY5" fmla="*/ 6029534 h 6100079"/>
                <a:gd name="connsiteX6" fmla="*/ 59921 w 5217957"/>
                <a:gd name="connsiteY6" fmla="*/ 5396467 h 6100079"/>
                <a:gd name="connsiteX7" fmla="*/ 0 w 5217957"/>
                <a:gd name="connsiteY7" fmla="*/ 5333381 h 6100079"/>
                <a:gd name="connsiteX8" fmla="*/ 0 w 5217957"/>
                <a:gd name="connsiteY8" fmla="*/ 4427327 h 6100079"/>
                <a:gd name="connsiteX9" fmla="*/ 112056 w 5217957"/>
                <a:gd name="connsiteY9" fmla="*/ 4602502 h 6100079"/>
                <a:gd name="connsiteX10" fmla="*/ 443875 w 5217957"/>
                <a:gd name="connsiteY10" fmla="*/ 4989110 h 6100079"/>
                <a:gd name="connsiteX11" fmla="*/ 1348175 w 5217957"/>
                <a:gd name="connsiteY11" fmla="*/ 5488759 h 6100079"/>
                <a:gd name="connsiteX12" fmla="*/ 2221463 w 5217957"/>
                <a:gd name="connsiteY12" fmla="*/ 5461704 h 6100079"/>
                <a:gd name="connsiteX13" fmla="*/ 3179339 w 5217957"/>
                <a:gd name="connsiteY13" fmla="*/ 5003023 h 6100079"/>
                <a:gd name="connsiteX14" fmla="*/ 3599638 w 5217957"/>
                <a:gd name="connsiteY14" fmla="*/ 4775996 h 6100079"/>
                <a:gd name="connsiteX15" fmla="*/ 4259765 w 5217957"/>
                <a:gd name="connsiteY15" fmla="*/ 4374667 h 6100079"/>
                <a:gd name="connsiteX16" fmla="*/ 4567742 w 5217957"/>
                <a:gd name="connsiteY16" fmla="*/ 3883732 h 6100079"/>
                <a:gd name="connsiteX17" fmla="*/ 4631929 w 5217957"/>
                <a:gd name="connsiteY17" fmla="*/ 2833886 h 6100079"/>
                <a:gd name="connsiteX18" fmla="*/ 4296412 w 5217957"/>
                <a:gd name="connsiteY18" fmla="*/ 1874932 h 6100079"/>
                <a:gd name="connsiteX19" fmla="*/ 2710219 w 5217957"/>
                <a:gd name="connsiteY19" fmla="*/ 666410 h 6100079"/>
                <a:gd name="connsiteX20" fmla="*/ 1732642 w 5217957"/>
                <a:gd name="connsiteY20" fmla="*/ 573480 h 6100079"/>
                <a:gd name="connsiteX21" fmla="*/ 870621 w 5217957"/>
                <a:gd name="connsiteY21" fmla="*/ 870402 h 6100079"/>
                <a:gd name="connsiteX22" fmla="*/ 537555 w 5217957"/>
                <a:gd name="connsiteY22" fmla="*/ 1125324 h 6100079"/>
                <a:gd name="connsiteX23" fmla="*/ 306995 w 5217957"/>
                <a:gd name="connsiteY23" fmla="*/ 1493030 h 6100079"/>
                <a:gd name="connsiteX24" fmla="*/ 23579 w 5217957"/>
                <a:gd name="connsiteY24" fmla="*/ 1977465 h 6100079"/>
                <a:gd name="connsiteX25" fmla="*/ 0 w 5217957"/>
                <a:gd name="connsiteY25" fmla="*/ 2014291 h 6100079"/>
                <a:gd name="connsiteX26" fmla="*/ 0 w 5217957"/>
                <a:gd name="connsiteY26" fmla="*/ 915660 h 6100079"/>
                <a:gd name="connsiteX27" fmla="*/ 58609 w 5217957"/>
                <a:gd name="connsiteY27" fmla="*/ 828051 h 6100079"/>
                <a:gd name="connsiteX28" fmla="*/ 590689 w 5217957"/>
                <a:gd name="connsiteY28" fmla="*/ 385385 h 6100079"/>
                <a:gd name="connsiteX29" fmla="*/ 1951394 w 5217957"/>
                <a:gd name="connsiteY29" fmla="*/ 82 h 61000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217957" h="6100079">
                  <a:moveTo>
                    <a:pt x="1951394" y="82"/>
                  </a:moveTo>
                  <a:cubicBezTo>
                    <a:pt x="2237632" y="-2119"/>
                    <a:pt x="2536431" y="40011"/>
                    <a:pt x="2855178" y="125419"/>
                  </a:cubicBezTo>
                  <a:cubicBezTo>
                    <a:pt x="3697704" y="351173"/>
                    <a:pt x="4370491" y="894159"/>
                    <a:pt x="4779341" y="1591542"/>
                  </a:cubicBezTo>
                  <a:cubicBezTo>
                    <a:pt x="5195535" y="2301324"/>
                    <a:pt x="5338357" y="3170855"/>
                    <a:pt x="5108574" y="4028416"/>
                  </a:cubicBezTo>
                  <a:cubicBezTo>
                    <a:pt x="4880820" y="4878406"/>
                    <a:pt x="4165604" y="5079965"/>
                    <a:pt x="3459359" y="5487716"/>
                  </a:cubicBezTo>
                  <a:cubicBezTo>
                    <a:pt x="2753115" y="5895466"/>
                    <a:pt x="2053265" y="6257288"/>
                    <a:pt x="1203275" y="6029534"/>
                  </a:cubicBezTo>
                  <a:cubicBezTo>
                    <a:pt x="739885" y="5905369"/>
                    <a:pt x="366400" y="5685345"/>
                    <a:pt x="59921" y="5396467"/>
                  </a:cubicBezTo>
                  <a:lnTo>
                    <a:pt x="0" y="5333381"/>
                  </a:lnTo>
                  <a:lnTo>
                    <a:pt x="0" y="4427327"/>
                  </a:lnTo>
                  <a:lnTo>
                    <a:pt x="112056" y="4602502"/>
                  </a:lnTo>
                  <a:cubicBezTo>
                    <a:pt x="215300" y="4749260"/>
                    <a:pt x="325419" y="4877443"/>
                    <a:pt x="443875" y="4989110"/>
                  </a:cubicBezTo>
                  <a:cubicBezTo>
                    <a:pt x="700709" y="5231113"/>
                    <a:pt x="996455" y="5394516"/>
                    <a:pt x="1348175" y="5488759"/>
                  </a:cubicBezTo>
                  <a:cubicBezTo>
                    <a:pt x="1633379" y="5565179"/>
                    <a:pt x="1910917" y="5556430"/>
                    <a:pt x="2221463" y="5461704"/>
                  </a:cubicBezTo>
                  <a:cubicBezTo>
                    <a:pt x="2541923" y="5363721"/>
                    <a:pt x="2870374" y="5181404"/>
                    <a:pt x="3179339" y="5003023"/>
                  </a:cubicBezTo>
                  <a:cubicBezTo>
                    <a:pt x="3323713" y="4919760"/>
                    <a:pt x="3463978" y="4846641"/>
                    <a:pt x="3599638" y="4775996"/>
                  </a:cubicBezTo>
                  <a:cubicBezTo>
                    <a:pt x="3862436" y="4639263"/>
                    <a:pt x="4089314" y="4521074"/>
                    <a:pt x="4259765" y="4374667"/>
                  </a:cubicBezTo>
                  <a:cubicBezTo>
                    <a:pt x="4418282" y="4238625"/>
                    <a:pt x="4513201" y="4087280"/>
                    <a:pt x="4567742" y="3883732"/>
                  </a:cubicBezTo>
                  <a:cubicBezTo>
                    <a:pt x="4660420" y="3537853"/>
                    <a:pt x="4682033" y="3184640"/>
                    <a:pt x="4631929" y="2833886"/>
                  </a:cubicBezTo>
                  <a:cubicBezTo>
                    <a:pt x="4583584" y="2494734"/>
                    <a:pt x="4470646" y="2172121"/>
                    <a:pt x="4296412" y="1874932"/>
                  </a:cubicBezTo>
                  <a:cubicBezTo>
                    <a:pt x="3944879" y="1275559"/>
                    <a:pt x="3381537" y="846289"/>
                    <a:pt x="2710219" y="666410"/>
                  </a:cubicBezTo>
                  <a:cubicBezTo>
                    <a:pt x="2349955" y="569877"/>
                    <a:pt x="2030161" y="539483"/>
                    <a:pt x="1732642" y="573480"/>
                  </a:cubicBezTo>
                  <a:cubicBezTo>
                    <a:pt x="1440866" y="606814"/>
                    <a:pt x="1158880" y="703976"/>
                    <a:pt x="870621" y="870402"/>
                  </a:cubicBezTo>
                  <a:cubicBezTo>
                    <a:pt x="670160" y="986048"/>
                    <a:pt x="589753" y="1064195"/>
                    <a:pt x="537555" y="1125324"/>
                  </a:cubicBezTo>
                  <a:cubicBezTo>
                    <a:pt x="463218" y="1212400"/>
                    <a:pt x="397708" y="1330125"/>
                    <a:pt x="306995" y="1493030"/>
                  </a:cubicBezTo>
                  <a:cubicBezTo>
                    <a:pt x="234596" y="1623167"/>
                    <a:pt x="145436" y="1783409"/>
                    <a:pt x="23579" y="1977465"/>
                  </a:cubicBezTo>
                  <a:lnTo>
                    <a:pt x="0" y="2014291"/>
                  </a:lnTo>
                  <a:lnTo>
                    <a:pt x="0" y="915660"/>
                  </a:lnTo>
                  <a:lnTo>
                    <a:pt x="58609" y="828051"/>
                  </a:lnTo>
                  <a:cubicBezTo>
                    <a:pt x="177453" y="670481"/>
                    <a:pt x="325847" y="538291"/>
                    <a:pt x="590689" y="385385"/>
                  </a:cubicBezTo>
                  <a:cubicBezTo>
                    <a:pt x="1032159" y="130559"/>
                    <a:pt x="1474330" y="3750"/>
                    <a:pt x="1951394" y="8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sp>
        <p:nvSpPr>
          <p:cNvPr id="2" name="Tytuł 1">
            <a:extLst>
              <a:ext uri="{FF2B5EF4-FFF2-40B4-BE49-F238E27FC236}">
                <a16:creationId xmlns:a16="http://schemas.microsoft.com/office/drawing/2014/main" id="{56C724D3-45B3-40AF-BFED-A49641C3DD74}"/>
              </a:ext>
            </a:extLst>
          </p:cNvPr>
          <p:cNvSpPr>
            <a:spLocks noGrp="1"/>
          </p:cNvSpPr>
          <p:nvPr>
            <p:ph type="title"/>
          </p:nvPr>
        </p:nvSpPr>
        <p:spPr>
          <a:xfrm>
            <a:off x="640080" y="1243013"/>
            <a:ext cx="3855720" cy="4371974"/>
          </a:xfrm>
        </p:spPr>
        <p:txBody>
          <a:bodyPr>
            <a:normAutofit/>
          </a:bodyPr>
          <a:lstStyle/>
          <a:p>
            <a:r>
              <a:rPr lang="pl-PL" sz="3600">
                <a:solidFill>
                  <a:schemeClr val="tx2"/>
                </a:solidFill>
              </a:rPr>
              <a:t>Dobrostan pracowników</a:t>
            </a:r>
          </a:p>
        </p:txBody>
      </p:sp>
      <p:sp>
        <p:nvSpPr>
          <p:cNvPr id="4" name="Rectangle 1">
            <a:extLst>
              <a:ext uri="{FF2B5EF4-FFF2-40B4-BE49-F238E27FC236}">
                <a16:creationId xmlns:a16="http://schemas.microsoft.com/office/drawing/2014/main" id="{A862D183-6871-49E3-9F5D-08E8D43665BF}"/>
              </a:ext>
            </a:extLst>
          </p:cNvPr>
          <p:cNvSpPr>
            <a:spLocks noGrp="1" noChangeArrowheads="1"/>
          </p:cNvSpPr>
          <p:nvPr>
            <p:ph idx="1"/>
          </p:nvPr>
        </p:nvSpPr>
        <p:spPr bwMode="auto">
          <a:xfrm>
            <a:off x="6172200" y="804672"/>
            <a:ext cx="5221224" cy="5230368"/>
          </a:xfrm>
          <a:prstGeom prst="rect">
            <a:avLst/>
          </a:prstGeo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lIns="91440" tIns="45720" rIns="91440" bIns="45720" numCol="1" anchor="ctr" anchorCtr="0" compatLnSpc="1">
            <a:prstTxWarp prst="textNoShape">
              <a:avLst/>
            </a:prstTxWarp>
            <a:normAutofit/>
          </a:bodyPr>
          <a:lstStyle/>
          <a:p>
            <a:pPr marL="0" marR="0" lvl="0" indent="0" defTabSz="914400" rtl="0" eaLnBrk="0" fontAlgn="base" latinLnBrk="0" hangingPunct="0">
              <a:spcBef>
                <a:spcPct val="0"/>
              </a:spcBef>
              <a:spcAft>
                <a:spcPts val="600"/>
              </a:spcAft>
              <a:buClrTx/>
              <a:buSzTx/>
              <a:buFontTx/>
              <a:buChar char="•"/>
              <a:tabLst/>
            </a:pPr>
            <a:r>
              <a:rPr kumimoji="0" lang="pl-PL" altLang="pl-PL" sz="1800" b="0" i="0" u="none" strike="noStrike" cap="none" normalizeH="0" baseline="0" dirty="0" err="1">
                <a:ln>
                  <a:noFill/>
                </a:ln>
                <a:solidFill>
                  <a:schemeClr val="tx2"/>
                </a:solidFill>
                <a:effectLst/>
                <a:latin typeface="Arial" panose="020B0604020202020204" pitchFamily="34" charset="0"/>
              </a:rPr>
              <a:t>Inkluzywne</a:t>
            </a:r>
            <a:r>
              <a:rPr kumimoji="0" lang="pl-PL" altLang="pl-PL" sz="1800" b="0" i="0" u="none" strike="noStrike" cap="none" normalizeH="0" baseline="0" dirty="0">
                <a:ln>
                  <a:noFill/>
                </a:ln>
                <a:solidFill>
                  <a:schemeClr val="tx2"/>
                </a:solidFill>
                <a:effectLst/>
                <a:latin typeface="Arial" panose="020B0604020202020204" pitchFamily="34" charset="0"/>
              </a:rPr>
              <a:t> środowisko zmniejsza rotację pracowników i liczbę zwolnień lekarskich. Pracownik, który nie musi walczyć z otoczeniem, może całą energię poświęcić na pracę naukową lub administracyjną.</a:t>
            </a:r>
          </a:p>
          <a:p>
            <a:pPr marL="0" marR="0" lvl="0" indent="0" defTabSz="914400" rtl="0" eaLnBrk="0" fontAlgn="base" latinLnBrk="0" hangingPunct="0">
              <a:spcBef>
                <a:spcPct val="0"/>
              </a:spcBef>
              <a:spcAft>
                <a:spcPts val="600"/>
              </a:spcAft>
              <a:buClrTx/>
              <a:buSzTx/>
              <a:buFontTx/>
              <a:buChar char="•"/>
              <a:tabLst/>
            </a:pPr>
            <a:r>
              <a:rPr kumimoji="0" lang="pl-PL" altLang="pl-PL" sz="1800" b="1" i="0" u="none" strike="noStrike" cap="none" normalizeH="0" baseline="0" dirty="0">
                <a:ln>
                  <a:noFill/>
                </a:ln>
                <a:solidFill>
                  <a:schemeClr val="tx2"/>
                </a:solidFill>
                <a:effectLst/>
                <a:latin typeface="Arial" panose="020B0604020202020204" pitchFamily="34" charset="0"/>
              </a:rPr>
              <a:t>Kultura feedbacku -</a:t>
            </a:r>
            <a:r>
              <a:rPr kumimoji="0" lang="pl-PL" altLang="pl-PL" sz="1800" b="0" i="0" u="none" strike="noStrike" cap="none" normalizeH="0" baseline="0" dirty="0">
                <a:ln>
                  <a:noFill/>
                </a:ln>
                <a:solidFill>
                  <a:schemeClr val="tx2"/>
                </a:solidFill>
                <a:effectLst/>
                <a:latin typeface="Arial" panose="020B0604020202020204" pitchFamily="34" charset="0"/>
              </a:rPr>
              <a:t> Warto mówić o potrzebie bezpośredniej, konkretnej informacji zwrotnej. Osoby </a:t>
            </a:r>
            <a:r>
              <a:rPr kumimoji="0" lang="pl-PL" altLang="pl-PL" sz="1800" b="0" i="0" u="none" strike="noStrike" cap="none" normalizeH="0" baseline="0" dirty="0" err="1">
                <a:ln>
                  <a:noFill/>
                </a:ln>
                <a:solidFill>
                  <a:schemeClr val="tx2"/>
                </a:solidFill>
                <a:effectLst/>
                <a:latin typeface="Arial" panose="020B0604020202020204" pitchFamily="34" charset="0"/>
              </a:rPr>
              <a:t>neuroróżnorodne</a:t>
            </a:r>
            <a:r>
              <a:rPr kumimoji="0" lang="pl-PL" altLang="pl-PL" sz="1800" b="0" i="0" u="none" strike="noStrike" cap="none" normalizeH="0" baseline="0" dirty="0">
                <a:ln>
                  <a:noFill/>
                </a:ln>
                <a:solidFill>
                  <a:schemeClr val="tx2"/>
                </a:solidFill>
                <a:effectLst/>
                <a:latin typeface="Arial" panose="020B0604020202020204" pitchFamily="34" charset="0"/>
              </a:rPr>
              <a:t> często nie odczytują sugestii ani aluzji, co prowadzi do nieporozumień.</a:t>
            </a:r>
          </a:p>
        </p:txBody>
      </p:sp>
    </p:spTree>
    <p:extLst>
      <p:ext uri="{BB962C8B-B14F-4D97-AF65-F5344CB8AC3E}">
        <p14:creationId xmlns:p14="http://schemas.microsoft.com/office/powerpoint/2010/main" val="57782734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18873D23-2DCF-4B31-A009-95721C06E8E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C13EF075-D4EF-4929-ADBC-91B27DA1995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p>
        </p:txBody>
      </p:sp>
      <p:grpSp>
        <p:nvGrpSpPr>
          <p:cNvPr id="13" name="Group 12">
            <a:extLst>
              <a:ext uri="{FF2B5EF4-FFF2-40B4-BE49-F238E27FC236}">
                <a16:creationId xmlns:a16="http://schemas.microsoft.com/office/drawing/2014/main" id="{DAA26DFA-AAB2-4973-9C17-16D587C7B198}"/>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1863" y="508838"/>
            <a:ext cx="5217958" cy="6239661"/>
            <a:chOff x="-19221" y="251144"/>
            <a:chExt cx="5217958" cy="6239661"/>
          </a:xfrm>
        </p:grpSpPr>
        <p:sp>
          <p:nvSpPr>
            <p:cNvPr id="14" name="Freeform: Shape 13">
              <a:extLst>
                <a:ext uri="{FF2B5EF4-FFF2-40B4-BE49-F238E27FC236}">
                  <a16:creationId xmlns:a16="http://schemas.microsoft.com/office/drawing/2014/main" id="{3F407F11-7321-4BF6-8536-CCE8E342454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251144"/>
              <a:ext cx="5187198" cy="6239661"/>
            </a:xfrm>
            <a:custGeom>
              <a:avLst/>
              <a:gdLst>
                <a:gd name="connsiteX0" fmla="*/ 2011811 w 5187198"/>
                <a:gd name="connsiteY0" fmla="*/ 4 h 6239661"/>
                <a:gd name="connsiteX1" fmla="*/ 2617011 w 5187198"/>
                <a:gd name="connsiteY1" fmla="*/ 70590 h 6239661"/>
                <a:gd name="connsiteX2" fmla="*/ 2690321 w 5187198"/>
                <a:gd name="connsiteY2" fmla="*/ 88146 h 6239661"/>
                <a:gd name="connsiteX3" fmla="*/ 2726863 w 5187198"/>
                <a:gd name="connsiteY3" fmla="*/ 97127 h 6239661"/>
                <a:gd name="connsiteX4" fmla="*/ 2762951 w 5187198"/>
                <a:gd name="connsiteY4" fmla="*/ 107375 h 6239661"/>
                <a:gd name="connsiteX5" fmla="*/ 2834843 w 5187198"/>
                <a:gd name="connsiteY5" fmla="*/ 128493 h 6239661"/>
                <a:gd name="connsiteX6" fmla="*/ 2906574 w 5187198"/>
                <a:gd name="connsiteY6" fmla="*/ 151076 h 6239661"/>
                <a:gd name="connsiteX7" fmla="*/ 3049504 w 5187198"/>
                <a:gd name="connsiteY7" fmla="*/ 202124 h 6239661"/>
                <a:gd name="connsiteX8" fmla="*/ 3189518 w 5187198"/>
                <a:gd name="connsiteY8" fmla="*/ 260159 h 6239661"/>
                <a:gd name="connsiteX9" fmla="*/ 3326048 w 5187198"/>
                <a:gd name="connsiteY9" fmla="*/ 325143 h 6239661"/>
                <a:gd name="connsiteX10" fmla="*/ 3459166 w 5187198"/>
                <a:gd name="connsiteY10" fmla="*/ 395936 h 6239661"/>
                <a:gd name="connsiteX11" fmla="*/ 3588578 w 5187198"/>
                <a:gd name="connsiteY11" fmla="*/ 472343 h 6239661"/>
                <a:gd name="connsiteX12" fmla="*/ 3651864 w 5187198"/>
                <a:gd name="connsiteY12" fmla="*/ 512600 h 6239661"/>
                <a:gd name="connsiteX13" fmla="*/ 3714514 w 5187198"/>
                <a:gd name="connsiteY13" fmla="*/ 553499 h 6239661"/>
                <a:gd name="connsiteX14" fmla="*/ 4181221 w 5187198"/>
                <a:gd name="connsiteY14" fmla="*/ 922912 h 6239661"/>
                <a:gd name="connsiteX15" fmla="*/ 4582963 w 5187198"/>
                <a:gd name="connsiteY15" fmla="*/ 1358264 h 6239661"/>
                <a:gd name="connsiteX16" fmla="*/ 4670721 w 5187198"/>
                <a:gd name="connsiteY16" fmla="*/ 1477644 h 6239661"/>
                <a:gd name="connsiteX17" fmla="*/ 4752378 w 5187198"/>
                <a:gd name="connsiteY17" fmla="*/ 1601187 h 6239661"/>
                <a:gd name="connsiteX18" fmla="*/ 4772168 w 5187198"/>
                <a:gd name="connsiteY18" fmla="*/ 1632456 h 6239661"/>
                <a:gd name="connsiteX19" fmla="*/ 4782117 w 5187198"/>
                <a:gd name="connsiteY19" fmla="*/ 1648104 h 6239661"/>
                <a:gd name="connsiteX20" fmla="*/ 4791381 w 5187198"/>
                <a:gd name="connsiteY20" fmla="*/ 1664150 h 6239661"/>
                <a:gd name="connsiteX21" fmla="*/ 4828190 w 5187198"/>
                <a:gd name="connsiteY21" fmla="*/ 1728379 h 6239661"/>
                <a:gd name="connsiteX22" fmla="*/ 4864832 w 5187198"/>
                <a:gd name="connsiteY22" fmla="*/ 1792796 h 6239661"/>
                <a:gd name="connsiteX23" fmla="*/ 4899201 w 5187198"/>
                <a:gd name="connsiteY23" fmla="*/ 1858342 h 6239661"/>
                <a:gd name="connsiteX24" fmla="*/ 4933266 w 5187198"/>
                <a:gd name="connsiteY24" fmla="*/ 1924155 h 6239661"/>
                <a:gd name="connsiteX25" fmla="*/ 4964403 w 5187198"/>
                <a:gd name="connsiteY25" fmla="*/ 1991384 h 6239661"/>
                <a:gd name="connsiteX26" fmla="*/ 4995019 w 5187198"/>
                <a:gd name="connsiteY26" fmla="*/ 2058823 h 6239661"/>
                <a:gd name="connsiteX27" fmla="*/ 5021999 w 5187198"/>
                <a:gd name="connsiteY27" fmla="*/ 2127723 h 6239661"/>
                <a:gd name="connsiteX28" fmla="*/ 5048321 w 5187198"/>
                <a:gd name="connsiteY28" fmla="*/ 2196908 h 6239661"/>
                <a:gd name="connsiteX29" fmla="*/ 5070546 w 5187198"/>
                <a:gd name="connsiteY29" fmla="*/ 2267547 h 6239661"/>
                <a:gd name="connsiteX30" fmla="*/ 5092171 w 5187198"/>
                <a:gd name="connsiteY30" fmla="*/ 2338256 h 6239661"/>
                <a:gd name="connsiteX31" fmla="*/ 5110305 w 5187198"/>
                <a:gd name="connsiteY31" fmla="*/ 2409886 h 6239661"/>
                <a:gd name="connsiteX32" fmla="*/ 5186393 w 5187198"/>
                <a:gd name="connsiteY32" fmla="*/ 2992022 h 6239661"/>
                <a:gd name="connsiteX33" fmla="*/ 5149045 w 5187198"/>
                <a:gd name="connsiteY33" fmla="*/ 3571816 h 6239661"/>
                <a:gd name="connsiteX34" fmla="*/ 5126572 w 5187198"/>
                <a:gd name="connsiteY34" fmla="*/ 3714520 h 6239661"/>
                <a:gd name="connsiteX35" fmla="*/ 5099067 w 5187198"/>
                <a:gd name="connsiteY35" fmla="*/ 3856108 h 6239661"/>
                <a:gd name="connsiteX36" fmla="*/ 5095699 w 5187198"/>
                <a:gd name="connsiteY36" fmla="*/ 3873868 h 6239661"/>
                <a:gd name="connsiteX37" fmla="*/ 5091573 w 5187198"/>
                <a:gd name="connsiteY37" fmla="*/ 3891426 h 6239661"/>
                <a:gd name="connsiteX38" fmla="*/ 5083324 w 5187198"/>
                <a:gd name="connsiteY38" fmla="*/ 3926541 h 6239661"/>
                <a:gd name="connsiteX39" fmla="*/ 5067256 w 5187198"/>
                <a:gd name="connsiteY39" fmla="*/ 3996889 h 6239661"/>
                <a:gd name="connsiteX40" fmla="*/ 5059194 w 5187198"/>
                <a:gd name="connsiteY40" fmla="*/ 4032171 h 6239661"/>
                <a:gd name="connsiteX41" fmla="*/ 5049522 w 5187198"/>
                <a:gd name="connsiteY41" fmla="*/ 4067833 h 6239661"/>
                <a:gd name="connsiteX42" fmla="*/ 5040067 w 5187198"/>
                <a:gd name="connsiteY42" fmla="*/ 4103553 h 6239661"/>
                <a:gd name="connsiteX43" fmla="*/ 5028960 w 5187198"/>
                <a:gd name="connsiteY43" fmla="*/ 4138946 h 6239661"/>
                <a:gd name="connsiteX44" fmla="*/ 4917351 w 5187198"/>
                <a:gd name="connsiteY44" fmla="*/ 4417041 h 6239661"/>
                <a:gd name="connsiteX45" fmla="*/ 4756163 w 5187198"/>
                <a:gd name="connsiteY45" fmla="*/ 4676402 h 6239661"/>
                <a:gd name="connsiteX46" fmla="*/ 4322493 w 5187198"/>
                <a:gd name="connsiteY46" fmla="*/ 5105604 h 6239661"/>
                <a:gd name="connsiteX47" fmla="*/ 3840510 w 5187198"/>
                <a:gd name="connsiteY47" fmla="*/ 5429590 h 6239661"/>
                <a:gd name="connsiteX48" fmla="*/ 3606447 w 5187198"/>
                <a:gd name="connsiteY48" fmla="*/ 5572862 h 6239661"/>
                <a:gd name="connsiteX49" fmla="*/ 3488814 w 5187198"/>
                <a:gd name="connsiteY49" fmla="*/ 5647178 h 6239661"/>
                <a:gd name="connsiteX50" fmla="*/ 3365864 w 5187198"/>
                <a:gd name="connsiteY50" fmla="*/ 5722735 h 6239661"/>
                <a:gd name="connsiteX51" fmla="*/ 2839486 w 5187198"/>
                <a:gd name="connsiteY51" fmla="*/ 5999120 h 6239661"/>
                <a:gd name="connsiteX52" fmla="*/ 2242423 w 5187198"/>
                <a:gd name="connsiteY52" fmla="*/ 6192346 h 6239661"/>
                <a:gd name="connsiteX53" fmla="*/ 1589380 w 5187198"/>
                <a:gd name="connsiteY53" fmla="*/ 6230657 h 6239661"/>
                <a:gd name="connsiteX54" fmla="*/ 1548244 w 5187198"/>
                <a:gd name="connsiteY54" fmla="*/ 6226706 h 6239661"/>
                <a:gd name="connsiteX55" fmla="*/ 1507348 w 5187198"/>
                <a:gd name="connsiteY55" fmla="*/ 6221428 h 6239661"/>
                <a:gd name="connsiteX56" fmla="*/ 1466401 w 5187198"/>
                <a:gd name="connsiteY56" fmla="*/ 6215904 h 6239661"/>
                <a:gd name="connsiteX57" fmla="*/ 1425773 w 5187198"/>
                <a:gd name="connsiteY57" fmla="*/ 6209191 h 6239661"/>
                <a:gd name="connsiteX58" fmla="*/ 1344960 w 5187198"/>
                <a:gd name="connsiteY58" fmla="*/ 6193681 h 6239661"/>
                <a:gd name="connsiteX59" fmla="*/ 1265007 w 5187198"/>
                <a:gd name="connsiteY59" fmla="*/ 6175388 h 6239661"/>
                <a:gd name="connsiteX60" fmla="*/ 1225415 w 5187198"/>
                <a:gd name="connsiteY60" fmla="*/ 6165243 h 6239661"/>
                <a:gd name="connsiteX61" fmla="*/ 1186567 w 5187198"/>
                <a:gd name="connsiteY61" fmla="*/ 6154486 h 6239661"/>
                <a:gd name="connsiteX62" fmla="*/ 1111158 w 5187198"/>
                <a:gd name="connsiteY62" fmla="*/ 6130918 h 6239661"/>
                <a:gd name="connsiteX63" fmla="*/ 1035915 w 5187198"/>
                <a:gd name="connsiteY63" fmla="*/ 6107163 h 6239661"/>
                <a:gd name="connsiteX64" fmla="*/ 961579 w 5187198"/>
                <a:gd name="connsiteY64" fmla="*/ 6079594 h 6239661"/>
                <a:gd name="connsiteX65" fmla="*/ 395297 w 5187198"/>
                <a:gd name="connsiteY65" fmla="*/ 5792812 h 6239661"/>
                <a:gd name="connsiteX66" fmla="*/ 265239 w 5187198"/>
                <a:gd name="connsiteY66" fmla="*/ 5701511 h 6239661"/>
                <a:gd name="connsiteX67" fmla="*/ 233756 w 5187198"/>
                <a:gd name="connsiteY67" fmla="*/ 5677542 h 6239661"/>
                <a:gd name="connsiteX68" fmla="*/ 202800 w 5187198"/>
                <a:gd name="connsiteY68" fmla="*/ 5652902 h 6239661"/>
                <a:gd name="connsiteX69" fmla="*/ 140918 w 5187198"/>
                <a:gd name="connsiteY69" fmla="*/ 5603515 h 6239661"/>
                <a:gd name="connsiteX70" fmla="*/ 110625 w 5187198"/>
                <a:gd name="connsiteY70" fmla="*/ 5578127 h 6239661"/>
                <a:gd name="connsiteX71" fmla="*/ 95631 w 5187198"/>
                <a:gd name="connsiteY71" fmla="*/ 5565299 h 6239661"/>
                <a:gd name="connsiteX72" fmla="*/ 81966 w 5187198"/>
                <a:gd name="connsiteY72" fmla="*/ 5550973 h 6239661"/>
                <a:gd name="connsiteX73" fmla="*/ 27991 w 5187198"/>
                <a:gd name="connsiteY73" fmla="*/ 5493272 h 6239661"/>
                <a:gd name="connsiteX74" fmla="*/ 1454 w 5187198"/>
                <a:gd name="connsiteY74" fmla="*/ 5464252 h 6239661"/>
                <a:gd name="connsiteX75" fmla="*/ 0 w 5187198"/>
                <a:gd name="connsiteY75" fmla="*/ 5462518 h 6239661"/>
                <a:gd name="connsiteX76" fmla="*/ 0 w 5187198"/>
                <a:gd name="connsiteY76" fmla="*/ 4720187 h 6239661"/>
                <a:gd name="connsiteX77" fmla="*/ 109684 w 5187198"/>
                <a:gd name="connsiteY77" fmla="*/ 4836724 h 6239661"/>
                <a:gd name="connsiteX78" fmla="*/ 306959 w 5187198"/>
                <a:gd name="connsiteY78" fmla="*/ 5007200 h 6239661"/>
                <a:gd name="connsiteX79" fmla="*/ 358101 w 5187198"/>
                <a:gd name="connsiteY79" fmla="*/ 5046057 h 6239661"/>
                <a:gd name="connsiteX80" fmla="*/ 383328 w 5187198"/>
                <a:gd name="connsiteY80" fmla="*/ 5065684 h 6239661"/>
                <a:gd name="connsiteX81" fmla="*/ 409503 w 5187198"/>
                <a:gd name="connsiteY81" fmla="*/ 5083942 h 6239661"/>
                <a:gd name="connsiteX82" fmla="*/ 461889 w 5187198"/>
                <a:gd name="connsiteY82" fmla="*/ 5119888 h 6239661"/>
                <a:gd name="connsiteX83" fmla="*/ 474883 w 5187198"/>
                <a:gd name="connsiteY83" fmla="*/ 5128933 h 6239661"/>
                <a:gd name="connsiteX84" fmla="*/ 486410 w 5187198"/>
                <a:gd name="connsiteY84" fmla="*/ 5139557 h 6239661"/>
                <a:gd name="connsiteX85" fmla="*/ 510852 w 5187198"/>
                <a:gd name="connsiteY85" fmla="*/ 5159089 h 6239661"/>
                <a:gd name="connsiteX86" fmla="*/ 560653 w 5187198"/>
                <a:gd name="connsiteY86" fmla="*/ 5196893 h 6239661"/>
                <a:gd name="connsiteX87" fmla="*/ 585485 w 5187198"/>
                <a:gd name="connsiteY87" fmla="*/ 5215834 h 6239661"/>
                <a:gd name="connsiteX88" fmla="*/ 610707 w 5187198"/>
                <a:gd name="connsiteY88" fmla="*/ 5234185 h 6239661"/>
                <a:gd name="connsiteX89" fmla="*/ 714768 w 5187198"/>
                <a:gd name="connsiteY89" fmla="*/ 5303103 h 6239661"/>
                <a:gd name="connsiteX90" fmla="*/ 1166634 w 5187198"/>
                <a:gd name="connsiteY90" fmla="*/ 5513322 h 6239661"/>
                <a:gd name="connsiteX91" fmla="*/ 1225991 w 5187198"/>
                <a:gd name="connsiteY91" fmla="*/ 5533632 h 6239661"/>
                <a:gd name="connsiteX92" fmla="*/ 1286680 w 5187198"/>
                <a:gd name="connsiteY92" fmla="*/ 5550705 h 6239661"/>
                <a:gd name="connsiteX93" fmla="*/ 1347310 w 5187198"/>
                <a:gd name="connsiteY93" fmla="*/ 5567995 h 6239661"/>
                <a:gd name="connsiteX94" fmla="*/ 1377002 w 5187198"/>
                <a:gd name="connsiteY94" fmla="*/ 5575719 h 6239661"/>
                <a:gd name="connsiteX95" fmla="*/ 1406328 w 5187198"/>
                <a:gd name="connsiteY95" fmla="*/ 5582649 h 6239661"/>
                <a:gd name="connsiteX96" fmla="*/ 1465060 w 5187198"/>
                <a:gd name="connsiteY96" fmla="*/ 5594909 h 6239661"/>
                <a:gd name="connsiteX97" fmla="*/ 1523881 w 5187198"/>
                <a:gd name="connsiteY97" fmla="*/ 5605105 h 6239661"/>
                <a:gd name="connsiteX98" fmla="*/ 1553325 w 5187198"/>
                <a:gd name="connsiteY98" fmla="*/ 5609865 h 6239661"/>
                <a:gd name="connsiteX99" fmla="*/ 1582813 w 5187198"/>
                <a:gd name="connsiteY99" fmla="*/ 5613593 h 6239661"/>
                <a:gd name="connsiteX100" fmla="*/ 1612301 w 5187198"/>
                <a:gd name="connsiteY100" fmla="*/ 5617321 h 6239661"/>
                <a:gd name="connsiteX101" fmla="*/ 1641863 w 5187198"/>
                <a:gd name="connsiteY101" fmla="*/ 5619910 h 6239661"/>
                <a:gd name="connsiteX102" fmla="*/ 2117508 w 5187198"/>
                <a:gd name="connsiteY102" fmla="*/ 5595156 h 6239661"/>
                <a:gd name="connsiteX103" fmla="*/ 2597368 w 5187198"/>
                <a:gd name="connsiteY103" fmla="*/ 5447381 h 6239661"/>
                <a:gd name="connsiteX104" fmla="*/ 3082968 w 5187198"/>
                <a:gd name="connsiteY104" fmla="*/ 5223245 h 6239661"/>
                <a:gd name="connsiteX105" fmla="*/ 3334855 w 5187198"/>
                <a:gd name="connsiteY105" fmla="*/ 5097383 h 6239661"/>
                <a:gd name="connsiteX106" fmla="*/ 3599509 w 5187198"/>
                <a:gd name="connsiteY106" fmla="*/ 4976217 h 6239661"/>
                <a:gd name="connsiteX107" fmla="*/ 4112002 w 5187198"/>
                <a:gd name="connsiteY107" fmla="*/ 4766359 h 6239661"/>
                <a:gd name="connsiteX108" fmla="*/ 4348983 w 5187198"/>
                <a:gd name="connsiteY108" fmla="*/ 4649833 h 6239661"/>
                <a:gd name="connsiteX109" fmla="*/ 4560505 w 5187198"/>
                <a:gd name="connsiteY109" fmla="*/ 4501564 h 6239661"/>
                <a:gd name="connsiteX110" fmla="*/ 4731963 w 5187198"/>
                <a:gd name="connsiteY110" fmla="*/ 4309870 h 6239661"/>
                <a:gd name="connsiteX111" fmla="*/ 4852344 w 5187198"/>
                <a:gd name="connsiteY111" fmla="*/ 4078640 h 6239661"/>
                <a:gd name="connsiteX112" fmla="*/ 4863972 w 5187198"/>
                <a:gd name="connsiteY112" fmla="*/ 4047790 h 6239661"/>
                <a:gd name="connsiteX113" fmla="*/ 4874144 w 5187198"/>
                <a:gd name="connsiteY113" fmla="*/ 4016320 h 6239661"/>
                <a:gd name="connsiteX114" fmla="*/ 4884127 w 5187198"/>
                <a:gd name="connsiteY114" fmla="*/ 3984682 h 6239661"/>
                <a:gd name="connsiteX115" fmla="*/ 4892800 w 5187198"/>
                <a:gd name="connsiteY115" fmla="*/ 3951883 h 6239661"/>
                <a:gd name="connsiteX116" fmla="*/ 4909526 w 5187198"/>
                <a:gd name="connsiteY116" fmla="*/ 3886001 h 6239661"/>
                <a:gd name="connsiteX117" fmla="*/ 4917687 w 5187198"/>
                <a:gd name="connsiteY117" fmla="*/ 3852948 h 6239661"/>
                <a:gd name="connsiteX118" fmla="*/ 4921768 w 5187198"/>
                <a:gd name="connsiteY118" fmla="*/ 3836422 h 6239661"/>
                <a:gd name="connsiteX119" fmla="*/ 4924845 w 5187198"/>
                <a:gd name="connsiteY119" fmla="*/ 3819742 h 6239661"/>
                <a:gd name="connsiteX120" fmla="*/ 4948230 w 5187198"/>
                <a:gd name="connsiteY120" fmla="*/ 3685744 h 6239661"/>
                <a:gd name="connsiteX121" fmla="*/ 4962782 w 5187198"/>
                <a:gd name="connsiteY121" fmla="*/ 3550540 h 6239661"/>
                <a:gd name="connsiteX122" fmla="*/ 4939468 w 5187198"/>
                <a:gd name="connsiteY122" fmla="*/ 3010249 h 6239661"/>
                <a:gd name="connsiteX123" fmla="*/ 4816901 w 5187198"/>
                <a:gd name="connsiteY123" fmla="*/ 2488224 h 6239661"/>
                <a:gd name="connsiteX124" fmla="*/ 4797005 w 5187198"/>
                <a:gd name="connsiteY124" fmla="*/ 2424470 h 6239661"/>
                <a:gd name="connsiteX125" fmla="*/ 4774433 w 5187198"/>
                <a:gd name="connsiteY125" fmla="*/ 2361620 h 6239661"/>
                <a:gd name="connsiteX126" fmla="*/ 4752459 w 5187198"/>
                <a:gd name="connsiteY126" fmla="*/ 2298700 h 6239661"/>
                <a:gd name="connsiteX127" fmla="*/ 4728083 w 5187198"/>
                <a:gd name="connsiteY127" fmla="*/ 2236526 h 6239661"/>
                <a:gd name="connsiteX128" fmla="*/ 4704471 w 5187198"/>
                <a:gd name="connsiteY128" fmla="*/ 2174095 h 6239661"/>
                <a:gd name="connsiteX129" fmla="*/ 4678399 w 5187198"/>
                <a:gd name="connsiteY129" fmla="*/ 2112626 h 6239661"/>
                <a:gd name="connsiteX130" fmla="*/ 4652601 w 5187198"/>
                <a:gd name="connsiteY130" fmla="*/ 2050999 h 6239661"/>
                <a:gd name="connsiteX131" fmla="*/ 4624205 w 5187198"/>
                <a:gd name="connsiteY131" fmla="*/ 1990415 h 6239661"/>
                <a:gd name="connsiteX132" fmla="*/ 4595398 w 5187198"/>
                <a:gd name="connsiteY132" fmla="*/ 1930069 h 6239661"/>
                <a:gd name="connsiteX133" fmla="*/ 4563827 w 5187198"/>
                <a:gd name="connsiteY133" fmla="*/ 1870952 h 6239661"/>
                <a:gd name="connsiteX134" fmla="*/ 4531433 w 5187198"/>
                <a:gd name="connsiteY134" fmla="*/ 1812311 h 6239661"/>
                <a:gd name="connsiteX135" fmla="*/ 4523315 w 5187198"/>
                <a:gd name="connsiteY135" fmla="*/ 1797616 h 6239661"/>
                <a:gd name="connsiteX136" fmla="*/ 4514482 w 5187198"/>
                <a:gd name="connsiteY136" fmla="*/ 1783425 h 6239661"/>
                <a:gd name="connsiteX137" fmla="*/ 4496845 w 5187198"/>
                <a:gd name="connsiteY137" fmla="*/ 1754936 h 6239661"/>
                <a:gd name="connsiteX138" fmla="*/ 4461463 w 5187198"/>
                <a:gd name="connsiteY138" fmla="*/ 1697929 h 6239661"/>
                <a:gd name="connsiteX139" fmla="*/ 4452660 w 5187198"/>
                <a:gd name="connsiteY139" fmla="*/ 1683629 h 6239661"/>
                <a:gd name="connsiteX140" fmla="*/ 4443141 w 5187198"/>
                <a:gd name="connsiteY140" fmla="*/ 1669834 h 6239661"/>
                <a:gd name="connsiteX141" fmla="*/ 4424241 w 5187198"/>
                <a:gd name="connsiteY141" fmla="*/ 1642166 h 6239661"/>
                <a:gd name="connsiteX142" fmla="*/ 4346886 w 5187198"/>
                <a:gd name="connsiteY142" fmla="*/ 1532412 h 6239661"/>
                <a:gd name="connsiteX143" fmla="*/ 3985497 w 5187198"/>
                <a:gd name="connsiteY143" fmla="*/ 1134649 h 6239661"/>
                <a:gd name="connsiteX144" fmla="*/ 3545665 w 5187198"/>
                <a:gd name="connsiteY144" fmla="*/ 825877 h 6239661"/>
                <a:gd name="connsiteX145" fmla="*/ 3486190 w 5187198"/>
                <a:gd name="connsiteY145" fmla="*/ 794756 h 6239661"/>
                <a:gd name="connsiteX146" fmla="*/ 3426182 w 5187198"/>
                <a:gd name="connsiteY146" fmla="*/ 764765 h 6239661"/>
                <a:gd name="connsiteX147" fmla="*/ 3365044 w 5187198"/>
                <a:gd name="connsiteY147" fmla="*/ 737255 h 6239661"/>
                <a:gd name="connsiteX148" fmla="*/ 3334529 w 5187198"/>
                <a:gd name="connsiteY148" fmla="*/ 723514 h 6239661"/>
                <a:gd name="connsiteX149" fmla="*/ 3303733 w 5187198"/>
                <a:gd name="connsiteY149" fmla="*/ 710395 h 6239661"/>
                <a:gd name="connsiteX150" fmla="*/ 3179033 w 5187198"/>
                <a:gd name="connsiteY150" fmla="*/ 662259 h 6239661"/>
                <a:gd name="connsiteX151" fmla="*/ 3052408 w 5187198"/>
                <a:gd name="connsiteY151" fmla="*/ 620447 h 6239661"/>
                <a:gd name="connsiteX152" fmla="*/ 2924325 w 5187198"/>
                <a:gd name="connsiteY152" fmla="*/ 584505 h 6239661"/>
                <a:gd name="connsiteX153" fmla="*/ 2859667 w 5187198"/>
                <a:gd name="connsiteY153" fmla="*/ 569266 h 6239661"/>
                <a:gd name="connsiteX154" fmla="*/ 2795226 w 5187198"/>
                <a:gd name="connsiteY154" fmla="*/ 554085 h 6239661"/>
                <a:gd name="connsiteX155" fmla="*/ 2729702 w 5187198"/>
                <a:gd name="connsiteY155" fmla="*/ 540354 h 6239661"/>
                <a:gd name="connsiteX156" fmla="*/ 2663758 w 5187198"/>
                <a:gd name="connsiteY156" fmla="*/ 527322 h 6239661"/>
                <a:gd name="connsiteX157" fmla="*/ 2630927 w 5187198"/>
                <a:gd name="connsiteY157" fmla="*/ 520495 h 6239661"/>
                <a:gd name="connsiteX158" fmla="*/ 2597965 w 5187198"/>
                <a:gd name="connsiteY158" fmla="*/ 515024 h 6239661"/>
                <a:gd name="connsiteX159" fmla="*/ 2532205 w 5187198"/>
                <a:gd name="connsiteY159" fmla="*/ 503895 h 6239661"/>
                <a:gd name="connsiteX160" fmla="*/ 2010064 w 5187198"/>
                <a:gd name="connsiteY160" fmla="*/ 452552 h 6239661"/>
                <a:gd name="connsiteX161" fmla="*/ 1494552 w 5187198"/>
                <a:gd name="connsiteY161" fmla="*/ 485055 h 6239661"/>
                <a:gd name="connsiteX162" fmla="*/ 1366896 w 5187198"/>
                <a:gd name="connsiteY162" fmla="*/ 509389 h 6239661"/>
                <a:gd name="connsiteX163" fmla="*/ 1240175 w 5187198"/>
                <a:gd name="connsiteY163" fmla="*/ 541045 h 6239661"/>
                <a:gd name="connsiteX164" fmla="*/ 1177438 w 5187198"/>
                <a:gd name="connsiteY164" fmla="*/ 560170 h 6239661"/>
                <a:gd name="connsiteX165" fmla="*/ 1145987 w 5187198"/>
                <a:gd name="connsiteY165" fmla="*/ 569826 h 6239661"/>
                <a:gd name="connsiteX166" fmla="*/ 1130315 w 5187198"/>
                <a:gd name="connsiteY166" fmla="*/ 574669 h 6239661"/>
                <a:gd name="connsiteX167" fmla="*/ 1114873 w 5187198"/>
                <a:gd name="connsiteY167" fmla="*/ 580384 h 6239661"/>
                <a:gd name="connsiteX168" fmla="*/ 1052839 w 5187198"/>
                <a:gd name="connsiteY168" fmla="*/ 602943 h 6239661"/>
                <a:gd name="connsiteX169" fmla="*/ 991135 w 5187198"/>
                <a:gd name="connsiteY169" fmla="*/ 626866 h 6239661"/>
                <a:gd name="connsiteX170" fmla="*/ 930179 w 5187198"/>
                <a:gd name="connsiteY170" fmla="*/ 653191 h 6239661"/>
                <a:gd name="connsiteX171" fmla="*/ 869768 w 5187198"/>
                <a:gd name="connsiteY171" fmla="*/ 680937 h 6239661"/>
                <a:gd name="connsiteX172" fmla="*/ 810085 w 5187198"/>
                <a:gd name="connsiteY172" fmla="*/ 710734 h 6239661"/>
                <a:gd name="connsiteX173" fmla="*/ 751220 w 5187198"/>
                <a:gd name="connsiteY173" fmla="*/ 741794 h 6239661"/>
                <a:gd name="connsiteX174" fmla="*/ 532669 w 5187198"/>
                <a:gd name="connsiteY174" fmla="*/ 881688 h 6239661"/>
                <a:gd name="connsiteX175" fmla="*/ 354185 w 5187198"/>
                <a:gd name="connsiteY175" fmla="*/ 1050286 h 6239661"/>
                <a:gd name="connsiteX176" fmla="*/ 315980 w 5187198"/>
                <a:gd name="connsiteY176" fmla="*/ 1098125 h 6239661"/>
                <a:gd name="connsiteX177" fmla="*/ 280345 w 5187198"/>
                <a:gd name="connsiteY177" fmla="*/ 1149782 h 6239661"/>
                <a:gd name="connsiteX178" fmla="*/ 245890 w 5187198"/>
                <a:gd name="connsiteY178" fmla="*/ 1203959 h 6239661"/>
                <a:gd name="connsiteX179" fmla="*/ 212162 w 5187198"/>
                <a:gd name="connsiteY179" fmla="*/ 1260184 h 6239661"/>
                <a:gd name="connsiteX180" fmla="*/ 80716 w 5187198"/>
                <a:gd name="connsiteY180" fmla="*/ 1502476 h 6239661"/>
                <a:gd name="connsiteX181" fmla="*/ 0 w 5187198"/>
                <a:gd name="connsiteY181" fmla="*/ 1648841 h 6239661"/>
                <a:gd name="connsiteX182" fmla="*/ 0 w 5187198"/>
                <a:gd name="connsiteY182" fmla="*/ 954863 h 6239661"/>
                <a:gd name="connsiteX183" fmla="*/ 43491 w 5187198"/>
                <a:gd name="connsiteY183" fmla="*/ 895513 h 6239661"/>
                <a:gd name="connsiteX184" fmla="*/ 93923 w 5187198"/>
                <a:gd name="connsiteY184" fmla="*/ 834489 h 6239661"/>
                <a:gd name="connsiteX185" fmla="*/ 323465 w 5187198"/>
                <a:gd name="connsiteY185" fmla="*/ 617671 h 6239661"/>
                <a:gd name="connsiteX186" fmla="*/ 574777 w 5187198"/>
                <a:gd name="connsiteY186" fmla="*/ 446794 h 6239661"/>
                <a:gd name="connsiteX187" fmla="*/ 638943 w 5187198"/>
                <a:gd name="connsiteY187" fmla="*/ 408925 h 6239661"/>
                <a:gd name="connsiteX188" fmla="*/ 703505 w 5187198"/>
                <a:gd name="connsiteY188" fmla="*/ 371742 h 6239661"/>
                <a:gd name="connsiteX189" fmla="*/ 769262 w 5187198"/>
                <a:gd name="connsiteY189" fmla="*/ 336154 h 6239661"/>
                <a:gd name="connsiteX190" fmla="*/ 835552 w 5187198"/>
                <a:gd name="connsiteY190" fmla="*/ 301173 h 6239661"/>
                <a:gd name="connsiteX191" fmla="*/ 902979 w 5187198"/>
                <a:gd name="connsiteY191" fmla="*/ 268004 h 6239661"/>
                <a:gd name="connsiteX192" fmla="*/ 971127 w 5187198"/>
                <a:gd name="connsiteY192" fmla="*/ 235607 h 6239661"/>
                <a:gd name="connsiteX193" fmla="*/ 988238 w 5187198"/>
                <a:gd name="connsiteY193" fmla="*/ 227556 h 6239661"/>
                <a:gd name="connsiteX194" fmla="*/ 1005744 w 5187198"/>
                <a:gd name="connsiteY194" fmla="*/ 220191 h 6239661"/>
                <a:gd name="connsiteX195" fmla="*/ 1040729 w 5187198"/>
                <a:gd name="connsiteY195" fmla="*/ 205569 h 6239661"/>
                <a:gd name="connsiteX196" fmla="*/ 1110835 w 5187198"/>
                <a:gd name="connsiteY196" fmla="*/ 176248 h 6239661"/>
                <a:gd name="connsiteX197" fmla="*/ 1254256 w 5187198"/>
                <a:gd name="connsiteY197" fmla="*/ 123796 h 6239661"/>
                <a:gd name="connsiteX198" fmla="*/ 1401310 w 5187198"/>
                <a:gd name="connsiteY198" fmla="*/ 79852 h 6239661"/>
                <a:gd name="connsiteX199" fmla="*/ 2011811 w 5187198"/>
                <a:gd name="connsiteY199" fmla="*/ 4 h 62396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Lst>
              <a:rect l="l" t="t" r="r" b="b"/>
              <a:pathLst>
                <a:path w="5187198" h="6239661">
                  <a:moveTo>
                    <a:pt x="2011811" y="4"/>
                  </a:moveTo>
                  <a:cubicBezTo>
                    <a:pt x="2217306" y="120"/>
                    <a:pt x="2420903" y="25925"/>
                    <a:pt x="2617011" y="70590"/>
                  </a:cubicBezTo>
                  <a:lnTo>
                    <a:pt x="2690321" y="88146"/>
                  </a:lnTo>
                  <a:lnTo>
                    <a:pt x="2726863" y="97127"/>
                  </a:lnTo>
                  <a:lnTo>
                    <a:pt x="2762951" y="107375"/>
                  </a:lnTo>
                  <a:lnTo>
                    <a:pt x="2834843" y="128493"/>
                  </a:lnTo>
                  <a:cubicBezTo>
                    <a:pt x="2858788" y="135605"/>
                    <a:pt x="2882632" y="142226"/>
                    <a:pt x="2906574" y="151076"/>
                  </a:cubicBezTo>
                  <a:cubicBezTo>
                    <a:pt x="2954475" y="167852"/>
                    <a:pt x="3002363" y="183813"/>
                    <a:pt x="3049504" y="202124"/>
                  </a:cubicBezTo>
                  <a:lnTo>
                    <a:pt x="3189518" y="260159"/>
                  </a:lnTo>
                  <a:lnTo>
                    <a:pt x="3326048" y="325143"/>
                  </a:lnTo>
                  <a:cubicBezTo>
                    <a:pt x="3370687" y="348464"/>
                    <a:pt x="3414908" y="372485"/>
                    <a:pt x="3459166" y="395936"/>
                  </a:cubicBezTo>
                  <a:cubicBezTo>
                    <a:pt x="3502947" y="420302"/>
                    <a:pt x="3545491" y="447118"/>
                    <a:pt x="3588578" y="472343"/>
                  </a:cubicBezTo>
                  <a:cubicBezTo>
                    <a:pt x="3610346" y="484551"/>
                    <a:pt x="3630797" y="499072"/>
                    <a:pt x="3651864" y="512600"/>
                  </a:cubicBezTo>
                  <a:lnTo>
                    <a:pt x="3714514" y="553499"/>
                  </a:lnTo>
                  <a:cubicBezTo>
                    <a:pt x="3880005" y="664844"/>
                    <a:pt x="4036083" y="788388"/>
                    <a:pt x="4181221" y="922912"/>
                  </a:cubicBezTo>
                  <a:cubicBezTo>
                    <a:pt x="4326221" y="1057515"/>
                    <a:pt x="4461955" y="1202038"/>
                    <a:pt x="4582963" y="1358264"/>
                  </a:cubicBezTo>
                  <a:cubicBezTo>
                    <a:pt x="4614206" y="1396543"/>
                    <a:pt x="4642091" y="1437400"/>
                    <a:pt x="4670721" y="1477644"/>
                  </a:cubicBezTo>
                  <a:cubicBezTo>
                    <a:pt x="4700172" y="1517414"/>
                    <a:pt x="4725864" y="1559538"/>
                    <a:pt x="4752378" y="1601187"/>
                  </a:cubicBezTo>
                  <a:lnTo>
                    <a:pt x="4772168" y="1632456"/>
                  </a:lnTo>
                  <a:lnTo>
                    <a:pt x="4782117" y="1648104"/>
                  </a:lnTo>
                  <a:lnTo>
                    <a:pt x="4791381" y="1664150"/>
                  </a:lnTo>
                  <a:lnTo>
                    <a:pt x="4828190" y="1728379"/>
                  </a:lnTo>
                  <a:cubicBezTo>
                    <a:pt x="4840266" y="1749930"/>
                    <a:pt x="4853470" y="1770740"/>
                    <a:pt x="4864832" y="1792796"/>
                  </a:cubicBezTo>
                  <a:lnTo>
                    <a:pt x="4899201" y="1858342"/>
                  </a:lnTo>
                  <a:cubicBezTo>
                    <a:pt x="4910484" y="1880260"/>
                    <a:pt x="4922532" y="1901920"/>
                    <a:pt x="4933266" y="1924155"/>
                  </a:cubicBezTo>
                  <a:lnTo>
                    <a:pt x="4964403" y="1991384"/>
                  </a:lnTo>
                  <a:cubicBezTo>
                    <a:pt x="4974618" y="2013829"/>
                    <a:pt x="4985323" y="2036171"/>
                    <a:pt x="4995019" y="2058823"/>
                  </a:cubicBezTo>
                  <a:lnTo>
                    <a:pt x="5021999" y="2127723"/>
                  </a:lnTo>
                  <a:lnTo>
                    <a:pt x="5048321" y="2196908"/>
                  </a:lnTo>
                  <a:lnTo>
                    <a:pt x="5070546" y="2267547"/>
                  </a:lnTo>
                  <a:cubicBezTo>
                    <a:pt x="5078054" y="2291004"/>
                    <a:pt x="5085044" y="2314670"/>
                    <a:pt x="5092171" y="2338256"/>
                  </a:cubicBezTo>
                  <a:cubicBezTo>
                    <a:pt x="5098670" y="2362023"/>
                    <a:pt x="5104296" y="2386019"/>
                    <a:pt x="5110305" y="2409886"/>
                  </a:cubicBezTo>
                  <a:cubicBezTo>
                    <a:pt x="5158097" y="2600976"/>
                    <a:pt x="5182068" y="2797044"/>
                    <a:pt x="5186393" y="2992022"/>
                  </a:cubicBezTo>
                  <a:cubicBezTo>
                    <a:pt x="5191013" y="3187195"/>
                    <a:pt x="5175397" y="3380886"/>
                    <a:pt x="5149045" y="3571816"/>
                  </a:cubicBezTo>
                  <a:cubicBezTo>
                    <a:pt x="5141154" y="3619431"/>
                    <a:pt x="5133539" y="3666889"/>
                    <a:pt x="5126572" y="3714520"/>
                  </a:cubicBezTo>
                  <a:cubicBezTo>
                    <a:pt x="5117276" y="3761759"/>
                    <a:pt x="5107793" y="3808831"/>
                    <a:pt x="5099067" y="3856108"/>
                  </a:cubicBezTo>
                  <a:lnTo>
                    <a:pt x="5095699" y="3873868"/>
                  </a:lnTo>
                  <a:lnTo>
                    <a:pt x="5091573" y="3891426"/>
                  </a:lnTo>
                  <a:lnTo>
                    <a:pt x="5083324" y="3926541"/>
                  </a:lnTo>
                  <a:lnTo>
                    <a:pt x="5067256" y="3996889"/>
                  </a:lnTo>
                  <a:cubicBezTo>
                    <a:pt x="5064451" y="4008657"/>
                    <a:pt x="5062244" y="4020353"/>
                    <a:pt x="5059194" y="4032171"/>
                  </a:cubicBezTo>
                  <a:lnTo>
                    <a:pt x="5049522" y="4067833"/>
                  </a:lnTo>
                  <a:lnTo>
                    <a:pt x="5040067" y="4103553"/>
                  </a:lnTo>
                  <a:cubicBezTo>
                    <a:pt x="5036554" y="4115363"/>
                    <a:pt x="5032689" y="4127194"/>
                    <a:pt x="5028960" y="4138946"/>
                  </a:cubicBezTo>
                  <a:cubicBezTo>
                    <a:pt x="4999693" y="4233462"/>
                    <a:pt x="4962869" y="4326764"/>
                    <a:pt x="4917351" y="4417041"/>
                  </a:cubicBezTo>
                  <a:cubicBezTo>
                    <a:pt x="4871860" y="4507209"/>
                    <a:pt x="4817597" y="4594215"/>
                    <a:pt x="4756163" y="4676402"/>
                  </a:cubicBezTo>
                  <a:cubicBezTo>
                    <a:pt x="4632803" y="4840875"/>
                    <a:pt x="4480597" y="4982783"/>
                    <a:pt x="4322493" y="5105604"/>
                  </a:cubicBezTo>
                  <a:cubicBezTo>
                    <a:pt x="4163928" y="5228420"/>
                    <a:pt x="3999564" y="5332640"/>
                    <a:pt x="3840510" y="5429590"/>
                  </a:cubicBezTo>
                  <a:cubicBezTo>
                    <a:pt x="3760954" y="5478172"/>
                    <a:pt x="3682353" y="5524924"/>
                    <a:pt x="3606447" y="5572862"/>
                  </a:cubicBezTo>
                  <a:lnTo>
                    <a:pt x="3488814" y="5647178"/>
                  </a:lnTo>
                  <a:cubicBezTo>
                    <a:pt x="3448270" y="5672597"/>
                    <a:pt x="3407323" y="5697792"/>
                    <a:pt x="3365864" y="5722735"/>
                  </a:cubicBezTo>
                  <a:cubicBezTo>
                    <a:pt x="3200163" y="5822424"/>
                    <a:pt x="3026125" y="5917328"/>
                    <a:pt x="2839486" y="5999120"/>
                  </a:cubicBezTo>
                  <a:cubicBezTo>
                    <a:pt x="2653201" y="6080891"/>
                    <a:pt x="2453560" y="6149344"/>
                    <a:pt x="2242423" y="6192346"/>
                  </a:cubicBezTo>
                  <a:cubicBezTo>
                    <a:pt x="2031719" y="6235463"/>
                    <a:pt x="1808952" y="6251353"/>
                    <a:pt x="1589380" y="6230657"/>
                  </a:cubicBezTo>
                  <a:lnTo>
                    <a:pt x="1548244" y="6226706"/>
                  </a:lnTo>
                  <a:cubicBezTo>
                    <a:pt x="1534528" y="6225117"/>
                    <a:pt x="1520898" y="6223203"/>
                    <a:pt x="1507348" y="6221428"/>
                  </a:cubicBezTo>
                  <a:lnTo>
                    <a:pt x="1466401" y="6215904"/>
                  </a:lnTo>
                  <a:cubicBezTo>
                    <a:pt x="1452772" y="6213991"/>
                    <a:pt x="1439316" y="6211428"/>
                    <a:pt x="1425773" y="6209191"/>
                  </a:cubicBezTo>
                  <a:cubicBezTo>
                    <a:pt x="1398775" y="6204391"/>
                    <a:pt x="1371610" y="6199779"/>
                    <a:pt x="1344960" y="6193681"/>
                  </a:cubicBezTo>
                  <a:cubicBezTo>
                    <a:pt x="1318251" y="6187799"/>
                    <a:pt x="1291260" y="6182538"/>
                    <a:pt x="1265007" y="6175388"/>
                  </a:cubicBezTo>
                  <a:lnTo>
                    <a:pt x="1225415" y="6165243"/>
                  </a:lnTo>
                  <a:cubicBezTo>
                    <a:pt x="1212163" y="6161924"/>
                    <a:pt x="1198939" y="6158496"/>
                    <a:pt x="1186567" y="6154486"/>
                  </a:cubicBezTo>
                  <a:lnTo>
                    <a:pt x="1111158" y="6130918"/>
                  </a:lnTo>
                  <a:lnTo>
                    <a:pt x="1035915" y="6107163"/>
                  </a:lnTo>
                  <a:cubicBezTo>
                    <a:pt x="1010846" y="6099055"/>
                    <a:pt x="986357" y="6088784"/>
                    <a:pt x="961579" y="6079594"/>
                  </a:cubicBezTo>
                  <a:cubicBezTo>
                    <a:pt x="763709" y="6005594"/>
                    <a:pt x="572401" y="5909703"/>
                    <a:pt x="395297" y="5792812"/>
                  </a:cubicBezTo>
                  <a:lnTo>
                    <a:pt x="265239" y="5701511"/>
                  </a:lnTo>
                  <a:cubicBezTo>
                    <a:pt x="254227" y="5694155"/>
                    <a:pt x="244103" y="5685646"/>
                    <a:pt x="233756" y="5677542"/>
                  </a:cubicBezTo>
                  <a:lnTo>
                    <a:pt x="202800" y="5652902"/>
                  </a:lnTo>
                  <a:lnTo>
                    <a:pt x="140918" y="5603515"/>
                  </a:lnTo>
                  <a:cubicBezTo>
                    <a:pt x="130598" y="5595302"/>
                    <a:pt x="120280" y="5587089"/>
                    <a:pt x="110625" y="5578127"/>
                  </a:cubicBezTo>
                  <a:cubicBezTo>
                    <a:pt x="105647" y="5573779"/>
                    <a:pt x="100444" y="5569834"/>
                    <a:pt x="95631" y="5565299"/>
                  </a:cubicBezTo>
                  <a:cubicBezTo>
                    <a:pt x="90955" y="5560684"/>
                    <a:pt x="86505" y="5555666"/>
                    <a:pt x="81966" y="5550973"/>
                  </a:cubicBezTo>
                  <a:lnTo>
                    <a:pt x="27991" y="5493272"/>
                  </a:lnTo>
                  <a:cubicBezTo>
                    <a:pt x="19109" y="5483589"/>
                    <a:pt x="9758" y="5474359"/>
                    <a:pt x="1454" y="5464252"/>
                  </a:cubicBezTo>
                  <a:lnTo>
                    <a:pt x="0" y="5462518"/>
                  </a:lnTo>
                  <a:lnTo>
                    <a:pt x="0" y="4720187"/>
                  </a:lnTo>
                  <a:lnTo>
                    <a:pt x="109684" y="4836724"/>
                  </a:lnTo>
                  <a:cubicBezTo>
                    <a:pt x="173316" y="4897375"/>
                    <a:pt x="239447" y="4954160"/>
                    <a:pt x="306959" y="5007200"/>
                  </a:cubicBezTo>
                  <a:lnTo>
                    <a:pt x="358101" y="5046057"/>
                  </a:lnTo>
                  <a:lnTo>
                    <a:pt x="383328" y="5065684"/>
                  </a:lnTo>
                  <a:cubicBezTo>
                    <a:pt x="391637" y="5072316"/>
                    <a:pt x="400805" y="5077902"/>
                    <a:pt x="409503" y="5083942"/>
                  </a:cubicBezTo>
                  <a:lnTo>
                    <a:pt x="461889" y="5119888"/>
                  </a:lnTo>
                  <a:cubicBezTo>
                    <a:pt x="466184" y="5122893"/>
                    <a:pt x="470616" y="5125820"/>
                    <a:pt x="474883" y="5128933"/>
                  </a:cubicBezTo>
                  <a:cubicBezTo>
                    <a:pt x="478982" y="5132235"/>
                    <a:pt x="482476" y="5136069"/>
                    <a:pt x="486410" y="5139557"/>
                  </a:cubicBezTo>
                  <a:cubicBezTo>
                    <a:pt x="494140" y="5146613"/>
                    <a:pt x="502565" y="5152812"/>
                    <a:pt x="510852" y="5159089"/>
                  </a:cubicBezTo>
                  <a:lnTo>
                    <a:pt x="560653" y="5196893"/>
                  </a:lnTo>
                  <a:lnTo>
                    <a:pt x="585485" y="5215834"/>
                  </a:lnTo>
                  <a:cubicBezTo>
                    <a:pt x="593773" y="5222111"/>
                    <a:pt x="601864" y="5228685"/>
                    <a:pt x="610707" y="5234185"/>
                  </a:cubicBezTo>
                  <a:lnTo>
                    <a:pt x="714768" y="5303103"/>
                  </a:lnTo>
                  <a:cubicBezTo>
                    <a:pt x="856162" y="5390603"/>
                    <a:pt x="1008099" y="5459947"/>
                    <a:pt x="1166634" y="5513322"/>
                  </a:cubicBezTo>
                  <a:cubicBezTo>
                    <a:pt x="1186540" y="5519932"/>
                    <a:pt x="1205774" y="5527751"/>
                    <a:pt x="1225991" y="5533632"/>
                  </a:cubicBezTo>
                  <a:lnTo>
                    <a:pt x="1286680" y="5550705"/>
                  </a:lnTo>
                  <a:lnTo>
                    <a:pt x="1347310" y="5567995"/>
                  </a:lnTo>
                  <a:cubicBezTo>
                    <a:pt x="1357469" y="5571180"/>
                    <a:pt x="1367261" y="5573572"/>
                    <a:pt x="1377002" y="5575719"/>
                  </a:cubicBezTo>
                  <a:lnTo>
                    <a:pt x="1406328" y="5582649"/>
                  </a:lnTo>
                  <a:cubicBezTo>
                    <a:pt x="1425825" y="5587757"/>
                    <a:pt x="1445490" y="5590939"/>
                    <a:pt x="1465060" y="5594909"/>
                  </a:cubicBezTo>
                  <a:cubicBezTo>
                    <a:pt x="1484652" y="5599231"/>
                    <a:pt x="1504324" y="5601952"/>
                    <a:pt x="1523881" y="5605105"/>
                  </a:cubicBezTo>
                  <a:cubicBezTo>
                    <a:pt x="1533660" y="5606682"/>
                    <a:pt x="1543460" y="5608613"/>
                    <a:pt x="1553325" y="5609865"/>
                  </a:cubicBezTo>
                  <a:lnTo>
                    <a:pt x="1582813" y="5613593"/>
                  </a:lnTo>
                  <a:lnTo>
                    <a:pt x="1612301" y="5617321"/>
                  </a:lnTo>
                  <a:lnTo>
                    <a:pt x="1641863" y="5619910"/>
                  </a:lnTo>
                  <a:cubicBezTo>
                    <a:pt x="1799348" y="5633940"/>
                    <a:pt x="1957913" y="5625770"/>
                    <a:pt x="2117508" y="5595156"/>
                  </a:cubicBezTo>
                  <a:cubicBezTo>
                    <a:pt x="2277124" y="5564895"/>
                    <a:pt x="2437004" y="5512449"/>
                    <a:pt x="2597368" y="5447381"/>
                  </a:cubicBezTo>
                  <a:cubicBezTo>
                    <a:pt x="2757791" y="5382096"/>
                    <a:pt x="2918855" y="5304464"/>
                    <a:pt x="3082968" y="5223245"/>
                  </a:cubicBezTo>
                  <a:lnTo>
                    <a:pt x="3334855" y="5097383"/>
                  </a:lnTo>
                  <a:cubicBezTo>
                    <a:pt x="3423528" y="5054142"/>
                    <a:pt x="3511773" y="5013798"/>
                    <a:pt x="3599509" y="4976217"/>
                  </a:cubicBezTo>
                  <a:cubicBezTo>
                    <a:pt x="3774960" y="4900701"/>
                    <a:pt x="3948276" y="4837481"/>
                    <a:pt x="4112002" y="4766359"/>
                  </a:cubicBezTo>
                  <a:cubicBezTo>
                    <a:pt x="4193972" y="4730827"/>
                    <a:pt x="4273429" y="4692997"/>
                    <a:pt x="4348983" y="4649833"/>
                  </a:cubicBezTo>
                  <a:cubicBezTo>
                    <a:pt x="4424508" y="4606778"/>
                    <a:pt x="4496050" y="4558250"/>
                    <a:pt x="4560505" y="4501564"/>
                  </a:cubicBezTo>
                  <a:cubicBezTo>
                    <a:pt x="4625198" y="4445289"/>
                    <a:pt x="4682991" y="4381021"/>
                    <a:pt x="4731963" y="4309870"/>
                  </a:cubicBezTo>
                  <a:cubicBezTo>
                    <a:pt x="4781043" y="4238747"/>
                    <a:pt x="4821275" y="4160848"/>
                    <a:pt x="4852344" y="4078640"/>
                  </a:cubicBezTo>
                  <a:lnTo>
                    <a:pt x="4863972" y="4047790"/>
                  </a:lnTo>
                  <a:lnTo>
                    <a:pt x="4874144" y="4016320"/>
                  </a:lnTo>
                  <a:lnTo>
                    <a:pt x="4884127" y="3984682"/>
                  </a:lnTo>
                  <a:cubicBezTo>
                    <a:pt x="4887242" y="3973925"/>
                    <a:pt x="4889981" y="3962835"/>
                    <a:pt x="4892800" y="3951883"/>
                  </a:cubicBezTo>
                  <a:lnTo>
                    <a:pt x="4909526" y="3886001"/>
                  </a:lnTo>
                  <a:lnTo>
                    <a:pt x="4917687" y="3852948"/>
                  </a:lnTo>
                  <a:lnTo>
                    <a:pt x="4921768" y="3836422"/>
                  </a:lnTo>
                  <a:lnTo>
                    <a:pt x="4924845" y="3819742"/>
                  </a:lnTo>
                  <a:cubicBezTo>
                    <a:pt x="4933092" y="3775120"/>
                    <a:pt x="4941231" y="3730469"/>
                    <a:pt x="4948230" y="3685744"/>
                  </a:cubicBezTo>
                  <a:cubicBezTo>
                    <a:pt x="4953579" y="3640694"/>
                    <a:pt x="4958249" y="3595577"/>
                    <a:pt x="4962782" y="3550540"/>
                  </a:cubicBezTo>
                  <a:cubicBezTo>
                    <a:pt x="4976580" y="3369692"/>
                    <a:pt x="4965812" y="3187942"/>
                    <a:pt x="4939468" y="3010249"/>
                  </a:cubicBezTo>
                  <a:cubicBezTo>
                    <a:pt x="4912965" y="2832281"/>
                    <a:pt x="4870237" y="2658196"/>
                    <a:pt x="4816901" y="2488224"/>
                  </a:cubicBezTo>
                  <a:cubicBezTo>
                    <a:pt x="4810197" y="2466954"/>
                    <a:pt x="4803984" y="2445582"/>
                    <a:pt x="4797005" y="2424470"/>
                  </a:cubicBezTo>
                  <a:cubicBezTo>
                    <a:pt x="4789399" y="2403537"/>
                    <a:pt x="4781686" y="2382574"/>
                    <a:pt x="4774433" y="2361620"/>
                  </a:cubicBezTo>
                  <a:lnTo>
                    <a:pt x="4752459" y="2298700"/>
                  </a:lnTo>
                  <a:lnTo>
                    <a:pt x="4728083" y="2236526"/>
                  </a:lnTo>
                  <a:cubicBezTo>
                    <a:pt x="4719957" y="2215802"/>
                    <a:pt x="4712352" y="2194869"/>
                    <a:pt x="4704471" y="2174095"/>
                  </a:cubicBezTo>
                  <a:lnTo>
                    <a:pt x="4678399" y="2112626"/>
                  </a:lnTo>
                  <a:lnTo>
                    <a:pt x="4652601" y="2050999"/>
                  </a:lnTo>
                  <a:cubicBezTo>
                    <a:pt x="4643711" y="2030533"/>
                    <a:pt x="4633616" y="2010672"/>
                    <a:pt x="4624205" y="1990415"/>
                  </a:cubicBezTo>
                  <a:lnTo>
                    <a:pt x="4595398" y="1930069"/>
                  </a:lnTo>
                  <a:cubicBezTo>
                    <a:pt x="4585714" y="1909969"/>
                    <a:pt x="4574413" y="1890713"/>
                    <a:pt x="4563827" y="1870952"/>
                  </a:cubicBezTo>
                  <a:lnTo>
                    <a:pt x="4531433" y="1812311"/>
                  </a:lnTo>
                  <a:lnTo>
                    <a:pt x="4523315" y="1797616"/>
                  </a:lnTo>
                  <a:lnTo>
                    <a:pt x="4514482" y="1783425"/>
                  </a:lnTo>
                  <a:lnTo>
                    <a:pt x="4496845" y="1754936"/>
                  </a:lnTo>
                  <a:lnTo>
                    <a:pt x="4461463" y="1697929"/>
                  </a:lnTo>
                  <a:lnTo>
                    <a:pt x="4452660" y="1683629"/>
                  </a:lnTo>
                  <a:lnTo>
                    <a:pt x="4443141" y="1669834"/>
                  </a:lnTo>
                  <a:lnTo>
                    <a:pt x="4424241" y="1642166"/>
                  </a:lnTo>
                  <a:cubicBezTo>
                    <a:pt x="4399005" y="1605265"/>
                    <a:pt x="4374512" y="1567751"/>
                    <a:pt x="4346886" y="1532412"/>
                  </a:cubicBezTo>
                  <a:cubicBezTo>
                    <a:pt x="4240477" y="1388328"/>
                    <a:pt x="4120362" y="1253437"/>
                    <a:pt x="3985497" y="1134649"/>
                  </a:cubicBezTo>
                  <a:cubicBezTo>
                    <a:pt x="3850799" y="1015675"/>
                    <a:pt x="3702920" y="911715"/>
                    <a:pt x="3545665" y="825877"/>
                  </a:cubicBezTo>
                  <a:lnTo>
                    <a:pt x="3486190" y="794756"/>
                  </a:lnTo>
                  <a:cubicBezTo>
                    <a:pt x="3466181" y="784640"/>
                    <a:pt x="3446893" y="773560"/>
                    <a:pt x="3426182" y="764765"/>
                  </a:cubicBezTo>
                  <a:lnTo>
                    <a:pt x="3365044" y="737255"/>
                  </a:lnTo>
                  <a:lnTo>
                    <a:pt x="3334529" y="723514"/>
                  </a:lnTo>
                  <a:cubicBezTo>
                    <a:pt x="3324394" y="718943"/>
                    <a:pt x="3314287" y="714265"/>
                    <a:pt x="3303733" y="710395"/>
                  </a:cubicBezTo>
                  <a:cubicBezTo>
                    <a:pt x="3262013" y="694346"/>
                    <a:pt x="3220711" y="677599"/>
                    <a:pt x="3179033" y="662259"/>
                  </a:cubicBezTo>
                  <a:lnTo>
                    <a:pt x="3052408" y="620447"/>
                  </a:lnTo>
                  <a:lnTo>
                    <a:pt x="2924325" y="584505"/>
                  </a:lnTo>
                  <a:cubicBezTo>
                    <a:pt x="2903106" y="578471"/>
                    <a:pt x="2881119" y="574434"/>
                    <a:pt x="2859667" y="569266"/>
                  </a:cubicBezTo>
                  <a:lnTo>
                    <a:pt x="2795226" y="554085"/>
                  </a:lnTo>
                  <a:cubicBezTo>
                    <a:pt x="2774078" y="548652"/>
                    <a:pt x="2751709" y="544744"/>
                    <a:pt x="2729702" y="540354"/>
                  </a:cubicBezTo>
                  <a:lnTo>
                    <a:pt x="2663758" y="527322"/>
                  </a:lnTo>
                  <a:lnTo>
                    <a:pt x="2630927" y="520495"/>
                  </a:lnTo>
                  <a:lnTo>
                    <a:pt x="2597965" y="515024"/>
                  </a:lnTo>
                  <a:cubicBezTo>
                    <a:pt x="2575970" y="511449"/>
                    <a:pt x="2554112" y="507795"/>
                    <a:pt x="2532205" y="503895"/>
                  </a:cubicBezTo>
                  <a:cubicBezTo>
                    <a:pt x="2357016" y="475037"/>
                    <a:pt x="2182954" y="456682"/>
                    <a:pt x="2010064" y="452552"/>
                  </a:cubicBezTo>
                  <a:cubicBezTo>
                    <a:pt x="1837255" y="448558"/>
                    <a:pt x="1665388" y="457916"/>
                    <a:pt x="1494552" y="485055"/>
                  </a:cubicBezTo>
                  <a:cubicBezTo>
                    <a:pt x="1452133" y="492816"/>
                    <a:pt x="1409569" y="501117"/>
                    <a:pt x="1366896" y="509389"/>
                  </a:cubicBezTo>
                  <a:cubicBezTo>
                    <a:pt x="1324862" y="520035"/>
                    <a:pt x="1282333" y="529505"/>
                    <a:pt x="1240175" y="541045"/>
                  </a:cubicBezTo>
                  <a:lnTo>
                    <a:pt x="1177438" y="560170"/>
                  </a:lnTo>
                  <a:lnTo>
                    <a:pt x="1145987" y="569826"/>
                  </a:lnTo>
                  <a:lnTo>
                    <a:pt x="1130315" y="574669"/>
                  </a:lnTo>
                  <a:lnTo>
                    <a:pt x="1114873" y="580384"/>
                  </a:lnTo>
                  <a:lnTo>
                    <a:pt x="1052839" y="602943"/>
                  </a:lnTo>
                  <a:cubicBezTo>
                    <a:pt x="1032151" y="610499"/>
                    <a:pt x="1011255" y="617535"/>
                    <a:pt x="991135" y="626866"/>
                  </a:cubicBezTo>
                  <a:lnTo>
                    <a:pt x="930179" y="653191"/>
                  </a:lnTo>
                  <a:cubicBezTo>
                    <a:pt x="909850" y="662002"/>
                    <a:pt x="889443" y="670676"/>
                    <a:pt x="869768" y="680937"/>
                  </a:cubicBezTo>
                  <a:lnTo>
                    <a:pt x="810085" y="710734"/>
                  </a:lnTo>
                  <a:cubicBezTo>
                    <a:pt x="790331" y="720859"/>
                    <a:pt x="770124" y="730514"/>
                    <a:pt x="751220" y="741794"/>
                  </a:cubicBezTo>
                  <a:cubicBezTo>
                    <a:pt x="673929" y="784955"/>
                    <a:pt x="598827" y="830326"/>
                    <a:pt x="532669" y="881688"/>
                  </a:cubicBezTo>
                  <a:cubicBezTo>
                    <a:pt x="464226" y="931625"/>
                    <a:pt x="406969" y="988270"/>
                    <a:pt x="354185" y="1050286"/>
                  </a:cubicBezTo>
                  <a:lnTo>
                    <a:pt x="315980" y="1098125"/>
                  </a:lnTo>
                  <a:lnTo>
                    <a:pt x="280345" y="1149782"/>
                  </a:lnTo>
                  <a:cubicBezTo>
                    <a:pt x="268144" y="1166335"/>
                    <a:pt x="257438" y="1185955"/>
                    <a:pt x="245890" y="1203959"/>
                  </a:cubicBezTo>
                  <a:cubicBezTo>
                    <a:pt x="234552" y="1222481"/>
                    <a:pt x="223171" y="1240298"/>
                    <a:pt x="212162" y="1260184"/>
                  </a:cubicBezTo>
                  <a:cubicBezTo>
                    <a:pt x="168299" y="1337574"/>
                    <a:pt x="125055" y="1419360"/>
                    <a:pt x="80716" y="1502476"/>
                  </a:cubicBezTo>
                  <a:lnTo>
                    <a:pt x="0" y="1648841"/>
                  </a:lnTo>
                  <a:lnTo>
                    <a:pt x="0" y="954863"/>
                  </a:lnTo>
                  <a:lnTo>
                    <a:pt x="43491" y="895513"/>
                  </a:lnTo>
                  <a:cubicBezTo>
                    <a:pt x="59888" y="874984"/>
                    <a:pt x="77014" y="854766"/>
                    <a:pt x="93923" y="834489"/>
                  </a:cubicBezTo>
                  <a:cubicBezTo>
                    <a:pt x="163245" y="754880"/>
                    <a:pt x="240806" y="679565"/>
                    <a:pt x="323465" y="617671"/>
                  </a:cubicBezTo>
                  <a:cubicBezTo>
                    <a:pt x="405002" y="553042"/>
                    <a:pt x="490132" y="499230"/>
                    <a:pt x="574777" y="446794"/>
                  </a:cubicBezTo>
                  <a:cubicBezTo>
                    <a:pt x="595733" y="433050"/>
                    <a:pt x="617442" y="421248"/>
                    <a:pt x="638943" y="408925"/>
                  </a:cubicBezTo>
                  <a:lnTo>
                    <a:pt x="703505" y="371742"/>
                  </a:lnTo>
                  <a:cubicBezTo>
                    <a:pt x="724798" y="358900"/>
                    <a:pt x="747120" y="347842"/>
                    <a:pt x="769262" y="336154"/>
                  </a:cubicBezTo>
                  <a:lnTo>
                    <a:pt x="835552" y="301173"/>
                  </a:lnTo>
                  <a:cubicBezTo>
                    <a:pt x="857427" y="289183"/>
                    <a:pt x="880470" y="278896"/>
                    <a:pt x="902979" y="268004"/>
                  </a:cubicBezTo>
                  <a:lnTo>
                    <a:pt x="971127" y="235607"/>
                  </a:lnTo>
                  <a:lnTo>
                    <a:pt x="988238" y="227556"/>
                  </a:lnTo>
                  <a:lnTo>
                    <a:pt x="1005744" y="220191"/>
                  </a:lnTo>
                  <a:lnTo>
                    <a:pt x="1040729" y="205569"/>
                  </a:lnTo>
                  <a:lnTo>
                    <a:pt x="1110835" y="176248"/>
                  </a:lnTo>
                  <a:cubicBezTo>
                    <a:pt x="1157999" y="157703"/>
                    <a:pt x="1206322" y="141323"/>
                    <a:pt x="1254256" y="123796"/>
                  </a:cubicBezTo>
                  <a:cubicBezTo>
                    <a:pt x="1302938" y="108671"/>
                    <a:pt x="1352074" y="94017"/>
                    <a:pt x="1401310" y="79852"/>
                  </a:cubicBezTo>
                  <a:cubicBezTo>
                    <a:pt x="1599497" y="26774"/>
                    <a:pt x="1806373" y="-329"/>
                    <a:pt x="2011811" y="4"/>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5" name="Freeform: Shape 14">
              <a:extLst>
                <a:ext uri="{FF2B5EF4-FFF2-40B4-BE49-F238E27FC236}">
                  <a16:creationId xmlns:a16="http://schemas.microsoft.com/office/drawing/2014/main" id="{06AC5DCC-C3CC-4FD5-AD4E-13A1BE5F7F6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0" y="297400"/>
              <a:ext cx="5215811" cy="6107388"/>
            </a:xfrm>
            <a:custGeom>
              <a:avLst/>
              <a:gdLst>
                <a:gd name="connsiteX0" fmla="*/ 1869139 w 5215811"/>
                <a:gd name="connsiteY0" fmla="*/ 9 h 6107388"/>
                <a:gd name="connsiteX1" fmla="*/ 2791149 w 5215811"/>
                <a:gd name="connsiteY1" fmla="*/ 130229 h 6107388"/>
                <a:gd name="connsiteX2" fmla="*/ 4760307 w 5215811"/>
                <a:gd name="connsiteY2" fmla="*/ 1608408 h 6107388"/>
                <a:gd name="connsiteX3" fmla="*/ 5108574 w 5215811"/>
                <a:gd name="connsiteY3" fmla="*/ 4050383 h 6107388"/>
                <a:gd name="connsiteX4" fmla="*/ 3434916 w 5215811"/>
                <a:gd name="connsiteY4" fmla="*/ 5503134 h 6107388"/>
                <a:gd name="connsiteX5" fmla="*/ 1137841 w 5215811"/>
                <a:gd name="connsiteY5" fmla="*/ 6033968 h 6107388"/>
                <a:gd name="connsiteX6" fmla="*/ 217555 w 5215811"/>
                <a:gd name="connsiteY6" fmla="*/ 5598945 h 6107388"/>
                <a:gd name="connsiteX7" fmla="*/ 0 w 5215811"/>
                <a:gd name="connsiteY7" fmla="*/ 5419622 h 6107388"/>
                <a:gd name="connsiteX8" fmla="*/ 0 w 5215811"/>
                <a:gd name="connsiteY8" fmla="*/ 4571683 h 6107388"/>
                <a:gd name="connsiteX9" fmla="*/ 18056 w 5215811"/>
                <a:gd name="connsiteY9" fmla="*/ 4599282 h 6107388"/>
                <a:gd name="connsiteX10" fmla="*/ 358324 w 5215811"/>
                <a:gd name="connsiteY10" fmla="*/ 4988154 h 6107388"/>
                <a:gd name="connsiteX11" fmla="*/ 1282741 w 5215811"/>
                <a:gd name="connsiteY11" fmla="*/ 5493193 h 6107388"/>
                <a:gd name="connsiteX12" fmla="*/ 2172794 w 5215811"/>
                <a:gd name="connsiteY12" fmla="*/ 5470630 h 6107388"/>
                <a:gd name="connsiteX13" fmla="*/ 3146893 w 5215811"/>
                <a:gd name="connsiteY13" fmla="*/ 5016296 h 6107388"/>
                <a:gd name="connsiteX14" fmla="*/ 3574114 w 5215811"/>
                <a:gd name="connsiteY14" fmla="*/ 4791124 h 6107388"/>
                <a:gd name="connsiteX15" fmla="*/ 4244948 w 5215811"/>
                <a:gd name="connsiteY15" fmla="*/ 4392664 h 6107388"/>
                <a:gd name="connsiteX16" fmla="*/ 4556385 w 5215811"/>
                <a:gd name="connsiteY16" fmla="*/ 3902656 h 6107388"/>
                <a:gd name="connsiteX17" fmla="*/ 4616354 w 5215811"/>
                <a:gd name="connsiteY17" fmla="*/ 2851680 h 6107388"/>
                <a:gd name="connsiteX18" fmla="*/ 4269266 w 5215811"/>
                <a:gd name="connsiteY18" fmla="*/ 1889625 h 6107388"/>
                <a:gd name="connsiteX19" fmla="*/ 2645976 w 5215811"/>
                <a:gd name="connsiteY19" fmla="*/ 671162 h 6107388"/>
                <a:gd name="connsiteX20" fmla="*/ 1648930 w 5215811"/>
                <a:gd name="connsiteY20" fmla="*/ 573017 h 6107388"/>
                <a:gd name="connsiteX21" fmla="*/ 771768 w 5215811"/>
                <a:gd name="connsiteY21" fmla="*/ 865882 h 6107388"/>
                <a:gd name="connsiteX22" fmla="*/ 433617 w 5215811"/>
                <a:gd name="connsiteY22" fmla="*/ 1119441 h 6107388"/>
                <a:gd name="connsiteX23" fmla="*/ 200571 w 5215811"/>
                <a:gd name="connsiteY23" fmla="*/ 1486480 h 6107388"/>
                <a:gd name="connsiteX24" fmla="*/ 47077 w 5215811"/>
                <a:gd name="connsiteY24" fmla="*/ 1753604 h 6107388"/>
                <a:gd name="connsiteX25" fmla="*/ 0 w 5215811"/>
                <a:gd name="connsiteY25" fmla="*/ 1831655 h 6107388"/>
                <a:gd name="connsiteX26" fmla="*/ 0 w 5215811"/>
                <a:gd name="connsiteY26" fmla="*/ 751112 h 6107388"/>
                <a:gd name="connsiteX27" fmla="*/ 6994 w 5215811"/>
                <a:gd name="connsiteY27" fmla="*/ 742614 h 6107388"/>
                <a:gd name="connsiteX28" fmla="*/ 484047 w 5215811"/>
                <a:gd name="connsiteY28" fmla="*/ 378777 h 6107388"/>
                <a:gd name="connsiteX29" fmla="*/ 1869139 w 5215811"/>
                <a:gd name="connsiteY29" fmla="*/ 9 h 61073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215811" h="6107388">
                  <a:moveTo>
                    <a:pt x="1869139" y="9"/>
                  </a:moveTo>
                  <a:cubicBezTo>
                    <a:pt x="2160924" y="-706"/>
                    <a:pt x="2465752" y="43039"/>
                    <a:pt x="2791149" y="130229"/>
                  </a:cubicBezTo>
                  <a:cubicBezTo>
                    <a:pt x="3651198" y="360678"/>
                    <a:pt x="4339884" y="907924"/>
                    <a:pt x="4760307" y="1608408"/>
                  </a:cubicBezTo>
                  <a:cubicBezTo>
                    <a:pt x="5188180" y="2321320"/>
                    <a:pt x="5338357" y="3192822"/>
                    <a:pt x="5108574" y="4050383"/>
                  </a:cubicBezTo>
                  <a:cubicBezTo>
                    <a:pt x="4880820" y="4900373"/>
                    <a:pt x="4152841" y="5098512"/>
                    <a:pt x="3434916" y="5503134"/>
                  </a:cubicBezTo>
                  <a:cubicBezTo>
                    <a:pt x="2717099" y="5907783"/>
                    <a:pt x="2005568" y="6266474"/>
                    <a:pt x="1137841" y="6033968"/>
                  </a:cubicBezTo>
                  <a:cubicBezTo>
                    <a:pt x="783079" y="5938910"/>
                    <a:pt x="479573" y="5790114"/>
                    <a:pt x="217555" y="5598945"/>
                  </a:cubicBezTo>
                  <a:lnTo>
                    <a:pt x="0" y="5419622"/>
                  </a:lnTo>
                  <a:lnTo>
                    <a:pt x="0" y="4571683"/>
                  </a:lnTo>
                  <a:lnTo>
                    <a:pt x="18056" y="4599282"/>
                  </a:lnTo>
                  <a:cubicBezTo>
                    <a:pt x="124071" y="4746782"/>
                    <a:pt x="237002" y="4875718"/>
                    <a:pt x="358324" y="4988154"/>
                  </a:cubicBezTo>
                  <a:cubicBezTo>
                    <a:pt x="621323" y="5231809"/>
                    <a:pt x="923667" y="5396979"/>
                    <a:pt x="1282741" y="5493193"/>
                  </a:cubicBezTo>
                  <a:cubicBezTo>
                    <a:pt x="1573894" y="5571207"/>
                    <a:pt x="1856732" y="5563878"/>
                    <a:pt x="2172794" y="5470630"/>
                  </a:cubicBezTo>
                  <a:cubicBezTo>
                    <a:pt x="2498985" y="5374183"/>
                    <a:pt x="2832844" y="5193315"/>
                    <a:pt x="3146893" y="5016296"/>
                  </a:cubicBezTo>
                  <a:cubicBezTo>
                    <a:pt x="3293538" y="4933641"/>
                    <a:pt x="3436182" y="4861160"/>
                    <a:pt x="3574114" y="4791124"/>
                  </a:cubicBezTo>
                  <a:cubicBezTo>
                    <a:pt x="3841238" y="4655550"/>
                    <a:pt x="4071901" y="4538375"/>
                    <a:pt x="4244948" y="4392664"/>
                  </a:cubicBezTo>
                  <a:cubicBezTo>
                    <a:pt x="4405844" y="4257259"/>
                    <a:pt x="4501845" y="4106204"/>
                    <a:pt x="4556385" y="3902656"/>
                  </a:cubicBezTo>
                  <a:cubicBezTo>
                    <a:pt x="4649063" y="3556776"/>
                    <a:pt x="4669271" y="3203187"/>
                    <a:pt x="4616354" y="2851680"/>
                  </a:cubicBezTo>
                  <a:cubicBezTo>
                    <a:pt x="4565198" y="2511774"/>
                    <a:pt x="4448474" y="2188147"/>
                    <a:pt x="4269266" y="1889625"/>
                  </a:cubicBezTo>
                  <a:cubicBezTo>
                    <a:pt x="3907781" y="1287586"/>
                    <a:pt x="3331245" y="854780"/>
                    <a:pt x="2645976" y="671162"/>
                  </a:cubicBezTo>
                  <a:cubicBezTo>
                    <a:pt x="2278249" y="572630"/>
                    <a:pt x="1952074" y="540526"/>
                    <a:pt x="1648930" y="573017"/>
                  </a:cubicBezTo>
                  <a:cubicBezTo>
                    <a:pt x="1351746" y="604901"/>
                    <a:pt x="1064785" y="700731"/>
                    <a:pt x="771768" y="865882"/>
                  </a:cubicBezTo>
                  <a:cubicBezTo>
                    <a:pt x="568061" y="980657"/>
                    <a:pt x="486465" y="1058486"/>
                    <a:pt x="433617" y="1119441"/>
                  </a:cubicBezTo>
                  <a:cubicBezTo>
                    <a:pt x="358307" y="1206256"/>
                    <a:pt x="292149" y="1323808"/>
                    <a:pt x="200571" y="1486480"/>
                  </a:cubicBezTo>
                  <a:cubicBezTo>
                    <a:pt x="156644" y="1564432"/>
                    <a:pt x="106654" y="1653214"/>
                    <a:pt x="47077" y="1753604"/>
                  </a:cubicBezTo>
                  <a:lnTo>
                    <a:pt x="0" y="1831655"/>
                  </a:lnTo>
                  <a:lnTo>
                    <a:pt x="0" y="751112"/>
                  </a:lnTo>
                  <a:lnTo>
                    <a:pt x="6994" y="742614"/>
                  </a:lnTo>
                  <a:cubicBezTo>
                    <a:pt x="117721" y="617683"/>
                    <a:pt x="259696" y="505222"/>
                    <a:pt x="484047" y="378777"/>
                  </a:cubicBezTo>
                  <a:cubicBezTo>
                    <a:pt x="932751" y="125890"/>
                    <a:pt x="1382831" y="1200"/>
                    <a:pt x="1869139" y="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6" name="Freeform: Shape 15">
              <a:extLst>
                <a:ext uri="{FF2B5EF4-FFF2-40B4-BE49-F238E27FC236}">
                  <a16:creationId xmlns:a16="http://schemas.microsoft.com/office/drawing/2014/main" id="{4BBCC2F4-EFA7-4AF4-B538-AC4022D90F4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319367"/>
              <a:ext cx="5217956" cy="6100079"/>
            </a:xfrm>
            <a:custGeom>
              <a:avLst/>
              <a:gdLst>
                <a:gd name="connsiteX0" fmla="*/ 1951393 w 5217956"/>
                <a:gd name="connsiteY0" fmla="*/ 82 h 6100079"/>
                <a:gd name="connsiteX1" fmla="*/ 2855177 w 5217956"/>
                <a:gd name="connsiteY1" fmla="*/ 125419 h 6100079"/>
                <a:gd name="connsiteX2" fmla="*/ 4779341 w 5217956"/>
                <a:gd name="connsiteY2" fmla="*/ 1591542 h 6100079"/>
                <a:gd name="connsiteX3" fmla="*/ 5108573 w 5217956"/>
                <a:gd name="connsiteY3" fmla="*/ 4028416 h 6100079"/>
                <a:gd name="connsiteX4" fmla="*/ 3459358 w 5217956"/>
                <a:gd name="connsiteY4" fmla="*/ 5487716 h 6100079"/>
                <a:gd name="connsiteX5" fmla="*/ 1203274 w 5217956"/>
                <a:gd name="connsiteY5" fmla="*/ 6029534 h 6100079"/>
                <a:gd name="connsiteX6" fmla="*/ 59920 w 5217956"/>
                <a:gd name="connsiteY6" fmla="*/ 5396467 h 6100079"/>
                <a:gd name="connsiteX7" fmla="*/ 0 w 5217956"/>
                <a:gd name="connsiteY7" fmla="*/ 5333382 h 6100079"/>
                <a:gd name="connsiteX8" fmla="*/ 0 w 5217956"/>
                <a:gd name="connsiteY8" fmla="*/ 4205833 h 6100079"/>
                <a:gd name="connsiteX9" fmla="*/ 58036 w 5217956"/>
                <a:gd name="connsiteY9" fmla="*/ 4310048 h 6100079"/>
                <a:gd name="connsiteX10" fmla="*/ 520779 w 5217956"/>
                <a:gd name="connsiteY10" fmla="*/ 4907591 h 6100079"/>
                <a:gd name="connsiteX11" fmla="*/ 1377154 w 5217956"/>
                <a:gd name="connsiteY11" fmla="*/ 5380604 h 6100079"/>
                <a:gd name="connsiteX12" fmla="*/ 3123340 w 5217956"/>
                <a:gd name="connsiteY12" fmla="*/ 4905715 h 6100079"/>
                <a:gd name="connsiteX13" fmla="*/ 3547863 w 5217956"/>
                <a:gd name="connsiteY13" fmla="*/ 4676342 h 6100079"/>
                <a:gd name="connsiteX14" fmla="*/ 4186753 w 5217956"/>
                <a:gd name="connsiteY14" fmla="*/ 4289376 h 6100079"/>
                <a:gd name="connsiteX15" fmla="*/ 4459565 w 5217956"/>
                <a:gd name="connsiteY15" fmla="*/ 3854399 h 6100079"/>
                <a:gd name="connsiteX16" fmla="*/ 4521015 w 5217956"/>
                <a:gd name="connsiteY16" fmla="*/ 2849377 h 6100079"/>
                <a:gd name="connsiteX17" fmla="*/ 4199723 w 5217956"/>
                <a:gd name="connsiteY17" fmla="*/ 1931213 h 6100079"/>
                <a:gd name="connsiteX18" fmla="*/ 2681217 w 5217956"/>
                <a:gd name="connsiteY18" fmla="*/ 774211 h 6100079"/>
                <a:gd name="connsiteX19" fmla="*/ 926547 w 5217956"/>
                <a:gd name="connsiteY19" fmla="*/ 967112 h 6100079"/>
                <a:gd name="connsiteX20" fmla="*/ 622677 w 5217956"/>
                <a:gd name="connsiteY20" fmla="*/ 1197863 h 6100079"/>
                <a:gd name="connsiteX21" fmla="*/ 404892 w 5217956"/>
                <a:gd name="connsiteY21" fmla="*/ 1547314 h 6100079"/>
                <a:gd name="connsiteX22" fmla="*/ 40135 w 5217956"/>
                <a:gd name="connsiteY22" fmla="*/ 2159090 h 6100079"/>
                <a:gd name="connsiteX23" fmla="*/ 0 w 5217956"/>
                <a:gd name="connsiteY23" fmla="*/ 2219367 h 6100079"/>
                <a:gd name="connsiteX24" fmla="*/ 0 w 5217956"/>
                <a:gd name="connsiteY24" fmla="*/ 915659 h 6100079"/>
                <a:gd name="connsiteX25" fmla="*/ 58609 w 5217956"/>
                <a:gd name="connsiteY25" fmla="*/ 828051 h 6100079"/>
                <a:gd name="connsiteX26" fmla="*/ 590688 w 5217956"/>
                <a:gd name="connsiteY26" fmla="*/ 385385 h 6100079"/>
                <a:gd name="connsiteX27" fmla="*/ 1951393 w 5217956"/>
                <a:gd name="connsiteY27" fmla="*/ 82 h 61000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5217956" h="6100079">
                  <a:moveTo>
                    <a:pt x="1951393" y="82"/>
                  </a:moveTo>
                  <a:cubicBezTo>
                    <a:pt x="2237631" y="-2119"/>
                    <a:pt x="2536431" y="40011"/>
                    <a:pt x="2855177" y="125419"/>
                  </a:cubicBezTo>
                  <a:cubicBezTo>
                    <a:pt x="3697704" y="351173"/>
                    <a:pt x="4370490" y="894159"/>
                    <a:pt x="4779341" y="1591542"/>
                  </a:cubicBezTo>
                  <a:cubicBezTo>
                    <a:pt x="5195534" y="2301324"/>
                    <a:pt x="5338356" y="3170855"/>
                    <a:pt x="5108573" y="4028416"/>
                  </a:cubicBezTo>
                  <a:cubicBezTo>
                    <a:pt x="4880819" y="4878406"/>
                    <a:pt x="4165603" y="5079965"/>
                    <a:pt x="3459358" y="5487716"/>
                  </a:cubicBezTo>
                  <a:cubicBezTo>
                    <a:pt x="2753114" y="5895466"/>
                    <a:pt x="2053264" y="6257288"/>
                    <a:pt x="1203274" y="6029534"/>
                  </a:cubicBezTo>
                  <a:cubicBezTo>
                    <a:pt x="739884" y="5905369"/>
                    <a:pt x="366399" y="5685345"/>
                    <a:pt x="59920" y="5396467"/>
                  </a:cubicBezTo>
                  <a:lnTo>
                    <a:pt x="0" y="5333382"/>
                  </a:lnTo>
                  <a:lnTo>
                    <a:pt x="0" y="4205833"/>
                  </a:lnTo>
                  <a:lnTo>
                    <a:pt x="58036" y="4310048"/>
                  </a:lnTo>
                  <a:cubicBezTo>
                    <a:pt x="197935" y="4550245"/>
                    <a:pt x="350594" y="4747142"/>
                    <a:pt x="520779" y="4907591"/>
                  </a:cubicBezTo>
                  <a:cubicBezTo>
                    <a:pt x="763600" y="5136565"/>
                    <a:pt x="1043821" y="5291288"/>
                    <a:pt x="1377154" y="5380604"/>
                  </a:cubicBezTo>
                  <a:cubicBezTo>
                    <a:pt x="1963029" y="5537589"/>
                    <a:pt x="2470519" y="5282804"/>
                    <a:pt x="3123340" y="4905715"/>
                  </a:cubicBezTo>
                  <a:cubicBezTo>
                    <a:pt x="3269800" y="4821157"/>
                    <a:pt x="3411134" y="4747512"/>
                    <a:pt x="3547863" y="4676342"/>
                  </a:cubicBezTo>
                  <a:cubicBezTo>
                    <a:pt x="3804497" y="4542710"/>
                    <a:pt x="4026085" y="4427393"/>
                    <a:pt x="4186753" y="4289376"/>
                  </a:cubicBezTo>
                  <a:cubicBezTo>
                    <a:pt x="4329009" y="4167293"/>
                    <a:pt x="4410589" y="4037181"/>
                    <a:pt x="4459565" y="3854399"/>
                  </a:cubicBezTo>
                  <a:cubicBezTo>
                    <a:pt x="4548302" y="3523229"/>
                    <a:pt x="4568981" y="3185183"/>
                    <a:pt x="4521015" y="2849377"/>
                  </a:cubicBezTo>
                  <a:cubicBezTo>
                    <a:pt x="4474709" y="2524680"/>
                    <a:pt x="4366564" y="2215756"/>
                    <a:pt x="4199723" y="1931213"/>
                  </a:cubicBezTo>
                  <a:cubicBezTo>
                    <a:pt x="3863270" y="1357325"/>
                    <a:pt x="3323982" y="946439"/>
                    <a:pt x="2681217" y="774211"/>
                  </a:cubicBezTo>
                  <a:cubicBezTo>
                    <a:pt x="2001139" y="591984"/>
                    <a:pt x="1476322" y="649699"/>
                    <a:pt x="926547" y="967112"/>
                  </a:cubicBezTo>
                  <a:cubicBezTo>
                    <a:pt x="740730" y="1074393"/>
                    <a:pt x="668642" y="1143989"/>
                    <a:pt x="622677" y="1197863"/>
                  </a:cubicBezTo>
                  <a:cubicBezTo>
                    <a:pt x="555599" y="1276450"/>
                    <a:pt x="492360" y="1390031"/>
                    <a:pt x="404892" y="1547314"/>
                  </a:cubicBezTo>
                  <a:cubicBezTo>
                    <a:pt x="317047" y="1705133"/>
                    <a:pt x="204816" y="1906756"/>
                    <a:pt x="40135" y="2159090"/>
                  </a:cubicBezTo>
                  <a:lnTo>
                    <a:pt x="0" y="2219367"/>
                  </a:lnTo>
                  <a:lnTo>
                    <a:pt x="0" y="915659"/>
                  </a:lnTo>
                  <a:lnTo>
                    <a:pt x="58609" y="828051"/>
                  </a:lnTo>
                  <a:cubicBezTo>
                    <a:pt x="177453" y="670481"/>
                    <a:pt x="325846" y="538291"/>
                    <a:pt x="590688" y="385385"/>
                  </a:cubicBezTo>
                  <a:cubicBezTo>
                    <a:pt x="1032158" y="130559"/>
                    <a:pt x="1474329" y="3750"/>
                    <a:pt x="1951393" y="8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7" name="Freeform: Shape 16">
              <a:extLst>
                <a:ext uri="{FF2B5EF4-FFF2-40B4-BE49-F238E27FC236}">
                  <a16:creationId xmlns:a16="http://schemas.microsoft.com/office/drawing/2014/main" id="{2A9D1364-B6A3-44CB-9FBA-C528F0CE909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0" y="319367"/>
              <a:ext cx="5217957" cy="6100079"/>
            </a:xfrm>
            <a:custGeom>
              <a:avLst/>
              <a:gdLst>
                <a:gd name="connsiteX0" fmla="*/ 1951394 w 5217957"/>
                <a:gd name="connsiteY0" fmla="*/ 82 h 6100079"/>
                <a:gd name="connsiteX1" fmla="*/ 2855178 w 5217957"/>
                <a:gd name="connsiteY1" fmla="*/ 125419 h 6100079"/>
                <a:gd name="connsiteX2" fmla="*/ 4779341 w 5217957"/>
                <a:gd name="connsiteY2" fmla="*/ 1591542 h 6100079"/>
                <a:gd name="connsiteX3" fmla="*/ 5108574 w 5217957"/>
                <a:gd name="connsiteY3" fmla="*/ 4028416 h 6100079"/>
                <a:gd name="connsiteX4" fmla="*/ 3459359 w 5217957"/>
                <a:gd name="connsiteY4" fmla="*/ 5487716 h 6100079"/>
                <a:gd name="connsiteX5" fmla="*/ 1203275 w 5217957"/>
                <a:gd name="connsiteY5" fmla="*/ 6029534 h 6100079"/>
                <a:gd name="connsiteX6" fmla="*/ 59921 w 5217957"/>
                <a:gd name="connsiteY6" fmla="*/ 5396467 h 6100079"/>
                <a:gd name="connsiteX7" fmla="*/ 0 w 5217957"/>
                <a:gd name="connsiteY7" fmla="*/ 5333381 h 6100079"/>
                <a:gd name="connsiteX8" fmla="*/ 0 w 5217957"/>
                <a:gd name="connsiteY8" fmla="*/ 4427327 h 6100079"/>
                <a:gd name="connsiteX9" fmla="*/ 112056 w 5217957"/>
                <a:gd name="connsiteY9" fmla="*/ 4602502 h 6100079"/>
                <a:gd name="connsiteX10" fmla="*/ 443875 w 5217957"/>
                <a:gd name="connsiteY10" fmla="*/ 4989110 h 6100079"/>
                <a:gd name="connsiteX11" fmla="*/ 1348175 w 5217957"/>
                <a:gd name="connsiteY11" fmla="*/ 5488759 h 6100079"/>
                <a:gd name="connsiteX12" fmla="*/ 2221463 w 5217957"/>
                <a:gd name="connsiteY12" fmla="*/ 5461704 h 6100079"/>
                <a:gd name="connsiteX13" fmla="*/ 3179339 w 5217957"/>
                <a:gd name="connsiteY13" fmla="*/ 5003023 h 6100079"/>
                <a:gd name="connsiteX14" fmla="*/ 3599638 w 5217957"/>
                <a:gd name="connsiteY14" fmla="*/ 4775996 h 6100079"/>
                <a:gd name="connsiteX15" fmla="*/ 4259765 w 5217957"/>
                <a:gd name="connsiteY15" fmla="*/ 4374667 h 6100079"/>
                <a:gd name="connsiteX16" fmla="*/ 4567742 w 5217957"/>
                <a:gd name="connsiteY16" fmla="*/ 3883732 h 6100079"/>
                <a:gd name="connsiteX17" fmla="*/ 4631929 w 5217957"/>
                <a:gd name="connsiteY17" fmla="*/ 2833886 h 6100079"/>
                <a:gd name="connsiteX18" fmla="*/ 4296412 w 5217957"/>
                <a:gd name="connsiteY18" fmla="*/ 1874932 h 6100079"/>
                <a:gd name="connsiteX19" fmla="*/ 2710219 w 5217957"/>
                <a:gd name="connsiteY19" fmla="*/ 666410 h 6100079"/>
                <a:gd name="connsiteX20" fmla="*/ 1732642 w 5217957"/>
                <a:gd name="connsiteY20" fmla="*/ 573480 h 6100079"/>
                <a:gd name="connsiteX21" fmla="*/ 870621 w 5217957"/>
                <a:gd name="connsiteY21" fmla="*/ 870402 h 6100079"/>
                <a:gd name="connsiteX22" fmla="*/ 537555 w 5217957"/>
                <a:gd name="connsiteY22" fmla="*/ 1125324 h 6100079"/>
                <a:gd name="connsiteX23" fmla="*/ 306995 w 5217957"/>
                <a:gd name="connsiteY23" fmla="*/ 1493030 h 6100079"/>
                <a:gd name="connsiteX24" fmla="*/ 23579 w 5217957"/>
                <a:gd name="connsiteY24" fmla="*/ 1977465 h 6100079"/>
                <a:gd name="connsiteX25" fmla="*/ 0 w 5217957"/>
                <a:gd name="connsiteY25" fmla="*/ 2014291 h 6100079"/>
                <a:gd name="connsiteX26" fmla="*/ 0 w 5217957"/>
                <a:gd name="connsiteY26" fmla="*/ 915660 h 6100079"/>
                <a:gd name="connsiteX27" fmla="*/ 58609 w 5217957"/>
                <a:gd name="connsiteY27" fmla="*/ 828051 h 6100079"/>
                <a:gd name="connsiteX28" fmla="*/ 590689 w 5217957"/>
                <a:gd name="connsiteY28" fmla="*/ 385385 h 6100079"/>
                <a:gd name="connsiteX29" fmla="*/ 1951394 w 5217957"/>
                <a:gd name="connsiteY29" fmla="*/ 82 h 61000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217957" h="6100079">
                  <a:moveTo>
                    <a:pt x="1951394" y="82"/>
                  </a:moveTo>
                  <a:cubicBezTo>
                    <a:pt x="2237632" y="-2119"/>
                    <a:pt x="2536431" y="40011"/>
                    <a:pt x="2855178" y="125419"/>
                  </a:cubicBezTo>
                  <a:cubicBezTo>
                    <a:pt x="3697704" y="351173"/>
                    <a:pt x="4370491" y="894159"/>
                    <a:pt x="4779341" y="1591542"/>
                  </a:cubicBezTo>
                  <a:cubicBezTo>
                    <a:pt x="5195535" y="2301324"/>
                    <a:pt x="5338357" y="3170855"/>
                    <a:pt x="5108574" y="4028416"/>
                  </a:cubicBezTo>
                  <a:cubicBezTo>
                    <a:pt x="4880820" y="4878406"/>
                    <a:pt x="4165604" y="5079965"/>
                    <a:pt x="3459359" y="5487716"/>
                  </a:cubicBezTo>
                  <a:cubicBezTo>
                    <a:pt x="2753115" y="5895466"/>
                    <a:pt x="2053265" y="6257288"/>
                    <a:pt x="1203275" y="6029534"/>
                  </a:cubicBezTo>
                  <a:cubicBezTo>
                    <a:pt x="739885" y="5905369"/>
                    <a:pt x="366400" y="5685345"/>
                    <a:pt x="59921" y="5396467"/>
                  </a:cubicBezTo>
                  <a:lnTo>
                    <a:pt x="0" y="5333381"/>
                  </a:lnTo>
                  <a:lnTo>
                    <a:pt x="0" y="4427327"/>
                  </a:lnTo>
                  <a:lnTo>
                    <a:pt x="112056" y="4602502"/>
                  </a:lnTo>
                  <a:cubicBezTo>
                    <a:pt x="215300" y="4749260"/>
                    <a:pt x="325419" y="4877443"/>
                    <a:pt x="443875" y="4989110"/>
                  </a:cubicBezTo>
                  <a:cubicBezTo>
                    <a:pt x="700709" y="5231113"/>
                    <a:pt x="996455" y="5394516"/>
                    <a:pt x="1348175" y="5488759"/>
                  </a:cubicBezTo>
                  <a:cubicBezTo>
                    <a:pt x="1633379" y="5565179"/>
                    <a:pt x="1910917" y="5556430"/>
                    <a:pt x="2221463" y="5461704"/>
                  </a:cubicBezTo>
                  <a:cubicBezTo>
                    <a:pt x="2541923" y="5363721"/>
                    <a:pt x="2870374" y="5181404"/>
                    <a:pt x="3179339" y="5003023"/>
                  </a:cubicBezTo>
                  <a:cubicBezTo>
                    <a:pt x="3323713" y="4919760"/>
                    <a:pt x="3463978" y="4846641"/>
                    <a:pt x="3599638" y="4775996"/>
                  </a:cubicBezTo>
                  <a:cubicBezTo>
                    <a:pt x="3862436" y="4639263"/>
                    <a:pt x="4089314" y="4521074"/>
                    <a:pt x="4259765" y="4374667"/>
                  </a:cubicBezTo>
                  <a:cubicBezTo>
                    <a:pt x="4418282" y="4238625"/>
                    <a:pt x="4513201" y="4087280"/>
                    <a:pt x="4567742" y="3883732"/>
                  </a:cubicBezTo>
                  <a:cubicBezTo>
                    <a:pt x="4660420" y="3537853"/>
                    <a:pt x="4682033" y="3184640"/>
                    <a:pt x="4631929" y="2833886"/>
                  </a:cubicBezTo>
                  <a:cubicBezTo>
                    <a:pt x="4583584" y="2494734"/>
                    <a:pt x="4470646" y="2172121"/>
                    <a:pt x="4296412" y="1874932"/>
                  </a:cubicBezTo>
                  <a:cubicBezTo>
                    <a:pt x="3944879" y="1275559"/>
                    <a:pt x="3381537" y="846289"/>
                    <a:pt x="2710219" y="666410"/>
                  </a:cubicBezTo>
                  <a:cubicBezTo>
                    <a:pt x="2349955" y="569877"/>
                    <a:pt x="2030161" y="539483"/>
                    <a:pt x="1732642" y="573480"/>
                  </a:cubicBezTo>
                  <a:cubicBezTo>
                    <a:pt x="1440866" y="606814"/>
                    <a:pt x="1158880" y="703976"/>
                    <a:pt x="870621" y="870402"/>
                  </a:cubicBezTo>
                  <a:cubicBezTo>
                    <a:pt x="670160" y="986048"/>
                    <a:pt x="589753" y="1064195"/>
                    <a:pt x="537555" y="1125324"/>
                  </a:cubicBezTo>
                  <a:cubicBezTo>
                    <a:pt x="463218" y="1212400"/>
                    <a:pt x="397708" y="1330125"/>
                    <a:pt x="306995" y="1493030"/>
                  </a:cubicBezTo>
                  <a:cubicBezTo>
                    <a:pt x="234596" y="1623167"/>
                    <a:pt x="145436" y="1783409"/>
                    <a:pt x="23579" y="1977465"/>
                  </a:cubicBezTo>
                  <a:lnTo>
                    <a:pt x="0" y="2014291"/>
                  </a:lnTo>
                  <a:lnTo>
                    <a:pt x="0" y="915660"/>
                  </a:lnTo>
                  <a:lnTo>
                    <a:pt x="58609" y="828051"/>
                  </a:lnTo>
                  <a:cubicBezTo>
                    <a:pt x="177453" y="670481"/>
                    <a:pt x="325847" y="538291"/>
                    <a:pt x="590689" y="385385"/>
                  </a:cubicBezTo>
                  <a:cubicBezTo>
                    <a:pt x="1032159" y="130559"/>
                    <a:pt x="1474330" y="3750"/>
                    <a:pt x="1951394" y="8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sp>
        <p:nvSpPr>
          <p:cNvPr id="2" name="Tytuł 1">
            <a:extLst>
              <a:ext uri="{FF2B5EF4-FFF2-40B4-BE49-F238E27FC236}">
                <a16:creationId xmlns:a16="http://schemas.microsoft.com/office/drawing/2014/main" id="{659FD8CF-C48E-450C-8316-85BC8FE12A48}"/>
              </a:ext>
            </a:extLst>
          </p:cNvPr>
          <p:cNvSpPr>
            <a:spLocks noGrp="1"/>
          </p:cNvSpPr>
          <p:nvPr>
            <p:ph type="title"/>
          </p:nvPr>
        </p:nvSpPr>
        <p:spPr>
          <a:xfrm>
            <a:off x="640080" y="1243013"/>
            <a:ext cx="3855720" cy="4371974"/>
          </a:xfrm>
        </p:spPr>
        <p:txBody>
          <a:bodyPr>
            <a:normAutofit/>
          </a:bodyPr>
          <a:lstStyle/>
          <a:p>
            <a:r>
              <a:rPr lang="pl-PL" sz="3600">
                <a:solidFill>
                  <a:schemeClr val="tx2"/>
                </a:solidFill>
              </a:rPr>
              <a:t>Bariery systemowe a prawo do edukacji</a:t>
            </a:r>
          </a:p>
        </p:txBody>
      </p:sp>
      <p:sp>
        <p:nvSpPr>
          <p:cNvPr id="4" name="Rectangle 1">
            <a:extLst>
              <a:ext uri="{FF2B5EF4-FFF2-40B4-BE49-F238E27FC236}">
                <a16:creationId xmlns:a16="http://schemas.microsoft.com/office/drawing/2014/main" id="{A5237F5D-0D24-41EB-B062-A9322D9D1982}"/>
              </a:ext>
            </a:extLst>
          </p:cNvPr>
          <p:cNvSpPr>
            <a:spLocks noGrp="1" noChangeArrowheads="1"/>
          </p:cNvSpPr>
          <p:nvPr>
            <p:ph idx="1"/>
          </p:nvPr>
        </p:nvSpPr>
        <p:spPr bwMode="auto">
          <a:xfrm>
            <a:off x="6172200" y="804672"/>
            <a:ext cx="5221224" cy="5230368"/>
          </a:xfrm>
          <a:prstGeom prst="rect">
            <a:avLst/>
          </a:prstGeo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lIns="91440" tIns="45720" rIns="91440" bIns="45720" numCol="1" anchor="ctr" anchorCtr="0" compatLnSpc="1">
            <a:prstTxWarp prst="textNoShape">
              <a:avLst/>
            </a:prstTxWarp>
            <a:normAutofit/>
          </a:bodyPr>
          <a:lstStyle/>
          <a:p>
            <a:pPr marL="0" marR="0" lvl="0" indent="0" defTabSz="914400" rtl="0" eaLnBrk="0" fontAlgn="base" latinLnBrk="0" hangingPunct="0">
              <a:spcBef>
                <a:spcPct val="0"/>
              </a:spcBef>
              <a:spcAft>
                <a:spcPts val="600"/>
              </a:spcAft>
              <a:buClrTx/>
              <a:buSzTx/>
              <a:buFontTx/>
              <a:buNone/>
              <a:tabLst/>
            </a:pPr>
            <a:r>
              <a:rPr kumimoji="0" lang="pl-PL" altLang="pl-PL" sz="1800" b="0" i="0" u="none" strike="noStrike" cap="none" normalizeH="0" baseline="0">
                <a:ln>
                  <a:noFill/>
                </a:ln>
                <a:solidFill>
                  <a:schemeClr val="tx2"/>
                </a:solidFill>
                <a:effectLst/>
                <a:latin typeface="Arial" panose="020B0604020202020204" pitchFamily="34" charset="0"/>
              </a:rPr>
              <a:t>Mimo że uczelnie mają obowiązek stwarzać warunki do pełnego udziału w kształceniu osobom ze szczególnymi potrzebami: </a:t>
            </a:r>
          </a:p>
          <a:p>
            <a:pPr marL="0" marR="0" lvl="0" indent="0" defTabSz="914400" rtl="0" eaLnBrk="0" fontAlgn="base" latinLnBrk="0" hangingPunct="0">
              <a:spcBef>
                <a:spcPct val="0"/>
              </a:spcBef>
              <a:spcAft>
                <a:spcPts val="600"/>
              </a:spcAft>
              <a:buClrTx/>
              <a:buSzTx/>
              <a:buFontTx/>
              <a:buChar char="•"/>
              <a:tabLst/>
            </a:pPr>
            <a:r>
              <a:rPr kumimoji="0" lang="pl-PL" altLang="pl-PL" sz="1800" b="0" i="0" u="none" strike="noStrike" cap="none" normalizeH="0" baseline="0">
                <a:ln>
                  <a:noFill/>
                </a:ln>
                <a:solidFill>
                  <a:schemeClr val="tx2"/>
                </a:solidFill>
                <a:effectLst/>
                <a:latin typeface="Arial" panose="020B0604020202020204" pitchFamily="34" charset="0"/>
              </a:rPr>
              <a:t>Infrastruktura i dostępność wsparcia różnią się znacząco w zależności od uczelni i wielkości miasta.</a:t>
            </a:r>
          </a:p>
          <a:p>
            <a:pPr marL="0" marR="0" lvl="0" indent="0" defTabSz="914400" rtl="0" eaLnBrk="0" fontAlgn="base" latinLnBrk="0" hangingPunct="0">
              <a:spcBef>
                <a:spcPct val="0"/>
              </a:spcBef>
              <a:spcAft>
                <a:spcPts val="600"/>
              </a:spcAft>
              <a:buClrTx/>
              <a:buSzTx/>
              <a:buFontTx/>
              <a:buChar char="•"/>
              <a:tabLst/>
            </a:pPr>
            <a:r>
              <a:rPr kumimoji="0" lang="pl-PL" altLang="pl-PL" sz="1800" b="0" i="0" u="none" strike="noStrike" cap="none" normalizeH="0" baseline="0">
                <a:ln>
                  <a:noFill/>
                </a:ln>
                <a:solidFill>
                  <a:schemeClr val="tx2"/>
                </a:solidFill>
                <a:effectLst/>
                <a:latin typeface="Arial" panose="020B0604020202020204" pitchFamily="34" charset="0"/>
              </a:rPr>
              <a:t>Brak realnych procedur antydyskryminacyjnych sprawia, że studenci neuroróżnorodni rezygnują ze studiów nie z powodu braku zdolności, ale z powodu barier organizacyjnych, które nie są prawnie "rozliczane" przez organy nadzorcze. </a:t>
            </a:r>
          </a:p>
          <a:p>
            <a:pPr marL="0" marR="0" lvl="0" indent="0" defTabSz="914400" rtl="0" eaLnBrk="0" fontAlgn="base" latinLnBrk="0" hangingPunct="0">
              <a:spcBef>
                <a:spcPct val="0"/>
              </a:spcBef>
              <a:spcAft>
                <a:spcPts val="600"/>
              </a:spcAft>
              <a:buClrTx/>
              <a:buSzTx/>
              <a:buFontTx/>
              <a:buNone/>
              <a:tabLst/>
            </a:pPr>
            <a:endParaRPr kumimoji="0" lang="pl-PL" altLang="pl-PL" sz="1800" b="0" i="0" u="none" strike="noStrike" cap="none" normalizeH="0" baseline="0">
              <a:ln>
                <a:noFill/>
              </a:ln>
              <a:solidFill>
                <a:schemeClr val="tx2"/>
              </a:solidFill>
              <a:effectLst/>
              <a:latin typeface="Arial" panose="020B0604020202020204" pitchFamily="34" charset="0"/>
            </a:endParaRPr>
          </a:p>
        </p:txBody>
      </p:sp>
    </p:spTree>
    <p:extLst>
      <p:ext uri="{BB962C8B-B14F-4D97-AF65-F5344CB8AC3E}">
        <p14:creationId xmlns:p14="http://schemas.microsoft.com/office/powerpoint/2010/main" val="61503650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18873D23-2DCF-4B31-A009-95721C06E8E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C13EF075-D4EF-4929-ADBC-91B27DA1995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p>
        </p:txBody>
      </p:sp>
      <p:grpSp>
        <p:nvGrpSpPr>
          <p:cNvPr id="13" name="Group 12">
            <a:extLst>
              <a:ext uri="{FF2B5EF4-FFF2-40B4-BE49-F238E27FC236}">
                <a16:creationId xmlns:a16="http://schemas.microsoft.com/office/drawing/2014/main" id="{DAA26DFA-AAB2-4973-9C17-16D587C7B198}"/>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1863" y="508838"/>
            <a:ext cx="5217958" cy="6239661"/>
            <a:chOff x="-19221" y="251144"/>
            <a:chExt cx="5217958" cy="6239661"/>
          </a:xfrm>
        </p:grpSpPr>
        <p:sp>
          <p:nvSpPr>
            <p:cNvPr id="14" name="Freeform: Shape 13">
              <a:extLst>
                <a:ext uri="{FF2B5EF4-FFF2-40B4-BE49-F238E27FC236}">
                  <a16:creationId xmlns:a16="http://schemas.microsoft.com/office/drawing/2014/main" id="{3F407F11-7321-4BF6-8536-CCE8E342454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251144"/>
              <a:ext cx="5187198" cy="6239661"/>
            </a:xfrm>
            <a:custGeom>
              <a:avLst/>
              <a:gdLst>
                <a:gd name="connsiteX0" fmla="*/ 2011811 w 5187198"/>
                <a:gd name="connsiteY0" fmla="*/ 4 h 6239661"/>
                <a:gd name="connsiteX1" fmla="*/ 2617011 w 5187198"/>
                <a:gd name="connsiteY1" fmla="*/ 70590 h 6239661"/>
                <a:gd name="connsiteX2" fmla="*/ 2690321 w 5187198"/>
                <a:gd name="connsiteY2" fmla="*/ 88146 h 6239661"/>
                <a:gd name="connsiteX3" fmla="*/ 2726863 w 5187198"/>
                <a:gd name="connsiteY3" fmla="*/ 97127 h 6239661"/>
                <a:gd name="connsiteX4" fmla="*/ 2762951 w 5187198"/>
                <a:gd name="connsiteY4" fmla="*/ 107375 h 6239661"/>
                <a:gd name="connsiteX5" fmla="*/ 2834843 w 5187198"/>
                <a:gd name="connsiteY5" fmla="*/ 128493 h 6239661"/>
                <a:gd name="connsiteX6" fmla="*/ 2906574 w 5187198"/>
                <a:gd name="connsiteY6" fmla="*/ 151076 h 6239661"/>
                <a:gd name="connsiteX7" fmla="*/ 3049504 w 5187198"/>
                <a:gd name="connsiteY7" fmla="*/ 202124 h 6239661"/>
                <a:gd name="connsiteX8" fmla="*/ 3189518 w 5187198"/>
                <a:gd name="connsiteY8" fmla="*/ 260159 h 6239661"/>
                <a:gd name="connsiteX9" fmla="*/ 3326048 w 5187198"/>
                <a:gd name="connsiteY9" fmla="*/ 325143 h 6239661"/>
                <a:gd name="connsiteX10" fmla="*/ 3459166 w 5187198"/>
                <a:gd name="connsiteY10" fmla="*/ 395936 h 6239661"/>
                <a:gd name="connsiteX11" fmla="*/ 3588578 w 5187198"/>
                <a:gd name="connsiteY11" fmla="*/ 472343 h 6239661"/>
                <a:gd name="connsiteX12" fmla="*/ 3651864 w 5187198"/>
                <a:gd name="connsiteY12" fmla="*/ 512600 h 6239661"/>
                <a:gd name="connsiteX13" fmla="*/ 3714514 w 5187198"/>
                <a:gd name="connsiteY13" fmla="*/ 553499 h 6239661"/>
                <a:gd name="connsiteX14" fmla="*/ 4181221 w 5187198"/>
                <a:gd name="connsiteY14" fmla="*/ 922912 h 6239661"/>
                <a:gd name="connsiteX15" fmla="*/ 4582963 w 5187198"/>
                <a:gd name="connsiteY15" fmla="*/ 1358264 h 6239661"/>
                <a:gd name="connsiteX16" fmla="*/ 4670721 w 5187198"/>
                <a:gd name="connsiteY16" fmla="*/ 1477644 h 6239661"/>
                <a:gd name="connsiteX17" fmla="*/ 4752378 w 5187198"/>
                <a:gd name="connsiteY17" fmla="*/ 1601187 h 6239661"/>
                <a:gd name="connsiteX18" fmla="*/ 4772168 w 5187198"/>
                <a:gd name="connsiteY18" fmla="*/ 1632456 h 6239661"/>
                <a:gd name="connsiteX19" fmla="*/ 4782117 w 5187198"/>
                <a:gd name="connsiteY19" fmla="*/ 1648104 h 6239661"/>
                <a:gd name="connsiteX20" fmla="*/ 4791381 w 5187198"/>
                <a:gd name="connsiteY20" fmla="*/ 1664150 h 6239661"/>
                <a:gd name="connsiteX21" fmla="*/ 4828190 w 5187198"/>
                <a:gd name="connsiteY21" fmla="*/ 1728379 h 6239661"/>
                <a:gd name="connsiteX22" fmla="*/ 4864832 w 5187198"/>
                <a:gd name="connsiteY22" fmla="*/ 1792796 h 6239661"/>
                <a:gd name="connsiteX23" fmla="*/ 4899201 w 5187198"/>
                <a:gd name="connsiteY23" fmla="*/ 1858342 h 6239661"/>
                <a:gd name="connsiteX24" fmla="*/ 4933266 w 5187198"/>
                <a:gd name="connsiteY24" fmla="*/ 1924155 h 6239661"/>
                <a:gd name="connsiteX25" fmla="*/ 4964403 w 5187198"/>
                <a:gd name="connsiteY25" fmla="*/ 1991384 h 6239661"/>
                <a:gd name="connsiteX26" fmla="*/ 4995019 w 5187198"/>
                <a:gd name="connsiteY26" fmla="*/ 2058823 h 6239661"/>
                <a:gd name="connsiteX27" fmla="*/ 5021999 w 5187198"/>
                <a:gd name="connsiteY27" fmla="*/ 2127723 h 6239661"/>
                <a:gd name="connsiteX28" fmla="*/ 5048321 w 5187198"/>
                <a:gd name="connsiteY28" fmla="*/ 2196908 h 6239661"/>
                <a:gd name="connsiteX29" fmla="*/ 5070546 w 5187198"/>
                <a:gd name="connsiteY29" fmla="*/ 2267547 h 6239661"/>
                <a:gd name="connsiteX30" fmla="*/ 5092171 w 5187198"/>
                <a:gd name="connsiteY30" fmla="*/ 2338256 h 6239661"/>
                <a:gd name="connsiteX31" fmla="*/ 5110305 w 5187198"/>
                <a:gd name="connsiteY31" fmla="*/ 2409886 h 6239661"/>
                <a:gd name="connsiteX32" fmla="*/ 5186393 w 5187198"/>
                <a:gd name="connsiteY32" fmla="*/ 2992022 h 6239661"/>
                <a:gd name="connsiteX33" fmla="*/ 5149045 w 5187198"/>
                <a:gd name="connsiteY33" fmla="*/ 3571816 h 6239661"/>
                <a:gd name="connsiteX34" fmla="*/ 5126572 w 5187198"/>
                <a:gd name="connsiteY34" fmla="*/ 3714520 h 6239661"/>
                <a:gd name="connsiteX35" fmla="*/ 5099067 w 5187198"/>
                <a:gd name="connsiteY35" fmla="*/ 3856108 h 6239661"/>
                <a:gd name="connsiteX36" fmla="*/ 5095699 w 5187198"/>
                <a:gd name="connsiteY36" fmla="*/ 3873868 h 6239661"/>
                <a:gd name="connsiteX37" fmla="*/ 5091573 w 5187198"/>
                <a:gd name="connsiteY37" fmla="*/ 3891426 h 6239661"/>
                <a:gd name="connsiteX38" fmla="*/ 5083324 w 5187198"/>
                <a:gd name="connsiteY38" fmla="*/ 3926541 h 6239661"/>
                <a:gd name="connsiteX39" fmla="*/ 5067256 w 5187198"/>
                <a:gd name="connsiteY39" fmla="*/ 3996889 h 6239661"/>
                <a:gd name="connsiteX40" fmla="*/ 5059194 w 5187198"/>
                <a:gd name="connsiteY40" fmla="*/ 4032171 h 6239661"/>
                <a:gd name="connsiteX41" fmla="*/ 5049522 w 5187198"/>
                <a:gd name="connsiteY41" fmla="*/ 4067833 h 6239661"/>
                <a:gd name="connsiteX42" fmla="*/ 5040067 w 5187198"/>
                <a:gd name="connsiteY42" fmla="*/ 4103553 h 6239661"/>
                <a:gd name="connsiteX43" fmla="*/ 5028960 w 5187198"/>
                <a:gd name="connsiteY43" fmla="*/ 4138946 h 6239661"/>
                <a:gd name="connsiteX44" fmla="*/ 4917351 w 5187198"/>
                <a:gd name="connsiteY44" fmla="*/ 4417041 h 6239661"/>
                <a:gd name="connsiteX45" fmla="*/ 4756163 w 5187198"/>
                <a:gd name="connsiteY45" fmla="*/ 4676402 h 6239661"/>
                <a:gd name="connsiteX46" fmla="*/ 4322493 w 5187198"/>
                <a:gd name="connsiteY46" fmla="*/ 5105604 h 6239661"/>
                <a:gd name="connsiteX47" fmla="*/ 3840510 w 5187198"/>
                <a:gd name="connsiteY47" fmla="*/ 5429590 h 6239661"/>
                <a:gd name="connsiteX48" fmla="*/ 3606447 w 5187198"/>
                <a:gd name="connsiteY48" fmla="*/ 5572862 h 6239661"/>
                <a:gd name="connsiteX49" fmla="*/ 3488814 w 5187198"/>
                <a:gd name="connsiteY49" fmla="*/ 5647178 h 6239661"/>
                <a:gd name="connsiteX50" fmla="*/ 3365864 w 5187198"/>
                <a:gd name="connsiteY50" fmla="*/ 5722735 h 6239661"/>
                <a:gd name="connsiteX51" fmla="*/ 2839486 w 5187198"/>
                <a:gd name="connsiteY51" fmla="*/ 5999120 h 6239661"/>
                <a:gd name="connsiteX52" fmla="*/ 2242423 w 5187198"/>
                <a:gd name="connsiteY52" fmla="*/ 6192346 h 6239661"/>
                <a:gd name="connsiteX53" fmla="*/ 1589380 w 5187198"/>
                <a:gd name="connsiteY53" fmla="*/ 6230657 h 6239661"/>
                <a:gd name="connsiteX54" fmla="*/ 1548244 w 5187198"/>
                <a:gd name="connsiteY54" fmla="*/ 6226706 h 6239661"/>
                <a:gd name="connsiteX55" fmla="*/ 1507348 w 5187198"/>
                <a:gd name="connsiteY55" fmla="*/ 6221428 h 6239661"/>
                <a:gd name="connsiteX56" fmla="*/ 1466401 w 5187198"/>
                <a:gd name="connsiteY56" fmla="*/ 6215904 h 6239661"/>
                <a:gd name="connsiteX57" fmla="*/ 1425773 w 5187198"/>
                <a:gd name="connsiteY57" fmla="*/ 6209191 h 6239661"/>
                <a:gd name="connsiteX58" fmla="*/ 1344960 w 5187198"/>
                <a:gd name="connsiteY58" fmla="*/ 6193681 h 6239661"/>
                <a:gd name="connsiteX59" fmla="*/ 1265007 w 5187198"/>
                <a:gd name="connsiteY59" fmla="*/ 6175388 h 6239661"/>
                <a:gd name="connsiteX60" fmla="*/ 1225415 w 5187198"/>
                <a:gd name="connsiteY60" fmla="*/ 6165243 h 6239661"/>
                <a:gd name="connsiteX61" fmla="*/ 1186567 w 5187198"/>
                <a:gd name="connsiteY61" fmla="*/ 6154486 h 6239661"/>
                <a:gd name="connsiteX62" fmla="*/ 1111158 w 5187198"/>
                <a:gd name="connsiteY62" fmla="*/ 6130918 h 6239661"/>
                <a:gd name="connsiteX63" fmla="*/ 1035915 w 5187198"/>
                <a:gd name="connsiteY63" fmla="*/ 6107163 h 6239661"/>
                <a:gd name="connsiteX64" fmla="*/ 961579 w 5187198"/>
                <a:gd name="connsiteY64" fmla="*/ 6079594 h 6239661"/>
                <a:gd name="connsiteX65" fmla="*/ 395297 w 5187198"/>
                <a:gd name="connsiteY65" fmla="*/ 5792812 h 6239661"/>
                <a:gd name="connsiteX66" fmla="*/ 265239 w 5187198"/>
                <a:gd name="connsiteY66" fmla="*/ 5701511 h 6239661"/>
                <a:gd name="connsiteX67" fmla="*/ 233756 w 5187198"/>
                <a:gd name="connsiteY67" fmla="*/ 5677542 h 6239661"/>
                <a:gd name="connsiteX68" fmla="*/ 202800 w 5187198"/>
                <a:gd name="connsiteY68" fmla="*/ 5652902 h 6239661"/>
                <a:gd name="connsiteX69" fmla="*/ 140918 w 5187198"/>
                <a:gd name="connsiteY69" fmla="*/ 5603515 h 6239661"/>
                <a:gd name="connsiteX70" fmla="*/ 110625 w 5187198"/>
                <a:gd name="connsiteY70" fmla="*/ 5578127 h 6239661"/>
                <a:gd name="connsiteX71" fmla="*/ 95631 w 5187198"/>
                <a:gd name="connsiteY71" fmla="*/ 5565299 h 6239661"/>
                <a:gd name="connsiteX72" fmla="*/ 81966 w 5187198"/>
                <a:gd name="connsiteY72" fmla="*/ 5550973 h 6239661"/>
                <a:gd name="connsiteX73" fmla="*/ 27991 w 5187198"/>
                <a:gd name="connsiteY73" fmla="*/ 5493272 h 6239661"/>
                <a:gd name="connsiteX74" fmla="*/ 1454 w 5187198"/>
                <a:gd name="connsiteY74" fmla="*/ 5464252 h 6239661"/>
                <a:gd name="connsiteX75" fmla="*/ 0 w 5187198"/>
                <a:gd name="connsiteY75" fmla="*/ 5462518 h 6239661"/>
                <a:gd name="connsiteX76" fmla="*/ 0 w 5187198"/>
                <a:gd name="connsiteY76" fmla="*/ 4720187 h 6239661"/>
                <a:gd name="connsiteX77" fmla="*/ 109684 w 5187198"/>
                <a:gd name="connsiteY77" fmla="*/ 4836724 h 6239661"/>
                <a:gd name="connsiteX78" fmla="*/ 306959 w 5187198"/>
                <a:gd name="connsiteY78" fmla="*/ 5007200 h 6239661"/>
                <a:gd name="connsiteX79" fmla="*/ 358101 w 5187198"/>
                <a:gd name="connsiteY79" fmla="*/ 5046057 h 6239661"/>
                <a:gd name="connsiteX80" fmla="*/ 383328 w 5187198"/>
                <a:gd name="connsiteY80" fmla="*/ 5065684 h 6239661"/>
                <a:gd name="connsiteX81" fmla="*/ 409503 w 5187198"/>
                <a:gd name="connsiteY81" fmla="*/ 5083942 h 6239661"/>
                <a:gd name="connsiteX82" fmla="*/ 461889 w 5187198"/>
                <a:gd name="connsiteY82" fmla="*/ 5119888 h 6239661"/>
                <a:gd name="connsiteX83" fmla="*/ 474883 w 5187198"/>
                <a:gd name="connsiteY83" fmla="*/ 5128933 h 6239661"/>
                <a:gd name="connsiteX84" fmla="*/ 486410 w 5187198"/>
                <a:gd name="connsiteY84" fmla="*/ 5139557 h 6239661"/>
                <a:gd name="connsiteX85" fmla="*/ 510852 w 5187198"/>
                <a:gd name="connsiteY85" fmla="*/ 5159089 h 6239661"/>
                <a:gd name="connsiteX86" fmla="*/ 560653 w 5187198"/>
                <a:gd name="connsiteY86" fmla="*/ 5196893 h 6239661"/>
                <a:gd name="connsiteX87" fmla="*/ 585485 w 5187198"/>
                <a:gd name="connsiteY87" fmla="*/ 5215834 h 6239661"/>
                <a:gd name="connsiteX88" fmla="*/ 610707 w 5187198"/>
                <a:gd name="connsiteY88" fmla="*/ 5234185 h 6239661"/>
                <a:gd name="connsiteX89" fmla="*/ 714768 w 5187198"/>
                <a:gd name="connsiteY89" fmla="*/ 5303103 h 6239661"/>
                <a:gd name="connsiteX90" fmla="*/ 1166634 w 5187198"/>
                <a:gd name="connsiteY90" fmla="*/ 5513322 h 6239661"/>
                <a:gd name="connsiteX91" fmla="*/ 1225991 w 5187198"/>
                <a:gd name="connsiteY91" fmla="*/ 5533632 h 6239661"/>
                <a:gd name="connsiteX92" fmla="*/ 1286680 w 5187198"/>
                <a:gd name="connsiteY92" fmla="*/ 5550705 h 6239661"/>
                <a:gd name="connsiteX93" fmla="*/ 1347310 w 5187198"/>
                <a:gd name="connsiteY93" fmla="*/ 5567995 h 6239661"/>
                <a:gd name="connsiteX94" fmla="*/ 1377002 w 5187198"/>
                <a:gd name="connsiteY94" fmla="*/ 5575719 h 6239661"/>
                <a:gd name="connsiteX95" fmla="*/ 1406328 w 5187198"/>
                <a:gd name="connsiteY95" fmla="*/ 5582649 h 6239661"/>
                <a:gd name="connsiteX96" fmla="*/ 1465060 w 5187198"/>
                <a:gd name="connsiteY96" fmla="*/ 5594909 h 6239661"/>
                <a:gd name="connsiteX97" fmla="*/ 1523881 w 5187198"/>
                <a:gd name="connsiteY97" fmla="*/ 5605105 h 6239661"/>
                <a:gd name="connsiteX98" fmla="*/ 1553325 w 5187198"/>
                <a:gd name="connsiteY98" fmla="*/ 5609865 h 6239661"/>
                <a:gd name="connsiteX99" fmla="*/ 1582813 w 5187198"/>
                <a:gd name="connsiteY99" fmla="*/ 5613593 h 6239661"/>
                <a:gd name="connsiteX100" fmla="*/ 1612301 w 5187198"/>
                <a:gd name="connsiteY100" fmla="*/ 5617321 h 6239661"/>
                <a:gd name="connsiteX101" fmla="*/ 1641863 w 5187198"/>
                <a:gd name="connsiteY101" fmla="*/ 5619910 h 6239661"/>
                <a:gd name="connsiteX102" fmla="*/ 2117508 w 5187198"/>
                <a:gd name="connsiteY102" fmla="*/ 5595156 h 6239661"/>
                <a:gd name="connsiteX103" fmla="*/ 2597368 w 5187198"/>
                <a:gd name="connsiteY103" fmla="*/ 5447381 h 6239661"/>
                <a:gd name="connsiteX104" fmla="*/ 3082968 w 5187198"/>
                <a:gd name="connsiteY104" fmla="*/ 5223245 h 6239661"/>
                <a:gd name="connsiteX105" fmla="*/ 3334855 w 5187198"/>
                <a:gd name="connsiteY105" fmla="*/ 5097383 h 6239661"/>
                <a:gd name="connsiteX106" fmla="*/ 3599509 w 5187198"/>
                <a:gd name="connsiteY106" fmla="*/ 4976217 h 6239661"/>
                <a:gd name="connsiteX107" fmla="*/ 4112002 w 5187198"/>
                <a:gd name="connsiteY107" fmla="*/ 4766359 h 6239661"/>
                <a:gd name="connsiteX108" fmla="*/ 4348983 w 5187198"/>
                <a:gd name="connsiteY108" fmla="*/ 4649833 h 6239661"/>
                <a:gd name="connsiteX109" fmla="*/ 4560505 w 5187198"/>
                <a:gd name="connsiteY109" fmla="*/ 4501564 h 6239661"/>
                <a:gd name="connsiteX110" fmla="*/ 4731963 w 5187198"/>
                <a:gd name="connsiteY110" fmla="*/ 4309870 h 6239661"/>
                <a:gd name="connsiteX111" fmla="*/ 4852344 w 5187198"/>
                <a:gd name="connsiteY111" fmla="*/ 4078640 h 6239661"/>
                <a:gd name="connsiteX112" fmla="*/ 4863972 w 5187198"/>
                <a:gd name="connsiteY112" fmla="*/ 4047790 h 6239661"/>
                <a:gd name="connsiteX113" fmla="*/ 4874144 w 5187198"/>
                <a:gd name="connsiteY113" fmla="*/ 4016320 h 6239661"/>
                <a:gd name="connsiteX114" fmla="*/ 4884127 w 5187198"/>
                <a:gd name="connsiteY114" fmla="*/ 3984682 h 6239661"/>
                <a:gd name="connsiteX115" fmla="*/ 4892800 w 5187198"/>
                <a:gd name="connsiteY115" fmla="*/ 3951883 h 6239661"/>
                <a:gd name="connsiteX116" fmla="*/ 4909526 w 5187198"/>
                <a:gd name="connsiteY116" fmla="*/ 3886001 h 6239661"/>
                <a:gd name="connsiteX117" fmla="*/ 4917687 w 5187198"/>
                <a:gd name="connsiteY117" fmla="*/ 3852948 h 6239661"/>
                <a:gd name="connsiteX118" fmla="*/ 4921768 w 5187198"/>
                <a:gd name="connsiteY118" fmla="*/ 3836422 h 6239661"/>
                <a:gd name="connsiteX119" fmla="*/ 4924845 w 5187198"/>
                <a:gd name="connsiteY119" fmla="*/ 3819742 h 6239661"/>
                <a:gd name="connsiteX120" fmla="*/ 4948230 w 5187198"/>
                <a:gd name="connsiteY120" fmla="*/ 3685744 h 6239661"/>
                <a:gd name="connsiteX121" fmla="*/ 4962782 w 5187198"/>
                <a:gd name="connsiteY121" fmla="*/ 3550540 h 6239661"/>
                <a:gd name="connsiteX122" fmla="*/ 4939468 w 5187198"/>
                <a:gd name="connsiteY122" fmla="*/ 3010249 h 6239661"/>
                <a:gd name="connsiteX123" fmla="*/ 4816901 w 5187198"/>
                <a:gd name="connsiteY123" fmla="*/ 2488224 h 6239661"/>
                <a:gd name="connsiteX124" fmla="*/ 4797005 w 5187198"/>
                <a:gd name="connsiteY124" fmla="*/ 2424470 h 6239661"/>
                <a:gd name="connsiteX125" fmla="*/ 4774433 w 5187198"/>
                <a:gd name="connsiteY125" fmla="*/ 2361620 h 6239661"/>
                <a:gd name="connsiteX126" fmla="*/ 4752459 w 5187198"/>
                <a:gd name="connsiteY126" fmla="*/ 2298700 h 6239661"/>
                <a:gd name="connsiteX127" fmla="*/ 4728083 w 5187198"/>
                <a:gd name="connsiteY127" fmla="*/ 2236526 h 6239661"/>
                <a:gd name="connsiteX128" fmla="*/ 4704471 w 5187198"/>
                <a:gd name="connsiteY128" fmla="*/ 2174095 h 6239661"/>
                <a:gd name="connsiteX129" fmla="*/ 4678399 w 5187198"/>
                <a:gd name="connsiteY129" fmla="*/ 2112626 h 6239661"/>
                <a:gd name="connsiteX130" fmla="*/ 4652601 w 5187198"/>
                <a:gd name="connsiteY130" fmla="*/ 2050999 h 6239661"/>
                <a:gd name="connsiteX131" fmla="*/ 4624205 w 5187198"/>
                <a:gd name="connsiteY131" fmla="*/ 1990415 h 6239661"/>
                <a:gd name="connsiteX132" fmla="*/ 4595398 w 5187198"/>
                <a:gd name="connsiteY132" fmla="*/ 1930069 h 6239661"/>
                <a:gd name="connsiteX133" fmla="*/ 4563827 w 5187198"/>
                <a:gd name="connsiteY133" fmla="*/ 1870952 h 6239661"/>
                <a:gd name="connsiteX134" fmla="*/ 4531433 w 5187198"/>
                <a:gd name="connsiteY134" fmla="*/ 1812311 h 6239661"/>
                <a:gd name="connsiteX135" fmla="*/ 4523315 w 5187198"/>
                <a:gd name="connsiteY135" fmla="*/ 1797616 h 6239661"/>
                <a:gd name="connsiteX136" fmla="*/ 4514482 w 5187198"/>
                <a:gd name="connsiteY136" fmla="*/ 1783425 h 6239661"/>
                <a:gd name="connsiteX137" fmla="*/ 4496845 w 5187198"/>
                <a:gd name="connsiteY137" fmla="*/ 1754936 h 6239661"/>
                <a:gd name="connsiteX138" fmla="*/ 4461463 w 5187198"/>
                <a:gd name="connsiteY138" fmla="*/ 1697929 h 6239661"/>
                <a:gd name="connsiteX139" fmla="*/ 4452660 w 5187198"/>
                <a:gd name="connsiteY139" fmla="*/ 1683629 h 6239661"/>
                <a:gd name="connsiteX140" fmla="*/ 4443141 w 5187198"/>
                <a:gd name="connsiteY140" fmla="*/ 1669834 h 6239661"/>
                <a:gd name="connsiteX141" fmla="*/ 4424241 w 5187198"/>
                <a:gd name="connsiteY141" fmla="*/ 1642166 h 6239661"/>
                <a:gd name="connsiteX142" fmla="*/ 4346886 w 5187198"/>
                <a:gd name="connsiteY142" fmla="*/ 1532412 h 6239661"/>
                <a:gd name="connsiteX143" fmla="*/ 3985497 w 5187198"/>
                <a:gd name="connsiteY143" fmla="*/ 1134649 h 6239661"/>
                <a:gd name="connsiteX144" fmla="*/ 3545665 w 5187198"/>
                <a:gd name="connsiteY144" fmla="*/ 825877 h 6239661"/>
                <a:gd name="connsiteX145" fmla="*/ 3486190 w 5187198"/>
                <a:gd name="connsiteY145" fmla="*/ 794756 h 6239661"/>
                <a:gd name="connsiteX146" fmla="*/ 3426182 w 5187198"/>
                <a:gd name="connsiteY146" fmla="*/ 764765 h 6239661"/>
                <a:gd name="connsiteX147" fmla="*/ 3365044 w 5187198"/>
                <a:gd name="connsiteY147" fmla="*/ 737255 h 6239661"/>
                <a:gd name="connsiteX148" fmla="*/ 3334529 w 5187198"/>
                <a:gd name="connsiteY148" fmla="*/ 723514 h 6239661"/>
                <a:gd name="connsiteX149" fmla="*/ 3303733 w 5187198"/>
                <a:gd name="connsiteY149" fmla="*/ 710395 h 6239661"/>
                <a:gd name="connsiteX150" fmla="*/ 3179033 w 5187198"/>
                <a:gd name="connsiteY150" fmla="*/ 662259 h 6239661"/>
                <a:gd name="connsiteX151" fmla="*/ 3052408 w 5187198"/>
                <a:gd name="connsiteY151" fmla="*/ 620447 h 6239661"/>
                <a:gd name="connsiteX152" fmla="*/ 2924325 w 5187198"/>
                <a:gd name="connsiteY152" fmla="*/ 584505 h 6239661"/>
                <a:gd name="connsiteX153" fmla="*/ 2859667 w 5187198"/>
                <a:gd name="connsiteY153" fmla="*/ 569266 h 6239661"/>
                <a:gd name="connsiteX154" fmla="*/ 2795226 w 5187198"/>
                <a:gd name="connsiteY154" fmla="*/ 554085 h 6239661"/>
                <a:gd name="connsiteX155" fmla="*/ 2729702 w 5187198"/>
                <a:gd name="connsiteY155" fmla="*/ 540354 h 6239661"/>
                <a:gd name="connsiteX156" fmla="*/ 2663758 w 5187198"/>
                <a:gd name="connsiteY156" fmla="*/ 527322 h 6239661"/>
                <a:gd name="connsiteX157" fmla="*/ 2630927 w 5187198"/>
                <a:gd name="connsiteY157" fmla="*/ 520495 h 6239661"/>
                <a:gd name="connsiteX158" fmla="*/ 2597965 w 5187198"/>
                <a:gd name="connsiteY158" fmla="*/ 515024 h 6239661"/>
                <a:gd name="connsiteX159" fmla="*/ 2532205 w 5187198"/>
                <a:gd name="connsiteY159" fmla="*/ 503895 h 6239661"/>
                <a:gd name="connsiteX160" fmla="*/ 2010064 w 5187198"/>
                <a:gd name="connsiteY160" fmla="*/ 452552 h 6239661"/>
                <a:gd name="connsiteX161" fmla="*/ 1494552 w 5187198"/>
                <a:gd name="connsiteY161" fmla="*/ 485055 h 6239661"/>
                <a:gd name="connsiteX162" fmla="*/ 1366896 w 5187198"/>
                <a:gd name="connsiteY162" fmla="*/ 509389 h 6239661"/>
                <a:gd name="connsiteX163" fmla="*/ 1240175 w 5187198"/>
                <a:gd name="connsiteY163" fmla="*/ 541045 h 6239661"/>
                <a:gd name="connsiteX164" fmla="*/ 1177438 w 5187198"/>
                <a:gd name="connsiteY164" fmla="*/ 560170 h 6239661"/>
                <a:gd name="connsiteX165" fmla="*/ 1145987 w 5187198"/>
                <a:gd name="connsiteY165" fmla="*/ 569826 h 6239661"/>
                <a:gd name="connsiteX166" fmla="*/ 1130315 w 5187198"/>
                <a:gd name="connsiteY166" fmla="*/ 574669 h 6239661"/>
                <a:gd name="connsiteX167" fmla="*/ 1114873 w 5187198"/>
                <a:gd name="connsiteY167" fmla="*/ 580384 h 6239661"/>
                <a:gd name="connsiteX168" fmla="*/ 1052839 w 5187198"/>
                <a:gd name="connsiteY168" fmla="*/ 602943 h 6239661"/>
                <a:gd name="connsiteX169" fmla="*/ 991135 w 5187198"/>
                <a:gd name="connsiteY169" fmla="*/ 626866 h 6239661"/>
                <a:gd name="connsiteX170" fmla="*/ 930179 w 5187198"/>
                <a:gd name="connsiteY170" fmla="*/ 653191 h 6239661"/>
                <a:gd name="connsiteX171" fmla="*/ 869768 w 5187198"/>
                <a:gd name="connsiteY171" fmla="*/ 680937 h 6239661"/>
                <a:gd name="connsiteX172" fmla="*/ 810085 w 5187198"/>
                <a:gd name="connsiteY172" fmla="*/ 710734 h 6239661"/>
                <a:gd name="connsiteX173" fmla="*/ 751220 w 5187198"/>
                <a:gd name="connsiteY173" fmla="*/ 741794 h 6239661"/>
                <a:gd name="connsiteX174" fmla="*/ 532669 w 5187198"/>
                <a:gd name="connsiteY174" fmla="*/ 881688 h 6239661"/>
                <a:gd name="connsiteX175" fmla="*/ 354185 w 5187198"/>
                <a:gd name="connsiteY175" fmla="*/ 1050286 h 6239661"/>
                <a:gd name="connsiteX176" fmla="*/ 315980 w 5187198"/>
                <a:gd name="connsiteY176" fmla="*/ 1098125 h 6239661"/>
                <a:gd name="connsiteX177" fmla="*/ 280345 w 5187198"/>
                <a:gd name="connsiteY177" fmla="*/ 1149782 h 6239661"/>
                <a:gd name="connsiteX178" fmla="*/ 245890 w 5187198"/>
                <a:gd name="connsiteY178" fmla="*/ 1203959 h 6239661"/>
                <a:gd name="connsiteX179" fmla="*/ 212162 w 5187198"/>
                <a:gd name="connsiteY179" fmla="*/ 1260184 h 6239661"/>
                <a:gd name="connsiteX180" fmla="*/ 80716 w 5187198"/>
                <a:gd name="connsiteY180" fmla="*/ 1502476 h 6239661"/>
                <a:gd name="connsiteX181" fmla="*/ 0 w 5187198"/>
                <a:gd name="connsiteY181" fmla="*/ 1648841 h 6239661"/>
                <a:gd name="connsiteX182" fmla="*/ 0 w 5187198"/>
                <a:gd name="connsiteY182" fmla="*/ 954863 h 6239661"/>
                <a:gd name="connsiteX183" fmla="*/ 43491 w 5187198"/>
                <a:gd name="connsiteY183" fmla="*/ 895513 h 6239661"/>
                <a:gd name="connsiteX184" fmla="*/ 93923 w 5187198"/>
                <a:gd name="connsiteY184" fmla="*/ 834489 h 6239661"/>
                <a:gd name="connsiteX185" fmla="*/ 323465 w 5187198"/>
                <a:gd name="connsiteY185" fmla="*/ 617671 h 6239661"/>
                <a:gd name="connsiteX186" fmla="*/ 574777 w 5187198"/>
                <a:gd name="connsiteY186" fmla="*/ 446794 h 6239661"/>
                <a:gd name="connsiteX187" fmla="*/ 638943 w 5187198"/>
                <a:gd name="connsiteY187" fmla="*/ 408925 h 6239661"/>
                <a:gd name="connsiteX188" fmla="*/ 703505 w 5187198"/>
                <a:gd name="connsiteY188" fmla="*/ 371742 h 6239661"/>
                <a:gd name="connsiteX189" fmla="*/ 769262 w 5187198"/>
                <a:gd name="connsiteY189" fmla="*/ 336154 h 6239661"/>
                <a:gd name="connsiteX190" fmla="*/ 835552 w 5187198"/>
                <a:gd name="connsiteY190" fmla="*/ 301173 h 6239661"/>
                <a:gd name="connsiteX191" fmla="*/ 902979 w 5187198"/>
                <a:gd name="connsiteY191" fmla="*/ 268004 h 6239661"/>
                <a:gd name="connsiteX192" fmla="*/ 971127 w 5187198"/>
                <a:gd name="connsiteY192" fmla="*/ 235607 h 6239661"/>
                <a:gd name="connsiteX193" fmla="*/ 988238 w 5187198"/>
                <a:gd name="connsiteY193" fmla="*/ 227556 h 6239661"/>
                <a:gd name="connsiteX194" fmla="*/ 1005744 w 5187198"/>
                <a:gd name="connsiteY194" fmla="*/ 220191 h 6239661"/>
                <a:gd name="connsiteX195" fmla="*/ 1040729 w 5187198"/>
                <a:gd name="connsiteY195" fmla="*/ 205569 h 6239661"/>
                <a:gd name="connsiteX196" fmla="*/ 1110835 w 5187198"/>
                <a:gd name="connsiteY196" fmla="*/ 176248 h 6239661"/>
                <a:gd name="connsiteX197" fmla="*/ 1254256 w 5187198"/>
                <a:gd name="connsiteY197" fmla="*/ 123796 h 6239661"/>
                <a:gd name="connsiteX198" fmla="*/ 1401310 w 5187198"/>
                <a:gd name="connsiteY198" fmla="*/ 79852 h 6239661"/>
                <a:gd name="connsiteX199" fmla="*/ 2011811 w 5187198"/>
                <a:gd name="connsiteY199" fmla="*/ 4 h 62396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Lst>
              <a:rect l="l" t="t" r="r" b="b"/>
              <a:pathLst>
                <a:path w="5187198" h="6239661">
                  <a:moveTo>
                    <a:pt x="2011811" y="4"/>
                  </a:moveTo>
                  <a:cubicBezTo>
                    <a:pt x="2217306" y="120"/>
                    <a:pt x="2420903" y="25925"/>
                    <a:pt x="2617011" y="70590"/>
                  </a:cubicBezTo>
                  <a:lnTo>
                    <a:pt x="2690321" y="88146"/>
                  </a:lnTo>
                  <a:lnTo>
                    <a:pt x="2726863" y="97127"/>
                  </a:lnTo>
                  <a:lnTo>
                    <a:pt x="2762951" y="107375"/>
                  </a:lnTo>
                  <a:lnTo>
                    <a:pt x="2834843" y="128493"/>
                  </a:lnTo>
                  <a:cubicBezTo>
                    <a:pt x="2858788" y="135605"/>
                    <a:pt x="2882632" y="142226"/>
                    <a:pt x="2906574" y="151076"/>
                  </a:cubicBezTo>
                  <a:cubicBezTo>
                    <a:pt x="2954475" y="167852"/>
                    <a:pt x="3002363" y="183813"/>
                    <a:pt x="3049504" y="202124"/>
                  </a:cubicBezTo>
                  <a:lnTo>
                    <a:pt x="3189518" y="260159"/>
                  </a:lnTo>
                  <a:lnTo>
                    <a:pt x="3326048" y="325143"/>
                  </a:lnTo>
                  <a:cubicBezTo>
                    <a:pt x="3370687" y="348464"/>
                    <a:pt x="3414908" y="372485"/>
                    <a:pt x="3459166" y="395936"/>
                  </a:cubicBezTo>
                  <a:cubicBezTo>
                    <a:pt x="3502947" y="420302"/>
                    <a:pt x="3545491" y="447118"/>
                    <a:pt x="3588578" y="472343"/>
                  </a:cubicBezTo>
                  <a:cubicBezTo>
                    <a:pt x="3610346" y="484551"/>
                    <a:pt x="3630797" y="499072"/>
                    <a:pt x="3651864" y="512600"/>
                  </a:cubicBezTo>
                  <a:lnTo>
                    <a:pt x="3714514" y="553499"/>
                  </a:lnTo>
                  <a:cubicBezTo>
                    <a:pt x="3880005" y="664844"/>
                    <a:pt x="4036083" y="788388"/>
                    <a:pt x="4181221" y="922912"/>
                  </a:cubicBezTo>
                  <a:cubicBezTo>
                    <a:pt x="4326221" y="1057515"/>
                    <a:pt x="4461955" y="1202038"/>
                    <a:pt x="4582963" y="1358264"/>
                  </a:cubicBezTo>
                  <a:cubicBezTo>
                    <a:pt x="4614206" y="1396543"/>
                    <a:pt x="4642091" y="1437400"/>
                    <a:pt x="4670721" y="1477644"/>
                  </a:cubicBezTo>
                  <a:cubicBezTo>
                    <a:pt x="4700172" y="1517414"/>
                    <a:pt x="4725864" y="1559538"/>
                    <a:pt x="4752378" y="1601187"/>
                  </a:cubicBezTo>
                  <a:lnTo>
                    <a:pt x="4772168" y="1632456"/>
                  </a:lnTo>
                  <a:lnTo>
                    <a:pt x="4782117" y="1648104"/>
                  </a:lnTo>
                  <a:lnTo>
                    <a:pt x="4791381" y="1664150"/>
                  </a:lnTo>
                  <a:lnTo>
                    <a:pt x="4828190" y="1728379"/>
                  </a:lnTo>
                  <a:cubicBezTo>
                    <a:pt x="4840266" y="1749930"/>
                    <a:pt x="4853470" y="1770740"/>
                    <a:pt x="4864832" y="1792796"/>
                  </a:cubicBezTo>
                  <a:lnTo>
                    <a:pt x="4899201" y="1858342"/>
                  </a:lnTo>
                  <a:cubicBezTo>
                    <a:pt x="4910484" y="1880260"/>
                    <a:pt x="4922532" y="1901920"/>
                    <a:pt x="4933266" y="1924155"/>
                  </a:cubicBezTo>
                  <a:lnTo>
                    <a:pt x="4964403" y="1991384"/>
                  </a:lnTo>
                  <a:cubicBezTo>
                    <a:pt x="4974618" y="2013829"/>
                    <a:pt x="4985323" y="2036171"/>
                    <a:pt x="4995019" y="2058823"/>
                  </a:cubicBezTo>
                  <a:lnTo>
                    <a:pt x="5021999" y="2127723"/>
                  </a:lnTo>
                  <a:lnTo>
                    <a:pt x="5048321" y="2196908"/>
                  </a:lnTo>
                  <a:lnTo>
                    <a:pt x="5070546" y="2267547"/>
                  </a:lnTo>
                  <a:cubicBezTo>
                    <a:pt x="5078054" y="2291004"/>
                    <a:pt x="5085044" y="2314670"/>
                    <a:pt x="5092171" y="2338256"/>
                  </a:cubicBezTo>
                  <a:cubicBezTo>
                    <a:pt x="5098670" y="2362023"/>
                    <a:pt x="5104296" y="2386019"/>
                    <a:pt x="5110305" y="2409886"/>
                  </a:cubicBezTo>
                  <a:cubicBezTo>
                    <a:pt x="5158097" y="2600976"/>
                    <a:pt x="5182068" y="2797044"/>
                    <a:pt x="5186393" y="2992022"/>
                  </a:cubicBezTo>
                  <a:cubicBezTo>
                    <a:pt x="5191013" y="3187195"/>
                    <a:pt x="5175397" y="3380886"/>
                    <a:pt x="5149045" y="3571816"/>
                  </a:cubicBezTo>
                  <a:cubicBezTo>
                    <a:pt x="5141154" y="3619431"/>
                    <a:pt x="5133539" y="3666889"/>
                    <a:pt x="5126572" y="3714520"/>
                  </a:cubicBezTo>
                  <a:cubicBezTo>
                    <a:pt x="5117276" y="3761759"/>
                    <a:pt x="5107793" y="3808831"/>
                    <a:pt x="5099067" y="3856108"/>
                  </a:cubicBezTo>
                  <a:lnTo>
                    <a:pt x="5095699" y="3873868"/>
                  </a:lnTo>
                  <a:lnTo>
                    <a:pt x="5091573" y="3891426"/>
                  </a:lnTo>
                  <a:lnTo>
                    <a:pt x="5083324" y="3926541"/>
                  </a:lnTo>
                  <a:lnTo>
                    <a:pt x="5067256" y="3996889"/>
                  </a:lnTo>
                  <a:cubicBezTo>
                    <a:pt x="5064451" y="4008657"/>
                    <a:pt x="5062244" y="4020353"/>
                    <a:pt x="5059194" y="4032171"/>
                  </a:cubicBezTo>
                  <a:lnTo>
                    <a:pt x="5049522" y="4067833"/>
                  </a:lnTo>
                  <a:lnTo>
                    <a:pt x="5040067" y="4103553"/>
                  </a:lnTo>
                  <a:cubicBezTo>
                    <a:pt x="5036554" y="4115363"/>
                    <a:pt x="5032689" y="4127194"/>
                    <a:pt x="5028960" y="4138946"/>
                  </a:cubicBezTo>
                  <a:cubicBezTo>
                    <a:pt x="4999693" y="4233462"/>
                    <a:pt x="4962869" y="4326764"/>
                    <a:pt x="4917351" y="4417041"/>
                  </a:cubicBezTo>
                  <a:cubicBezTo>
                    <a:pt x="4871860" y="4507209"/>
                    <a:pt x="4817597" y="4594215"/>
                    <a:pt x="4756163" y="4676402"/>
                  </a:cubicBezTo>
                  <a:cubicBezTo>
                    <a:pt x="4632803" y="4840875"/>
                    <a:pt x="4480597" y="4982783"/>
                    <a:pt x="4322493" y="5105604"/>
                  </a:cubicBezTo>
                  <a:cubicBezTo>
                    <a:pt x="4163928" y="5228420"/>
                    <a:pt x="3999564" y="5332640"/>
                    <a:pt x="3840510" y="5429590"/>
                  </a:cubicBezTo>
                  <a:cubicBezTo>
                    <a:pt x="3760954" y="5478172"/>
                    <a:pt x="3682353" y="5524924"/>
                    <a:pt x="3606447" y="5572862"/>
                  </a:cubicBezTo>
                  <a:lnTo>
                    <a:pt x="3488814" y="5647178"/>
                  </a:lnTo>
                  <a:cubicBezTo>
                    <a:pt x="3448270" y="5672597"/>
                    <a:pt x="3407323" y="5697792"/>
                    <a:pt x="3365864" y="5722735"/>
                  </a:cubicBezTo>
                  <a:cubicBezTo>
                    <a:pt x="3200163" y="5822424"/>
                    <a:pt x="3026125" y="5917328"/>
                    <a:pt x="2839486" y="5999120"/>
                  </a:cubicBezTo>
                  <a:cubicBezTo>
                    <a:pt x="2653201" y="6080891"/>
                    <a:pt x="2453560" y="6149344"/>
                    <a:pt x="2242423" y="6192346"/>
                  </a:cubicBezTo>
                  <a:cubicBezTo>
                    <a:pt x="2031719" y="6235463"/>
                    <a:pt x="1808952" y="6251353"/>
                    <a:pt x="1589380" y="6230657"/>
                  </a:cubicBezTo>
                  <a:lnTo>
                    <a:pt x="1548244" y="6226706"/>
                  </a:lnTo>
                  <a:cubicBezTo>
                    <a:pt x="1534528" y="6225117"/>
                    <a:pt x="1520898" y="6223203"/>
                    <a:pt x="1507348" y="6221428"/>
                  </a:cubicBezTo>
                  <a:lnTo>
                    <a:pt x="1466401" y="6215904"/>
                  </a:lnTo>
                  <a:cubicBezTo>
                    <a:pt x="1452772" y="6213991"/>
                    <a:pt x="1439316" y="6211428"/>
                    <a:pt x="1425773" y="6209191"/>
                  </a:cubicBezTo>
                  <a:cubicBezTo>
                    <a:pt x="1398775" y="6204391"/>
                    <a:pt x="1371610" y="6199779"/>
                    <a:pt x="1344960" y="6193681"/>
                  </a:cubicBezTo>
                  <a:cubicBezTo>
                    <a:pt x="1318251" y="6187799"/>
                    <a:pt x="1291260" y="6182538"/>
                    <a:pt x="1265007" y="6175388"/>
                  </a:cubicBezTo>
                  <a:lnTo>
                    <a:pt x="1225415" y="6165243"/>
                  </a:lnTo>
                  <a:cubicBezTo>
                    <a:pt x="1212163" y="6161924"/>
                    <a:pt x="1198939" y="6158496"/>
                    <a:pt x="1186567" y="6154486"/>
                  </a:cubicBezTo>
                  <a:lnTo>
                    <a:pt x="1111158" y="6130918"/>
                  </a:lnTo>
                  <a:lnTo>
                    <a:pt x="1035915" y="6107163"/>
                  </a:lnTo>
                  <a:cubicBezTo>
                    <a:pt x="1010846" y="6099055"/>
                    <a:pt x="986357" y="6088784"/>
                    <a:pt x="961579" y="6079594"/>
                  </a:cubicBezTo>
                  <a:cubicBezTo>
                    <a:pt x="763709" y="6005594"/>
                    <a:pt x="572401" y="5909703"/>
                    <a:pt x="395297" y="5792812"/>
                  </a:cubicBezTo>
                  <a:lnTo>
                    <a:pt x="265239" y="5701511"/>
                  </a:lnTo>
                  <a:cubicBezTo>
                    <a:pt x="254227" y="5694155"/>
                    <a:pt x="244103" y="5685646"/>
                    <a:pt x="233756" y="5677542"/>
                  </a:cubicBezTo>
                  <a:lnTo>
                    <a:pt x="202800" y="5652902"/>
                  </a:lnTo>
                  <a:lnTo>
                    <a:pt x="140918" y="5603515"/>
                  </a:lnTo>
                  <a:cubicBezTo>
                    <a:pt x="130598" y="5595302"/>
                    <a:pt x="120280" y="5587089"/>
                    <a:pt x="110625" y="5578127"/>
                  </a:cubicBezTo>
                  <a:cubicBezTo>
                    <a:pt x="105647" y="5573779"/>
                    <a:pt x="100444" y="5569834"/>
                    <a:pt x="95631" y="5565299"/>
                  </a:cubicBezTo>
                  <a:cubicBezTo>
                    <a:pt x="90955" y="5560684"/>
                    <a:pt x="86505" y="5555666"/>
                    <a:pt x="81966" y="5550973"/>
                  </a:cubicBezTo>
                  <a:lnTo>
                    <a:pt x="27991" y="5493272"/>
                  </a:lnTo>
                  <a:cubicBezTo>
                    <a:pt x="19109" y="5483589"/>
                    <a:pt x="9758" y="5474359"/>
                    <a:pt x="1454" y="5464252"/>
                  </a:cubicBezTo>
                  <a:lnTo>
                    <a:pt x="0" y="5462518"/>
                  </a:lnTo>
                  <a:lnTo>
                    <a:pt x="0" y="4720187"/>
                  </a:lnTo>
                  <a:lnTo>
                    <a:pt x="109684" y="4836724"/>
                  </a:lnTo>
                  <a:cubicBezTo>
                    <a:pt x="173316" y="4897375"/>
                    <a:pt x="239447" y="4954160"/>
                    <a:pt x="306959" y="5007200"/>
                  </a:cubicBezTo>
                  <a:lnTo>
                    <a:pt x="358101" y="5046057"/>
                  </a:lnTo>
                  <a:lnTo>
                    <a:pt x="383328" y="5065684"/>
                  </a:lnTo>
                  <a:cubicBezTo>
                    <a:pt x="391637" y="5072316"/>
                    <a:pt x="400805" y="5077902"/>
                    <a:pt x="409503" y="5083942"/>
                  </a:cubicBezTo>
                  <a:lnTo>
                    <a:pt x="461889" y="5119888"/>
                  </a:lnTo>
                  <a:cubicBezTo>
                    <a:pt x="466184" y="5122893"/>
                    <a:pt x="470616" y="5125820"/>
                    <a:pt x="474883" y="5128933"/>
                  </a:cubicBezTo>
                  <a:cubicBezTo>
                    <a:pt x="478982" y="5132235"/>
                    <a:pt x="482476" y="5136069"/>
                    <a:pt x="486410" y="5139557"/>
                  </a:cubicBezTo>
                  <a:cubicBezTo>
                    <a:pt x="494140" y="5146613"/>
                    <a:pt x="502565" y="5152812"/>
                    <a:pt x="510852" y="5159089"/>
                  </a:cubicBezTo>
                  <a:lnTo>
                    <a:pt x="560653" y="5196893"/>
                  </a:lnTo>
                  <a:lnTo>
                    <a:pt x="585485" y="5215834"/>
                  </a:lnTo>
                  <a:cubicBezTo>
                    <a:pt x="593773" y="5222111"/>
                    <a:pt x="601864" y="5228685"/>
                    <a:pt x="610707" y="5234185"/>
                  </a:cubicBezTo>
                  <a:lnTo>
                    <a:pt x="714768" y="5303103"/>
                  </a:lnTo>
                  <a:cubicBezTo>
                    <a:pt x="856162" y="5390603"/>
                    <a:pt x="1008099" y="5459947"/>
                    <a:pt x="1166634" y="5513322"/>
                  </a:cubicBezTo>
                  <a:cubicBezTo>
                    <a:pt x="1186540" y="5519932"/>
                    <a:pt x="1205774" y="5527751"/>
                    <a:pt x="1225991" y="5533632"/>
                  </a:cubicBezTo>
                  <a:lnTo>
                    <a:pt x="1286680" y="5550705"/>
                  </a:lnTo>
                  <a:lnTo>
                    <a:pt x="1347310" y="5567995"/>
                  </a:lnTo>
                  <a:cubicBezTo>
                    <a:pt x="1357469" y="5571180"/>
                    <a:pt x="1367261" y="5573572"/>
                    <a:pt x="1377002" y="5575719"/>
                  </a:cubicBezTo>
                  <a:lnTo>
                    <a:pt x="1406328" y="5582649"/>
                  </a:lnTo>
                  <a:cubicBezTo>
                    <a:pt x="1425825" y="5587757"/>
                    <a:pt x="1445490" y="5590939"/>
                    <a:pt x="1465060" y="5594909"/>
                  </a:cubicBezTo>
                  <a:cubicBezTo>
                    <a:pt x="1484652" y="5599231"/>
                    <a:pt x="1504324" y="5601952"/>
                    <a:pt x="1523881" y="5605105"/>
                  </a:cubicBezTo>
                  <a:cubicBezTo>
                    <a:pt x="1533660" y="5606682"/>
                    <a:pt x="1543460" y="5608613"/>
                    <a:pt x="1553325" y="5609865"/>
                  </a:cubicBezTo>
                  <a:lnTo>
                    <a:pt x="1582813" y="5613593"/>
                  </a:lnTo>
                  <a:lnTo>
                    <a:pt x="1612301" y="5617321"/>
                  </a:lnTo>
                  <a:lnTo>
                    <a:pt x="1641863" y="5619910"/>
                  </a:lnTo>
                  <a:cubicBezTo>
                    <a:pt x="1799348" y="5633940"/>
                    <a:pt x="1957913" y="5625770"/>
                    <a:pt x="2117508" y="5595156"/>
                  </a:cubicBezTo>
                  <a:cubicBezTo>
                    <a:pt x="2277124" y="5564895"/>
                    <a:pt x="2437004" y="5512449"/>
                    <a:pt x="2597368" y="5447381"/>
                  </a:cubicBezTo>
                  <a:cubicBezTo>
                    <a:pt x="2757791" y="5382096"/>
                    <a:pt x="2918855" y="5304464"/>
                    <a:pt x="3082968" y="5223245"/>
                  </a:cubicBezTo>
                  <a:lnTo>
                    <a:pt x="3334855" y="5097383"/>
                  </a:lnTo>
                  <a:cubicBezTo>
                    <a:pt x="3423528" y="5054142"/>
                    <a:pt x="3511773" y="5013798"/>
                    <a:pt x="3599509" y="4976217"/>
                  </a:cubicBezTo>
                  <a:cubicBezTo>
                    <a:pt x="3774960" y="4900701"/>
                    <a:pt x="3948276" y="4837481"/>
                    <a:pt x="4112002" y="4766359"/>
                  </a:cubicBezTo>
                  <a:cubicBezTo>
                    <a:pt x="4193972" y="4730827"/>
                    <a:pt x="4273429" y="4692997"/>
                    <a:pt x="4348983" y="4649833"/>
                  </a:cubicBezTo>
                  <a:cubicBezTo>
                    <a:pt x="4424508" y="4606778"/>
                    <a:pt x="4496050" y="4558250"/>
                    <a:pt x="4560505" y="4501564"/>
                  </a:cubicBezTo>
                  <a:cubicBezTo>
                    <a:pt x="4625198" y="4445289"/>
                    <a:pt x="4682991" y="4381021"/>
                    <a:pt x="4731963" y="4309870"/>
                  </a:cubicBezTo>
                  <a:cubicBezTo>
                    <a:pt x="4781043" y="4238747"/>
                    <a:pt x="4821275" y="4160848"/>
                    <a:pt x="4852344" y="4078640"/>
                  </a:cubicBezTo>
                  <a:lnTo>
                    <a:pt x="4863972" y="4047790"/>
                  </a:lnTo>
                  <a:lnTo>
                    <a:pt x="4874144" y="4016320"/>
                  </a:lnTo>
                  <a:lnTo>
                    <a:pt x="4884127" y="3984682"/>
                  </a:lnTo>
                  <a:cubicBezTo>
                    <a:pt x="4887242" y="3973925"/>
                    <a:pt x="4889981" y="3962835"/>
                    <a:pt x="4892800" y="3951883"/>
                  </a:cubicBezTo>
                  <a:lnTo>
                    <a:pt x="4909526" y="3886001"/>
                  </a:lnTo>
                  <a:lnTo>
                    <a:pt x="4917687" y="3852948"/>
                  </a:lnTo>
                  <a:lnTo>
                    <a:pt x="4921768" y="3836422"/>
                  </a:lnTo>
                  <a:lnTo>
                    <a:pt x="4924845" y="3819742"/>
                  </a:lnTo>
                  <a:cubicBezTo>
                    <a:pt x="4933092" y="3775120"/>
                    <a:pt x="4941231" y="3730469"/>
                    <a:pt x="4948230" y="3685744"/>
                  </a:cubicBezTo>
                  <a:cubicBezTo>
                    <a:pt x="4953579" y="3640694"/>
                    <a:pt x="4958249" y="3595577"/>
                    <a:pt x="4962782" y="3550540"/>
                  </a:cubicBezTo>
                  <a:cubicBezTo>
                    <a:pt x="4976580" y="3369692"/>
                    <a:pt x="4965812" y="3187942"/>
                    <a:pt x="4939468" y="3010249"/>
                  </a:cubicBezTo>
                  <a:cubicBezTo>
                    <a:pt x="4912965" y="2832281"/>
                    <a:pt x="4870237" y="2658196"/>
                    <a:pt x="4816901" y="2488224"/>
                  </a:cubicBezTo>
                  <a:cubicBezTo>
                    <a:pt x="4810197" y="2466954"/>
                    <a:pt x="4803984" y="2445582"/>
                    <a:pt x="4797005" y="2424470"/>
                  </a:cubicBezTo>
                  <a:cubicBezTo>
                    <a:pt x="4789399" y="2403537"/>
                    <a:pt x="4781686" y="2382574"/>
                    <a:pt x="4774433" y="2361620"/>
                  </a:cubicBezTo>
                  <a:lnTo>
                    <a:pt x="4752459" y="2298700"/>
                  </a:lnTo>
                  <a:lnTo>
                    <a:pt x="4728083" y="2236526"/>
                  </a:lnTo>
                  <a:cubicBezTo>
                    <a:pt x="4719957" y="2215802"/>
                    <a:pt x="4712352" y="2194869"/>
                    <a:pt x="4704471" y="2174095"/>
                  </a:cubicBezTo>
                  <a:lnTo>
                    <a:pt x="4678399" y="2112626"/>
                  </a:lnTo>
                  <a:lnTo>
                    <a:pt x="4652601" y="2050999"/>
                  </a:lnTo>
                  <a:cubicBezTo>
                    <a:pt x="4643711" y="2030533"/>
                    <a:pt x="4633616" y="2010672"/>
                    <a:pt x="4624205" y="1990415"/>
                  </a:cubicBezTo>
                  <a:lnTo>
                    <a:pt x="4595398" y="1930069"/>
                  </a:lnTo>
                  <a:cubicBezTo>
                    <a:pt x="4585714" y="1909969"/>
                    <a:pt x="4574413" y="1890713"/>
                    <a:pt x="4563827" y="1870952"/>
                  </a:cubicBezTo>
                  <a:lnTo>
                    <a:pt x="4531433" y="1812311"/>
                  </a:lnTo>
                  <a:lnTo>
                    <a:pt x="4523315" y="1797616"/>
                  </a:lnTo>
                  <a:lnTo>
                    <a:pt x="4514482" y="1783425"/>
                  </a:lnTo>
                  <a:lnTo>
                    <a:pt x="4496845" y="1754936"/>
                  </a:lnTo>
                  <a:lnTo>
                    <a:pt x="4461463" y="1697929"/>
                  </a:lnTo>
                  <a:lnTo>
                    <a:pt x="4452660" y="1683629"/>
                  </a:lnTo>
                  <a:lnTo>
                    <a:pt x="4443141" y="1669834"/>
                  </a:lnTo>
                  <a:lnTo>
                    <a:pt x="4424241" y="1642166"/>
                  </a:lnTo>
                  <a:cubicBezTo>
                    <a:pt x="4399005" y="1605265"/>
                    <a:pt x="4374512" y="1567751"/>
                    <a:pt x="4346886" y="1532412"/>
                  </a:cubicBezTo>
                  <a:cubicBezTo>
                    <a:pt x="4240477" y="1388328"/>
                    <a:pt x="4120362" y="1253437"/>
                    <a:pt x="3985497" y="1134649"/>
                  </a:cubicBezTo>
                  <a:cubicBezTo>
                    <a:pt x="3850799" y="1015675"/>
                    <a:pt x="3702920" y="911715"/>
                    <a:pt x="3545665" y="825877"/>
                  </a:cubicBezTo>
                  <a:lnTo>
                    <a:pt x="3486190" y="794756"/>
                  </a:lnTo>
                  <a:cubicBezTo>
                    <a:pt x="3466181" y="784640"/>
                    <a:pt x="3446893" y="773560"/>
                    <a:pt x="3426182" y="764765"/>
                  </a:cubicBezTo>
                  <a:lnTo>
                    <a:pt x="3365044" y="737255"/>
                  </a:lnTo>
                  <a:lnTo>
                    <a:pt x="3334529" y="723514"/>
                  </a:lnTo>
                  <a:cubicBezTo>
                    <a:pt x="3324394" y="718943"/>
                    <a:pt x="3314287" y="714265"/>
                    <a:pt x="3303733" y="710395"/>
                  </a:cubicBezTo>
                  <a:cubicBezTo>
                    <a:pt x="3262013" y="694346"/>
                    <a:pt x="3220711" y="677599"/>
                    <a:pt x="3179033" y="662259"/>
                  </a:cubicBezTo>
                  <a:lnTo>
                    <a:pt x="3052408" y="620447"/>
                  </a:lnTo>
                  <a:lnTo>
                    <a:pt x="2924325" y="584505"/>
                  </a:lnTo>
                  <a:cubicBezTo>
                    <a:pt x="2903106" y="578471"/>
                    <a:pt x="2881119" y="574434"/>
                    <a:pt x="2859667" y="569266"/>
                  </a:cubicBezTo>
                  <a:lnTo>
                    <a:pt x="2795226" y="554085"/>
                  </a:lnTo>
                  <a:cubicBezTo>
                    <a:pt x="2774078" y="548652"/>
                    <a:pt x="2751709" y="544744"/>
                    <a:pt x="2729702" y="540354"/>
                  </a:cubicBezTo>
                  <a:lnTo>
                    <a:pt x="2663758" y="527322"/>
                  </a:lnTo>
                  <a:lnTo>
                    <a:pt x="2630927" y="520495"/>
                  </a:lnTo>
                  <a:lnTo>
                    <a:pt x="2597965" y="515024"/>
                  </a:lnTo>
                  <a:cubicBezTo>
                    <a:pt x="2575970" y="511449"/>
                    <a:pt x="2554112" y="507795"/>
                    <a:pt x="2532205" y="503895"/>
                  </a:cubicBezTo>
                  <a:cubicBezTo>
                    <a:pt x="2357016" y="475037"/>
                    <a:pt x="2182954" y="456682"/>
                    <a:pt x="2010064" y="452552"/>
                  </a:cubicBezTo>
                  <a:cubicBezTo>
                    <a:pt x="1837255" y="448558"/>
                    <a:pt x="1665388" y="457916"/>
                    <a:pt x="1494552" y="485055"/>
                  </a:cubicBezTo>
                  <a:cubicBezTo>
                    <a:pt x="1452133" y="492816"/>
                    <a:pt x="1409569" y="501117"/>
                    <a:pt x="1366896" y="509389"/>
                  </a:cubicBezTo>
                  <a:cubicBezTo>
                    <a:pt x="1324862" y="520035"/>
                    <a:pt x="1282333" y="529505"/>
                    <a:pt x="1240175" y="541045"/>
                  </a:cubicBezTo>
                  <a:lnTo>
                    <a:pt x="1177438" y="560170"/>
                  </a:lnTo>
                  <a:lnTo>
                    <a:pt x="1145987" y="569826"/>
                  </a:lnTo>
                  <a:lnTo>
                    <a:pt x="1130315" y="574669"/>
                  </a:lnTo>
                  <a:lnTo>
                    <a:pt x="1114873" y="580384"/>
                  </a:lnTo>
                  <a:lnTo>
                    <a:pt x="1052839" y="602943"/>
                  </a:lnTo>
                  <a:cubicBezTo>
                    <a:pt x="1032151" y="610499"/>
                    <a:pt x="1011255" y="617535"/>
                    <a:pt x="991135" y="626866"/>
                  </a:cubicBezTo>
                  <a:lnTo>
                    <a:pt x="930179" y="653191"/>
                  </a:lnTo>
                  <a:cubicBezTo>
                    <a:pt x="909850" y="662002"/>
                    <a:pt x="889443" y="670676"/>
                    <a:pt x="869768" y="680937"/>
                  </a:cubicBezTo>
                  <a:lnTo>
                    <a:pt x="810085" y="710734"/>
                  </a:lnTo>
                  <a:cubicBezTo>
                    <a:pt x="790331" y="720859"/>
                    <a:pt x="770124" y="730514"/>
                    <a:pt x="751220" y="741794"/>
                  </a:cubicBezTo>
                  <a:cubicBezTo>
                    <a:pt x="673929" y="784955"/>
                    <a:pt x="598827" y="830326"/>
                    <a:pt x="532669" y="881688"/>
                  </a:cubicBezTo>
                  <a:cubicBezTo>
                    <a:pt x="464226" y="931625"/>
                    <a:pt x="406969" y="988270"/>
                    <a:pt x="354185" y="1050286"/>
                  </a:cubicBezTo>
                  <a:lnTo>
                    <a:pt x="315980" y="1098125"/>
                  </a:lnTo>
                  <a:lnTo>
                    <a:pt x="280345" y="1149782"/>
                  </a:lnTo>
                  <a:cubicBezTo>
                    <a:pt x="268144" y="1166335"/>
                    <a:pt x="257438" y="1185955"/>
                    <a:pt x="245890" y="1203959"/>
                  </a:cubicBezTo>
                  <a:cubicBezTo>
                    <a:pt x="234552" y="1222481"/>
                    <a:pt x="223171" y="1240298"/>
                    <a:pt x="212162" y="1260184"/>
                  </a:cubicBezTo>
                  <a:cubicBezTo>
                    <a:pt x="168299" y="1337574"/>
                    <a:pt x="125055" y="1419360"/>
                    <a:pt x="80716" y="1502476"/>
                  </a:cubicBezTo>
                  <a:lnTo>
                    <a:pt x="0" y="1648841"/>
                  </a:lnTo>
                  <a:lnTo>
                    <a:pt x="0" y="954863"/>
                  </a:lnTo>
                  <a:lnTo>
                    <a:pt x="43491" y="895513"/>
                  </a:lnTo>
                  <a:cubicBezTo>
                    <a:pt x="59888" y="874984"/>
                    <a:pt x="77014" y="854766"/>
                    <a:pt x="93923" y="834489"/>
                  </a:cubicBezTo>
                  <a:cubicBezTo>
                    <a:pt x="163245" y="754880"/>
                    <a:pt x="240806" y="679565"/>
                    <a:pt x="323465" y="617671"/>
                  </a:cubicBezTo>
                  <a:cubicBezTo>
                    <a:pt x="405002" y="553042"/>
                    <a:pt x="490132" y="499230"/>
                    <a:pt x="574777" y="446794"/>
                  </a:cubicBezTo>
                  <a:cubicBezTo>
                    <a:pt x="595733" y="433050"/>
                    <a:pt x="617442" y="421248"/>
                    <a:pt x="638943" y="408925"/>
                  </a:cubicBezTo>
                  <a:lnTo>
                    <a:pt x="703505" y="371742"/>
                  </a:lnTo>
                  <a:cubicBezTo>
                    <a:pt x="724798" y="358900"/>
                    <a:pt x="747120" y="347842"/>
                    <a:pt x="769262" y="336154"/>
                  </a:cubicBezTo>
                  <a:lnTo>
                    <a:pt x="835552" y="301173"/>
                  </a:lnTo>
                  <a:cubicBezTo>
                    <a:pt x="857427" y="289183"/>
                    <a:pt x="880470" y="278896"/>
                    <a:pt x="902979" y="268004"/>
                  </a:cubicBezTo>
                  <a:lnTo>
                    <a:pt x="971127" y="235607"/>
                  </a:lnTo>
                  <a:lnTo>
                    <a:pt x="988238" y="227556"/>
                  </a:lnTo>
                  <a:lnTo>
                    <a:pt x="1005744" y="220191"/>
                  </a:lnTo>
                  <a:lnTo>
                    <a:pt x="1040729" y="205569"/>
                  </a:lnTo>
                  <a:lnTo>
                    <a:pt x="1110835" y="176248"/>
                  </a:lnTo>
                  <a:cubicBezTo>
                    <a:pt x="1157999" y="157703"/>
                    <a:pt x="1206322" y="141323"/>
                    <a:pt x="1254256" y="123796"/>
                  </a:cubicBezTo>
                  <a:cubicBezTo>
                    <a:pt x="1302938" y="108671"/>
                    <a:pt x="1352074" y="94017"/>
                    <a:pt x="1401310" y="79852"/>
                  </a:cubicBezTo>
                  <a:cubicBezTo>
                    <a:pt x="1599497" y="26774"/>
                    <a:pt x="1806373" y="-329"/>
                    <a:pt x="2011811" y="4"/>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5" name="Freeform: Shape 14">
              <a:extLst>
                <a:ext uri="{FF2B5EF4-FFF2-40B4-BE49-F238E27FC236}">
                  <a16:creationId xmlns:a16="http://schemas.microsoft.com/office/drawing/2014/main" id="{06AC5DCC-C3CC-4FD5-AD4E-13A1BE5F7F6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0" y="297400"/>
              <a:ext cx="5215811" cy="6107388"/>
            </a:xfrm>
            <a:custGeom>
              <a:avLst/>
              <a:gdLst>
                <a:gd name="connsiteX0" fmla="*/ 1869139 w 5215811"/>
                <a:gd name="connsiteY0" fmla="*/ 9 h 6107388"/>
                <a:gd name="connsiteX1" fmla="*/ 2791149 w 5215811"/>
                <a:gd name="connsiteY1" fmla="*/ 130229 h 6107388"/>
                <a:gd name="connsiteX2" fmla="*/ 4760307 w 5215811"/>
                <a:gd name="connsiteY2" fmla="*/ 1608408 h 6107388"/>
                <a:gd name="connsiteX3" fmla="*/ 5108574 w 5215811"/>
                <a:gd name="connsiteY3" fmla="*/ 4050383 h 6107388"/>
                <a:gd name="connsiteX4" fmla="*/ 3434916 w 5215811"/>
                <a:gd name="connsiteY4" fmla="*/ 5503134 h 6107388"/>
                <a:gd name="connsiteX5" fmla="*/ 1137841 w 5215811"/>
                <a:gd name="connsiteY5" fmla="*/ 6033968 h 6107388"/>
                <a:gd name="connsiteX6" fmla="*/ 217555 w 5215811"/>
                <a:gd name="connsiteY6" fmla="*/ 5598945 h 6107388"/>
                <a:gd name="connsiteX7" fmla="*/ 0 w 5215811"/>
                <a:gd name="connsiteY7" fmla="*/ 5419622 h 6107388"/>
                <a:gd name="connsiteX8" fmla="*/ 0 w 5215811"/>
                <a:gd name="connsiteY8" fmla="*/ 4571683 h 6107388"/>
                <a:gd name="connsiteX9" fmla="*/ 18056 w 5215811"/>
                <a:gd name="connsiteY9" fmla="*/ 4599282 h 6107388"/>
                <a:gd name="connsiteX10" fmla="*/ 358324 w 5215811"/>
                <a:gd name="connsiteY10" fmla="*/ 4988154 h 6107388"/>
                <a:gd name="connsiteX11" fmla="*/ 1282741 w 5215811"/>
                <a:gd name="connsiteY11" fmla="*/ 5493193 h 6107388"/>
                <a:gd name="connsiteX12" fmla="*/ 2172794 w 5215811"/>
                <a:gd name="connsiteY12" fmla="*/ 5470630 h 6107388"/>
                <a:gd name="connsiteX13" fmla="*/ 3146893 w 5215811"/>
                <a:gd name="connsiteY13" fmla="*/ 5016296 h 6107388"/>
                <a:gd name="connsiteX14" fmla="*/ 3574114 w 5215811"/>
                <a:gd name="connsiteY14" fmla="*/ 4791124 h 6107388"/>
                <a:gd name="connsiteX15" fmla="*/ 4244948 w 5215811"/>
                <a:gd name="connsiteY15" fmla="*/ 4392664 h 6107388"/>
                <a:gd name="connsiteX16" fmla="*/ 4556385 w 5215811"/>
                <a:gd name="connsiteY16" fmla="*/ 3902656 h 6107388"/>
                <a:gd name="connsiteX17" fmla="*/ 4616354 w 5215811"/>
                <a:gd name="connsiteY17" fmla="*/ 2851680 h 6107388"/>
                <a:gd name="connsiteX18" fmla="*/ 4269266 w 5215811"/>
                <a:gd name="connsiteY18" fmla="*/ 1889625 h 6107388"/>
                <a:gd name="connsiteX19" fmla="*/ 2645976 w 5215811"/>
                <a:gd name="connsiteY19" fmla="*/ 671162 h 6107388"/>
                <a:gd name="connsiteX20" fmla="*/ 1648930 w 5215811"/>
                <a:gd name="connsiteY20" fmla="*/ 573017 h 6107388"/>
                <a:gd name="connsiteX21" fmla="*/ 771768 w 5215811"/>
                <a:gd name="connsiteY21" fmla="*/ 865882 h 6107388"/>
                <a:gd name="connsiteX22" fmla="*/ 433617 w 5215811"/>
                <a:gd name="connsiteY22" fmla="*/ 1119441 h 6107388"/>
                <a:gd name="connsiteX23" fmla="*/ 200571 w 5215811"/>
                <a:gd name="connsiteY23" fmla="*/ 1486480 h 6107388"/>
                <a:gd name="connsiteX24" fmla="*/ 47077 w 5215811"/>
                <a:gd name="connsiteY24" fmla="*/ 1753604 h 6107388"/>
                <a:gd name="connsiteX25" fmla="*/ 0 w 5215811"/>
                <a:gd name="connsiteY25" fmla="*/ 1831655 h 6107388"/>
                <a:gd name="connsiteX26" fmla="*/ 0 w 5215811"/>
                <a:gd name="connsiteY26" fmla="*/ 751112 h 6107388"/>
                <a:gd name="connsiteX27" fmla="*/ 6994 w 5215811"/>
                <a:gd name="connsiteY27" fmla="*/ 742614 h 6107388"/>
                <a:gd name="connsiteX28" fmla="*/ 484047 w 5215811"/>
                <a:gd name="connsiteY28" fmla="*/ 378777 h 6107388"/>
                <a:gd name="connsiteX29" fmla="*/ 1869139 w 5215811"/>
                <a:gd name="connsiteY29" fmla="*/ 9 h 61073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215811" h="6107388">
                  <a:moveTo>
                    <a:pt x="1869139" y="9"/>
                  </a:moveTo>
                  <a:cubicBezTo>
                    <a:pt x="2160924" y="-706"/>
                    <a:pt x="2465752" y="43039"/>
                    <a:pt x="2791149" y="130229"/>
                  </a:cubicBezTo>
                  <a:cubicBezTo>
                    <a:pt x="3651198" y="360678"/>
                    <a:pt x="4339884" y="907924"/>
                    <a:pt x="4760307" y="1608408"/>
                  </a:cubicBezTo>
                  <a:cubicBezTo>
                    <a:pt x="5188180" y="2321320"/>
                    <a:pt x="5338357" y="3192822"/>
                    <a:pt x="5108574" y="4050383"/>
                  </a:cubicBezTo>
                  <a:cubicBezTo>
                    <a:pt x="4880820" y="4900373"/>
                    <a:pt x="4152841" y="5098512"/>
                    <a:pt x="3434916" y="5503134"/>
                  </a:cubicBezTo>
                  <a:cubicBezTo>
                    <a:pt x="2717099" y="5907783"/>
                    <a:pt x="2005568" y="6266474"/>
                    <a:pt x="1137841" y="6033968"/>
                  </a:cubicBezTo>
                  <a:cubicBezTo>
                    <a:pt x="783079" y="5938910"/>
                    <a:pt x="479573" y="5790114"/>
                    <a:pt x="217555" y="5598945"/>
                  </a:cubicBezTo>
                  <a:lnTo>
                    <a:pt x="0" y="5419622"/>
                  </a:lnTo>
                  <a:lnTo>
                    <a:pt x="0" y="4571683"/>
                  </a:lnTo>
                  <a:lnTo>
                    <a:pt x="18056" y="4599282"/>
                  </a:lnTo>
                  <a:cubicBezTo>
                    <a:pt x="124071" y="4746782"/>
                    <a:pt x="237002" y="4875718"/>
                    <a:pt x="358324" y="4988154"/>
                  </a:cubicBezTo>
                  <a:cubicBezTo>
                    <a:pt x="621323" y="5231809"/>
                    <a:pt x="923667" y="5396979"/>
                    <a:pt x="1282741" y="5493193"/>
                  </a:cubicBezTo>
                  <a:cubicBezTo>
                    <a:pt x="1573894" y="5571207"/>
                    <a:pt x="1856732" y="5563878"/>
                    <a:pt x="2172794" y="5470630"/>
                  </a:cubicBezTo>
                  <a:cubicBezTo>
                    <a:pt x="2498985" y="5374183"/>
                    <a:pt x="2832844" y="5193315"/>
                    <a:pt x="3146893" y="5016296"/>
                  </a:cubicBezTo>
                  <a:cubicBezTo>
                    <a:pt x="3293538" y="4933641"/>
                    <a:pt x="3436182" y="4861160"/>
                    <a:pt x="3574114" y="4791124"/>
                  </a:cubicBezTo>
                  <a:cubicBezTo>
                    <a:pt x="3841238" y="4655550"/>
                    <a:pt x="4071901" y="4538375"/>
                    <a:pt x="4244948" y="4392664"/>
                  </a:cubicBezTo>
                  <a:cubicBezTo>
                    <a:pt x="4405844" y="4257259"/>
                    <a:pt x="4501845" y="4106204"/>
                    <a:pt x="4556385" y="3902656"/>
                  </a:cubicBezTo>
                  <a:cubicBezTo>
                    <a:pt x="4649063" y="3556776"/>
                    <a:pt x="4669271" y="3203187"/>
                    <a:pt x="4616354" y="2851680"/>
                  </a:cubicBezTo>
                  <a:cubicBezTo>
                    <a:pt x="4565198" y="2511774"/>
                    <a:pt x="4448474" y="2188147"/>
                    <a:pt x="4269266" y="1889625"/>
                  </a:cubicBezTo>
                  <a:cubicBezTo>
                    <a:pt x="3907781" y="1287586"/>
                    <a:pt x="3331245" y="854780"/>
                    <a:pt x="2645976" y="671162"/>
                  </a:cubicBezTo>
                  <a:cubicBezTo>
                    <a:pt x="2278249" y="572630"/>
                    <a:pt x="1952074" y="540526"/>
                    <a:pt x="1648930" y="573017"/>
                  </a:cubicBezTo>
                  <a:cubicBezTo>
                    <a:pt x="1351746" y="604901"/>
                    <a:pt x="1064785" y="700731"/>
                    <a:pt x="771768" y="865882"/>
                  </a:cubicBezTo>
                  <a:cubicBezTo>
                    <a:pt x="568061" y="980657"/>
                    <a:pt x="486465" y="1058486"/>
                    <a:pt x="433617" y="1119441"/>
                  </a:cubicBezTo>
                  <a:cubicBezTo>
                    <a:pt x="358307" y="1206256"/>
                    <a:pt x="292149" y="1323808"/>
                    <a:pt x="200571" y="1486480"/>
                  </a:cubicBezTo>
                  <a:cubicBezTo>
                    <a:pt x="156644" y="1564432"/>
                    <a:pt x="106654" y="1653214"/>
                    <a:pt x="47077" y="1753604"/>
                  </a:cubicBezTo>
                  <a:lnTo>
                    <a:pt x="0" y="1831655"/>
                  </a:lnTo>
                  <a:lnTo>
                    <a:pt x="0" y="751112"/>
                  </a:lnTo>
                  <a:lnTo>
                    <a:pt x="6994" y="742614"/>
                  </a:lnTo>
                  <a:cubicBezTo>
                    <a:pt x="117721" y="617683"/>
                    <a:pt x="259696" y="505222"/>
                    <a:pt x="484047" y="378777"/>
                  </a:cubicBezTo>
                  <a:cubicBezTo>
                    <a:pt x="932751" y="125890"/>
                    <a:pt x="1382831" y="1200"/>
                    <a:pt x="1869139" y="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6" name="Freeform: Shape 15">
              <a:extLst>
                <a:ext uri="{FF2B5EF4-FFF2-40B4-BE49-F238E27FC236}">
                  <a16:creationId xmlns:a16="http://schemas.microsoft.com/office/drawing/2014/main" id="{4BBCC2F4-EFA7-4AF4-B538-AC4022D90F4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319367"/>
              <a:ext cx="5217956" cy="6100079"/>
            </a:xfrm>
            <a:custGeom>
              <a:avLst/>
              <a:gdLst>
                <a:gd name="connsiteX0" fmla="*/ 1951393 w 5217956"/>
                <a:gd name="connsiteY0" fmla="*/ 82 h 6100079"/>
                <a:gd name="connsiteX1" fmla="*/ 2855177 w 5217956"/>
                <a:gd name="connsiteY1" fmla="*/ 125419 h 6100079"/>
                <a:gd name="connsiteX2" fmla="*/ 4779341 w 5217956"/>
                <a:gd name="connsiteY2" fmla="*/ 1591542 h 6100079"/>
                <a:gd name="connsiteX3" fmla="*/ 5108573 w 5217956"/>
                <a:gd name="connsiteY3" fmla="*/ 4028416 h 6100079"/>
                <a:gd name="connsiteX4" fmla="*/ 3459358 w 5217956"/>
                <a:gd name="connsiteY4" fmla="*/ 5487716 h 6100079"/>
                <a:gd name="connsiteX5" fmla="*/ 1203274 w 5217956"/>
                <a:gd name="connsiteY5" fmla="*/ 6029534 h 6100079"/>
                <a:gd name="connsiteX6" fmla="*/ 59920 w 5217956"/>
                <a:gd name="connsiteY6" fmla="*/ 5396467 h 6100079"/>
                <a:gd name="connsiteX7" fmla="*/ 0 w 5217956"/>
                <a:gd name="connsiteY7" fmla="*/ 5333382 h 6100079"/>
                <a:gd name="connsiteX8" fmla="*/ 0 w 5217956"/>
                <a:gd name="connsiteY8" fmla="*/ 4205833 h 6100079"/>
                <a:gd name="connsiteX9" fmla="*/ 58036 w 5217956"/>
                <a:gd name="connsiteY9" fmla="*/ 4310048 h 6100079"/>
                <a:gd name="connsiteX10" fmla="*/ 520779 w 5217956"/>
                <a:gd name="connsiteY10" fmla="*/ 4907591 h 6100079"/>
                <a:gd name="connsiteX11" fmla="*/ 1377154 w 5217956"/>
                <a:gd name="connsiteY11" fmla="*/ 5380604 h 6100079"/>
                <a:gd name="connsiteX12" fmla="*/ 3123340 w 5217956"/>
                <a:gd name="connsiteY12" fmla="*/ 4905715 h 6100079"/>
                <a:gd name="connsiteX13" fmla="*/ 3547863 w 5217956"/>
                <a:gd name="connsiteY13" fmla="*/ 4676342 h 6100079"/>
                <a:gd name="connsiteX14" fmla="*/ 4186753 w 5217956"/>
                <a:gd name="connsiteY14" fmla="*/ 4289376 h 6100079"/>
                <a:gd name="connsiteX15" fmla="*/ 4459565 w 5217956"/>
                <a:gd name="connsiteY15" fmla="*/ 3854399 h 6100079"/>
                <a:gd name="connsiteX16" fmla="*/ 4521015 w 5217956"/>
                <a:gd name="connsiteY16" fmla="*/ 2849377 h 6100079"/>
                <a:gd name="connsiteX17" fmla="*/ 4199723 w 5217956"/>
                <a:gd name="connsiteY17" fmla="*/ 1931213 h 6100079"/>
                <a:gd name="connsiteX18" fmla="*/ 2681217 w 5217956"/>
                <a:gd name="connsiteY18" fmla="*/ 774211 h 6100079"/>
                <a:gd name="connsiteX19" fmla="*/ 926547 w 5217956"/>
                <a:gd name="connsiteY19" fmla="*/ 967112 h 6100079"/>
                <a:gd name="connsiteX20" fmla="*/ 622677 w 5217956"/>
                <a:gd name="connsiteY20" fmla="*/ 1197863 h 6100079"/>
                <a:gd name="connsiteX21" fmla="*/ 404892 w 5217956"/>
                <a:gd name="connsiteY21" fmla="*/ 1547314 h 6100079"/>
                <a:gd name="connsiteX22" fmla="*/ 40135 w 5217956"/>
                <a:gd name="connsiteY22" fmla="*/ 2159090 h 6100079"/>
                <a:gd name="connsiteX23" fmla="*/ 0 w 5217956"/>
                <a:gd name="connsiteY23" fmla="*/ 2219367 h 6100079"/>
                <a:gd name="connsiteX24" fmla="*/ 0 w 5217956"/>
                <a:gd name="connsiteY24" fmla="*/ 915659 h 6100079"/>
                <a:gd name="connsiteX25" fmla="*/ 58609 w 5217956"/>
                <a:gd name="connsiteY25" fmla="*/ 828051 h 6100079"/>
                <a:gd name="connsiteX26" fmla="*/ 590688 w 5217956"/>
                <a:gd name="connsiteY26" fmla="*/ 385385 h 6100079"/>
                <a:gd name="connsiteX27" fmla="*/ 1951393 w 5217956"/>
                <a:gd name="connsiteY27" fmla="*/ 82 h 61000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5217956" h="6100079">
                  <a:moveTo>
                    <a:pt x="1951393" y="82"/>
                  </a:moveTo>
                  <a:cubicBezTo>
                    <a:pt x="2237631" y="-2119"/>
                    <a:pt x="2536431" y="40011"/>
                    <a:pt x="2855177" y="125419"/>
                  </a:cubicBezTo>
                  <a:cubicBezTo>
                    <a:pt x="3697704" y="351173"/>
                    <a:pt x="4370490" y="894159"/>
                    <a:pt x="4779341" y="1591542"/>
                  </a:cubicBezTo>
                  <a:cubicBezTo>
                    <a:pt x="5195534" y="2301324"/>
                    <a:pt x="5338356" y="3170855"/>
                    <a:pt x="5108573" y="4028416"/>
                  </a:cubicBezTo>
                  <a:cubicBezTo>
                    <a:pt x="4880819" y="4878406"/>
                    <a:pt x="4165603" y="5079965"/>
                    <a:pt x="3459358" y="5487716"/>
                  </a:cubicBezTo>
                  <a:cubicBezTo>
                    <a:pt x="2753114" y="5895466"/>
                    <a:pt x="2053264" y="6257288"/>
                    <a:pt x="1203274" y="6029534"/>
                  </a:cubicBezTo>
                  <a:cubicBezTo>
                    <a:pt x="739884" y="5905369"/>
                    <a:pt x="366399" y="5685345"/>
                    <a:pt x="59920" y="5396467"/>
                  </a:cubicBezTo>
                  <a:lnTo>
                    <a:pt x="0" y="5333382"/>
                  </a:lnTo>
                  <a:lnTo>
                    <a:pt x="0" y="4205833"/>
                  </a:lnTo>
                  <a:lnTo>
                    <a:pt x="58036" y="4310048"/>
                  </a:lnTo>
                  <a:cubicBezTo>
                    <a:pt x="197935" y="4550245"/>
                    <a:pt x="350594" y="4747142"/>
                    <a:pt x="520779" y="4907591"/>
                  </a:cubicBezTo>
                  <a:cubicBezTo>
                    <a:pt x="763600" y="5136565"/>
                    <a:pt x="1043821" y="5291288"/>
                    <a:pt x="1377154" y="5380604"/>
                  </a:cubicBezTo>
                  <a:cubicBezTo>
                    <a:pt x="1963029" y="5537589"/>
                    <a:pt x="2470519" y="5282804"/>
                    <a:pt x="3123340" y="4905715"/>
                  </a:cubicBezTo>
                  <a:cubicBezTo>
                    <a:pt x="3269800" y="4821157"/>
                    <a:pt x="3411134" y="4747512"/>
                    <a:pt x="3547863" y="4676342"/>
                  </a:cubicBezTo>
                  <a:cubicBezTo>
                    <a:pt x="3804497" y="4542710"/>
                    <a:pt x="4026085" y="4427393"/>
                    <a:pt x="4186753" y="4289376"/>
                  </a:cubicBezTo>
                  <a:cubicBezTo>
                    <a:pt x="4329009" y="4167293"/>
                    <a:pt x="4410589" y="4037181"/>
                    <a:pt x="4459565" y="3854399"/>
                  </a:cubicBezTo>
                  <a:cubicBezTo>
                    <a:pt x="4548302" y="3523229"/>
                    <a:pt x="4568981" y="3185183"/>
                    <a:pt x="4521015" y="2849377"/>
                  </a:cubicBezTo>
                  <a:cubicBezTo>
                    <a:pt x="4474709" y="2524680"/>
                    <a:pt x="4366564" y="2215756"/>
                    <a:pt x="4199723" y="1931213"/>
                  </a:cubicBezTo>
                  <a:cubicBezTo>
                    <a:pt x="3863270" y="1357325"/>
                    <a:pt x="3323982" y="946439"/>
                    <a:pt x="2681217" y="774211"/>
                  </a:cubicBezTo>
                  <a:cubicBezTo>
                    <a:pt x="2001139" y="591984"/>
                    <a:pt x="1476322" y="649699"/>
                    <a:pt x="926547" y="967112"/>
                  </a:cubicBezTo>
                  <a:cubicBezTo>
                    <a:pt x="740730" y="1074393"/>
                    <a:pt x="668642" y="1143989"/>
                    <a:pt x="622677" y="1197863"/>
                  </a:cubicBezTo>
                  <a:cubicBezTo>
                    <a:pt x="555599" y="1276450"/>
                    <a:pt x="492360" y="1390031"/>
                    <a:pt x="404892" y="1547314"/>
                  </a:cubicBezTo>
                  <a:cubicBezTo>
                    <a:pt x="317047" y="1705133"/>
                    <a:pt x="204816" y="1906756"/>
                    <a:pt x="40135" y="2159090"/>
                  </a:cubicBezTo>
                  <a:lnTo>
                    <a:pt x="0" y="2219367"/>
                  </a:lnTo>
                  <a:lnTo>
                    <a:pt x="0" y="915659"/>
                  </a:lnTo>
                  <a:lnTo>
                    <a:pt x="58609" y="828051"/>
                  </a:lnTo>
                  <a:cubicBezTo>
                    <a:pt x="177453" y="670481"/>
                    <a:pt x="325846" y="538291"/>
                    <a:pt x="590688" y="385385"/>
                  </a:cubicBezTo>
                  <a:cubicBezTo>
                    <a:pt x="1032158" y="130559"/>
                    <a:pt x="1474329" y="3750"/>
                    <a:pt x="1951393" y="8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7" name="Freeform: Shape 16">
              <a:extLst>
                <a:ext uri="{FF2B5EF4-FFF2-40B4-BE49-F238E27FC236}">
                  <a16:creationId xmlns:a16="http://schemas.microsoft.com/office/drawing/2014/main" id="{2A9D1364-B6A3-44CB-9FBA-C528F0CE909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0" y="319367"/>
              <a:ext cx="5217957" cy="6100079"/>
            </a:xfrm>
            <a:custGeom>
              <a:avLst/>
              <a:gdLst>
                <a:gd name="connsiteX0" fmla="*/ 1951394 w 5217957"/>
                <a:gd name="connsiteY0" fmla="*/ 82 h 6100079"/>
                <a:gd name="connsiteX1" fmla="*/ 2855178 w 5217957"/>
                <a:gd name="connsiteY1" fmla="*/ 125419 h 6100079"/>
                <a:gd name="connsiteX2" fmla="*/ 4779341 w 5217957"/>
                <a:gd name="connsiteY2" fmla="*/ 1591542 h 6100079"/>
                <a:gd name="connsiteX3" fmla="*/ 5108574 w 5217957"/>
                <a:gd name="connsiteY3" fmla="*/ 4028416 h 6100079"/>
                <a:gd name="connsiteX4" fmla="*/ 3459359 w 5217957"/>
                <a:gd name="connsiteY4" fmla="*/ 5487716 h 6100079"/>
                <a:gd name="connsiteX5" fmla="*/ 1203275 w 5217957"/>
                <a:gd name="connsiteY5" fmla="*/ 6029534 h 6100079"/>
                <a:gd name="connsiteX6" fmla="*/ 59921 w 5217957"/>
                <a:gd name="connsiteY6" fmla="*/ 5396467 h 6100079"/>
                <a:gd name="connsiteX7" fmla="*/ 0 w 5217957"/>
                <a:gd name="connsiteY7" fmla="*/ 5333381 h 6100079"/>
                <a:gd name="connsiteX8" fmla="*/ 0 w 5217957"/>
                <a:gd name="connsiteY8" fmla="*/ 4427327 h 6100079"/>
                <a:gd name="connsiteX9" fmla="*/ 112056 w 5217957"/>
                <a:gd name="connsiteY9" fmla="*/ 4602502 h 6100079"/>
                <a:gd name="connsiteX10" fmla="*/ 443875 w 5217957"/>
                <a:gd name="connsiteY10" fmla="*/ 4989110 h 6100079"/>
                <a:gd name="connsiteX11" fmla="*/ 1348175 w 5217957"/>
                <a:gd name="connsiteY11" fmla="*/ 5488759 h 6100079"/>
                <a:gd name="connsiteX12" fmla="*/ 2221463 w 5217957"/>
                <a:gd name="connsiteY12" fmla="*/ 5461704 h 6100079"/>
                <a:gd name="connsiteX13" fmla="*/ 3179339 w 5217957"/>
                <a:gd name="connsiteY13" fmla="*/ 5003023 h 6100079"/>
                <a:gd name="connsiteX14" fmla="*/ 3599638 w 5217957"/>
                <a:gd name="connsiteY14" fmla="*/ 4775996 h 6100079"/>
                <a:gd name="connsiteX15" fmla="*/ 4259765 w 5217957"/>
                <a:gd name="connsiteY15" fmla="*/ 4374667 h 6100079"/>
                <a:gd name="connsiteX16" fmla="*/ 4567742 w 5217957"/>
                <a:gd name="connsiteY16" fmla="*/ 3883732 h 6100079"/>
                <a:gd name="connsiteX17" fmla="*/ 4631929 w 5217957"/>
                <a:gd name="connsiteY17" fmla="*/ 2833886 h 6100079"/>
                <a:gd name="connsiteX18" fmla="*/ 4296412 w 5217957"/>
                <a:gd name="connsiteY18" fmla="*/ 1874932 h 6100079"/>
                <a:gd name="connsiteX19" fmla="*/ 2710219 w 5217957"/>
                <a:gd name="connsiteY19" fmla="*/ 666410 h 6100079"/>
                <a:gd name="connsiteX20" fmla="*/ 1732642 w 5217957"/>
                <a:gd name="connsiteY20" fmla="*/ 573480 h 6100079"/>
                <a:gd name="connsiteX21" fmla="*/ 870621 w 5217957"/>
                <a:gd name="connsiteY21" fmla="*/ 870402 h 6100079"/>
                <a:gd name="connsiteX22" fmla="*/ 537555 w 5217957"/>
                <a:gd name="connsiteY22" fmla="*/ 1125324 h 6100079"/>
                <a:gd name="connsiteX23" fmla="*/ 306995 w 5217957"/>
                <a:gd name="connsiteY23" fmla="*/ 1493030 h 6100079"/>
                <a:gd name="connsiteX24" fmla="*/ 23579 w 5217957"/>
                <a:gd name="connsiteY24" fmla="*/ 1977465 h 6100079"/>
                <a:gd name="connsiteX25" fmla="*/ 0 w 5217957"/>
                <a:gd name="connsiteY25" fmla="*/ 2014291 h 6100079"/>
                <a:gd name="connsiteX26" fmla="*/ 0 w 5217957"/>
                <a:gd name="connsiteY26" fmla="*/ 915660 h 6100079"/>
                <a:gd name="connsiteX27" fmla="*/ 58609 w 5217957"/>
                <a:gd name="connsiteY27" fmla="*/ 828051 h 6100079"/>
                <a:gd name="connsiteX28" fmla="*/ 590689 w 5217957"/>
                <a:gd name="connsiteY28" fmla="*/ 385385 h 6100079"/>
                <a:gd name="connsiteX29" fmla="*/ 1951394 w 5217957"/>
                <a:gd name="connsiteY29" fmla="*/ 82 h 61000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217957" h="6100079">
                  <a:moveTo>
                    <a:pt x="1951394" y="82"/>
                  </a:moveTo>
                  <a:cubicBezTo>
                    <a:pt x="2237632" y="-2119"/>
                    <a:pt x="2536431" y="40011"/>
                    <a:pt x="2855178" y="125419"/>
                  </a:cubicBezTo>
                  <a:cubicBezTo>
                    <a:pt x="3697704" y="351173"/>
                    <a:pt x="4370491" y="894159"/>
                    <a:pt x="4779341" y="1591542"/>
                  </a:cubicBezTo>
                  <a:cubicBezTo>
                    <a:pt x="5195535" y="2301324"/>
                    <a:pt x="5338357" y="3170855"/>
                    <a:pt x="5108574" y="4028416"/>
                  </a:cubicBezTo>
                  <a:cubicBezTo>
                    <a:pt x="4880820" y="4878406"/>
                    <a:pt x="4165604" y="5079965"/>
                    <a:pt x="3459359" y="5487716"/>
                  </a:cubicBezTo>
                  <a:cubicBezTo>
                    <a:pt x="2753115" y="5895466"/>
                    <a:pt x="2053265" y="6257288"/>
                    <a:pt x="1203275" y="6029534"/>
                  </a:cubicBezTo>
                  <a:cubicBezTo>
                    <a:pt x="739885" y="5905369"/>
                    <a:pt x="366400" y="5685345"/>
                    <a:pt x="59921" y="5396467"/>
                  </a:cubicBezTo>
                  <a:lnTo>
                    <a:pt x="0" y="5333381"/>
                  </a:lnTo>
                  <a:lnTo>
                    <a:pt x="0" y="4427327"/>
                  </a:lnTo>
                  <a:lnTo>
                    <a:pt x="112056" y="4602502"/>
                  </a:lnTo>
                  <a:cubicBezTo>
                    <a:pt x="215300" y="4749260"/>
                    <a:pt x="325419" y="4877443"/>
                    <a:pt x="443875" y="4989110"/>
                  </a:cubicBezTo>
                  <a:cubicBezTo>
                    <a:pt x="700709" y="5231113"/>
                    <a:pt x="996455" y="5394516"/>
                    <a:pt x="1348175" y="5488759"/>
                  </a:cubicBezTo>
                  <a:cubicBezTo>
                    <a:pt x="1633379" y="5565179"/>
                    <a:pt x="1910917" y="5556430"/>
                    <a:pt x="2221463" y="5461704"/>
                  </a:cubicBezTo>
                  <a:cubicBezTo>
                    <a:pt x="2541923" y="5363721"/>
                    <a:pt x="2870374" y="5181404"/>
                    <a:pt x="3179339" y="5003023"/>
                  </a:cubicBezTo>
                  <a:cubicBezTo>
                    <a:pt x="3323713" y="4919760"/>
                    <a:pt x="3463978" y="4846641"/>
                    <a:pt x="3599638" y="4775996"/>
                  </a:cubicBezTo>
                  <a:cubicBezTo>
                    <a:pt x="3862436" y="4639263"/>
                    <a:pt x="4089314" y="4521074"/>
                    <a:pt x="4259765" y="4374667"/>
                  </a:cubicBezTo>
                  <a:cubicBezTo>
                    <a:pt x="4418282" y="4238625"/>
                    <a:pt x="4513201" y="4087280"/>
                    <a:pt x="4567742" y="3883732"/>
                  </a:cubicBezTo>
                  <a:cubicBezTo>
                    <a:pt x="4660420" y="3537853"/>
                    <a:pt x="4682033" y="3184640"/>
                    <a:pt x="4631929" y="2833886"/>
                  </a:cubicBezTo>
                  <a:cubicBezTo>
                    <a:pt x="4583584" y="2494734"/>
                    <a:pt x="4470646" y="2172121"/>
                    <a:pt x="4296412" y="1874932"/>
                  </a:cubicBezTo>
                  <a:cubicBezTo>
                    <a:pt x="3944879" y="1275559"/>
                    <a:pt x="3381537" y="846289"/>
                    <a:pt x="2710219" y="666410"/>
                  </a:cubicBezTo>
                  <a:cubicBezTo>
                    <a:pt x="2349955" y="569877"/>
                    <a:pt x="2030161" y="539483"/>
                    <a:pt x="1732642" y="573480"/>
                  </a:cubicBezTo>
                  <a:cubicBezTo>
                    <a:pt x="1440866" y="606814"/>
                    <a:pt x="1158880" y="703976"/>
                    <a:pt x="870621" y="870402"/>
                  </a:cubicBezTo>
                  <a:cubicBezTo>
                    <a:pt x="670160" y="986048"/>
                    <a:pt x="589753" y="1064195"/>
                    <a:pt x="537555" y="1125324"/>
                  </a:cubicBezTo>
                  <a:cubicBezTo>
                    <a:pt x="463218" y="1212400"/>
                    <a:pt x="397708" y="1330125"/>
                    <a:pt x="306995" y="1493030"/>
                  </a:cubicBezTo>
                  <a:cubicBezTo>
                    <a:pt x="234596" y="1623167"/>
                    <a:pt x="145436" y="1783409"/>
                    <a:pt x="23579" y="1977465"/>
                  </a:cubicBezTo>
                  <a:lnTo>
                    <a:pt x="0" y="2014291"/>
                  </a:lnTo>
                  <a:lnTo>
                    <a:pt x="0" y="915660"/>
                  </a:lnTo>
                  <a:lnTo>
                    <a:pt x="58609" y="828051"/>
                  </a:lnTo>
                  <a:cubicBezTo>
                    <a:pt x="177453" y="670481"/>
                    <a:pt x="325847" y="538291"/>
                    <a:pt x="590689" y="385385"/>
                  </a:cubicBezTo>
                  <a:cubicBezTo>
                    <a:pt x="1032159" y="130559"/>
                    <a:pt x="1474330" y="3750"/>
                    <a:pt x="1951394" y="8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sp>
        <p:nvSpPr>
          <p:cNvPr id="2" name="Tytuł 1">
            <a:extLst>
              <a:ext uri="{FF2B5EF4-FFF2-40B4-BE49-F238E27FC236}">
                <a16:creationId xmlns:a16="http://schemas.microsoft.com/office/drawing/2014/main" id="{C7A779F5-CC5A-48AE-B01B-AE25E03E29A3}"/>
              </a:ext>
            </a:extLst>
          </p:cNvPr>
          <p:cNvSpPr>
            <a:spLocks noGrp="1"/>
          </p:cNvSpPr>
          <p:nvPr>
            <p:ph type="title"/>
          </p:nvPr>
        </p:nvSpPr>
        <p:spPr>
          <a:xfrm>
            <a:off x="640080" y="1243013"/>
            <a:ext cx="3855720" cy="4371974"/>
          </a:xfrm>
        </p:spPr>
        <p:txBody>
          <a:bodyPr>
            <a:normAutofit/>
          </a:bodyPr>
          <a:lstStyle/>
          <a:p>
            <a:r>
              <a:rPr lang="pl-PL" sz="3600">
                <a:solidFill>
                  <a:schemeClr val="tx2"/>
                </a:solidFill>
              </a:rPr>
              <a:t>Luka w świadomości prawnej</a:t>
            </a:r>
          </a:p>
        </p:txBody>
      </p:sp>
      <p:sp>
        <p:nvSpPr>
          <p:cNvPr id="4" name="Rectangle 1">
            <a:extLst>
              <a:ext uri="{FF2B5EF4-FFF2-40B4-BE49-F238E27FC236}">
                <a16:creationId xmlns:a16="http://schemas.microsoft.com/office/drawing/2014/main" id="{F7003AEC-4D17-49A7-9C5B-0B1B07D43284}"/>
              </a:ext>
            </a:extLst>
          </p:cNvPr>
          <p:cNvSpPr>
            <a:spLocks noGrp="1" noChangeArrowheads="1"/>
          </p:cNvSpPr>
          <p:nvPr>
            <p:ph idx="1"/>
          </p:nvPr>
        </p:nvSpPr>
        <p:spPr bwMode="auto">
          <a:xfrm>
            <a:off x="6172200" y="804672"/>
            <a:ext cx="5221224" cy="5230368"/>
          </a:xfrm>
          <a:prstGeom prst="rect">
            <a:avLst/>
          </a:prstGeo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lIns="91440" tIns="45720" rIns="91440" bIns="45720" numCol="1" anchor="ctr" anchorCtr="0" compatLnSpc="1">
            <a:prstTxWarp prst="textNoShape">
              <a:avLst/>
            </a:prstTxWarp>
            <a:normAutofit/>
          </a:bodyPr>
          <a:lstStyle/>
          <a:p>
            <a:pPr marL="0" marR="0" lvl="0" indent="0" defTabSz="914400" rtl="0" eaLnBrk="0" fontAlgn="base" latinLnBrk="0" hangingPunct="0">
              <a:spcBef>
                <a:spcPct val="0"/>
              </a:spcBef>
              <a:spcAft>
                <a:spcPts val="600"/>
              </a:spcAft>
              <a:buClrTx/>
              <a:buSzTx/>
              <a:buFontTx/>
              <a:buNone/>
              <a:tabLst/>
            </a:pPr>
            <a:r>
              <a:rPr kumimoji="0" lang="pl-PL" altLang="pl-PL" sz="1800" b="0" i="0" u="none" strike="noStrike" cap="none" normalizeH="0" baseline="0">
                <a:ln>
                  <a:noFill/>
                </a:ln>
                <a:solidFill>
                  <a:schemeClr val="tx2"/>
                </a:solidFill>
                <a:effectLst/>
                <a:latin typeface="Arial" panose="020B0604020202020204" pitchFamily="34" charset="0"/>
              </a:rPr>
              <a:t>Częstym problemem jest niska świadomość studentów dotycząca ich praw: </a:t>
            </a:r>
          </a:p>
          <a:p>
            <a:pPr marL="0" marR="0" lvl="0" indent="0" defTabSz="914400" rtl="0" eaLnBrk="0" fontAlgn="base" latinLnBrk="0" hangingPunct="0">
              <a:spcBef>
                <a:spcPct val="0"/>
              </a:spcBef>
              <a:spcAft>
                <a:spcPts val="600"/>
              </a:spcAft>
              <a:buClrTx/>
              <a:buSzTx/>
              <a:buFontTx/>
              <a:buChar char="•"/>
              <a:tabLst/>
            </a:pPr>
            <a:r>
              <a:rPr kumimoji="0" lang="pl-PL" altLang="pl-PL" sz="1800" b="0" i="0" u="none" strike="noStrike" cap="none" normalizeH="0" baseline="0">
                <a:ln>
                  <a:noFill/>
                </a:ln>
                <a:solidFill>
                  <a:schemeClr val="tx2"/>
                </a:solidFill>
                <a:effectLst/>
                <a:latin typeface="Arial" panose="020B0604020202020204" pitchFamily="34" charset="0"/>
              </a:rPr>
              <a:t>Studenci oraz pracownicy rzadko wiedzą, że mają prawo do bezpłatnej pomocy psychologicznej jako elementu statusu studenta.</a:t>
            </a:r>
          </a:p>
          <a:p>
            <a:pPr marL="0" marR="0" lvl="0" indent="0" defTabSz="914400" rtl="0" eaLnBrk="0" fontAlgn="base" latinLnBrk="0" hangingPunct="0">
              <a:spcBef>
                <a:spcPct val="0"/>
              </a:spcBef>
              <a:spcAft>
                <a:spcPts val="600"/>
              </a:spcAft>
              <a:buClrTx/>
              <a:buSzTx/>
              <a:buFontTx/>
              <a:buChar char="•"/>
              <a:tabLst/>
            </a:pPr>
            <a:r>
              <a:rPr kumimoji="0" lang="pl-PL" altLang="pl-PL" sz="1800" b="0" i="0" u="none" strike="noStrike" cap="none" normalizeH="0" baseline="0">
                <a:ln>
                  <a:noFill/>
                </a:ln>
                <a:solidFill>
                  <a:schemeClr val="tx2"/>
                </a:solidFill>
                <a:effectLst/>
                <a:latin typeface="Arial" panose="020B0604020202020204" pitchFamily="34" charset="0"/>
              </a:rPr>
              <a:t>Brakuje jasnych mechanizmów odwoławczych w sytuacjach, gdy wsparcie psychologiczne lub organizacyjne jest niewystarczające. </a:t>
            </a:r>
          </a:p>
          <a:p>
            <a:pPr marL="0" marR="0" lvl="0" indent="0" defTabSz="914400" rtl="0" eaLnBrk="0" fontAlgn="base" latinLnBrk="0" hangingPunct="0">
              <a:spcBef>
                <a:spcPct val="0"/>
              </a:spcBef>
              <a:spcAft>
                <a:spcPts val="600"/>
              </a:spcAft>
              <a:buClrTx/>
              <a:buSzTx/>
              <a:buFontTx/>
              <a:buNone/>
              <a:tabLst/>
            </a:pPr>
            <a:endParaRPr kumimoji="0" lang="pl-PL" altLang="pl-PL" sz="1800" b="0" i="0" u="none" strike="noStrike" cap="none" normalizeH="0" baseline="0">
              <a:ln>
                <a:noFill/>
              </a:ln>
              <a:solidFill>
                <a:schemeClr val="tx2"/>
              </a:solidFill>
              <a:effectLst/>
              <a:latin typeface="Arial" panose="020B0604020202020204" pitchFamily="34" charset="0"/>
            </a:endParaRPr>
          </a:p>
        </p:txBody>
      </p:sp>
    </p:spTree>
    <p:extLst>
      <p:ext uri="{BB962C8B-B14F-4D97-AF65-F5344CB8AC3E}">
        <p14:creationId xmlns:p14="http://schemas.microsoft.com/office/powerpoint/2010/main" val="209221964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53B021B3-DE93-4AB7-8A18-CF5F1CED88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ytuł 1">
            <a:extLst>
              <a:ext uri="{FF2B5EF4-FFF2-40B4-BE49-F238E27FC236}">
                <a16:creationId xmlns:a16="http://schemas.microsoft.com/office/drawing/2014/main" id="{FF72D5EB-9BBA-416C-82DA-2E510FE66FC4}"/>
              </a:ext>
            </a:extLst>
          </p:cNvPr>
          <p:cNvSpPr>
            <a:spLocks noGrp="1"/>
          </p:cNvSpPr>
          <p:nvPr>
            <p:ph type="title"/>
          </p:nvPr>
        </p:nvSpPr>
        <p:spPr>
          <a:xfrm>
            <a:off x="841248" y="256032"/>
            <a:ext cx="10506456" cy="1014984"/>
          </a:xfrm>
        </p:spPr>
        <p:txBody>
          <a:bodyPr anchor="b">
            <a:normAutofit/>
          </a:bodyPr>
          <a:lstStyle/>
          <a:p>
            <a:endParaRPr lang="pl-PL"/>
          </a:p>
        </p:txBody>
      </p:sp>
      <p:sp>
        <p:nvSpPr>
          <p:cNvPr id="11" name="Rectangle 10">
            <a:extLst>
              <a:ext uri="{FF2B5EF4-FFF2-40B4-BE49-F238E27FC236}">
                <a16:creationId xmlns:a16="http://schemas.microsoft.com/office/drawing/2014/main" id="{52D502E5-F6B4-4D58-B4AE-FC466FF15EE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65953" y="1634502"/>
            <a:ext cx="10451592" cy="18288"/>
          </a:xfrm>
          <a:prstGeom prst="rect">
            <a:avLst/>
          </a:prstGeom>
          <a:solidFill>
            <a:srgbClr val="D5D5D5"/>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13" name="Rectangle 12">
            <a:extLst>
              <a:ext uri="{FF2B5EF4-FFF2-40B4-BE49-F238E27FC236}">
                <a16:creationId xmlns:a16="http://schemas.microsoft.com/office/drawing/2014/main" id="{9DECDBF4-02B6-4BB4-B65B-B8107AD6A9E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841248" y="1538176"/>
            <a:ext cx="1873457" cy="109814"/>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graphicFrame>
        <p:nvGraphicFramePr>
          <p:cNvPr id="5" name="Symbol zastępczy zawartości 2">
            <a:extLst>
              <a:ext uri="{FF2B5EF4-FFF2-40B4-BE49-F238E27FC236}">
                <a16:creationId xmlns:a16="http://schemas.microsoft.com/office/drawing/2014/main" id="{1CF1AA7B-070A-6012-4026-6E0C06B5A51C}"/>
              </a:ext>
            </a:extLst>
          </p:cNvPr>
          <p:cNvGraphicFramePr>
            <a:graphicFrameLocks noGrp="1"/>
          </p:cNvGraphicFramePr>
          <p:nvPr>
            <p:ph idx="1"/>
            <p:extLst>
              <p:ext uri="{D42A27DB-BD31-4B8C-83A1-F6EECF244321}">
                <p14:modId xmlns:p14="http://schemas.microsoft.com/office/powerpoint/2010/main" val="2371669792"/>
              </p:ext>
            </p:extLst>
          </p:nvPr>
        </p:nvGraphicFramePr>
        <p:xfrm>
          <a:off x="838200" y="1926266"/>
          <a:ext cx="10515600" cy="435752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418419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AD2F5602-6586-46E4-8645-2CDA442ABFE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99434B85-DB0D-4010-A6A1-147F28D47D3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p>
        </p:txBody>
      </p:sp>
      <p:sp>
        <p:nvSpPr>
          <p:cNvPr id="2" name="Tytuł 1">
            <a:extLst>
              <a:ext uri="{FF2B5EF4-FFF2-40B4-BE49-F238E27FC236}">
                <a16:creationId xmlns:a16="http://schemas.microsoft.com/office/drawing/2014/main" id="{4AE2A07F-A8B6-4D92-B217-6C1B34BDDCEE}"/>
              </a:ext>
            </a:extLst>
          </p:cNvPr>
          <p:cNvSpPr>
            <a:spLocks noGrp="1"/>
          </p:cNvSpPr>
          <p:nvPr>
            <p:ph type="title"/>
          </p:nvPr>
        </p:nvSpPr>
        <p:spPr>
          <a:xfrm>
            <a:off x="1179226" y="320231"/>
            <a:ext cx="9833548" cy="1325563"/>
          </a:xfrm>
        </p:spPr>
        <p:txBody>
          <a:bodyPr>
            <a:normAutofit/>
          </a:bodyPr>
          <a:lstStyle/>
          <a:p>
            <a:pPr algn="ctr"/>
            <a:r>
              <a:rPr lang="pl-PL" sz="4000">
                <a:solidFill>
                  <a:schemeClr val="tx2"/>
                </a:solidFill>
              </a:rPr>
              <a:t>Ochrona zdrowia psychicznego w uczelni</a:t>
            </a:r>
          </a:p>
        </p:txBody>
      </p:sp>
      <p:grpSp>
        <p:nvGrpSpPr>
          <p:cNvPr id="13" name="Group 12">
            <a:extLst>
              <a:ext uri="{FF2B5EF4-FFF2-40B4-BE49-F238E27FC236}">
                <a16:creationId xmlns:a16="http://schemas.microsoft.com/office/drawing/2014/main" id="{F2E5F4F0-80C0-49F3-84A2-453DE42F2074}"/>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0"/>
            <a:ext cx="2915607" cy="2187829"/>
            <a:chOff x="-305" y="-1"/>
            <a:chExt cx="3832880" cy="2876136"/>
          </a:xfrm>
        </p:grpSpPr>
        <p:sp>
          <p:nvSpPr>
            <p:cNvPr id="14" name="Freeform: Shape 13">
              <a:extLst>
                <a:ext uri="{FF2B5EF4-FFF2-40B4-BE49-F238E27FC236}">
                  <a16:creationId xmlns:a16="http://schemas.microsoft.com/office/drawing/2014/main" id="{342FEDB6-5432-4162-8648-3827572AF05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3815424" cy="2653659"/>
            </a:xfrm>
            <a:custGeom>
              <a:avLst/>
              <a:gdLst>
                <a:gd name="connsiteX0" fmla="*/ 3203055 w 3815424"/>
                <a:gd name="connsiteY0" fmla="*/ 0 h 2653659"/>
                <a:gd name="connsiteX1" fmla="*/ 3815424 w 3815424"/>
                <a:gd name="connsiteY1" fmla="*/ 0 h 2653659"/>
                <a:gd name="connsiteX2" fmla="*/ 3801025 w 3815424"/>
                <a:gd name="connsiteY2" fmla="*/ 214243 h 2653659"/>
                <a:gd name="connsiteX3" fmla="*/ 587142 w 3815424"/>
                <a:gd name="connsiteY3" fmla="*/ 2653659 h 2653659"/>
                <a:gd name="connsiteX4" fmla="*/ 53389 w 3815424"/>
                <a:gd name="connsiteY4" fmla="*/ 2605041 h 2653659"/>
                <a:gd name="connsiteX5" fmla="*/ 0 w 3815424"/>
                <a:gd name="connsiteY5" fmla="*/ 2593136 h 2653659"/>
                <a:gd name="connsiteX6" fmla="*/ 0 w 3815424"/>
                <a:gd name="connsiteY6" fmla="*/ 1994836 h 2653659"/>
                <a:gd name="connsiteX7" fmla="*/ 159710 w 3815424"/>
                <a:gd name="connsiteY7" fmla="*/ 2035054 h 2653659"/>
                <a:gd name="connsiteX8" fmla="*/ 587142 w 3815424"/>
                <a:gd name="connsiteY8" fmla="*/ 2075152 h 2653659"/>
                <a:gd name="connsiteX9" fmla="*/ 1549283 w 3815424"/>
                <a:gd name="connsiteY9" fmla="*/ 1900153 h 2653659"/>
                <a:gd name="connsiteX10" fmla="*/ 2406698 w 3815424"/>
                <a:gd name="connsiteY10" fmla="*/ 1418450 h 2653659"/>
                <a:gd name="connsiteX11" fmla="*/ 2996069 w 3815424"/>
                <a:gd name="connsiteY11" fmla="*/ 728678 h 2653659"/>
                <a:gd name="connsiteX12" fmla="*/ 3193967 w 3815424"/>
                <a:gd name="connsiteY12" fmla="*/ 137719 h 26536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815424" h="2653659">
                  <a:moveTo>
                    <a:pt x="3203055" y="0"/>
                  </a:moveTo>
                  <a:lnTo>
                    <a:pt x="3815424" y="0"/>
                  </a:lnTo>
                  <a:lnTo>
                    <a:pt x="3801025" y="214243"/>
                  </a:lnTo>
                  <a:cubicBezTo>
                    <a:pt x="3616317" y="1584467"/>
                    <a:pt x="2091637" y="2653659"/>
                    <a:pt x="587142" y="2653659"/>
                  </a:cubicBezTo>
                  <a:cubicBezTo>
                    <a:pt x="400192" y="2653659"/>
                    <a:pt x="222112" y="2636953"/>
                    <a:pt x="53389" y="2605041"/>
                  </a:cubicBezTo>
                  <a:lnTo>
                    <a:pt x="0" y="2593136"/>
                  </a:lnTo>
                  <a:lnTo>
                    <a:pt x="0" y="1994836"/>
                  </a:lnTo>
                  <a:lnTo>
                    <a:pt x="159710" y="2035054"/>
                  </a:lnTo>
                  <a:cubicBezTo>
                    <a:pt x="295467" y="2061726"/>
                    <a:pt x="438268" y="2075152"/>
                    <a:pt x="587142" y="2075152"/>
                  </a:cubicBezTo>
                  <a:cubicBezTo>
                    <a:pt x="901731" y="2075152"/>
                    <a:pt x="1234490" y="2014697"/>
                    <a:pt x="1549283" y="1900153"/>
                  </a:cubicBezTo>
                  <a:cubicBezTo>
                    <a:pt x="1860709" y="1786959"/>
                    <a:pt x="2157231" y="1620350"/>
                    <a:pt x="2406698" y="1418450"/>
                  </a:cubicBezTo>
                  <a:cubicBezTo>
                    <a:pt x="2655859" y="1216840"/>
                    <a:pt x="2859596" y="978302"/>
                    <a:pt x="2996069" y="728678"/>
                  </a:cubicBezTo>
                  <a:cubicBezTo>
                    <a:pt x="3101178" y="536396"/>
                    <a:pt x="3167417" y="338366"/>
                    <a:pt x="3193967" y="13771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Freeform: Shape 14">
              <a:extLst>
                <a:ext uri="{FF2B5EF4-FFF2-40B4-BE49-F238E27FC236}">
                  <a16:creationId xmlns:a16="http://schemas.microsoft.com/office/drawing/2014/main" id="{B9FE345E-092D-4A20-A43A-0F9258D9692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3815424" cy="2653660"/>
            </a:xfrm>
            <a:custGeom>
              <a:avLst/>
              <a:gdLst>
                <a:gd name="connsiteX0" fmla="*/ 3305038 w 3815424"/>
                <a:gd name="connsiteY0" fmla="*/ 0 h 2653660"/>
                <a:gd name="connsiteX1" fmla="*/ 3815424 w 3815424"/>
                <a:gd name="connsiteY1" fmla="*/ 0 h 2653660"/>
                <a:gd name="connsiteX2" fmla="*/ 3801025 w 3815424"/>
                <a:gd name="connsiteY2" fmla="*/ 214244 h 2653660"/>
                <a:gd name="connsiteX3" fmla="*/ 587142 w 3815424"/>
                <a:gd name="connsiteY3" fmla="*/ 2653660 h 2653660"/>
                <a:gd name="connsiteX4" fmla="*/ 53389 w 3815424"/>
                <a:gd name="connsiteY4" fmla="*/ 2605042 h 2653660"/>
                <a:gd name="connsiteX5" fmla="*/ 0 w 3815424"/>
                <a:gd name="connsiteY5" fmla="*/ 2593137 h 2653660"/>
                <a:gd name="connsiteX6" fmla="*/ 0 w 3815424"/>
                <a:gd name="connsiteY6" fmla="*/ 2094444 h 2653660"/>
                <a:gd name="connsiteX7" fmla="*/ 137675 w 3815424"/>
                <a:gd name="connsiteY7" fmla="*/ 2129195 h 2653660"/>
                <a:gd name="connsiteX8" fmla="*/ 587142 w 3815424"/>
                <a:gd name="connsiteY8" fmla="*/ 2171571 h 2653660"/>
                <a:gd name="connsiteX9" fmla="*/ 1585826 w 3815424"/>
                <a:gd name="connsiteY9" fmla="*/ 1990112 h 2653660"/>
                <a:gd name="connsiteX10" fmla="*/ 2473046 w 3815424"/>
                <a:gd name="connsiteY10" fmla="*/ 1491633 h 2653660"/>
                <a:gd name="connsiteX11" fmla="*/ 3086710 w 3815424"/>
                <a:gd name="connsiteY11" fmla="*/ 772838 h 2653660"/>
                <a:gd name="connsiteX12" fmla="*/ 3295217 w 3815424"/>
                <a:gd name="connsiteY12" fmla="*/ 149229 h 26536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815424" h="2653660">
                  <a:moveTo>
                    <a:pt x="3305038" y="0"/>
                  </a:moveTo>
                  <a:lnTo>
                    <a:pt x="3815424" y="0"/>
                  </a:lnTo>
                  <a:lnTo>
                    <a:pt x="3801025" y="214244"/>
                  </a:lnTo>
                  <a:cubicBezTo>
                    <a:pt x="3616317" y="1584467"/>
                    <a:pt x="2091637" y="2653660"/>
                    <a:pt x="587142" y="2653660"/>
                  </a:cubicBezTo>
                  <a:cubicBezTo>
                    <a:pt x="400192" y="2653660"/>
                    <a:pt x="222112" y="2636954"/>
                    <a:pt x="53389" y="2605042"/>
                  </a:cubicBezTo>
                  <a:lnTo>
                    <a:pt x="0" y="2593137"/>
                  </a:lnTo>
                  <a:lnTo>
                    <a:pt x="0" y="2094444"/>
                  </a:lnTo>
                  <a:lnTo>
                    <a:pt x="137675" y="2129195"/>
                  </a:lnTo>
                  <a:cubicBezTo>
                    <a:pt x="280616" y="2157374"/>
                    <a:pt x="430766" y="2171571"/>
                    <a:pt x="587142" y="2171571"/>
                  </a:cubicBezTo>
                  <a:cubicBezTo>
                    <a:pt x="918879" y="2171571"/>
                    <a:pt x="1254904" y="2110634"/>
                    <a:pt x="1585826" y="1990112"/>
                  </a:cubicBezTo>
                  <a:cubicBezTo>
                    <a:pt x="1908071" y="1873061"/>
                    <a:pt x="2214800" y="1700666"/>
                    <a:pt x="2473046" y="1491633"/>
                  </a:cubicBezTo>
                  <a:cubicBezTo>
                    <a:pt x="2735782" y="1279031"/>
                    <a:pt x="2942276" y="1037118"/>
                    <a:pt x="3086710" y="772838"/>
                  </a:cubicBezTo>
                  <a:cubicBezTo>
                    <a:pt x="3197408" y="570216"/>
                    <a:pt x="3267226" y="361248"/>
                    <a:pt x="3295217" y="14922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Freeform: Shape 15">
              <a:extLst>
                <a:ext uri="{FF2B5EF4-FFF2-40B4-BE49-F238E27FC236}">
                  <a16:creationId xmlns:a16="http://schemas.microsoft.com/office/drawing/2014/main" id="{7A313FCF-0EE7-4C6B-BAB3-EFC9451D3D2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3815986" cy="2675935"/>
            </a:xfrm>
            <a:custGeom>
              <a:avLst/>
              <a:gdLst>
                <a:gd name="connsiteX0" fmla="*/ 3648768 w 3815986"/>
                <a:gd name="connsiteY0" fmla="*/ 0 h 2675935"/>
                <a:gd name="connsiteX1" fmla="*/ 3815986 w 3815986"/>
                <a:gd name="connsiteY1" fmla="*/ 0 h 2675935"/>
                <a:gd name="connsiteX2" fmla="*/ 3804695 w 3815986"/>
                <a:gd name="connsiteY2" fmla="*/ 200084 h 2675935"/>
                <a:gd name="connsiteX3" fmla="*/ 3762590 w 3815986"/>
                <a:gd name="connsiteY3" fmla="*/ 455543 h 2675935"/>
                <a:gd name="connsiteX4" fmla="*/ 3592332 w 3815986"/>
                <a:gd name="connsiteY4" fmla="*/ 947274 h 2675935"/>
                <a:gd name="connsiteX5" fmla="*/ 2953967 w 3815986"/>
                <a:gd name="connsiteY5" fmla="*/ 1782349 h 2675935"/>
                <a:gd name="connsiteX6" fmla="*/ 2530669 w 3815986"/>
                <a:gd name="connsiteY6" fmla="*/ 2109494 h 2675935"/>
                <a:gd name="connsiteX7" fmla="*/ 2057561 w 3815986"/>
                <a:gd name="connsiteY7" fmla="*/ 2369245 h 2675935"/>
                <a:gd name="connsiteX8" fmla="*/ 1007330 w 3815986"/>
                <a:gd name="connsiteY8" fmla="*/ 2655701 h 2675935"/>
                <a:gd name="connsiteX9" fmla="*/ 732765 w 3815986"/>
                <a:gd name="connsiteY9" fmla="*/ 2674696 h 2675935"/>
                <a:gd name="connsiteX10" fmla="*/ 457666 w 3815986"/>
                <a:gd name="connsiteY10" fmla="*/ 2670839 h 2675935"/>
                <a:gd name="connsiteX11" fmla="*/ 183574 w 3815986"/>
                <a:gd name="connsiteY11" fmla="*/ 2643312 h 2675935"/>
                <a:gd name="connsiteX12" fmla="*/ 0 w 3815986"/>
                <a:gd name="connsiteY12" fmla="*/ 2607798 h 2675935"/>
                <a:gd name="connsiteX13" fmla="*/ 0 w 3815986"/>
                <a:gd name="connsiteY13" fmla="*/ 2356652 h 2675935"/>
                <a:gd name="connsiteX14" fmla="*/ 222195 w 3815986"/>
                <a:gd name="connsiteY14" fmla="*/ 2396940 h 2675935"/>
                <a:gd name="connsiteX15" fmla="*/ 472364 w 3815986"/>
                <a:gd name="connsiteY15" fmla="*/ 2419092 h 2675935"/>
                <a:gd name="connsiteX16" fmla="*/ 974972 w 3815986"/>
                <a:gd name="connsiteY16" fmla="*/ 2402122 h 2675935"/>
                <a:gd name="connsiteX17" fmla="*/ 1468292 w 3815986"/>
                <a:gd name="connsiteY17" fmla="*/ 2304162 h 2675935"/>
                <a:gd name="connsiteX18" fmla="*/ 1940176 w 3815986"/>
                <a:gd name="connsiteY18" fmla="*/ 2133695 h 2675935"/>
                <a:gd name="connsiteX19" fmla="*/ 2783403 w 3815986"/>
                <a:gd name="connsiteY19" fmla="*/ 1609954 h 2675935"/>
                <a:gd name="connsiteX20" fmla="*/ 3128104 w 3815986"/>
                <a:gd name="connsiteY20" fmla="*/ 1260439 h 2675935"/>
                <a:gd name="connsiteX21" fmla="*/ 3400639 w 3815986"/>
                <a:gd name="connsiteY21" fmla="*/ 859052 h 2675935"/>
                <a:gd name="connsiteX22" fmla="*/ 3585595 w 3815986"/>
                <a:gd name="connsiteY22" fmla="*/ 415336 h 2675935"/>
                <a:gd name="connsiteX23" fmla="*/ 3635918 w 3815986"/>
                <a:gd name="connsiteY23" fmla="*/ 181137 h 26759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3815986" h="2675935">
                  <a:moveTo>
                    <a:pt x="3648768" y="0"/>
                  </a:moveTo>
                  <a:lnTo>
                    <a:pt x="3815986" y="0"/>
                  </a:lnTo>
                  <a:lnTo>
                    <a:pt x="3804695" y="200084"/>
                  </a:lnTo>
                  <a:cubicBezTo>
                    <a:pt x="3795228" y="285751"/>
                    <a:pt x="3781167" y="371032"/>
                    <a:pt x="3762590" y="455543"/>
                  </a:cubicBezTo>
                  <a:cubicBezTo>
                    <a:pt x="3725537" y="624467"/>
                    <a:pt x="3668784" y="790112"/>
                    <a:pt x="3592332" y="947274"/>
                  </a:cubicBezTo>
                  <a:cubicBezTo>
                    <a:pt x="3438712" y="1261596"/>
                    <a:pt x="3216091" y="1542847"/>
                    <a:pt x="2953967" y="1782349"/>
                  </a:cubicBezTo>
                  <a:cubicBezTo>
                    <a:pt x="2822599" y="1902099"/>
                    <a:pt x="2680615" y="2011341"/>
                    <a:pt x="2530669" y="2109494"/>
                  </a:cubicBezTo>
                  <a:cubicBezTo>
                    <a:pt x="2380520" y="2207551"/>
                    <a:pt x="2222510" y="2294906"/>
                    <a:pt x="2057561" y="2369245"/>
                  </a:cubicBezTo>
                  <a:cubicBezTo>
                    <a:pt x="1727252" y="2516859"/>
                    <a:pt x="1371629" y="2614434"/>
                    <a:pt x="1007330" y="2655701"/>
                  </a:cubicBezTo>
                  <a:cubicBezTo>
                    <a:pt x="916281" y="2665873"/>
                    <a:pt x="824568" y="2672188"/>
                    <a:pt x="732765" y="2674696"/>
                  </a:cubicBezTo>
                  <a:cubicBezTo>
                    <a:pt x="640963" y="2677203"/>
                    <a:pt x="549072" y="2675901"/>
                    <a:pt x="457666" y="2670839"/>
                  </a:cubicBezTo>
                  <a:cubicBezTo>
                    <a:pt x="366106" y="2665584"/>
                    <a:pt x="274572" y="2656521"/>
                    <a:pt x="183574" y="2643312"/>
                  </a:cubicBezTo>
                  <a:lnTo>
                    <a:pt x="0" y="2607798"/>
                  </a:lnTo>
                  <a:lnTo>
                    <a:pt x="0" y="2356652"/>
                  </a:lnTo>
                  <a:lnTo>
                    <a:pt x="222195" y="2396940"/>
                  </a:lnTo>
                  <a:cubicBezTo>
                    <a:pt x="304990" y="2407980"/>
                    <a:pt x="388511" y="2415283"/>
                    <a:pt x="472364" y="2419092"/>
                  </a:cubicBezTo>
                  <a:cubicBezTo>
                    <a:pt x="640376" y="2427095"/>
                    <a:pt x="808184" y="2421791"/>
                    <a:pt x="974972" y="2402122"/>
                  </a:cubicBezTo>
                  <a:cubicBezTo>
                    <a:pt x="1141658" y="2382358"/>
                    <a:pt x="1306812" y="2349286"/>
                    <a:pt x="1468292" y="2304162"/>
                  </a:cubicBezTo>
                  <a:cubicBezTo>
                    <a:pt x="1629874" y="2259231"/>
                    <a:pt x="1787475" y="2201091"/>
                    <a:pt x="1940176" y="2133695"/>
                  </a:cubicBezTo>
                  <a:cubicBezTo>
                    <a:pt x="2246498" y="2000349"/>
                    <a:pt x="2532507" y="1823520"/>
                    <a:pt x="2783403" y="1609954"/>
                  </a:cubicBezTo>
                  <a:cubicBezTo>
                    <a:pt x="2908442" y="1502833"/>
                    <a:pt x="3024295" y="1385975"/>
                    <a:pt x="3128104" y="1260439"/>
                  </a:cubicBezTo>
                  <a:cubicBezTo>
                    <a:pt x="3232116" y="1135096"/>
                    <a:pt x="3323881" y="1000689"/>
                    <a:pt x="3400639" y="859052"/>
                  </a:cubicBezTo>
                  <a:cubicBezTo>
                    <a:pt x="3477399" y="717510"/>
                    <a:pt x="3541296" y="569316"/>
                    <a:pt x="3585595" y="415336"/>
                  </a:cubicBezTo>
                  <a:cubicBezTo>
                    <a:pt x="3607796" y="338540"/>
                    <a:pt x="3624638" y="260224"/>
                    <a:pt x="3635918" y="181137"/>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Freeform: Shape 16">
              <a:extLst>
                <a:ext uri="{FF2B5EF4-FFF2-40B4-BE49-F238E27FC236}">
                  <a16:creationId xmlns:a16="http://schemas.microsoft.com/office/drawing/2014/main" id="{0B9ECD02-BE1B-4347-8C2E-EEA690082F6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3832270" cy="2876136"/>
            </a:xfrm>
            <a:custGeom>
              <a:avLst/>
              <a:gdLst>
                <a:gd name="connsiteX0" fmla="*/ 3800718 w 3832270"/>
                <a:gd name="connsiteY0" fmla="*/ 0 h 2876136"/>
                <a:gd name="connsiteX1" fmla="*/ 3832270 w 3832270"/>
                <a:gd name="connsiteY1" fmla="*/ 0 h 2876136"/>
                <a:gd name="connsiteX2" fmla="*/ 3824562 w 3832270"/>
                <a:gd name="connsiteY2" fmla="*/ 143769 h 2876136"/>
                <a:gd name="connsiteX3" fmla="*/ 3628155 w 3832270"/>
                <a:gd name="connsiteY3" fmla="*/ 922055 h 2876136"/>
                <a:gd name="connsiteX4" fmla="*/ 3514853 w 3832270"/>
                <a:gd name="connsiteY4" fmla="*/ 1169078 h 2876136"/>
                <a:gd name="connsiteX5" fmla="*/ 3379198 w 3832270"/>
                <a:gd name="connsiteY5" fmla="*/ 1407037 h 2876136"/>
                <a:gd name="connsiteX6" fmla="*/ 3043787 w 3832270"/>
                <a:gd name="connsiteY6" fmla="*/ 1848342 h 2876136"/>
                <a:gd name="connsiteX7" fmla="*/ 2845661 w 3832270"/>
                <a:gd name="connsiteY7" fmla="*/ 2047444 h 2876136"/>
                <a:gd name="connsiteX8" fmla="*/ 2793197 w 3832270"/>
                <a:gd name="connsiteY8" fmla="*/ 2094689 h 2876136"/>
                <a:gd name="connsiteX9" fmla="*/ 2739710 w 3832270"/>
                <a:gd name="connsiteY9" fmla="*/ 2140969 h 2876136"/>
                <a:gd name="connsiteX10" fmla="*/ 2629166 w 3832270"/>
                <a:gd name="connsiteY10" fmla="*/ 2229867 h 2876136"/>
                <a:gd name="connsiteX11" fmla="*/ 2145952 w 3832270"/>
                <a:gd name="connsiteY11" fmla="*/ 2535994 h 2876136"/>
                <a:gd name="connsiteX12" fmla="*/ 1034987 w 3832270"/>
                <a:gd name="connsiteY12" fmla="*/ 2863910 h 2876136"/>
                <a:gd name="connsiteX13" fmla="*/ 741909 w 3832270"/>
                <a:gd name="connsiteY13" fmla="*/ 2875939 h 2876136"/>
                <a:gd name="connsiteX14" fmla="*/ 450208 w 3832270"/>
                <a:gd name="connsiteY14" fmla="*/ 2857451 h 2876136"/>
                <a:gd name="connsiteX15" fmla="*/ 22215 w 3832270"/>
                <a:gd name="connsiteY15" fmla="*/ 2775923 h 2876136"/>
                <a:gd name="connsiteX16" fmla="*/ 0 w 3832270"/>
                <a:gd name="connsiteY16" fmla="*/ 2769256 h 2876136"/>
                <a:gd name="connsiteX17" fmla="*/ 0 w 3832270"/>
                <a:gd name="connsiteY17" fmla="*/ 2590612 h 2876136"/>
                <a:gd name="connsiteX18" fmla="*/ 199046 w 3832270"/>
                <a:gd name="connsiteY18" fmla="*/ 2627410 h 2876136"/>
                <a:gd name="connsiteX19" fmla="*/ 468174 w 3832270"/>
                <a:gd name="connsiteY19" fmla="*/ 2649670 h 2876136"/>
                <a:gd name="connsiteX20" fmla="*/ 1003650 w 3832270"/>
                <a:gd name="connsiteY20" fmla="*/ 2622480 h 2876136"/>
                <a:gd name="connsiteX21" fmla="*/ 1266489 w 3832270"/>
                <a:gd name="connsiteY21" fmla="*/ 2573982 h 2876136"/>
                <a:gd name="connsiteX22" fmla="*/ 1524223 w 3832270"/>
                <a:gd name="connsiteY22" fmla="*/ 2504657 h 2876136"/>
                <a:gd name="connsiteX23" fmla="*/ 1775731 w 3832270"/>
                <a:gd name="connsiteY23" fmla="*/ 2416243 h 2876136"/>
                <a:gd name="connsiteX24" fmla="*/ 2019789 w 3832270"/>
                <a:gd name="connsiteY24" fmla="*/ 2309412 h 2876136"/>
                <a:gd name="connsiteX25" fmla="*/ 2482486 w 3832270"/>
                <a:gd name="connsiteY25" fmla="*/ 2046962 h 2876136"/>
                <a:gd name="connsiteX26" fmla="*/ 2591908 w 3832270"/>
                <a:gd name="connsiteY26" fmla="*/ 1971371 h 2876136"/>
                <a:gd name="connsiteX27" fmla="*/ 2645702 w 3832270"/>
                <a:gd name="connsiteY27" fmla="*/ 1932321 h 2876136"/>
                <a:gd name="connsiteX28" fmla="*/ 2698779 w 3832270"/>
                <a:gd name="connsiteY28" fmla="*/ 1892309 h 2876136"/>
                <a:gd name="connsiteX29" fmla="*/ 2903537 w 3832270"/>
                <a:gd name="connsiteY29" fmla="*/ 1722516 h 2876136"/>
                <a:gd name="connsiteX30" fmla="*/ 3269061 w 3832270"/>
                <a:gd name="connsiteY30" fmla="*/ 1337327 h 2876136"/>
                <a:gd name="connsiteX31" fmla="*/ 3424928 w 3832270"/>
                <a:gd name="connsiteY31" fmla="*/ 1122508 h 2876136"/>
                <a:gd name="connsiteX32" fmla="*/ 3557622 w 3832270"/>
                <a:gd name="connsiteY32" fmla="*/ 893226 h 2876136"/>
                <a:gd name="connsiteX33" fmla="*/ 3587019 w 3832270"/>
                <a:gd name="connsiteY33" fmla="*/ 833929 h 2876136"/>
                <a:gd name="connsiteX34" fmla="*/ 3601310 w 3832270"/>
                <a:gd name="connsiteY34" fmla="*/ 804040 h 2876136"/>
                <a:gd name="connsiteX35" fmla="*/ 3614885 w 3832270"/>
                <a:gd name="connsiteY35" fmla="*/ 773861 h 2876136"/>
                <a:gd name="connsiteX36" fmla="*/ 3640812 w 3832270"/>
                <a:gd name="connsiteY36" fmla="*/ 713022 h 2876136"/>
                <a:gd name="connsiteX37" fmla="*/ 3665105 w 3832270"/>
                <a:gd name="connsiteY37" fmla="*/ 651506 h 2876136"/>
                <a:gd name="connsiteX38" fmla="*/ 3744110 w 3832270"/>
                <a:gd name="connsiteY38" fmla="*/ 399567 h 2876136"/>
                <a:gd name="connsiteX39" fmla="*/ 3792123 w 3832270"/>
                <a:gd name="connsiteY39" fmla="*/ 140444 h 28761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3832270" h="2876136">
                  <a:moveTo>
                    <a:pt x="3800718" y="0"/>
                  </a:moveTo>
                  <a:lnTo>
                    <a:pt x="3832270" y="0"/>
                  </a:lnTo>
                  <a:lnTo>
                    <a:pt x="3824562" y="143769"/>
                  </a:lnTo>
                  <a:cubicBezTo>
                    <a:pt x="3797131" y="409191"/>
                    <a:pt x="3730585" y="671345"/>
                    <a:pt x="3628155" y="922055"/>
                  </a:cubicBezTo>
                  <a:cubicBezTo>
                    <a:pt x="3593858" y="1005553"/>
                    <a:pt x="3556704" y="1088280"/>
                    <a:pt x="3514853" y="1169078"/>
                  </a:cubicBezTo>
                  <a:cubicBezTo>
                    <a:pt x="3473616" y="1250166"/>
                    <a:pt x="3428194" y="1329517"/>
                    <a:pt x="3379198" y="1407037"/>
                  </a:cubicBezTo>
                  <a:cubicBezTo>
                    <a:pt x="3281106" y="1561980"/>
                    <a:pt x="3169132" y="1710174"/>
                    <a:pt x="3043787" y="1848342"/>
                  </a:cubicBezTo>
                  <a:cubicBezTo>
                    <a:pt x="2980806" y="1917184"/>
                    <a:pt x="2915071" y="1984001"/>
                    <a:pt x="2845661" y="2047444"/>
                  </a:cubicBezTo>
                  <a:cubicBezTo>
                    <a:pt x="2828411" y="2063450"/>
                    <a:pt x="2811060" y="2079263"/>
                    <a:pt x="2793197" y="2094689"/>
                  </a:cubicBezTo>
                  <a:cubicBezTo>
                    <a:pt x="2775436" y="2110213"/>
                    <a:pt x="2757982" y="2126025"/>
                    <a:pt x="2739710" y="2140969"/>
                  </a:cubicBezTo>
                  <a:cubicBezTo>
                    <a:pt x="2703576" y="2171341"/>
                    <a:pt x="2666524" y="2200749"/>
                    <a:pt x="2629166" y="2229867"/>
                  </a:cubicBezTo>
                  <a:cubicBezTo>
                    <a:pt x="2479015" y="2345569"/>
                    <a:pt x="2316821" y="2448061"/>
                    <a:pt x="2145952" y="2535994"/>
                  </a:cubicBezTo>
                  <a:cubicBezTo>
                    <a:pt x="1804312" y="2711957"/>
                    <a:pt x="1424600" y="2826982"/>
                    <a:pt x="1034987" y="2863910"/>
                  </a:cubicBezTo>
                  <a:cubicBezTo>
                    <a:pt x="937762" y="2873167"/>
                    <a:pt x="839720" y="2877096"/>
                    <a:pt x="741909" y="2875939"/>
                  </a:cubicBezTo>
                  <a:cubicBezTo>
                    <a:pt x="644097" y="2874782"/>
                    <a:pt x="546515" y="2868539"/>
                    <a:pt x="450208" y="2857451"/>
                  </a:cubicBezTo>
                  <a:cubicBezTo>
                    <a:pt x="305520" y="2840674"/>
                    <a:pt x="162095" y="2813810"/>
                    <a:pt x="22215" y="2775923"/>
                  </a:cubicBezTo>
                  <a:lnTo>
                    <a:pt x="0" y="2769256"/>
                  </a:lnTo>
                  <a:lnTo>
                    <a:pt x="0" y="2590612"/>
                  </a:lnTo>
                  <a:lnTo>
                    <a:pt x="199046" y="2627410"/>
                  </a:lnTo>
                  <a:cubicBezTo>
                    <a:pt x="288321" y="2639209"/>
                    <a:pt x="378197" y="2646537"/>
                    <a:pt x="468174" y="2649670"/>
                  </a:cubicBezTo>
                  <a:cubicBezTo>
                    <a:pt x="648333" y="2656805"/>
                    <a:pt x="826655" y="2647163"/>
                    <a:pt x="1003650" y="2622480"/>
                  </a:cubicBezTo>
                  <a:cubicBezTo>
                    <a:pt x="1091943" y="2609658"/>
                    <a:pt x="1179725" y="2593747"/>
                    <a:pt x="1266489" y="2573982"/>
                  </a:cubicBezTo>
                  <a:cubicBezTo>
                    <a:pt x="1353250" y="2553927"/>
                    <a:pt x="1439298" y="2531076"/>
                    <a:pt x="1524223" y="2504657"/>
                  </a:cubicBezTo>
                  <a:cubicBezTo>
                    <a:pt x="1609149" y="2478336"/>
                    <a:pt x="1693052" y="2448833"/>
                    <a:pt x="1775731" y="2416243"/>
                  </a:cubicBezTo>
                  <a:cubicBezTo>
                    <a:pt x="1858309" y="2383557"/>
                    <a:pt x="1939764" y="2347882"/>
                    <a:pt x="2019789" y="2309412"/>
                  </a:cubicBezTo>
                  <a:cubicBezTo>
                    <a:pt x="2179839" y="2232567"/>
                    <a:pt x="2334583" y="2144923"/>
                    <a:pt x="2482486" y="2046962"/>
                  </a:cubicBezTo>
                  <a:cubicBezTo>
                    <a:pt x="2519334" y="2022376"/>
                    <a:pt x="2556081" y="1997403"/>
                    <a:pt x="2591908" y="1971371"/>
                  </a:cubicBezTo>
                  <a:cubicBezTo>
                    <a:pt x="2610077" y="1958644"/>
                    <a:pt x="2627838" y="1945434"/>
                    <a:pt x="2645702" y="1932321"/>
                  </a:cubicBezTo>
                  <a:cubicBezTo>
                    <a:pt x="2663666" y="1919305"/>
                    <a:pt x="2681325" y="1905903"/>
                    <a:pt x="2698779" y="1892309"/>
                  </a:cubicBezTo>
                  <a:cubicBezTo>
                    <a:pt x="2768903" y="1838025"/>
                    <a:pt x="2837496" y="1781717"/>
                    <a:pt x="2903537" y="1722516"/>
                  </a:cubicBezTo>
                  <a:cubicBezTo>
                    <a:pt x="3035926" y="1604501"/>
                    <a:pt x="3158720" y="1475784"/>
                    <a:pt x="3269061" y="1337327"/>
                  </a:cubicBezTo>
                  <a:cubicBezTo>
                    <a:pt x="3324182" y="1268099"/>
                    <a:pt x="3376341" y="1196461"/>
                    <a:pt x="3424928" y="1122508"/>
                  </a:cubicBezTo>
                  <a:cubicBezTo>
                    <a:pt x="3472697" y="1048170"/>
                    <a:pt x="3517814" y="972000"/>
                    <a:pt x="3557622" y="893226"/>
                  </a:cubicBezTo>
                  <a:cubicBezTo>
                    <a:pt x="3567931" y="873654"/>
                    <a:pt x="3577526" y="853791"/>
                    <a:pt x="3587019" y="833929"/>
                  </a:cubicBezTo>
                  <a:lnTo>
                    <a:pt x="3601310" y="804040"/>
                  </a:lnTo>
                  <a:lnTo>
                    <a:pt x="3614885" y="773861"/>
                  </a:lnTo>
                  <a:cubicBezTo>
                    <a:pt x="3623766" y="753709"/>
                    <a:pt x="3632748" y="733559"/>
                    <a:pt x="3640812" y="713022"/>
                  </a:cubicBezTo>
                  <a:cubicBezTo>
                    <a:pt x="3648876" y="692485"/>
                    <a:pt x="3657756" y="672236"/>
                    <a:pt x="3665105" y="651506"/>
                  </a:cubicBezTo>
                  <a:cubicBezTo>
                    <a:pt x="3696544" y="569166"/>
                    <a:pt x="3723185" y="485089"/>
                    <a:pt x="3744110" y="399567"/>
                  </a:cubicBezTo>
                  <a:cubicBezTo>
                    <a:pt x="3765341" y="314238"/>
                    <a:pt x="3781392" y="227654"/>
                    <a:pt x="3792123" y="140444"/>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aphicFrame>
        <p:nvGraphicFramePr>
          <p:cNvPr id="4" name="Symbol zastępczy zawartości 3">
            <a:extLst>
              <a:ext uri="{FF2B5EF4-FFF2-40B4-BE49-F238E27FC236}">
                <a16:creationId xmlns:a16="http://schemas.microsoft.com/office/drawing/2014/main" id="{CB215F4B-121D-462D-8473-7C432AB4C956}"/>
              </a:ext>
            </a:extLst>
          </p:cNvPr>
          <p:cNvGraphicFramePr>
            <a:graphicFrameLocks noGrp="1"/>
          </p:cNvGraphicFramePr>
          <p:nvPr>
            <p:ph idx="1"/>
            <p:extLst>
              <p:ext uri="{D42A27DB-BD31-4B8C-83A1-F6EECF244321}">
                <p14:modId xmlns:p14="http://schemas.microsoft.com/office/powerpoint/2010/main" val="2353398839"/>
              </p:ext>
            </p:extLst>
          </p:nvPr>
        </p:nvGraphicFramePr>
        <p:xfrm>
          <a:off x="1199541" y="2899956"/>
          <a:ext cx="9792918" cy="3131366"/>
        </p:xfrm>
        <a:graphic>
          <a:graphicData uri="http://schemas.openxmlformats.org/drawingml/2006/table">
            <a:tbl>
              <a:tblPr/>
              <a:tblGrid>
                <a:gridCol w="3244206">
                  <a:extLst>
                    <a:ext uri="{9D8B030D-6E8A-4147-A177-3AD203B41FA5}">
                      <a16:colId xmlns:a16="http://schemas.microsoft.com/office/drawing/2014/main" val="4021917810"/>
                    </a:ext>
                  </a:extLst>
                </a:gridCol>
                <a:gridCol w="3244206">
                  <a:extLst>
                    <a:ext uri="{9D8B030D-6E8A-4147-A177-3AD203B41FA5}">
                      <a16:colId xmlns:a16="http://schemas.microsoft.com/office/drawing/2014/main" val="692318523"/>
                    </a:ext>
                  </a:extLst>
                </a:gridCol>
                <a:gridCol w="3304506">
                  <a:extLst>
                    <a:ext uri="{9D8B030D-6E8A-4147-A177-3AD203B41FA5}">
                      <a16:colId xmlns:a16="http://schemas.microsoft.com/office/drawing/2014/main" val="2158266483"/>
                    </a:ext>
                  </a:extLst>
                </a:gridCol>
              </a:tblGrid>
              <a:tr h="372379">
                <a:tc>
                  <a:txBody>
                    <a:bodyPr/>
                    <a:lstStyle/>
                    <a:p>
                      <a:r>
                        <a:rPr lang="pl-PL" sz="1700" b="1">
                          <a:effectLst/>
                          <a:latin typeface="Gadugi" panose="020B0502040204020203" pitchFamily="34" charset="0"/>
                          <a:ea typeface="Gadugi" panose="020B0502040204020203" pitchFamily="34" charset="0"/>
                        </a:rPr>
                        <a:t>Obszar wsparcia</a:t>
                      </a:r>
                      <a:endParaRPr lang="pl-PL" sz="1700">
                        <a:effectLst/>
                        <a:latin typeface="Gadugi" panose="020B0502040204020203" pitchFamily="34" charset="0"/>
                        <a:ea typeface="Gadugi" panose="020B0502040204020203" pitchFamily="34" charset="0"/>
                      </a:endParaRPr>
                    </a:p>
                  </a:txBody>
                  <a:tcPr marL="84631" marR="84631" marT="42316" marB="42316"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r>
                        <a:rPr lang="pl-PL" sz="1700" b="1">
                          <a:effectLst/>
                          <a:latin typeface="Gadugi" panose="020B0502040204020203" pitchFamily="34" charset="0"/>
                          <a:ea typeface="Gadugi" panose="020B0502040204020203" pitchFamily="34" charset="0"/>
                        </a:rPr>
                        <a:t>System Polski</a:t>
                      </a:r>
                      <a:endParaRPr lang="pl-PL" sz="1700">
                        <a:effectLst/>
                        <a:latin typeface="Gadugi" panose="020B0502040204020203" pitchFamily="34" charset="0"/>
                        <a:ea typeface="Gadugi" panose="020B0502040204020203" pitchFamily="34" charset="0"/>
                      </a:endParaRPr>
                    </a:p>
                  </a:txBody>
                  <a:tcPr marL="84631" marR="84631" marT="42316" marB="42316"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r>
                        <a:rPr lang="pl-PL" sz="1700" b="1">
                          <a:effectLst/>
                          <a:latin typeface="Gadugi" panose="020B0502040204020203" pitchFamily="34" charset="0"/>
                          <a:ea typeface="Gadugi" panose="020B0502040204020203" pitchFamily="34" charset="0"/>
                        </a:rPr>
                        <a:t>System USA (ADA)</a:t>
                      </a:r>
                      <a:endParaRPr lang="pl-PL" sz="1700">
                        <a:effectLst/>
                        <a:latin typeface="Gadugi" panose="020B0502040204020203" pitchFamily="34" charset="0"/>
                        <a:ea typeface="Gadugi" panose="020B0502040204020203" pitchFamily="34" charset="0"/>
                      </a:endParaRPr>
                    </a:p>
                  </a:txBody>
                  <a:tcPr marL="84631" marR="84631" marT="42316" marB="42316"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1286631605"/>
                  </a:ext>
                </a:extLst>
              </a:tr>
              <a:tr h="626273">
                <a:tc>
                  <a:txBody>
                    <a:bodyPr/>
                    <a:lstStyle/>
                    <a:p>
                      <a:r>
                        <a:rPr lang="pl-PL" sz="1700" b="1">
                          <a:effectLst/>
                          <a:latin typeface="Gadugi" panose="020B0502040204020203" pitchFamily="34" charset="0"/>
                          <a:ea typeface="Gadugi" panose="020B0502040204020203" pitchFamily="34" charset="0"/>
                        </a:rPr>
                        <a:t>Podstawa prawna</a:t>
                      </a:r>
                      <a:endParaRPr lang="pl-PL" sz="1700">
                        <a:effectLst/>
                        <a:latin typeface="Gadugi" panose="020B0502040204020203" pitchFamily="34" charset="0"/>
                        <a:ea typeface="Gadugi" panose="020B0502040204020203" pitchFamily="34" charset="0"/>
                      </a:endParaRPr>
                    </a:p>
                  </a:txBody>
                  <a:tcPr marL="84631" marR="84631" marT="42316" marB="42316"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r>
                        <a:rPr lang="pl-PL" sz="1700">
                          <a:effectLst/>
                          <a:latin typeface="Gadugi" panose="020B0502040204020203" pitchFamily="34" charset="0"/>
                          <a:ea typeface="Gadugi" panose="020B0502040204020203" pitchFamily="34" charset="0"/>
                        </a:rPr>
                        <a:t>Ustawa Prawo o szkolnictwie wyższym.</a:t>
                      </a:r>
                    </a:p>
                  </a:txBody>
                  <a:tcPr marL="84631" marR="84631" marT="42316" marB="42316"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r>
                        <a:rPr lang="pl-PL" sz="1700">
                          <a:effectLst/>
                          <a:latin typeface="Gadugi" panose="020B0502040204020203" pitchFamily="34" charset="0"/>
                          <a:ea typeface="Gadugi" panose="020B0502040204020203" pitchFamily="34" charset="0"/>
                        </a:rPr>
                        <a:t>ADA Tytuł II (publiczne) i Tytuł III (prywatne).</a:t>
                      </a:r>
                    </a:p>
                  </a:txBody>
                  <a:tcPr marL="84631" marR="84631" marT="42316" marB="42316"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3790575433"/>
                  </a:ext>
                </a:extLst>
              </a:tr>
              <a:tr h="626273">
                <a:tc>
                  <a:txBody>
                    <a:bodyPr/>
                    <a:lstStyle/>
                    <a:p>
                      <a:r>
                        <a:rPr lang="pl-PL" sz="1700" b="1">
                          <a:effectLst/>
                          <a:latin typeface="Gadugi" panose="020B0502040204020203" pitchFamily="34" charset="0"/>
                          <a:ea typeface="Gadugi" panose="020B0502040204020203" pitchFamily="34" charset="0"/>
                        </a:rPr>
                        <a:t>Pomoc psychologiczna</a:t>
                      </a:r>
                      <a:endParaRPr lang="pl-PL" sz="1700">
                        <a:effectLst/>
                        <a:latin typeface="Gadugi" panose="020B0502040204020203" pitchFamily="34" charset="0"/>
                        <a:ea typeface="Gadugi" panose="020B0502040204020203" pitchFamily="34" charset="0"/>
                      </a:endParaRPr>
                    </a:p>
                  </a:txBody>
                  <a:tcPr marL="84631" marR="84631" marT="42316" marB="42316"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r>
                        <a:rPr lang="pl-PL" sz="1700">
                          <a:effectLst/>
                          <a:latin typeface="Gadugi" panose="020B0502040204020203" pitchFamily="34" charset="0"/>
                          <a:ea typeface="Gadugi" panose="020B0502040204020203" pitchFamily="34" charset="0"/>
                        </a:rPr>
                        <a:t>Bezpłatna, często doraźne konsultacje (np. 3 spotkania).</a:t>
                      </a:r>
                    </a:p>
                  </a:txBody>
                  <a:tcPr marL="84631" marR="84631" marT="42316" marB="42316"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r>
                        <a:rPr lang="pl-PL" sz="1700">
                          <a:effectLst/>
                          <a:latin typeface="Gadugi" panose="020B0502040204020203" pitchFamily="34" charset="0"/>
                          <a:ea typeface="Gadugi" panose="020B0502040204020203" pitchFamily="34" charset="0"/>
                        </a:rPr>
                        <a:t>Dostępna w ramach campus counseling centers.</a:t>
                      </a:r>
                    </a:p>
                  </a:txBody>
                  <a:tcPr marL="84631" marR="84631" marT="42316" marB="42316"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1748880287"/>
                  </a:ext>
                </a:extLst>
              </a:tr>
              <a:tr h="880168">
                <a:tc>
                  <a:txBody>
                    <a:bodyPr/>
                    <a:lstStyle/>
                    <a:p>
                      <a:r>
                        <a:rPr lang="pl-PL" sz="1700" b="1">
                          <a:effectLst/>
                          <a:latin typeface="Gadugi" panose="020B0502040204020203" pitchFamily="34" charset="0"/>
                          <a:ea typeface="Gadugi" panose="020B0502040204020203" pitchFamily="34" charset="0"/>
                        </a:rPr>
                        <a:t>Dostosowania toku studiów</a:t>
                      </a:r>
                      <a:endParaRPr lang="pl-PL" sz="1700">
                        <a:effectLst/>
                        <a:latin typeface="Gadugi" panose="020B0502040204020203" pitchFamily="34" charset="0"/>
                        <a:ea typeface="Gadugi" panose="020B0502040204020203" pitchFamily="34" charset="0"/>
                      </a:endParaRPr>
                    </a:p>
                  </a:txBody>
                  <a:tcPr marL="84631" marR="84631" marT="42316" marB="42316"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r>
                        <a:rPr lang="pl-PL" sz="1700" dirty="0">
                          <a:effectLst/>
                          <a:latin typeface="Gadugi" panose="020B0502040204020203" pitchFamily="34" charset="0"/>
                          <a:ea typeface="Gadugi" panose="020B0502040204020203" pitchFamily="34" charset="0"/>
                        </a:rPr>
                        <a:t>Indywidualna Organizacja Studiów (IOS), urlopy dziekańskie zdrowotne.</a:t>
                      </a:r>
                    </a:p>
                  </a:txBody>
                  <a:tcPr marL="84631" marR="84631" marT="42316" marB="42316"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r>
                        <a:rPr lang="pl-PL" sz="1700">
                          <a:effectLst/>
                          <a:latin typeface="Gadugi" panose="020B0502040204020203" pitchFamily="34" charset="0"/>
                          <a:ea typeface="Gadugi" panose="020B0502040204020203" pitchFamily="34" charset="0"/>
                        </a:rPr>
                        <a:t>„racjonalne usprawnienia" (np. wydłużony czas na testy).</a:t>
                      </a:r>
                    </a:p>
                  </a:txBody>
                  <a:tcPr marL="84631" marR="84631" marT="42316" marB="42316"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3918236267"/>
                  </a:ext>
                </a:extLst>
              </a:tr>
              <a:tr h="626273">
                <a:tc>
                  <a:txBody>
                    <a:bodyPr/>
                    <a:lstStyle/>
                    <a:p>
                      <a:r>
                        <a:rPr lang="pl-PL" sz="1700" b="1">
                          <a:effectLst/>
                          <a:latin typeface="Gadugi" panose="020B0502040204020203" pitchFamily="34" charset="0"/>
                          <a:ea typeface="Gadugi" panose="020B0502040204020203" pitchFamily="34" charset="0"/>
                        </a:rPr>
                        <a:t>Wsparcie finansowe</a:t>
                      </a:r>
                      <a:endParaRPr lang="pl-PL" sz="1700">
                        <a:effectLst/>
                        <a:latin typeface="Gadugi" panose="020B0502040204020203" pitchFamily="34" charset="0"/>
                        <a:ea typeface="Gadugi" panose="020B0502040204020203" pitchFamily="34" charset="0"/>
                      </a:endParaRPr>
                    </a:p>
                  </a:txBody>
                  <a:tcPr marL="84631" marR="84631" marT="42316" marB="42316"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r>
                        <a:rPr lang="pl-PL" sz="1700">
                          <a:effectLst/>
                          <a:latin typeface="Gadugi" panose="020B0502040204020203" pitchFamily="34" charset="0"/>
                          <a:ea typeface="Gadugi" panose="020B0502040204020203" pitchFamily="34" charset="0"/>
                        </a:rPr>
                        <a:t>Stypendia dla osób z orzeczoną niepełnosprawnością.</a:t>
                      </a:r>
                    </a:p>
                  </a:txBody>
                  <a:tcPr marL="84631" marR="84631" marT="42316" marB="42316"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r>
                        <a:rPr lang="pl-PL" sz="1700" dirty="0">
                          <a:effectLst/>
                          <a:latin typeface="Gadugi" panose="020B0502040204020203" pitchFamily="34" charset="0"/>
                          <a:ea typeface="Gadugi" panose="020B0502040204020203" pitchFamily="34" charset="0"/>
                        </a:rPr>
                        <a:t>Głównie ułatwienia dostępowe i pomoc systemowa.</a:t>
                      </a:r>
                    </a:p>
                  </a:txBody>
                  <a:tcPr marL="84631" marR="84631" marT="42316" marB="42316"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4175264528"/>
                  </a:ext>
                </a:extLst>
              </a:tr>
            </a:tbl>
          </a:graphicData>
        </a:graphic>
      </p:graphicFrame>
    </p:spTree>
    <p:extLst>
      <p:ext uri="{BB962C8B-B14F-4D97-AF65-F5344CB8AC3E}">
        <p14:creationId xmlns:p14="http://schemas.microsoft.com/office/powerpoint/2010/main" val="278990261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8873D23-2DCF-4B31-A009-95721C06E8E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C13EF075-D4EF-4929-ADBC-91B27DA1995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p>
        </p:txBody>
      </p:sp>
      <p:grpSp>
        <p:nvGrpSpPr>
          <p:cNvPr id="12" name="Group 11">
            <a:extLst>
              <a:ext uri="{FF2B5EF4-FFF2-40B4-BE49-F238E27FC236}">
                <a16:creationId xmlns:a16="http://schemas.microsoft.com/office/drawing/2014/main" id="{DAA26DFA-AAB2-4973-9C17-16D587C7B198}"/>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1863" y="508838"/>
            <a:ext cx="5217958" cy="6239661"/>
            <a:chOff x="-19221" y="251144"/>
            <a:chExt cx="5217958" cy="6239661"/>
          </a:xfrm>
        </p:grpSpPr>
        <p:sp>
          <p:nvSpPr>
            <p:cNvPr id="13" name="Freeform: Shape 12">
              <a:extLst>
                <a:ext uri="{FF2B5EF4-FFF2-40B4-BE49-F238E27FC236}">
                  <a16:creationId xmlns:a16="http://schemas.microsoft.com/office/drawing/2014/main" id="{3F407F11-7321-4BF6-8536-CCE8E342454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251144"/>
              <a:ext cx="5187198" cy="6239661"/>
            </a:xfrm>
            <a:custGeom>
              <a:avLst/>
              <a:gdLst>
                <a:gd name="connsiteX0" fmla="*/ 2011811 w 5187198"/>
                <a:gd name="connsiteY0" fmla="*/ 4 h 6239661"/>
                <a:gd name="connsiteX1" fmla="*/ 2617011 w 5187198"/>
                <a:gd name="connsiteY1" fmla="*/ 70590 h 6239661"/>
                <a:gd name="connsiteX2" fmla="*/ 2690321 w 5187198"/>
                <a:gd name="connsiteY2" fmla="*/ 88146 h 6239661"/>
                <a:gd name="connsiteX3" fmla="*/ 2726863 w 5187198"/>
                <a:gd name="connsiteY3" fmla="*/ 97127 h 6239661"/>
                <a:gd name="connsiteX4" fmla="*/ 2762951 w 5187198"/>
                <a:gd name="connsiteY4" fmla="*/ 107375 h 6239661"/>
                <a:gd name="connsiteX5" fmla="*/ 2834843 w 5187198"/>
                <a:gd name="connsiteY5" fmla="*/ 128493 h 6239661"/>
                <a:gd name="connsiteX6" fmla="*/ 2906574 w 5187198"/>
                <a:gd name="connsiteY6" fmla="*/ 151076 h 6239661"/>
                <a:gd name="connsiteX7" fmla="*/ 3049504 w 5187198"/>
                <a:gd name="connsiteY7" fmla="*/ 202124 h 6239661"/>
                <a:gd name="connsiteX8" fmla="*/ 3189518 w 5187198"/>
                <a:gd name="connsiteY8" fmla="*/ 260159 h 6239661"/>
                <a:gd name="connsiteX9" fmla="*/ 3326048 w 5187198"/>
                <a:gd name="connsiteY9" fmla="*/ 325143 h 6239661"/>
                <a:gd name="connsiteX10" fmla="*/ 3459166 w 5187198"/>
                <a:gd name="connsiteY10" fmla="*/ 395936 h 6239661"/>
                <a:gd name="connsiteX11" fmla="*/ 3588578 w 5187198"/>
                <a:gd name="connsiteY11" fmla="*/ 472343 h 6239661"/>
                <a:gd name="connsiteX12" fmla="*/ 3651864 w 5187198"/>
                <a:gd name="connsiteY12" fmla="*/ 512600 h 6239661"/>
                <a:gd name="connsiteX13" fmla="*/ 3714514 w 5187198"/>
                <a:gd name="connsiteY13" fmla="*/ 553499 h 6239661"/>
                <a:gd name="connsiteX14" fmla="*/ 4181221 w 5187198"/>
                <a:gd name="connsiteY14" fmla="*/ 922912 h 6239661"/>
                <a:gd name="connsiteX15" fmla="*/ 4582963 w 5187198"/>
                <a:gd name="connsiteY15" fmla="*/ 1358264 h 6239661"/>
                <a:gd name="connsiteX16" fmla="*/ 4670721 w 5187198"/>
                <a:gd name="connsiteY16" fmla="*/ 1477644 h 6239661"/>
                <a:gd name="connsiteX17" fmla="*/ 4752378 w 5187198"/>
                <a:gd name="connsiteY17" fmla="*/ 1601187 h 6239661"/>
                <a:gd name="connsiteX18" fmla="*/ 4772168 w 5187198"/>
                <a:gd name="connsiteY18" fmla="*/ 1632456 h 6239661"/>
                <a:gd name="connsiteX19" fmla="*/ 4782117 w 5187198"/>
                <a:gd name="connsiteY19" fmla="*/ 1648104 h 6239661"/>
                <a:gd name="connsiteX20" fmla="*/ 4791381 w 5187198"/>
                <a:gd name="connsiteY20" fmla="*/ 1664150 h 6239661"/>
                <a:gd name="connsiteX21" fmla="*/ 4828190 w 5187198"/>
                <a:gd name="connsiteY21" fmla="*/ 1728379 h 6239661"/>
                <a:gd name="connsiteX22" fmla="*/ 4864832 w 5187198"/>
                <a:gd name="connsiteY22" fmla="*/ 1792796 h 6239661"/>
                <a:gd name="connsiteX23" fmla="*/ 4899201 w 5187198"/>
                <a:gd name="connsiteY23" fmla="*/ 1858342 h 6239661"/>
                <a:gd name="connsiteX24" fmla="*/ 4933266 w 5187198"/>
                <a:gd name="connsiteY24" fmla="*/ 1924155 h 6239661"/>
                <a:gd name="connsiteX25" fmla="*/ 4964403 w 5187198"/>
                <a:gd name="connsiteY25" fmla="*/ 1991384 h 6239661"/>
                <a:gd name="connsiteX26" fmla="*/ 4995019 w 5187198"/>
                <a:gd name="connsiteY26" fmla="*/ 2058823 h 6239661"/>
                <a:gd name="connsiteX27" fmla="*/ 5021999 w 5187198"/>
                <a:gd name="connsiteY27" fmla="*/ 2127723 h 6239661"/>
                <a:gd name="connsiteX28" fmla="*/ 5048321 w 5187198"/>
                <a:gd name="connsiteY28" fmla="*/ 2196908 h 6239661"/>
                <a:gd name="connsiteX29" fmla="*/ 5070546 w 5187198"/>
                <a:gd name="connsiteY29" fmla="*/ 2267547 h 6239661"/>
                <a:gd name="connsiteX30" fmla="*/ 5092171 w 5187198"/>
                <a:gd name="connsiteY30" fmla="*/ 2338256 h 6239661"/>
                <a:gd name="connsiteX31" fmla="*/ 5110305 w 5187198"/>
                <a:gd name="connsiteY31" fmla="*/ 2409886 h 6239661"/>
                <a:gd name="connsiteX32" fmla="*/ 5186393 w 5187198"/>
                <a:gd name="connsiteY32" fmla="*/ 2992022 h 6239661"/>
                <a:gd name="connsiteX33" fmla="*/ 5149045 w 5187198"/>
                <a:gd name="connsiteY33" fmla="*/ 3571816 h 6239661"/>
                <a:gd name="connsiteX34" fmla="*/ 5126572 w 5187198"/>
                <a:gd name="connsiteY34" fmla="*/ 3714520 h 6239661"/>
                <a:gd name="connsiteX35" fmla="*/ 5099067 w 5187198"/>
                <a:gd name="connsiteY35" fmla="*/ 3856108 h 6239661"/>
                <a:gd name="connsiteX36" fmla="*/ 5095699 w 5187198"/>
                <a:gd name="connsiteY36" fmla="*/ 3873868 h 6239661"/>
                <a:gd name="connsiteX37" fmla="*/ 5091573 w 5187198"/>
                <a:gd name="connsiteY37" fmla="*/ 3891426 h 6239661"/>
                <a:gd name="connsiteX38" fmla="*/ 5083324 w 5187198"/>
                <a:gd name="connsiteY38" fmla="*/ 3926541 h 6239661"/>
                <a:gd name="connsiteX39" fmla="*/ 5067256 w 5187198"/>
                <a:gd name="connsiteY39" fmla="*/ 3996889 h 6239661"/>
                <a:gd name="connsiteX40" fmla="*/ 5059194 w 5187198"/>
                <a:gd name="connsiteY40" fmla="*/ 4032171 h 6239661"/>
                <a:gd name="connsiteX41" fmla="*/ 5049522 w 5187198"/>
                <a:gd name="connsiteY41" fmla="*/ 4067833 h 6239661"/>
                <a:gd name="connsiteX42" fmla="*/ 5040067 w 5187198"/>
                <a:gd name="connsiteY42" fmla="*/ 4103553 h 6239661"/>
                <a:gd name="connsiteX43" fmla="*/ 5028960 w 5187198"/>
                <a:gd name="connsiteY43" fmla="*/ 4138946 h 6239661"/>
                <a:gd name="connsiteX44" fmla="*/ 4917351 w 5187198"/>
                <a:gd name="connsiteY44" fmla="*/ 4417041 h 6239661"/>
                <a:gd name="connsiteX45" fmla="*/ 4756163 w 5187198"/>
                <a:gd name="connsiteY45" fmla="*/ 4676402 h 6239661"/>
                <a:gd name="connsiteX46" fmla="*/ 4322493 w 5187198"/>
                <a:gd name="connsiteY46" fmla="*/ 5105604 h 6239661"/>
                <a:gd name="connsiteX47" fmla="*/ 3840510 w 5187198"/>
                <a:gd name="connsiteY47" fmla="*/ 5429590 h 6239661"/>
                <a:gd name="connsiteX48" fmla="*/ 3606447 w 5187198"/>
                <a:gd name="connsiteY48" fmla="*/ 5572862 h 6239661"/>
                <a:gd name="connsiteX49" fmla="*/ 3488814 w 5187198"/>
                <a:gd name="connsiteY49" fmla="*/ 5647178 h 6239661"/>
                <a:gd name="connsiteX50" fmla="*/ 3365864 w 5187198"/>
                <a:gd name="connsiteY50" fmla="*/ 5722735 h 6239661"/>
                <a:gd name="connsiteX51" fmla="*/ 2839486 w 5187198"/>
                <a:gd name="connsiteY51" fmla="*/ 5999120 h 6239661"/>
                <a:gd name="connsiteX52" fmla="*/ 2242423 w 5187198"/>
                <a:gd name="connsiteY52" fmla="*/ 6192346 h 6239661"/>
                <a:gd name="connsiteX53" fmla="*/ 1589380 w 5187198"/>
                <a:gd name="connsiteY53" fmla="*/ 6230657 h 6239661"/>
                <a:gd name="connsiteX54" fmla="*/ 1548244 w 5187198"/>
                <a:gd name="connsiteY54" fmla="*/ 6226706 h 6239661"/>
                <a:gd name="connsiteX55" fmla="*/ 1507348 w 5187198"/>
                <a:gd name="connsiteY55" fmla="*/ 6221428 h 6239661"/>
                <a:gd name="connsiteX56" fmla="*/ 1466401 w 5187198"/>
                <a:gd name="connsiteY56" fmla="*/ 6215904 h 6239661"/>
                <a:gd name="connsiteX57" fmla="*/ 1425773 w 5187198"/>
                <a:gd name="connsiteY57" fmla="*/ 6209191 h 6239661"/>
                <a:gd name="connsiteX58" fmla="*/ 1344960 w 5187198"/>
                <a:gd name="connsiteY58" fmla="*/ 6193681 h 6239661"/>
                <a:gd name="connsiteX59" fmla="*/ 1265007 w 5187198"/>
                <a:gd name="connsiteY59" fmla="*/ 6175388 h 6239661"/>
                <a:gd name="connsiteX60" fmla="*/ 1225415 w 5187198"/>
                <a:gd name="connsiteY60" fmla="*/ 6165243 h 6239661"/>
                <a:gd name="connsiteX61" fmla="*/ 1186567 w 5187198"/>
                <a:gd name="connsiteY61" fmla="*/ 6154486 h 6239661"/>
                <a:gd name="connsiteX62" fmla="*/ 1111158 w 5187198"/>
                <a:gd name="connsiteY62" fmla="*/ 6130918 h 6239661"/>
                <a:gd name="connsiteX63" fmla="*/ 1035915 w 5187198"/>
                <a:gd name="connsiteY63" fmla="*/ 6107163 h 6239661"/>
                <a:gd name="connsiteX64" fmla="*/ 961579 w 5187198"/>
                <a:gd name="connsiteY64" fmla="*/ 6079594 h 6239661"/>
                <a:gd name="connsiteX65" fmla="*/ 395297 w 5187198"/>
                <a:gd name="connsiteY65" fmla="*/ 5792812 h 6239661"/>
                <a:gd name="connsiteX66" fmla="*/ 265239 w 5187198"/>
                <a:gd name="connsiteY66" fmla="*/ 5701511 h 6239661"/>
                <a:gd name="connsiteX67" fmla="*/ 233756 w 5187198"/>
                <a:gd name="connsiteY67" fmla="*/ 5677542 h 6239661"/>
                <a:gd name="connsiteX68" fmla="*/ 202800 w 5187198"/>
                <a:gd name="connsiteY68" fmla="*/ 5652902 h 6239661"/>
                <a:gd name="connsiteX69" fmla="*/ 140918 w 5187198"/>
                <a:gd name="connsiteY69" fmla="*/ 5603515 h 6239661"/>
                <a:gd name="connsiteX70" fmla="*/ 110625 w 5187198"/>
                <a:gd name="connsiteY70" fmla="*/ 5578127 h 6239661"/>
                <a:gd name="connsiteX71" fmla="*/ 95631 w 5187198"/>
                <a:gd name="connsiteY71" fmla="*/ 5565299 h 6239661"/>
                <a:gd name="connsiteX72" fmla="*/ 81966 w 5187198"/>
                <a:gd name="connsiteY72" fmla="*/ 5550973 h 6239661"/>
                <a:gd name="connsiteX73" fmla="*/ 27991 w 5187198"/>
                <a:gd name="connsiteY73" fmla="*/ 5493272 h 6239661"/>
                <a:gd name="connsiteX74" fmla="*/ 1454 w 5187198"/>
                <a:gd name="connsiteY74" fmla="*/ 5464252 h 6239661"/>
                <a:gd name="connsiteX75" fmla="*/ 0 w 5187198"/>
                <a:gd name="connsiteY75" fmla="*/ 5462518 h 6239661"/>
                <a:gd name="connsiteX76" fmla="*/ 0 w 5187198"/>
                <a:gd name="connsiteY76" fmla="*/ 4720187 h 6239661"/>
                <a:gd name="connsiteX77" fmla="*/ 109684 w 5187198"/>
                <a:gd name="connsiteY77" fmla="*/ 4836724 h 6239661"/>
                <a:gd name="connsiteX78" fmla="*/ 306959 w 5187198"/>
                <a:gd name="connsiteY78" fmla="*/ 5007200 h 6239661"/>
                <a:gd name="connsiteX79" fmla="*/ 358101 w 5187198"/>
                <a:gd name="connsiteY79" fmla="*/ 5046057 h 6239661"/>
                <a:gd name="connsiteX80" fmla="*/ 383328 w 5187198"/>
                <a:gd name="connsiteY80" fmla="*/ 5065684 h 6239661"/>
                <a:gd name="connsiteX81" fmla="*/ 409503 w 5187198"/>
                <a:gd name="connsiteY81" fmla="*/ 5083942 h 6239661"/>
                <a:gd name="connsiteX82" fmla="*/ 461889 w 5187198"/>
                <a:gd name="connsiteY82" fmla="*/ 5119888 h 6239661"/>
                <a:gd name="connsiteX83" fmla="*/ 474883 w 5187198"/>
                <a:gd name="connsiteY83" fmla="*/ 5128933 h 6239661"/>
                <a:gd name="connsiteX84" fmla="*/ 486410 w 5187198"/>
                <a:gd name="connsiteY84" fmla="*/ 5139557 h 6239661"/>
                <a:gd name="connsiteX85" fmla="*/ 510852 w 5187198"/>
                <a:gd name="connsiteY85" fmla="*/ 5159089 h 6239661"/>
                <a:gd name="connsiteX86" fmla="*/ 560653 w 5187198"/>
                <a:gd name="connsiteY86" fmla="*/ 5196893 h 6239661"/>
                <a:gd name="connsiteX87" fmla="*/ 585485 w 5187198"/>
                <a:gd name="connsiteY87" fmla="*/ 5215834 h 6239661"/>
                <a:gd name="connsiteX88" fmla="*/ 610707 w 5187198"/>
                <a:gd name="connsiteY88" fmla="*/ 5234185 h 6239661"/>
                <a:gd name="connsiteX89" fmla="*/ 714768 w 5187198"/>
                <a:gd name="connsiteY89" fmla="*/ 5303103 h 6239661"/>
                <a:gd name="connsiteX90" fmla="*/ 1166634 w 5187198"/>
                <a:gd name="connsiteY90" fmla="*/ 5513322 h 6239661"/>
                <a:gd name="connsiteX91" fmla="*/ 1225991 w 5187198"/>
                <a:gd name="connsiteY91" fmla="*/ 5533632 h 6239661"/>
                <a:gd name="connsiteX92" fmla="*/ 1286680 w 5187198"/>
                <a:gd name="connsiteY92" fmla="*/ 5550705 h 6239661"/>
                <a:gd name="connsiteX93" fmla="*/ 1347310 w 5187198"/>
                <a:gd name="connsiteY93" fmla="*/ 5567995 h 6239661"/>
                <a:gd name="connsiteX94" fmla="*/ 1377002 w 5187198"/>
                <a:gd name="connsiteY94" fmla="*/ 5575719 h 6239661"/>
                <a:gd name="connsiteX95" fmla="*/ 1406328 w 5187198"/>
                <a:gd name="connsiteY95" fmla="*/ 5582649 h 6239661"/>
                <a:gd name="connsiteX96" fmla="*/ 1465060 w 5187198"/>
                <a:gd name="connsiteY96" fmla="*/ 5594909 h 6239661"/>
                <a:gd name="connsiteX97" fmla="*/ 1523881 w 5187198"/>
                <a:gd name="connsiteY97" fmla="*/ 5605105 h 6239661"/>
                <a:gd name="connsiteX98" fmla="*/ 1553325 w 5187198"/>
                <a:gd name="connsiteY98" fmla="*/ 5609865 h 6239661"/>
                <a:gd name="connsiteX99" fmla="*/ 1582813 w 5187198"/>
                <a:gd name="connsiteY99" fmla="*/ 5613593 h 6239661"/>
                <a:gd name="connsiteX100" fmla="*/ 1612301 w 5187198"/>
                <a:gd name="connsiteY100" fmla="*/ 5617321 h 6239661"/>
                <a:gd name="connsiteX101" fmla="*/ 1641863 w 5187198"/>
                <a:gd name="connsiteY101" fmla="*/ 5619910 h 6239661"/>
                <a:gd name="connsiteX102" fmla="*/ 2117508 w 5187198"/>
                <a:gd name="connsiteY102" fmla="*/ 5595156 h 6239661"/>
                <a:gd name="connsiteX103" fmla="*/ 2597368 w 5187198"/>
                <a:gd name="connsiteY103" fmla="*/ 5447381 h 6239661"/>
                <a:gd name="connsiteX104" fmla="*/ 3082968 w 5187198"/>
                <a:gd name="connsiteY104" fmla="*/ 5223245 h 6239661"/>
                <a:gd name="connsiteX105" fmla="*/ 3334855 w 5187198"/>
                <a:gd name="connsiteY105" fmla="*/ 5097383 h 6239661"/>
                <a:gd name="connsiteX106" fmla="*/ 3599509 w 5187198"/>
                <a:gd name="connsiteY106" fmla="*/ 4976217 h 6239661"/>
                <a:gd name="connsiteX107" fmla="*/ 4112002 w 5187198"/>
                <a:gd name="connsiteY107" fmla="*/ 4766359 h 6239661"/>
                <a:gd name="connsiteX108" fmla="*/ 4348983 w 5187198"/>
                <a:gd name="connsiteY108" fmla="*/ 4649833 h 6239661"/>
                <a:gd name="connsiteX109" fmla="*/ 4560505 w 5187198"/>
                <a:gd name="connsiteY109" fmla="*/ 4501564 h 6239661"/>
                <a:gd name="connsiteX110" fmla="*/ 4731963 w 5187198"/>
                <a:gd name="connsiteY110" fmla="*/ 4309870 h 6239661"/>
                <a:gd name="connsiteX111" fmla="*/ 4852344 w 5187198"/>
                <a:gd name="connsiteY111" fmla="*/ 4078640 h 6239661"/>
                <a:gd name="connsiteX112" fmla="*/ 4863972 w 5187198"/>
                <a:gd name="connsiteY112" fmla="*/ 4047790 h 6239661"/>
                <a:gd name="connsiteX113" fmla="*/ 4874144 w 5187198"/>
                <a:gd name="connsiteY113" fmla="*/ 4016320 h 6239661"/>
                <a:gd name="connsiteX114" fmla="*/ 4884127 w 5187198"/>
                <a:gd name="connsiteY114" fmla="*/ 3984682 h 6239661"/>
                <a:gd name="connsiteX115" fmla="*/ 4892800 w 5187198"/>
                <a:gd name="connsiteY115" fmla="*/ 3951883 h 6239661"/>
                <a:gd name="connsiteX116" fmla="*/ 4909526 w 5187198"/>
                <a:gd name="connsiteY116" fmla="*/ 3886001 h 6239661"/>
                <a:gd name="connsiteX117" fmla="*/ 4917687 w 5187198"/>
                <a:gd name="connsiteY117" fmla="*/ 3852948 h 6239661"/>
                <a:gd name="connsiteX118" fmla="*/ 4921768 w 5187198"/>
                <a:gd name="connsiteY118" fmla="*/ 3836422 h 6239661"/>
                <a:gd name="connsiteX119" fmla="*/ 4924845 w 5187198"/>
                <a:gd name="connsiteY119" fmla="*/ 3819742 h 6239661"/>
                <a:gd name="connsiteX120" fmla="*/ 4948230 w 5187198"/>
                <a:gd name="connsiteY120" fmla="*/ 3685744 h 6239661"/>
                <a:gd name="connsiteX121" fmla="*/ 4962782 w 5187198"/>
                <a:gd name="connsiteY121" fmla="*/ 3550540 h 6239661"/>
                <a:gd name="connsiteX122" fmla="*/ 4939468 w 5187198"/>
                <a:gd name="connsiteY122" fmla="*/ 3010249 h 6239661"/>
                <a:gd name="connsiteX123" fmla="*/ 4816901 w 5187198"/>
                <a:gd name="connsiteY123" fmla="*/ 2488224 h 6239661"/>
                <a:gd name="connsiteX124" fmla="*/ 4797005 w 5187198"/>
                <a:gd name="connsiteY124" fmla="*/ 2424470 h 6239661"/>
                <a:gd name="connsiteX125" fmla="*/ 4774433 w 5187198"/>
                <a:gd name="connsiteY125" fmla="*/ 2361620 h 6239661"/>
                <a:gd name="connsiteX126" fmla="*/ 4752459 w 5187198"/>
                <a:gd name="connsiteY126" fmla="*/ 2298700 h 6239661"/>
                <a:gd name="connsiteX127" fmla="*/ 4728083 w 5187198"/>
                <a:gd name="connsiteY127" fmla="*/ 2236526 h 6239661"/>
                <a:gd name="connsiteX128" fmla="*/ 4704471 w 5187198"/>
                <a:gd name="connsiteY128" fmla="*/ 2174095 h 6239661"/>
                <a:gd name="connsiteX129" fmla="*/ 4678399 w 5187198"/>
                <a:gd name="connsiteY129" fmla="*/ 2112626 h 6239661"/>
                <a:gd name="connsiteX130" fmla="*/ 4652601 w 5187198"/>
                <a:gd name="connsiteY130" fmla="*/ 2050999 h 6239661"/>
                <a:gd name="connsiteX131" fmla="*/ 4624205 w 5187198"/>
                <a:gd name="connsiteY131" fmla="*/ 1990415 h 6239661"/>
                <a:gd name="connsiteX132" fmla="*/ 4595398 w 5187198"/>
                <a:gd name="connsiteY132" fmla="*/ 1930069 h 6239661"/>
                <a:gd name="connsiteX133" fmla="*/ 4563827 w 5187198"/>
                <a:gd name="connsiteY133" fmla="*/ 1870952 h 6239661"/>
                <a:gd name="connsiteX134" fmla="*/ 4531433 w 5187198"/>
                <a:gd name="connsiteY134" fmla="*/ 1812311 h 6239661"/>
                <a:gd name="connsiteX135" fmla="*/ 4523315 w 5187198"/>
                <a:gd name="connsiteY135" fmla="*/ 1797616 h 6239661"/>
                <a:gd name="connsiteX136" fmla="*/ 4514482 w 5187198"/>
                <a:gd name="connsiteY136" fmla="*/ 1783425 h 6239661"/>
                <a:gd name="connsiteX137" fmla="*/ 4496845 w 5187198"/>
                <a:gd name="connsiteY137" fmla="*/ 1754936 h 6239661"/>
                <a:gd name="connsiteX138" fmla="*/ 4461463 w 5187198"/>
                <a:gd name="connsiteY138" fmla="*/ 1697929 h 6239661"/>
                <a:gd name="connsiteX139" fmla="*/ 4452660 w 5187198"/>
                <a:gd name="connsiteY139" fmla="*/ 1683629 h 6239661"/>
                <a:gd name="connsiteX140" fmla="*/ 4443141 w 5187198"/>
                <a:gd name="connsiteY140" fmla="*/ 1669834 h 6239661"/>
                <a:gd name="connsiteX141" fmla="*/ 4424241 w 5187198"/>
                <a:gd name="connsiteY141" fmla="*/ 1642166 h 6239661"/>
                <a:gd name="connsiteX142" fmla="*/ 4346886 w 5187198"/>
                <a:gd name="connsiteY142" fmla="*/ 1532412 h 6239661"/>
                <a:gd name="connsiteX143" fmla="*/ 3985497 w 5187198"/>
                <a:gd name="connsiteY143" fmla="*/ 1134649 h 6239661"/>
                <a:gd name="connsiteX144" fmla="*/ 3545665 w 5187198"/>
                <a:gd name="connsiteY144" fmla="*/ 825877 h 6239661"/>
                <a:gd name="connsiteX145" fmla="*/ 3486190 w 5187198"/>
                <a:gd name="connsiteY145" fmla="*/ 794756 h 6239661"/>
                <a:gd name="connsiteX146" fmla="*/ 3426182 w 5187198"/>
                <a:gd name="connsiteY146" fmla="*/ 764765 h 6239661"/>
                <a:gd name="connsiteX147" fmla="*/ 3365044 w 5187198"/>
                <a:gd name="connsiteY147" fmla="*/ 737255 h 6239661"/>
                <a:gd name="connsiteX148" fmla="*/ 3334529 w 5187198"/>
                <a:gd name="connsiteY148" fmla="*/ 723514 h 6239661"/>
                <a:gd name="connsiteX149" fmla="*/ 3303733 w 5187198"/>
                <a:gd name="connsiteY149" fmla="*/ 710395 h 6239661"/>
                <a:gd name="connsiteX150" fmla="*/ 3179033 w 5187198"/>
                <a:gd name="connsiteY150" fmla="*/ 662259 h 6239661"/>
                <a:gd name="connsiteX151" fmla="*/ 3052408 w 5187198"/>
                <a:gd name="connsiteY151" fmla="*/ 620447 h 6239661"/>
                <a:gd name="connsiteX152" fmla="*/ 2924325 w 5187198"/>
                <a:gd name="connsiteY152" fmla="*/ 584505 h 6239661"/>
                <a:gd name="connsiteX153" fmla="*/ 2859667 w 5187198"/>
                <a:gd name="connsiteY153" fmla="*/ 569266 h 6239661"/>
                <a:gd name="connsiteX154" fmla="*/ 2795226 w 5187198"/>
                <a:gd name="connsiteY154" fmla="*/ 554085 h 6239661"/>
                <a:gd name="connsiteX155" fmla="*/ 2729702 w 5187198"/>
                <a:gd name="connsiteY155" fmla="*/ 540354 h 6239661"/>
                <a:gd name="connsiteX156" fmla="*/ 2663758 w 5187198"/>
                <a:gd name="connsiteY156" fmla="*/ 527322 h 6239661"/>
                <a:gd name="connsiteX157" fmla="*/ 2630927 w 5187198"/>
                <a:gd name="connsiteY157" fmla="*/ 520495 h 6239661"/>
                <a:gd name="connsiteX158" fmla="*/ 2597965 w 5187198"/>
                <a:gd name="connsiteY158" fmla="*/ 515024 h 6239661"/>
                <a:gd name="connsiteX159" fmla="*/ 2532205 w 5187198"/>
                <a:gd name="connsiteY159" fmla="*/ 503895 h 6239661"/>
                <a:gd name="connsiteX160" fmla="*/ 2010064 w 5187198"/>
                <a:gd name="connsiteY160" fmla="*/ 452552 h 6239661"/>
                <a:gd name="connsiteX161" fmla="*/ 1494552 w 5187198"/>
                <a:gd name="connsiteY161" fmla="*/ 485055 h 6239661"/>
                <a:gd name="connsiteX162" fmla="*/ 1366896 w 5187198"/>
                <a:gd name="connsiteY162" fmla="*/ 509389 h 6239661"/>
                <a:gd name="connsiteX163" fmla="*/ 1240175 w 5187198"/>
                <a:gd name="connsiteY163" fmla="*/ 541045 h 6239661"/>
                <a:gd name="connsiteX164" fmla="*/ 1177438 w 5187198"/>
                <a:gd name="connsiteY164" fmla="*/ 560170 h 6239661"/>
                <a:gd name="connsiteX165" fmla="*/ 1145987 w 5187198"/>
                <a:gd name="connsiteY165" fmla="*/ 569826 h 6239661"/>
                <a:gd name="connsiteX166" fmla="*/ 1130315 w 5187198"/>
                <a:gd name="connsiteY166" fmla="*/ 574669 h 6239661"/>
                <a:gd name="connsiteX167" fmla="*/ 1114873 w 5187198"/>
                <a:gd name="connsiteY167" fmla="*/ 580384 h 6239661"/>
                <a:gd name="connsiteX168" fmla="*/ 1052839 w 5187198"/>
                <a:gd name="connsiteY168" fmla="*/ 602943 h 6239661"/>
                <a:gd name="connsiteX169" fmla="*/ 991135 w 5187198"/>
                <a:gd name="connsiteY169" fmla="*/ 626866 h 6239661"/>
                <a:gd name="connsiteX170" fmla="*/ 930179 w 5187198"/>
                <a:gd name="connsiteY170" fmla="*/ 653191 h 6239661"/>
                <a:gd name="connsiteX171" fmla="*/ 869768 w 5187198"/>
                <a:gd name="connsiteY171" fmla="*/ 680937 h 6239661"/>
                <a:gd name="connsiteX172" fmla="*/ 810085 w 5187198"/>
                <a:gd name="connsiteY172" fmla="*/ 710734 h 6239661"/>
                <a:gd name="connsiteX173" fmla="*/ 751220 w 5187198"/>
                <a:gd name="connsiteY173" fmla="*/ 741794 h 6239661"/>
                <a:gd name="connsiteX174" fmla="*/ 532669 w 5187198"/>
                <a:gd name="connsiteY174" fmla="*/ 881688 h 6239661"/>
                <a:gd name="connsiteX175" fmla="*/ 354185 w 5187198"/>
                <a:gd name="connsiteY175" fmla="*/ 1050286 h 6239661"/>
                <a:gd name="connsiteX176" fmla="*/ 315980 w 5187198"/>
                <a:gd name="connsiteY176" fmla="*/ 1098125 h 6239661"/>
                <a:gd name="connsiteX177" fmla="*/ 280345 w 5187198"/>
                <a:gd name="connsiteY177" fmla="*/ 1149782 h 6239661"/>
                <a:gd name="connsiteX178" fmla="*/ 245890 w 5187198"/>
                <a:gd name="connsiteY178" fmla="*/ 1203959 h 6239661"/>
                <a:gd name="connsiteX179" fmla="*/ 212162 w 5187198"/>
                <a:gd name="connsiteY179" fmla="*/ 1260184 h 6239661"/>
                <a:gd name="connsiteX180" fmla="*/ 80716 w 5187198"/>
                <a:gd name="connsiteY180" fmla="*/ 1502476 h 6239661"/>
                <a:gd name="connsiteX181" fmla="*/ 0 w 5187198"/>
                <a:gd name="connsiteY181" fmla="*/ 1648841 h 6239661"/>
                <a:gd name="connsiteX182" fmla="*/ 0 w 5187198"/>
                <a:gd name="connsiteY182" fmla="*/ 954863 h 6239661"/>
                <a:gd name="connsiteX183" fmla="*/ 43491 w 5187198"/>
                <a:gd name="connsiteY183" fmla="*/ 895513 h 6239661"/>
                <a:gd name="connsiteX184" fmla="*/ 93923 w 5187198"/>
                <a:gd name="connsiteY184" fmla="*/ 834489 h 6239661"/>
                <a:gd name="connsiteX185" fmla="*/ 323465 w 5187198"/>
                <a:gd name="connsiteY185" fmla="*/ 617671 h 6239661"/>
                <a:gd name="connsiteX186" fmla="*/ 574777 w 5187198"/>
                <a:gd name="connsiteY186" fmla="*/ 446794 h 6239661"/>
                <a:gd name="connsiteX187" fmla="*/ 638943 w 5187198"/>
                <a:gd name="connsiteY187" fmla="*/ 408925 h 6239661"/>
                <a:gd name="connsiteX188" fmla="*/ 703505 w 5187198"/>
                <a:gd name="connsiteY188" fmla="*/ 371742 h 6239661"/>
                <a:gd name="connsiteX189" fmla="*/ 769262 w 5187198"/>
                <a:gd name="connsiteY189" fmla="*/ 336154 h 6239661"/>
                <a:gd name="connsiteX190" fmla="*/ 835552 w 5187198"/>
                <a:gd name="connsiteY190" fmla="*/ 301173 h 6239661"/>
                <a:gd name="connsiteX191" fmla="*/ 902979 w 5187198"/>
                <a:gd name="connsiteY191" fmla="*/ 268004 h 6239661"/>
                <a:gd name="connsiteX192" fmla="*/ 971127 w 5187198"/>
                <a:gd name="connsiteY192" fmla="*/ 235607 h 6239661"/>
                <a:gd name="connsiteX193" fmla="*/ 988238 w 5187198"/>
                <a:gd name="connsiteY193" fmla="*/ 227556 h 6239661"/>
                <a:gd name="connsiteX194" fmla="*/ 1005744 w 5187198"/>
                <a:gd name="connsiteY194" fmla="*/ 220191 h 6239661"/>
                <a:gd name="connsiteX195" fmla="*/ 1040729 w 5187198"/>
                <a:gd name="connsiteY195" fmla="*/ 205569 h 6239661"/>
                <a:gd name="connsiteX196" fmla="*/ 1110835 w 5187198"/>
                <a:gd name="connsiteY196" fmla="*/ 176248 h 6239661"/>
                <a:gd name="connsiteX197" fmla="*/ 1254256 w 5187198"/>
                <a:gd name="connsiteY197" fmla="*/ 123796 h 6239661"/>
                <a:gd name="connsiteX198" fmla="*/ 1401310 w 5187198"/>
                <a:gd name="connsiteY198" fmla="*/ 79852 h 6239661"/>
                <a:gd name="connsiteX199" fmla="*/ 2011811 w 5187198"/>
                <a:gd name="connsiteY199" fmla="*/ 4 h 62396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Lst>
              <a:rect l="l" t="t" r="r" b="b"/>
              <a:pathLst>
                <a:path w="5187198" h="6239661">
                  <a:moveTo>
                    <a:pt x="2011811" y="4"/>
                  </a:moveTo>
                  <a:cubicBezTo>
                    <a:pt x="2217306" y="120"/>
                    <a:pt x="2420903" y="25925"/>
                    <a:pt x="2617011" y="70590"/>
                  </a:cubicBezTo>
                  <a:lnTo>
                    <a:pt x="2690321" y="88146"/>
                  </a:lnTo>
                  <a:lnTo>
                    <a:pt x="2726863" y="97127"/>
                  </a:lnTo>
                  <a:lnTo>
                    <a:pt x="2762951" y="107375"/>
                  </a:lnTo>
                  <a:lnTo>
                    <a:pt x="2834843" y="128493"/>
                  </a:lnTo>
                  <a:cubicBezTo>
                    <a:pt x="2858788" y="135605"/>
                    <a:pt x="2882632" y="142226"/>
                    <a:pt x="2906574" y="151076"/>
                  </a:cubicBezTo>
                  <a:cubicBezTo>
                    <a:pt x="2954475" y="167852"/>
                    <a:pt x="3002363" y="183813"/>
                    <a:pt x="3049504" y="202124"/>
                  </a:cubicBezTo>
                  <a:lnTo>
                    <a:pt x="3189518" y="260159"/>
                  </a:lnTo>
                  <a:lnTo>
                    <a:pt x="3326048" y="325143"/>
                  </a:lnTo>
                  <a:cubicBezTo>
                    <a:pt x="3370687" y="348464"/>
                    <a:pt x="3414908" y="372485"/>
                    <a:pt x="3459166" y="395936"/>
                  </a:cubicBezTo>
                  <a:cubicBezTo>
                    <a:pt x="3502947" y="420302"/>
                    <a:pt x="3545491" y="447118"/>
                    <a:pt x="3588578" y="472343"/>
                  </a:cubicBezTo>
                  <a:cubicBezTo>
                    <a:pt x="3610346" y="484551"/>
                    <a:pt x="3630797" y="499072"/>
                    <a:pt x="3651864" y="512600"/>
                  </a:cubicBezTo>
                  <a:lnTo>
                    <a:pt x="3714514" y="553499"/>
                  </a:lnTo>
                  <a:cubicBezTo>
                    <a:pt x="3880005" y="664844"/>
                    <a:pt x="4036083" y="788388"/>
                    <a:pt x="4181221" y="922912"/>
                  </a:cubicBezTo>
                  <a:cubicBezTo>
                    <a:pt x="4326221" y="1057515"/>
                    <a:pt x="4461955" y="1202038"/>
                    <a:pt x="4582963" y="1358264"/>
                  </a:cubicBezTo>
                  <a:cubicBezTo>
                    <a:pt x="4614206" y="1396543"/>
                    <a:pt x="4642091" y="1437400"/>
                    <a:pt x="4670721" y="1477644"/>
                  </a:cubicBezTo>
                  <a:cubicBezTo>
                    <a:pt x="4700172" y="1517414"/>
                    <a:pt x="4725864" y="1559538"/>
                    <a:pt x="4752378" y="1601187"/>
                  </a:cubicBezTo>
                  <a:lnTo>
                    <a:pt x="4772168" y="1632456"/>
                  </a:lnTo>
                  <a:lnTo>
                    <a:pt x="4782117" y="1648104"/>
                  </a:lnTo>
                  <a:lnTo>
                    <a:pt x="4791381" y="1664150"/>
                  </a:lnTo>
                  <a:lnTo>
                    <a:pt x="4828190" y="1728379"/>
                  </a:lnTo>
                  <a:cubicBezTo>
                    <a:pt x="4840266" y="1749930"/>
                    <a:pt x="4853470" y="1770740"/>
                    <a:pt x="4864832" y="1792796"/>
                  </a:cubicBezTo>
                  <a:lnTo>
                    <a:pt x="4899201" y="1858342"/>
                  </a:lnTo>
                  <a:cubicBezTo>
                    <a:pt x="4910484" y="1880260"/>
                    <a:pt x="4922532" y="1901920"/>
                    <a:pt x="4933266" y="1924155"/>
                  </a:cubicBezTo>
                  <a:lnTo>
                    <a:pt x="4964403" y="1991384"/>
                  </a:lnTo>
                  <a:cubicBezTo>
                    <a:pt x="4974618" y="2013829"/>
                    <a:pt x="4985323" y="2036171"/>
                    <a:pt x="4995019" y="2058823"/>
                  </a:cubicBezTo>
                  <a:lnTo>
                    <a:pt x="5021999" y="2127723"/>
                  </a:lnTo>
                  <a:lnTo>
                    <a:pt x="5048321" y="2196908"/>
                  </a:lnTo>
                  <a:lnTo>
                    <a:pt x="5070546" y="2267547"/>
                  </a:lnTo>
                  <a:cubicBezTo>
                    <a:pt x="5078054" y="2291004"/>
                    <a:pt x="5085044" y="2314670"/>
                    <a:pt x="5092171" y="2338256"/>
                  </a:cubicBezTo>
                  <a:cubicBezTo>
                    <a:pt x="5098670" y="2362023"/>
                    <a:pt x="5104296" y="2386019"/>
                    <a:pt x="5110305" y="2409886"/>
                  </a:cubicBezTo>
                  <a:cubicBezTo>
                    <a:pt x="5158097" y="2600976"/>
                    <a:pt x="5182068" y="2797044"/>
                    <a:pt x="5186393" y="2992022"/>
                  </a:cubicBezTo>
                  <a:cubicBezTo>
                    <a:pt x="5191013" y="3187195"/>
                    <a:pt x="5175397" y="3380886"/>
                    <a:pt x="5149045" y="3571816"/>
                  </a:cubicBezTo>
                  <a:cubicBezTo>
                    <a:pt x="5141154" y="3619431"/>
                    <a:pt x="5133539" y="3666889"/>
                    <a:pt x="5126572" y="3714520"/>
                  </a:cubicBezTo>
                  <a:cubicBezTo>
                    <a:pt x="5117276" y="3761759"/>
                    <a:pt x="5107793" y="3808831"/>
                    <a:pt x="5099067" y="3856108"/>
                  </a:cubicBezTo>
                  <a:lnTo>
                    <a:pt x="5095699" y="3873868"/>
                  </a:lnTo>
                  <a:lnTo>
                    <a:pt x="5091573" y="3891426"/>
                  </a:lnTo>
                  <a:lnTo>
                    <a:pt x="5083324" y="3926541"/>
                  </a:lnTo>
                  <a:lnTo>
                    <a:pt x="5067256" y="3996889"/>
                  </a:lnTo>
                  <a:cubicBezTo>
                    <a:pt x="5064451" y="4008657"/>
                    <a:pt x="5062244" y="4020353"/>
                    <a:pt x="5059194" y="4032171"/>
                  </a:cubicBezTo>
                  <a:lnTo>
                    <a:pt x="5049522" y="4067833"/>
                  </a:lnTo>
                  <a:lnTo>
                    <a:pt x="5040067" y="4103553"/>
                  </a:lnTo>
                  <a:cubicBezTo>
                    <a:pt x="5036554" y="4115363"/>
                    <a:pt x="5032689" y="4127194"/>
                    <a:pt x="5028960" y="4138946"/>
                  </a:cubicBezTo>
                  <a:cubicBezTo>
                    <a:pt x="4999693" y="4233462"/>
                    <a:pt x="4962869" y="4326764"/>
                    <a:pt x="4917351" y="4417041"/>
                  </a:cubicBezTo>
                  <a:cubicBezTo>
                    <a:pt x="4871860" y="4507209"/>
                    <a:pt x="4817597" y="4594215"/>
                    <a:pt x="4756163" y="4676402"/>
                  </a:cubicBezTo>
                  <a:cubicBezTo>
                    <a:pt x="4632803" y="4840875"/>
                    <a:pt x="4480597" y="4982783"/>
                    <a:pt x="4322493" y="5105604"/>
                  </a:cubicBezTo>
                  <a:cubicBezTo>
                    <a:pt x="4163928" y="5228420"/>
                    <a:pt x="3999564" y="5332640"/>
                    <a:pt x="3840510" y="5429590"/>
                  </a:cubicBezTo>
                  <a:cubicBezTo>
                    <a:pt x="3760954" y="5478172"/>
                    <a:pt x="3682353" y="5524924"/>
                    <a:pt x="3606447" y="5572862"/>
                  </a:cubicBezTo>
                  <a:lnTo>
                    <a:pt x="3488814" y="5647178"/>
                  </a:lnTo>
                  <a:cubicBezTo>
                    <a:pt x="3448270" y="5672597"/>
                    <a:pt x="3407323" y="5697792"/>
                    <a:pt x="3365864" y="5722735"/>
                  </a:cubicBezTo>
                  <a:cubicBezTo>
                    <a:pt x="3200163" y="5822424"/>
                    <a:pt x="3026125" y="5917328"/>
                    <a:pt x="2839486" y="5999120"/>
                  </a:cubicBezTo>
                  <a:cubicBezTo>
                    <a:pt x="2653201" y="6080891"/>
                    <a:pt x="2453560" y="6149344"/>
                    <a:pt x="2242423" y="6192346"/>
                  </a:cubicBezTo>
                  <a:cubicBezTo>
                    <a:pt x="2031719" y="6235463"/>
                    <a:pt x="1808952" y="6251353"/>
                    <a:pt x="1589380" y="6230657"/>
                  </a:cubicBezTo>
                  <a:lnTo>
                    <a:pt x="1548244" y="6226706"/>
                  </a:lnTo>
                  <a:cubicBezTo>
                    <a:pt x="1534528" y="6225117"/>
                    <a:pt x="1520898" y="6223203"/>
                    <a:pt x="1507348" y="6221428"/>
                  </a:cubicBezTo>
                  <a:lnTo>
                    <a:pt x="1466401" y="6215904"/>
                  </a:lnTo>
                  <a:cubicBezTo>
                    <a:pt x="1452772" y="6213991"/>
                    <a:pt x="1439316" y="6211428"/>
                    <a:pt x="1425773" y="6209191"/>
                  </a:cubicBezTo>
                  <a:cubicBezTo>
                    <a:pt x="1398775" y="6204391"/>
                    <a:pt x="1371610" y="6199779"/>
                    <a:pt x="1344960" y="6193681"/>
                  </a:cubicBezTo>
                  <a:cubicBezTo>
                    <a:pt x="1318251" y="6187799"/>
                    <a:pt x="1291260" y="6182538"/>
                    <a:pt x="1265007" y="6175388"/>
                  </a:cubicBezTo>
                  <a:lnTo>
                    <a:pt x="1225415" y="6165243"/>
                  </a:lnTo>
                  <a:cubicBezTo>
                    <a:pt x="1212163" y="6161924"/>
                    <a:pt x="1198939" y="6158496"/>
                    <a:pt x="1186567" y="6154486"/>
                  </a:cubicBezTo>
                  <a:lnTo>
                    <a:pt x="1111158" y="6130918"/>
                  </a:lnTo>
                  <a:lnTo>
                    <a:pt x="1035915" y="6107163"/>
                  </a:lnTo>
                  <a:cubicBezTo>
                    <a:pt x="1010846" y="6099055"/>
                    <a:pt x="986357" y="6088784"/>
                    <a:pt x="961579" y="6079594"/>
                  </a:cubicBezTo>
                  <a:cubicBezTo>
                    <a:pt x="763709" y="6005594"/>
                    <a:pt x="572401" y="5909703"/>
                    <a:pt x="395297" y="5792812"/>
                  </a:cubicBezTo>
                  <a:lnTo>
                    <a:pt x="265239" y="5701511"/>
                  </a:lnTo>
                  <a:cubicBezTo>
                    <a:pt x="254227" y="5694155"/>
                    <a:pt x="244103" y="5685646"/>
                    <a:pt x="233756" y="5677542"/>
                  </a:cubicBezTo>
                  <a:lnTo>
                    <a:pt x="202800" y="5652902"/>
                  </a:lnTo>
                  <a:lnTo>
                    <a:pt x="140918" y="5603515"/>
                  </a:lnTo>
                  <a:cubicBezTo>
                    <a:pt x="130598" y="5595302"/>
                    <a:pt x="120280" y="5587089"/>
                    <a:pt x="110625" y="5578127"/>
                  </a:cubicBezTo>
                  <a:cubicBezTo>
                    <a:pt x="105647" y="5573779"/>
                    <a:pt x="100444" y="5569834"/>
                    <a:pt x="95631" y="5565299"/>
                  </a:cubicBezTo>
                  <a:cubicBezTo>
                    <a:pt x="90955" y="5560684"/>
                    <a:pt x="86505" y="5555666"/>
                    <a:pt x="81966" y="5550973"/>
                  </a:cubicBezTo>
                  <a:lnTo>
                    <a:pt x="27991" y="5493272"/>
                  </a:lnTo>
                  <a:cubicBezTo>
                    <a:pt x="19109" y="5483589"/>
                    <a:pt x="9758" y="5474359"/>
                    <a:pt x="1454" y="5464252"/>
                  </a:cubicBezTo>
                  <a:lnTo>
                    <a:pt x="0" y="5462518"/>
                  </a:lnTo>
                  <a:lnTo>
                    <a:pt x="0" y="4720187"/>
                  </a:lnTo>
                  <a:lnTo>
                    <a:pt x="109684" y="4836724"/>
                  </a:lnTo>
                  <a:cubicBezTo>
                    <a:pt x="173316" y="4897375"/>
                    <a:pt x="239447" y="4954160"/>
                    <a:pt x="306959" y="5007200"/>
                  </a:cubicBezTo>
                  <a:lnTo>
                    <a:pt x="358101" y="5046057"/>
                  </a:lnTo>
                  <a:lnTo>
                    <a:pt x="383328" y="5065684"/>
                  </a:lnTo>
                  <a:cubicBezTo>
                    <a:pt x="391637" y="5072316"/>
                    <a:pt x="400805" y="5077902"/>
                    <a:pt x="409503" y="5083942"/>
                  </a:cubicBezTo>
                  <a:lnTo>
                    <a:pt x="461889" y="5119888"/>
                  </a:lnTo>
                  <a:cubicBezTo>
                    <a:pt x="466184" y="5122893"/>
                    <a:pt x="470616" y="5125820"/>
                    <a:pt x="474883" y="5128933"/>
                  </a:cubicBezTo>
                  <a:cubicBezTo>
                    <a:pt x="478982" y="5132235"/>
                    <a:pt x="482476" y="5136069"/>
                    <a:pt x="486410" y="5139557"/>
                  </a:cubicBezTo>
                  <a:cubicBezTo>
                    <a:pt x="494140" y="5146613"/>
                    <a:pt x="502565" y="5152812"/>
                    <a:pt x="510852" y="5159089"/>
                  </a:cubicBezTo>
                  <a:lnTo>
                    <a:pt x="560653" y="5196893"/>
                  </a:lnTo>
                  <a:lnTo>
                    <a:pt x="585485" y="5215834"/>
                  </a:lnTo>
                  <a:cubicBezTo>
                    <a:pt x="593773" y="5222111"/>
                    <a:pt x="601864" y="5228685"/>
                    <a:pt x="610707" y="5234185"/>
                  </a:cubicBezTo>
                  <a:lnTo>
                    <a:pt x="714768" y="5303103"/>
                  </a:lnTo>
                  <a:cubicBezTo>
                    <a:pt x="856162" y="5390603"/>
                    <a:pt x="1008099" y="5459947"/>
                    <a:pt x="1166634" y="5513322"/>
                  </a:cubicBezTo>
                  <a:cubicBezTo>
                    <a:pt x="1186540" y="5519932"/>
                    <a:pt x="1205774" y="5527751"/>
                    <a:pt x="1225991" y="5533632"/>
                  </a:cubicBezTo>
                  <a:lnTo>
                    <a:pt x="1286680" y="5550705"/>
                  </a:lnTo>
                  <a:lnTo>
                    <a:pt x="1347310" y="5567995"/>
                  </a:lnTo>
                  <a:cubicBezTo>
                    <a:pt x="1357469" y="5571180"/>
                    <a:pt x="1367261" y="5573572"/>
                    <a:pt x="1377002" y="5575719"/>
                  </a:cubicBezTo>
                  <a:lnTo>
                    <a:pt x="1406328" y="5582649"/>
                  </a:lnTo>
                  <a:cubicBezTo>
                    <a:pt x="1425825" y="5587757"/>
                    <a:pt x="1445490" y="5590939"/>
                    <a:pt x="1465060" y="5594909"/>
                  </a:cubicBezTo>
                  <a:cubicBezTo>
                    <a:pt x="1484652" y="5599231"/>
                    <a:pt x="1504324" y="5601952"/>
                    <a:pt x="1523881" y="5605105"/>
                  </a:cubicBezTo>
                  <a:cubicBezTo>
                    <a:pt x="1533660" y="5606682"/>
                    <a:pt x="1543460" y="5608613"/>
                    <a:pt x="1553325" y="5609865"/>
                  </a:cubicBezTo>
                  <a:lnTo>
                    <a:pt x="1582813" y="5613593"/>
                  </a:lnTo>
                  <a:lnTo>
                    <a:pt x="1612301" y="5617321"/>
                  </a:lnTo>
                  <a:lnTo>
                    <a:pt x="1641863" y="5619910"/>
                  </a:lnTo>
                  <a:cubicBezTo>
                    <a:pt x="1799348" y="5633940"/>
                    <a:pt x="1957913" y="5625770"/>
                    <a:pt x="2117508" y="5595156"/>
                  </a:cubicBezTo>
                  <a:cubicBezTo>
                    <a:pt x="2277124" y="5564895"/>
                    <a:pt x="2437004" y="5512449"/>
                    <a:pt x="2597368" y="5447381"/>
                  </a:cubicBezTo>
                  <a:cubicBezTo>
                    <a:pt x="2757791" y="5382096"/>
                    <a:pt x="2918855" y="5304464"/>
                    <a:pt x="3082968" y="5223245"/>
                  </a:cubicBezTo>
                  <a:lnTo>
                    <a:pt x="3334855" y="5097383"/>
                  </a:lnTo>
                  <a:cubicBezTo>
                    <a:pt x="3423528" y="5054142"/>
                    <a:pt x="3511773" y="5013798"/>
                    <a:pt x="3599509" y="4976217"/>
                  </a:cubicBezTo>
                  <a:cubicBezTo>
                    <a:pt x="3774960" y="4900701"/>
                    <a:pt x="3948276" y="4837481"/>
                    <a:pt x="4112002" y="4766359"/>
                  </a:cubicBezTo>
                  <a:cubicBezTo>
                    <a:pt x="4193972" y="4730827"/>
                    <a:pt x="4273429" y="4692997"/>
                    <a:pt x="4348983" y="4649833"/>
                  </a:cubicBezTo>
                  <a:cubicBezTo>
                    <a:pt x="4424508" y="4606778"/>
                    <a:pt x="4496050" y="4558250"/>
                    <a:pt x="4560505" y="4501564"/>
                  </a:cubicBezTo>
                  <a:cubicBezTo>
                    <a:pt x="4625198" y="4445289"/>
                    <a:pt x="4682991" y="4381021"/>
                    <a:pt x="4731963" y="4309870"/>
                  </a:cubicBezTo>
                  <a:cubicBezTo>
                    <a:pt x="4781043" y="4238747"/>
                    <a:pt x="4821275" y="4160848"/>
                    <a:pt x="4852344" y="4078640"/>
                  </a:cubicBezTo>
                  <a:lnTo>
                    <a:pt x="4863972" y="4047790"/>
                  </a:lnTo>
                  <a:lnTo>
                    <a:pt x="4874144" y="4016320"/>
                  </a:lnTo>
                  <a:lnTo>
                    <a:pt x="4884127" y="3984682"/>
                  </a:lnTo>
                  <a:cubicBezTo>
                    <a:pt x="4887242" y="3973925"/>
                    <a:pt x="4889981" y="3962835"/>
                    <a:pt x="4892800" y="3951883"/>
                  </a:cubicBezTo>
                  <a:lnTo>
                    <a:pt x="4909526" y="3886001"/>
                  </a:lnTo>
                  <a:lnTo>
                    <a:pt x="4917687" y="3852948"/>
                  </a:lnTo>
                  <a:lnTo>
                    <a:pt x="4921768" y="3836422"/>
                  </a:lnTo>
                  <a:lnTo>
                    <a:pt x="4924845" y="3819742"/>
                  </a:lnTo>
                  <a:cubicBezTo>
                    <a:pt x="4933092" y="3775120"/>
                    <a:pt x="4941231" y="3730469"/>
                    <a:pt x="4948230" y="3685744"/>
                  </a:cubicBezTo>
                  <a:cubicBezTo>
                    <a:pt x="4953579" y="3640694"/>
                    <a:pt x="4958249" y="3595577"/>
                    <a:pt x="4962782" y="3550540"/>
                  </a:cubicBezTo>
                  <a:cubicBezTo>
                    <a:pt x="4976580" y="3369692"/>
                    <a:pt x="4965812" y="3187942"/>
                    <a:pt x="4939468" y="3010249"/>
                  </a:cubicBezTo>
                  <a:cubicBezTo>
                    <a:pt x="4912965" y="2832281"/>
                    <a:pt x="4870237" y="2658196"/>
                    <a:pt x="4816901" y="2488224"/>
                  </a:cubicBezTo>
                  <a:cubicBezTo>
                    <a:pt x="4810197" y="2466954"/>
                    <a:pt x="4803984" y="2445582"/>
                    <a:pt x="4797005" y="2424470"/>
                  </a:cubicBezTo>
                  <a:cubicBezTo>
                    <a:pt x="4789399" y="2403537"/>
                    <a:pt x="4781686" y="2382574"/>
                    <a:pt x="4774433" y="2361620"/>
                  </a:cubicBezTo>
                  <a:lnTo>
                    <a:pt x="4752459" y="2298700"/>
                  </a:lnTo>
                  <a:lnTo>
                    <a:pt x="4728083" y="2236526"/>
                  </a:lnTo>
                  <a:cubicBezTo>
                    <a:pt x="4719957" y="2215802"/>
                    <a:pt x="4712352" y="2194869"/>
                    <a:pt x="4704471" y="2174095"/>
                  </a:cubicBezTo>
                  <a:lnTo>
                    <a:pt x="4678399" y="2112626"/>
                  </a:lnTo>
                  <a:lnTo>
                    <a:pt x="4652601" y="2050999"/>
                  </a:lnTo>
                  <a:cubicBezTo>
                    <a:pt x="4643711" y="2030533"/>
                    <a:pt x="4633616" y="2010672"/>
                    <a:pt x="4624205" y="1990415"/>
                  </a:cubicBezTo>
                  <a:lnTo>
                    <a:pt x="4595398" y="1930069"/>
                  </a:lnTo>
                  <a:cubicBezTo>
                    <a:pt x="4585714" y="1909969"/>
                    <a:pt x="4574413" y="1890713"/>
                    <a:pt x="4563827" y="1870952"/>
                  </a:cubicBezTo>
                  <a:lnTo>
                    <a:pt x="4531433" y="1812311"/>
                  </a:lnTo>
                  <a:lnTo>
                    <a:pt x="4523315" y="1797616"/>
                  </a:lnTo>
                  <a:lnTo>
                    <a:pt x="4514482" y="1783425"/>
                  </a:lnTo>
                  <a:lnTo>
                    <a:pt x="4496845" y="1754936"/>
                  </a:lnTo>
                  <a:lnTo>
                    <a:pt x="4461463" y="1697929"/>
                  </a:lnTo>
                  <a:lnTo>
                    <a:pt x="4452660" y="1683629"/>
                  </a:lnTo>
                  <a:lnTo>
                    <a:pt x="4443141" y="1669834"/>
                  </a:lnTo>
                  <a:lnTo>
                    <a:pt x="4424241" y="1642166"/>
                  </a:lnTo>
                  <a:cubicBezTo>
                    <a:pt x="4399005" y="1605265"/>
                    <a:pt x="4374512" y="1567751"/>
                    <a:pt x="4346886" y="1532412"/>
                  </a:cubicBezTo>
                  <a:cubicBezTo>
                    <a:pt x="4240477" y="1388328"/>
                    <a:pt x="4120362" y="1253437"/>
                    <a:pt x="3985497" y="1134649"/>
                  </a:cubicBezTo>
                  <a:cubicBezTo>
                    <a:pt x="3850799" y="1015675"/>
                    <a:pt x="3702920" y="911715"/>
                    <a:pt x="3545665" y="825877"/>
                  </a:cubicBezTo>
                  <a:lnTo>
                    <a:pt x="3486190" y="794756"/>
                  </a:lnTo>
                  <a:cubicBezTo>
                    <a:pt x="3466181" y="784640"/>
                    <a:pt x="3446893" y="773560"/>
                    <a:pt x="3426182" y="764765"/>
                  </a:cubicBezTo>
                  <a:lnTo>
                    <a:pt x="3365044" y="737255"/>
                  </a:lnTo>
                  <a:lnTo>
                    <a:pt x="3334529" y="723514"/>
                  </a:lnTo>
                  <a:cubicBezTo>
                    <a:pt x="3324394" y="718943"/>
                    <a:pt x="3314287" y="714265"/>
                    <a:pt x="3303733" y="710395"/>
                  </a:cubicBezTo>
                  <a:cubicBezTo>
                    <a:pt x="3262013" y="694346"/>
                    <a:pt x="3220711" y="677599"/>
                    <a:pt x="3179033" y="662259"/>
                  </a:cubicBezTo>
                  <a:lnTo>
                    <a:pt x="3052408" y="620447"/>
                  </a:lnTo>
                  <a:lnTo>
                    <a:pt x="2924325" y="584505"/>
                  </a:lnTo>
                  <a:cubicBezTo>
                    <a:pt x="2903106" y="578471"/>
                    <a:pt x="2881119" y="574434"/>
                    <a:pt x="2859667" y="569266"/>
                  </a:cubicBezTo>
                  <a:lnTo>
                    <a:pt x="2795226" y="554085"/>
                  </a:lnTo>
                  <a:cubicBezTo>
                    <a:pt x="2774078" y="548652"/>
                    <a:pt x="2751709" y="544744"/>
                    <a:pt x="2729702" y="540354"/>
                  </a:cubicBezTo>
                  <a:lnTo>
                    <a:pt x="2663758" y="527322"/>
                  </a:lnTo>
                  <a:lnTo>
                    <a:pt x="2630927" y="520495"/>
                  </a:lnTo>
                  <a:lnTo>
                    <a:pt x="2597965" y="515024"/>
                  </a:lnTo>
                  <a:cubicBezTo>
                    <a:pt x="2575970" y="511449"/>
                    <a:pt x="2554112" y="507795"/>
                    <a:pt x="2532205" y="503895"/>
                  </a:cubicBezTo>
                  <a:cubicBezTo>
                    <a:pt x="2357016" y="475037"/>
                    <a:pt x="2182954" y="456682"/>
                    <a:pt x="2010064" y="452552"/>
                  </a:cubicBezTo>
                  <a:cubicBezTo>
                    <a:pt x="1837255" y="448558"/>
                    <a:pt x="1665388" y="457916"/>
                    <a:pt x="1494552" y="485055"/>
                  </a:cubicBezTo>
                  <a:cubicBezTo>
                    <a:pt x="1452133" y="492816"/>
                    <a:pt x="1409569" y="501117"/>
                    <a:pt x="1366896" y="509389"/>
                  </a:cubicBezTo>
                  <a:cubicBezTo>
                    <a:pt x="1324862" y="520035"/>
                    <a:pt x="1282333" y="529505"/>
                    <a:pt x="1240175" y="541045"/>
                  </a:cubicBezTo>
                  <a:lnTo>
                    <a:pt x="1177438" y="560170"/>
                  </a:lnTo>
                  <a:lnTo>
                    <a:pt x="1145987" y="569826"/>
                  </a:lnTo>
                  <a:lnTo>
                    <a:pt x="1130315" y="574669"/>
                  </a:lnTo>
                  <a:lnTo>
                    <a:pt x="1114873" y="580384"/>
                  </a:lnTo>
                  <a:lnTo>
                    <a:pt x="1052839" y="602943"/>
                  </a:lnTo>
                  <a:cubicBezTo>
                    <a:pt x="1032151" y="610499"/>
                    <a:pt x="1011255" y="617535"/>
                    <a:pt x="991135" y="626866"/>
                  </a:cubicBezTo>
                  <a:lnTo>
                    <a:pt x="930179" y="653191"/>
                  </a:lnTo>
                  <a:cubicBezTo>
                    <a:pt x="909850" y="662002"/>
                    <a:pt x="889443" y="670676"/>
                    <a:pt x="869768" y="680937"/>
                  </a:cubicBezTo>
                  <a:lnTo>
                    <a:pt x="810085" y="710734"/>
                  </a:lnTo>
                  <a:cubicBezTo>
                    <a:pt x="790331" y="720859"/>
                    <a:pt x="770124" y="730514"/>
                    <a:pt x="751220" y="741794"/>
                  </a:cubicBezTo>
                  <a:cubicBezTo>
                    <a:pt x="673929" y="784955"/>
                    <a:pt x="598827" y="830326"/>
                    <a:pt x="532669" y="881688"/>
                  </a:cubicBezTo>
                  <a:cubicBezTo>
                    <a:pt x="464226" y="931625"/>
                    <a:pt x="406969" y="988270"/>
                    <a:pt x="354185" y="1050286"/>
                  </a:cubicBezTo>
                  <a:lnTo>
                    <a:pt x="315980" y="1098125"/>
                  </a:lnTo>
                  <a:lnTo>
                    <a:pt x="280345" y="1149782"/>
                  </a:lnTo>
                  <a:cubicBezTo>
                    <a:pt x="268144" y="1166335"/>
                    <a:pt x="257438" y="1185955"/>
                    <a:pt x="245890" y="1203959"/>
                  </a:cubicBezTo>
                  <a:cubicBezTo>
                    <a:pt x="234552" y="1222481"/>
                    <a:pt x="223171" y="1240298"/>
                    <a:pt x="212162" y="1260184"/>
                  </a:cubicBezTo>
                  <a:cubicBezTo>
                    <a:pt x="168299" y="1337574"/>
                    <a:pt x="125055" y="1419360"/>
                    <a:pt x="80716" y="1502476"/>
                  </a:cubicBezTo>
                  <a:lnTo>
                    <a:pt x="0" y="1648841"/>
                  </a:lnTo>
                  <a:lnTo>
                    <a:pt x="0" y="954863"/>
                  </a:lnTo>
                  <a:lnTo>
                    <a:pt x="43491" y="895513"/>
                  </a:lnTo>
                  <a:cubicBezTo>
                    <a:pt x="59888" y="874984"/>
                    <a:pt x="77014" y="854766"/>
                    <a:pt x="93923" y="834489"/>
                  </a:cubicBezTo>
                  <a:cubicBezTo>
                    <a:pt x="163245" y="754880"/>
                    <a:pt x="240806" y="679565"/>
                    <a:pt x="323465" y="617671"/>
                  </a:cubicBezTo>
                  <a:cubicBezTo>
                    <a:pt x="405002" y="553042"/>
                    <a:pt x="490132" y="499230"/>
                    <a:pt x="574777" y="446794"/>
                  </a:cubicBezTo>
                  <a:cubicBezTo>
                    <a:pt x="595733" y="433050"/>
                    <a:pt x="617442" y="421248"/>
                    <a:pt x="638943" y="408925"/>
                  </a:cubicBezTo>
                  <a:lnTo>
                    <a:pt x="703505" y="371742"/>
                  </a:lnTo>
                  <a:cubicBezTo>
                    <a:pt x="724798" y="358900"/>
                    <a:pt x="747120" y="347842"/>
                    <a:pt x="769262" y="336154"/>
                  </a:cubicBezTo>
                  <a:lnTo>
                    <a:pt x="835552" y="301173"/>
                  </a:lnTo>
                  <a:cubicBezTo>
                    <a:pt x="857427" y="289183"/>
                    <a:pt x="880470" y="278896"/>
                    <a:pt x="902979" y="268004"/>
                  </a:cubicBezTo>
                  <a:lnTo>
                    <a:pt x="971127" y="235607"/>
                  </a:lnTo>
                  <a:lnTo>
                    <a:pt x="988238" y="227556"/>
                  </a:lnTo>
                  <a:lnTo>
                    <a:pt x="1005744" y="220191"/>
                  </a:lnTo>
                  <a:lnTo>
                    <a:pt x="1040729" y="205569"/>
                  </a:lnTo>
                  <a:lnTo>
                    <a:pt x="1110835" y="176248"/>
                  </a:lnTo>
                  <a:cubicBezTo>
                    <a:pt x="1157999" y="157703"/>
                    <a:pt x="1206322" y="141323"/>
                    <a:pt x="1254256" y="123796"/>
                  </a:cubicBezTo>
                  <a:cubicBezTo>
                    <a:pt x="1302938" y="108671"/>
                    <a:pt x="1352074" y="94017"/>
                    <a:pt x="1401310" y="79852"/>
                  </a:cubicBezTo>
                  <a:cubicBezTo>
                    <a:pt x="1599497" y="26774"/>
                    <a:pt x="1806373" y="-329"/>
                    <a:pt x="2011811" y="4"/>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4" name="Freeform: Shape 13">
              <a:extLst>
                <a:ext uri="{FF2B5EF4-FFF2-40B4-BE49-F238E27FC236}">
                  <a16:creationId xmlns:a16="http://schemas.microsoft.com/office/drawing/2014/main" id="{06AC5DCC-C3CC-4FD5-AD4E-13A1BE5F7F6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0" y="297400"/>
              <a:ext cx="5215811" cy="6107388"/>
            </a:xfrm>
            <a:custGeom>
              <a:avLst/>
              <a:gdLst>
                <a:gd name="connsiteX0" fmla="*/ 1869139 w 5215811"/>
                <a:gd name="connsiteY0" fmla="*/ 9 h 6107388"/>
                <a:gd name="connsiteX1" fmla="*/ 2791149 w 5215811"/>
                <a:gd name="connsiteY1" fmla="*/ 130229 h 6107388"/>
                <a:gd name="connsiteX2" fmla="*/ 4760307 w 5215811"/>
                <a:gd name="connsiteY2" fmla="*/ 1608408 h 6107388"/>
                <a:gd name="connsiteX3" fmla="*/ 5108574 w 5215811"/>
                <a:gd name="connsiteY3" fmla="*/ 4050383 h 6107388"/>
                <a:gd name="connsiteX4" fmla="*/ 3434916 w 5215811"/>
                <a:gd name="connsiteY4" fmla="*/ 5503134 h 6107388"/>
                <a:gd name="connsiteX5" fmla="*/ 1137841 w 5215811"/>
                <a:gd name="connsiteY5" fmla="*/ 6033968 h 6107388"/>
                <a:gd name="connsiteX6" fmla="*/ 217555 w 5215811"/>
                <a:gd name="connsiteY6" fmla="*/ 5598945 h 6107388"/>
                <a:gd name="connsiteX7" fmla="*/ 0 w 5215811"/>
                <a:gd name="connsiteY7" fmla="*/ 5419622 h 6107388"/>
                <a:gd name="connsiteX8" fmla="*/ 0 w 5215811"/>
                <a:gd name="connsiteY8" fmla="*/ 4571683 h 6107388"/>
                <a:gd name="connsiteX9" fmla="*/ 18056 w 5215811"/>
                <a:gd name="connsiteY9" fmla="*/ 4599282 h 6107388"/>
                <a:gd name="connsiteX10" fmla="*/ 358324 w 5215811"/>
                <a:gd name="connsiteY10" fmla="*/ 4988154 h 6107388"/>
                <a:gd name="connsiteX11" fmla="*/ 1282741 w 5215811"/>
                <a:gd name="connsiteY11" fmla="*/ 5493193 h 6107388"/>
                <a:gd name="connsiteX12" fmla="*/ 2172794 w 5215811"/>
                <a:gd name="connsiteY12" fmla="*/ 5470630 h 6107388"/>
                <a:gd name="connsiteX13" fmla="*/ 3146893 w 5215811"/>
                <a:gd name="connsiteY13" fmla="*/ 5016296 h 6107388"/>
                <a:gd name="connsiteX14" fmla="*/ 3574114 w 5215811"/>
                <a:gd name="connsiteY14" fmla="*/ 4791124 h 6107388"/>
                <a:gd name="connsiteX15" fmla="*/ 4244948 w 5215811"/>
                <a:gd name="connsiteY15" fmla="*/ 4392664 h 6107388"/>
                <a:gd name="connsiteX16" fmla="*/ 4556385 w 5215811"/>
                <a:gd name="connsiteY16" fmla="*/ 3902656 h 6107388"/>
                <a:gd name="connsiteX17" fmla="*/ 4616354 w 5215811"/>
                <a:gd name="connsiteY17" fmla="*/ 2851680 h 6107388"/>
                <a:gd name="connsiteX18" fmla="*/ 4269266 w 5215811"/>
                <a:gd name="connsiteY18" fmla="*/ 1889625 h 6107388"/>
                <a:gd name="connsiteX19" fmla="*/ 2645976 w 5215811"/>
                <a:gd name="connsiteY19" fmla="*/ 671162 h 6107388"/>
                <a:gd name="connsiteX20" fmla="*/ 1648930 w 5215811"/>
                <a:gd name="connsiteY20" fmla="*/ 573017 h 6107388"/>
                <a:gd name="connsiteX21" fmla="*/ 771768 w 5215811"/>
                <a:gd name="connsiteY21" fmla="*/ 865882 h 6107388"/>
                <a:gd name="connsiteX22" fmla="*/ 433617 w 5215811"/>
                <a:gd name="connsiteY22" fmla="*/ 1119441 h 6107388"/>
                <a:gd name="connsiteX23" fmla="*/ 200571 w 5215811"/>
                <a:gd name="connsiteY23" fmla="*/ 1486480 h 6107388"/>
                <a:gd name="connsiteX24" fmla="*/ 47077 w 5215811"/>
                <a:gd name="connsiteY24" fmla="*/ 1753604 h 6107388"/>
                <a:gd name="connsiteX25" fmla="*/ 0 w 5215811"/>
                <a:gd name="connsiteY25" fmla="*/ 1831655 h 6107388"/>
                <a:gd name="connsiteX26" fmla="*/ 0 w 5215811"/>
                <a:gd name="connsiteY26" fmla="*/ 751112 h 6107388"/>
                <a:gd name="connsiteX27" fmla="*/ 6994 w 5215811"/>
                <a:gd name="connsiteY27" fmla="*/ 742614 h 6107388"/>
                <a:gd name="connsiteX28" fmla="*/ 484047 w 5215811"/>
                <a:gd name="connsiteY28" fmla="*/ 378777 h 6107388"/>
                <a:gd name="connsiteX29" fmla="*/ 1869139 w 5215811"/>
                <a:gd name="connsiteY29" fmla="*/ 9 h 61073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215811" h="6107388">
                  <a:moveTo>
                    <a:pt x="1869139" y="9"/>
                  </a:moveTo>
                  <a:cubicBezTo>
                    <a:pt x="2160924" y="-706"/>
                    <a:pt x="2465752" y="43039"/>
                    <a:pt x="2791149" y="130229"/>
                  </a:cubicBezTo>
                  <a:cubicBezTo>
                    <a:pt x="3651198" y="360678"/>
                    <a:pt x="4339884" y="907924"/>
                    <a:pt x="4760307" y="1608408"/>
                  </a:cubicBezTo>
                  <a:cubicBezTo>
                    <a:pt x="5188180" y="2321320"/>
                    <a:pt x="5338357" y="3192822"/>
                    <a:pt x="5108574" y="4050383"/>
                  </a:cubicBezTo>
                  <a:cubicBezTo>
                    <a:pt x="4880820" y="4900373"/>
                    <a:pt x="4152841" y="5098512"/>
                    <a:pt x="3434916" y="5503134"/>
                  </a:cubicBezTo>
                  <a:cubicBezTo>
                    <a:pt x="2717099" y="5907783"/>
                    <a:pt x="2005568" y="6266474"/>
                    <a:pt x="1137841" y="6033968"/>
                  </a:cubicBezTo>
                  <a:cubicBezTo>
                    <a:pt x="783079" y="5938910"/>
                    <a:pt x="479573" y="5790114"/>
                    <a:pt x="217555" y="5598945"/>
                  </a:cubicBezTo>
                  <a:lnTo>
                    <a:pt x="0" y="5419622"/>
                  </a:lnTo>
                  <a:lnTo>
                    <a:pt x="0" y="4571683"/>
                  </a:lnTo>
                  <a:lnTo>
                    <a:pt x="18056" y="4599282"/>
                  </a:lnTo>
                  <a:cubicBezTo>
                    <a:pt x="124071" y="4746782"/>
                    <a:pt x="237002" y="4875718"/>
                    <a:pt x="358324" y="4988154"/>
                  </a:cubicBezTo>
                  <a:cubicBezTo>
                    <a:pt x="621323" y="5231809"/>
                    <a:pt x="923667" y="5396979"/>
                    <a:pt x="1282741" y="5493193"/>
                  </a:cubicBezTo>
                  <a:cubicBezTo>
                    <a:pt x="1573894" y="5571207"/>
                    <a:pt x="1856732" y="5563878"/>
                    <a:pt x="2172794" y="5470630"/>
                  </a:cubicBezTo>
                  <a:cubicBezTo>
                    <a:pt x="2498985" y="5374183"/>
                    <a:pt x="2832844" y="5193315"/>
                    <a:pt x="3146893" y="5016296"/>
                  </a:cubicBezTo>
                  <a:cubicBezTo>
                    <a:pt x="3293538" y="4933641"/>
                    <a:pt x="3436182" y="4861160"/>
                    <a:pt x="3574114" y="4791124"/>
                  </a:cubicBezTo>
                  <a:cubicBezTo>
                    <a:pt x="3841238" y="4655550"/>
                    <a:pt x="4071901" y="4538375"/>
                    <a:pt x="4244948" y="4392664"/>
                  </a:cubicBezTo>
                  <a:cubicBezTo>
                    <a:pt x="4405844" y="4257259"/>
                    <a:pt x="4501845" y="4106204"/>
                    <a:pt x="4556385" y="3902656"/>
                  </a:cubicBezTo>
                  <a:cubicBezTo>
                    <a:pt x="4649063" y="3556776"/>
                    <a:pt x="4669271" y="3203187"/>
                    <a:pt x="4616354" y="2851680"/>
                  </a:cubicBezTo>
                  <a:cubicBezTo>
                    <a:pt x="4565198" y="2511774"/>
                    <a:pt x="4448474" y="2188147"/>
                    <a:pt x="4269266" y="1889625"/>
                  </a:cubicBezTo>
                  <a:cubicBezTo>
                    <a:pt x="3907781" y="1287586"/>
                    <a:pt x="3331245" y="854780"/>
                    <a:pt x="2645976" y="671162"/>
                  </a:cubicBezTo>
                  <a:cubicBezTo>
                    <a:pt x="2278249" y="572630"/>
                    <a:pt x="1952074" y="540526"/>
                    <a:pt x="1648930" y="573017"/>
                  </a:cubicBezTo>
                  <a:cubicBezTo>
                    <a:pt x="1351746" y="604901"/>
                    <a:pt x="1064785" y="700731"/>
                    <a:pt x="771768" y="865882"/>
                  </a:cubicBezTo>
                  <a:cubicBezTo>
                    <a:pt x="568061" y="980657"/>
                    <a:pt x="486465" y="1058486"/>
                    <a:pt x="433617" y="1119441"/>
                  </a:cubicBezTo>
                  <a:cubicBezTo>
                    <a:pt x="358307" y="1206256"/>
                    <a:pt x="292149" y="1323808"/>
                    <a:pt x="200571" y="1486480"/>
                  </a:cubicBezTo>
                  <a:cubicBezTo>
                    <a:pt x="156644" y="1564432"/>
                    <a:pt x="106654" y="1653214"/>
                    <a:pt x="47077" y="1753604"/>
                  </a:cubicBezTo>
                  <a:lnTo>
                    <a:pt x="0" y="1831655"/>
                  </a:lnTo>
                  <a:lnTo>
                    <a:pt x="0" y="751112"/>
                  </a:lnTo>
                  <a:lnTo>
                    <a:pt x="6994" y="742614"/>
                  </a:lnTo>
                  <a:cubicBezTo>
                    <a:pt x="117721" y="617683"/>
                    <a:pt x="259696" y="505222"/>
                    <a:pt x="484047" y="378777"/>
                  </a:cubicBezTo>
                  <a:cubicBezTo>
                    <a:pt x="932751" y="125890"/>
                    <a:pt x="1382831" y="1200"/>
                    <a:pt x="1869139" y="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5" name="Freeform: Shape 14">
              <a:extLst>
                <a:ext uri="{FF2B5EF4-FFF2-40B4-BE49-F238E27FC236}">
                  <a16:creationId xmlns:a16="http://schemas.microsoft.com/office/drawing/2014/main" id="{4BBCC2F4-EFA7-4AF4-B538-AC4022D90F4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319367"/>
              <a:ext cx="5217956" cy="6100079"/>
            </a:xfrm>
            <a:custGeom>
              <a:avLst/>
              <a:gdLst>
                <a:gd name="connsiteX0" fmla="*/ 1951393 w 5217956"/>
                <a:gd name="connsiteY0" fmla="*/ 82 h 6100079"/>
                <a:gd name="connsiteX1" fmla="*/ 2855177 w 5217956"/>
                <a:gd name="connsiteY1" fmla="*/ 125419 h 6100079"/>
                <a:gd name="connsiteX2" fmla="*/ 4779341 w 5217956"/>
                <a:gd name="connsiteY2" fmla="*/ 1591542 h 6100079"/>
                <a:gd name="connsiteX3" fmla="*/ 5108573 w 5217956"/>
                <a:gd name="connsiteY3" fmla="*/ 4028416 h 6100079"/>
                <a:gd name="connsiteX4" fmla="*/ 3459358 w 5217956"/>
                <a:gd name="connsiteY4" fmla="*/ 5487716 h 6100079"/>
                <a:gd name="connsiteX5" fmla="*/ 1203274 w 5217956"/>
                <a:gd name="connsiteY5" fmla="*/ 6029534 h 6100079"/>
                <a:gd name="connsiteX6" fmla="*/ 59920 w 5217956"/>
                <a:gd name="connsiteY6" fmla="*/ 5396467 h 6100079"/>
                <a:gd name="connsiteX7" fmla="*/ 0 w 5217956"/>
                <a:gd name="connsiteY7" fmla="*/ 5333382 h 6100079"/>
                <a:gd name="connsiteX8" fmla="*/ 0 w 5217956"/>
                <a:gd name="connsiteY8" fmla="*/ 4205833 h 6100079"/>
                <a:gd name="connsiteX9" fmla="*/ 58036 w 5217956"/>
                <a:gd name="connsiteY9" fmla="*/ 4310048 h 6100079"/>
                <a:gd name="connsiteX10" fmla="*/ 520779 w 5217956"/>
                <a:gd name="connsiteY10" fmla="*/ 4907591 h 6100079"/>
                <a:gd name="connsiteX11" fmla="*/ 1377154 w 5217956"/>
                <a:gd name="connsiteY11" fmla="*/ 5380604 h 6100079"/>
                <a:gd name="connsiteX12" fmla="*/ 3123340 w 5217956"/>
                <a:gd name="connsiteY12" fmla="*/ 4905715 h 6100079"/>
                <a:gd name="connsiteX13" fmla="*/ 3547863 w 5217956"/>
                <a:gd name="connsiteY13" fmla="*/ 4676342 h 6100079"/>
                <a:gd name="connsiteX14" fmla="*/ 4186753 w 5217956"/>
                <a:gd name="connsiteY14" fmla="*/ 4289376 h 6100079"/>
                <a:gd name="connsiteX15" fmla="*/ 4459565 w 5217956"/>
                <a:gd name="connsiteY15" fmla="*/ 3854399 h 6100079"/>
                <a:gd name="connsiteX16" fmla="*/ 4521015 w 5217956"/>
                <a:gd name="connsiteY16" fmla="*/ 2849377 h 6100079"/>
                <a:gd name="connsiteX17" fmla="*/ 4199723 w 5217956"/>
                <a:gd name="connsiteY17" fmla="*/ 1931213 h 6100079"/>
                <a:gd name="connsiteX18" fmla="*/ 2681217 w 5217956"/>
                <a:gd name="connsiteY18" fmla="*/ 774211 h 6100079"/>
                <a:gd name="connsiteX19" fmla="*/ 926547 w 5217956"/>
                <a:gd name="connsiteY19" fmla="*/ 967112 h 6100079"/>
                <a:gd name="connsiteX20" fmla="*/ 622677 w 5217956"/>
                <a:gd name="connsiteY20" fmla="*/ 1197863 h 6100079"/>
                <a:gd name="connsiteX21" fmla="*/ 404892 w 5217956"/>
                <a:gd name="connsiteY21" fmla="*/ 1547314 h 6100079"/>
                <a:gd name="connsiteX22" fmla="*/ 40135 w 5217956"/>
                <a:gd name="connsiteY22" fmla="*/ 2159090 h 6100079"/>
                <a:gd name="connsiteX23" fmla="*/ 0 w 5217956"/>
                <a:gd name="connsiteY23" fmla="*/ 2219367 h 6100079"/>
                <a:gd name="connsiteX24" fmla="*/ 0 w 5217956"/>
                <a:gd name="connsiteY24" fmla="*/ 915659 h 6100079"/>
                <a:gd name="connsiteX25" fmla="*/ 58609 w 5217956"/>
                <a:gd name="connsiteY25" fmla="*/ 828051 h 6100079"/>
                <a:gd name="connsiteX26" fmla="*/ 590688 w 5217956"/>
                <a:gd name="connsiteY26" fmla="*/ 385385 h 6100079"/>
                <a:gd name="connsiteX27" fmla="*/ 1951393 w 5217956"/>
                <a:gd name="connsiteY27" fmla="*/ 82 h 61000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5217956" h="6100079">
                  <a:moveTo>
                    <a:pt x="1951393" y="82"/>
                  </a:moveTo>
                  <a:cubicBezTo>
                    <a:pt x="2237631" y="-2119"/>
                    <a:pt x="2536431" y="40011"/>
                    <a:pt x="2855177" y="125419"/>
                  </a:cubicBezTo>
                  <a:cubicBezTo>
                    <a:pt x="3697704" y="351173"/>
                    <a:pt x="4370490" y="894159"/>
                    <a:pt x="4779341" y="1591542"/>
                  </a:cubicBezTo>
                  <a:cubicBezTo>
                    <a:pt x="5195534" y="2301324"/>
                    <a:pt x="5338356" y="3170855"/>
                    <a:pt x="5108573" y="4028416"/>
                  </a:cubicBezTo>
                  <a:cubicBezTo>
                    <a:pt x="4880819" y="4878406"/>
                    <a:pt x="4165603" y="5079965"/>
                    <a:pt x="3459358" y="5487716"/>
                  </a:cubicBezTo>
                  <a:cubicBezTo>
                    <a:pt x="2753114" y="5895466"/>
                    <a:pt x="2053264" y="6257288"/>
                    <a:pt x="1203274" y="6029534"/>
                  </a:cubicBezTo>
                  <a:cubicBezTo>
                    <a:pt x="739884" y="5905369"/>
                    <a:pt x="366399" y="5685345"/>
                    <a:pt x="59920" y="5396467"/>
                  </a:cubicBezTo>
                  <a:lnTo>
                    <a:pt x="0" y="5333382"/>
                  </a:lnTo>
                  <a:lnTo>
                    <a:pt x="0" y="4205833"/>
                  </a:lnTo>
                  <a:lnTo>
                    <a:pt x="58036" y="4310048"/>
                  </a:lnTo>
                  <a:cubicBezTo>
                    <a:pt x="197935" y="4550245"/>
                    <a:pt x="350594" y="4747142"/>
                    <a:pt x="520779" y="4907591"/>
                  </a:cubicBezTo>
                  <a:cubicBezTo>
                    <a:pt x="763600" y="5136565"/>
                    <a:pt x="1043821" y="5291288"/>
                    <a:pt x="1377154" y="5380604"/>
                  </a:cubicBezTo>
                  <a:cubicBezTo>
                    <a:pt x="1963029" y="5537589"/>
                    <a:pt x="2470519" y="5282804"/>
                    <a:pt x="3123340" y="4905715"/>
                  </a:cubicBezTo>
                  <a:cubicBezTo>
                    <a:pt x="3269800" y="4821157"/>
                    <a:pt x="3411134" y="4747512"/>
                    <a:pt x="3547863" y="4676342"/>
                  </a:cubicBezTo>
                  <a:cubicBezTo>
                    <a:pt x="3804497" y="4542710"/>
                    <a:pt x="4026085" y="4427393"/>
                    <a:pt x="4186753" y="4289376"/>
                  </a:cubicBezTo>
                  <a:cubicBezTo>
                    <a:pt x="4329009" y="4167293"/>
                    <a:pt x="4410589" y="4037181"/>
                    <a:pt x="4459565" y="3854399"/>
                  </a:cubicBezTo>
                  <a:cubicBezTo>
                    <a:pt x="4548302" y="3523229"/>
                    <a:pt x="4568981" y="3185183"/>
                    <a:pt x="4521015" y="2849377"/>
                  </a:cubicBezTo>
                  <a:cubicBezTo>
                    <a:pt x="4474709" y="2524680"/>
                    <a:pt x="4366564" y="2215756"/>
                    <a:pt x="4199723" y="1931213"/>
                  </a:cubicBezTo>
                  <a:cubicBezTo>
                    <a:pt x="3863270" y="1357325"/>
                    <a:pt x="3323982" y="946439"/>
                    <a:pt x="2681217" y="774211"/>
                  </a:cubicBezTo>
                  <a:cubicBezTo>
                    <a:pt x="2001139" y="591984"/>
                    <a:pt x="1476322" y="649699"/>
                    <a:pt x="926547" y="967112"/>
                  </a:cubicBezTo>
                  <a:cubicBezTo>
                    <a:pt x="740730" y="1074393"/>
                    <a:pt x="668642" y="1143989"/>
                    <a:pt x="622677" y="1197863"/>
                  </a:cubicBezTo>
                  <a:cubicBezTo>
                    <a:pt x="555599" y="1276450"/>
                    <a:pt x="492360" y="1390031"/>
                    <a:pt x="404892" y="1547314"/>
                  </a:cubicBezTo>
                  <a:cubicBezTo>
                    <a:pt x="317047" y="1705133"/>
                    <a:pt x="204816" y="1906756"/>
                    <a:pt x="40135" y="2159090"/>
                  </a:cubicBezTo>
                  <a:lnTo>
                    <a:pt x="0" y="2219367"/>
                  </a:lnTo>
                  <a:lnTo>
                    <a:pt x="0" y="915659"/>
                  </a:lnTo>
                  <a:lnTo>
                    <a:pt x="58609" y="828051"/>
                  </a:lnTo>
                  <a:cubicBezTo>
                    <a:pt x="177453" y="670481"/>
                    <a:pt x="325846" y="538291"/>
                    <a:pt x="590688" y="385385"/>
                  </a:cubicBezTo>
                  <a:cubicBezTo>
                    <a:pt x="1032158" y="130559"/>
                    <a:pt x="1474329" y="3750"/>
                    <a:pt x="1951393" y="8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6" name="Freeform: Shape 15">
              <a:extLst>
                <a:ext uri="{FF2B5EF4-FFF2-40B4-BE49-F238E27FC236}">
                  <a16:creationId xmlns:a16="http://schemas.microsoft.com/office/drawing/2014/main" id="{2A9D1364-B6A3-44CB-9FBA-C528F0CE909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0" y="319367"/>
              <a:ext cx="5217957" cy="6100079"/>
            </a:xfrm>
            <a:custGeom>
              <a:avLst/>
              <a:gdLst>
                <a:gd name="connsiteX0" fmla="*/ 1951394 w 5217957"/>
                <a:gd name="connsiteY0" fmla="*/ 82 h 6100079"/>
                <a:gd name="connsiteX1" fmla="*/ 2855178 w 5217957"/>
                <a:gd name="connsiteY1" fmla="*/ 125419 h 6100079"/>
                <a:gd name="connsiteX2" fmla="*/ 4779341 w 5217957"/>
                <a:gd name="connsiteY2" fmla="*/ 1591542 h 6100079"/>
                <a:gd name="connsiteX3" fmla="*/ 5108574 w 5217957"/>
                <a:gd name="connsiteY3" fmla="*/ 4028416 h 6100079"/>
                <a:gd name="connsiteX4" fmla="*/ 3459359 w 5217957"/>
                <a:gd name="connsiteY4" fmla="*/ 5487716 h 6100079"/>
                <a:gd name="connsiteX5" fmla="*/ 1203275 w 5217957"/>
                <a:gd name="connsiteY5" fmla="*/ 6029534 h 6100079"/>
                <a:gd name="connsiteX6" fmla="*/ 59921 w 5217957"/>
                <a:gd name="connsiteY6" fmla="*/ 5396467 h 6100079"/>
                <a:gd name="connsiteX7" fmla="*/ 0 w 5217957"/>
                <a:gd name="connsiteY7" fmla="*/ 5333381 h 6100079"/>
                <a:gd name="connsiteX8" fmla="*/ 0 w 5217957"/>
                <a:gd name="connsiteY8" fmla="*/ 4427327 h 6100079"/>
                <a:gd name="connsiteX9" fmla="*/ 112056 w 5217957"/>
                <a:gd name="connsiteY9" fmla="*/ 4602502 h 6100079"/>
                <a:gd name="connsiteX10" fmla="*/ 443875 w 5217957"/>
                <a:gd name="connsiteY10" fmla="*/ 4989110 h 6100079"/>
                <a:gd name="connsiteX11" fmla="*/ 1348175 w 5217957"/>
                <a:gd name="connsiteY11" fmla="*/ 5488759 h 6100079"/>
                <a:gd name="connsiteX12" fmla="*/ 2221463 w 5217957"/>
                <a:gd name="connsiteY12" fmla="*/ 5461704 h 6100079"/>
                <a:gd name="connsiteX13" fmla="*/ 3179339 w 5217957"/>
                <a:gd name="connsiteY13" fmla="*/ 5003023 h 6100079"/>
                <a:gd name="connsiteX14" fmla="*/ 3599638 w 5217957"/>
                <a:gd name="connsiteY14" fmla="*/ 4775996 h 6100079"/>
                <a:gd name="connsiteX15" fmla="*/ 4259765 w 5217957"/>
                <a:gd name="connsiteY15" fmla="*/ 4374667 h 6100079"/>
                <a:gd name="connsiteX16" fmla="*/ 4567742 w 5217957"/>
                <a:gd name="connsiteY16" fmla="*/ 3883732 h 6100079"/>
                <a:gd name="connsiteX17" fmla="*/ 4631929 w 5217957"/>
                <a:gd name="connsiteY17" fmla="*/ 2833886 h 6100079"/>
                <a:gd name="connsiteX18" fmla="*/ 4296412 w 5217957"/>
                <a:gd name="connsiteY18" fmla="*/ 1874932 h 6100079"/>
                <a:gd name="connsiteX19" fmla="*/ 2710219 w 5217957"/>
                <a:gd name="connsiteY19" fmla="*/ 666410 h 6100079"/>
                <a:gd name="connsiteX20" fmla="*/ 1732642 w 5217957"/>
                <a:gd name="connsiteY20" fmla="*/ 573480 h 6100079"/>
                <a:gd name="connsiteX21" fmla="*/ 870621 w 5217957"/>
                <a:gd name="connsiteY21" fmla="*/ 870402 h 6100079"/>
                <a:gd name="connsiteX22" fmla="*/ 537555 w 5217957"/>
                <a:gd name="connsiteY22" fmla="*/ 1125324 h 6100079"/>
                <a:gd name="connsiteX23" fmla="*/ 306995 w 5217957"/>
                <a:gd name="connsiteY23" fmla="*/ 1493030 h 6100079"/>
                <a:gd name="connsiteX24" fmla="*/ 23579 w 5217957"/>
                <a:gd name="connsiteY24" fmla="*/ 1977465 h 6100079"/>
                <a:gd name="connsiteX25" fmla="*/ 0 w 5217957"/>
                <a:gd name="connsiteY25" fmla="*/ 2014291 h 6100079"/>
                <a:gd name="connsiteX26" fmla="*/ 0 w 5217957"/>
                <a:gd name="connsiteY26" fmla="*/ 915660 h 6100079"/>
                <a:gd name="connsiteX27" fmla="*/ 58609 w 5217957"/>
                <a:gd name="connsiteY27" fmla="*/ 828051 h 6100079"/>
                <a:gd name="connsiteX28" fmla="*/ 590689 w 5217957"/>
                <a:gd name="connsiteY28" fmla="*/ 385385 h 6100079"/>
                <a:gd name="connsiteX29" fmla="*/ 1951394 w 5217957"/>
                <a:gd name="connsiteY29" fmla="*/ 82 h 61000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217957" h="6100079">
                  <a:moveTo>
                    <a:pt x="1951394" y="82"/>
                  </a:moveTo>
                  <a:cubicBezTo>
                    <a:pt x="2237632" y="-2119"/>
                    <a:pt x="2536431" y="40011"/>
                    <a:pt x="2855178" y="125419"/>
                  </a:cubicBezTo>
                  <a:cubicBezTo>
                    <a:pt x="3697704" y="351173"/>
                    <a:pt x="4370491" y="894159"/>
                    <a:pt x="4779341" y="1591542"/>
                  </a:cubicBezTo>
                  <a:cubicBezTo>
                    <a:pt x="5195535" y="2301324"/>
                    <a:pt x="5338357" y="3170855"/>
                    <a:pt x="5108574" y="4028416"/>
                  </a:cubicBezTo>
                  <a:cubicBezTo>
                    <a:pt x="4880820" y="4878406"/>
                    <a:pt x="4165604" y="5079965"/>
                    <a:pt x="3459359" y="5487716"/>
                  </a:cubicBezTo>
                  <a:cubicBezTo>
                    <a:pt x="2753115" y="5895466"/>
                    <a:pt x="2053265" y="6257288"/>
                    <a:pt x="1203275" y="6029534"/>
                  </a:cubicBezTo>
                  <a:cubicBezTo>
                    <a:pt x="739885" y="5905369"/>
                    <a:pt x="366400" y="5685345"/>
                    <a:pt x="59921" y="5396467"/>
                  </a:cubicBezTo>
                  <a:lnTo>
                    <a:pt x="0" y="5333381"/>
                  </a:lnTo>
                  <a:lnTo>
                    <a:pt x="0" y="4427327"/>
                  </a:lnTo>
                  <a:lnTo>
                    <a:pt x="112056" y="4602502"/>
                  </a:lnTo>
                  <a:cubicBezTo>
                    <a:pt x="215300" y="4749260"/>
                    <a:pt x="325419" y="4877443"/>
                    <a:pt x="443875" y="4989110"/>
                  </a:cubicBezTo>
                  <a:cubicBezTo>
                    <a:pt x="700709" y="5231113"/>
                    <a:pt x="996455" y="5394516"/>
                    <a:pt x="1348175" y="5488759"/>
                  </a:cubicBezTo>
                  <a:cubicBezTo>
                    <a:pt x="1633379" y="5565179"/>
                    <a:pt x="1910917" y="5556430"/>
                    <a:pt x="2221463" y="5461704"/>
                  </a:cubicBezTo>
                  <a:cubicBezTo>
                    <a:pt x="2541923" y="5363721"/>
                    <a:pt x="2870374" y="5181404"/>
                    <a:pt x="3179339" y="5003023"/>
                  </a:cubicBezTo>
                  <a:cubicBezTo>
                    <a:pt x="3323713" y="4919760"/>
                    <a:pt x="3463978" y="4846641"/>
                    <a:pt x="3599638" y="4775996"/>
                  </a:cubicBezTo>
                  <a:cubicBezTo>
                    <a:pt x="3862436" y="4639263"/>
                    <a:pt x="4089314" y="4521074"/>
                    <a:pt x="4259765" y="4374667"/>
                  </a:cubicBezTo>
                  <a:cubicBezTo>
                    <a:pt x="4418282" y="4238625"/>
                    <a:pt x="4513201" y="4087280"/>
                    <a:pt x="4567742" y="3883732"/>
                  </a:cubicBezTo>
                  <a:cubicBezTo>
                    <a:pt x="4660420" y="3537853"/>
                    <a:pt x="4682033" y="3184640"/>
                    <a:pt x="4631929" y="2833886"/>
                  </a:cubicBezTo>
                  <a:cubicBezTo>
                    <a:pt x="4583584" y="2494734"/>
                    <a:pt x="4470646" y="2172121"/>
                    <a:pt x="4296412" y="1874932"/>
                  </a:cubicBezTo>
                  <a:cubicBezTo>
                    <a:pt x="3944879" y="1275559"/>
                    <a:pt x="3381537" y="846289"/>
                    <a:pt x="2710219" y="666410"/>
                  </a:cubicBezTo>
                  <a:cubicBezTo>
                    <a:pt x="2349955" y="569877"/>
                    <a:pt x="2030161" y="539483"/>
                    <a:pt x="1732642" y="573480"/>
                  </a:cubicBezTo>
                  <a:cubicBezTo>
                    <a:pt x="1440866" y="606814"/>
                    <a:pt x="1158880" y="703976"/>
                    <a:pt x="870621" y="870402"/>
                  </a:cubicBezTo>
                  <a:cubicBezTo>
                    <a:pt x="670160" y="986048"/>
                    <a:pt x="589753" y="1064195"/>
                    <a:pt x="537555" y="1125324"/>
                  </a:cubicBezTo>
                  <a:cubicBezTo>
                    <a:pt x="463218" y="1212400"/>
                    <a:pt x="397708" y="1330125"/>
                    <a:pt x="306995" y="1493030"/>
                  </a:cubicBezTo>
                  <a:cubicBezTo>
                    <a:pt x="234596" y="1623167"/>
                    <a:pt x="145436" y="1783409"/>
                    <a:pt x="23579" y="1977465"/>
                  </a:cubicBezTo>
                  <a:lnTo>
                    <a:pt x="0" y="2014291"/>
                  </a:lnTo>
                  <a:lnTo>
                    <a:pt x="0" y="915660"/>
                  </a:lnTo>
                  <a:lnTo>
                    <a:pt x="58609" y="828051"/>
                  </a:lnTo>
                  <a:cubicBezTo>
                    <a:pt x="177453" y="670481"/>
                    <a:pt x="325847" y="538291"/>
                    <a:pt x="590689" y="385385"/>
                  </a:cubicBezTo>
                  <a:cubicBezTo>
                    <a:pt x="1032159" y="130559"/>
                    <a:pt x="1474330" y="3750"/>
                    <a:pt x="1951394" y="8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sp>
        <p:nvSpPr>
          <p:cNvPr id="2" name="Tytuł 1">
            <a:extLst>
              <a:ext uri="{FF2B5EF4-FFF2-40B4-BE49-F238E27FC236}">
                <a16:creationId xmlns:a16="http://schemas.microsoft.com/office/drawing/2014/main" id="{C43F090B-E02B-4EED-8589-DAD324C86463}"/>
              </a:ext>
            </a:extLst>
          </p:cNvPr>
          <p:cNvSpPr>
            <a:spLocks noGrp="1"/>
          </p:cNvSpPr>
          <p:nvPr>
            <p:ph type="title"/>
          </p:nvPr>
        </p:nvSpPr>
        <p:spPr>
          <a:xfrm>
            <a:off x="640080" y="1243013"/>
            <a:ext cx="3855720" cy="4371974"/>
          </a:xfrm>
        </p:spPr>
        <p:txBody>
          <a:bodyPr>
            <a:normAutofit/>
          </a:bodyPr>
          <a:lstStyle/>
          <a:p>
            <a:r>
              <a:rPr lang="pl-PL" sz="3600">
                <a:solidFill>
                  <a:schemeClr val="tx2"/>
                </a:solidFill>
              </a:rPr>
              <a:t>Neuroróżnorodność jako przesłanka chroniona</a:t>
            </a:r>
          </a:p>
        </p:txBody>
      </p:sp>
      <p:sp>
        <p:nvSpPr>
          <p:cNvPr id="3" name="Symbol zastępczy zawartości 2">
            <a:extLst>
              <a:ext uri="{FF2B5EF4-FFF2-40B4-BE49-F238E27FC236}">
                <a16:creationId xmlns:a16="http://schemas.microsoft.com/office/drawing/2014/main" id="{A5C6B46A-8802-4A67-A7A3-0BB5C15F17BC}"/>
              </a:ext>
            </a:extLst>
          </p:cNvPr>
          <p:cNvSpPr>
            <a:spLocks noGrp="1"/>
          </p:cNvSpPr>
          <p:nvPr>
            <p:ph idx="1"/>
          </p:nvPr>
        </p:nvSpPr>
        <p:spPr>
          <a:xfrm>
            <a:off x="6172200" y="804672"/>
            <a:ext cx="5221224" cy="5230368"/>
          </a:xfrm>
        </p:spPr>
        <p:txBody>
          <a:bodyPr anchor="ctr">
            <a:normAutofit/>
          </a:bodyPr>
          <a:lstStyle/>
          <a:p>
            <a:pPr marL="0" indent="0">
              <a:buNone/>
            </a:pPr>
            <a:r>
              <a:rPr lang="pl-PL" sz="1800">
                <a:solidFill>
                  <a:schemeClr val="tx2"/>
                </a:solidFill>
              </a:rPr>
              <a:t>W polskim i europejskim prawie antydyskryminacyjnym niepełnosprawność jest rozumiana szeroko (zgodnie z Konwencją ONZ o prawach osób niepełnosprawnych). Obejmuje ona bariery w interakcji ze środowiskiem, które utrudniają pełny udział w życiu społecznym.</a:t>
            </a:r>
          </a:p>
        </p:txBody>
      </p:sp>
    </p:spTree>
    <p:extLst>
      <p:ext uri="{BB962C8B-B14F-4D97-AF65-F5344CB8AC3E}">
        <p14:creationId xmlns:p14="http://schemas.microsoft.com/office/powerpoint/2010/main" val="339067164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8873D23-2DCF-4B31-A009-95721C06E8E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C13EF075-D4EF-4929-ADBC-91B27DA1995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p>
        </p:txBody>
      </p:sp>
      <p:grpSp>
        <p:nvGrpSpPr>
          <p:cNvPr id="12" name="Group 11">
            <a:extLst>
              <a:ext uri="{FF2B5EF4-FFF2-40B4-BE49-F238E27FC236}">
                <a16:creationId xmlns:a16="http://schemas.microsoft.com/office/drawing/2014/main" id="{DAA26DFA-AAB2-4973-9C17-16D587C7B198}"/>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1863" y="508838"/>
            <a:ext cx="5217958" cy="6239661"/>
            <a:chOff x="-19221" y="251144"/>
            <a:chExt cx="5217958" cy="6239661"/>
          </a:xfrm>
        </p:grpSpPr>
        <p:sp>
          <p:nvSpPr>
            <p:cNvPr id="13" name="Freeform: Shape 12">
              <a:extLst>
                <a:ext uri="{FF2B5EF4-FFF2-40B4-BE49-F238E27FC236}">
                  <a16:creationId xmlns:a16="http://schemas.microsoft.com/office/drawing/2014/main" id="{3F407F11-7321-4BF6-8536-CCE8E342454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251144"/>
              <a:ext cx="5187198" cy="6239661"/>
            </a:xfrm>
            <a:custGeom>
              <a:avLst/>
              <a:gdLst>
                <a:gd name="connsiteX0" fmla="*/ 2011811 w 5187198"/>
                <a:gd name="connsiteY0" fmla="*/ 4 h 6239661"/>
                <a:gd name="connsiteX1" fmla="*/ 2617011 w 5187198"/>
                <a:gd name="connsiteY1" fmla="*/ 70590 h 6239661"/>
                <a:gd name="connsiteX2" fmla="*/ 2690321 w 5187198"/>
                <a:gd name="connsiteY2" fmla="*/ 88146 h 6239661"/>
                <a:gd name="connsiteX3" fmla="*/ 2726863 w 5187198"/>
                <a:gd name="connsiteY3" fmla="*/ 97127 h 6239661"/>
                <a:gd name="connsiteX4" fmla="*/ 2762951 w 5187198"/>
                <a:gd name="connsiteY4" fmla="*/ 107375 h 6239661"/>
                <a:gd name="connsiteX5" fmla="*/ 2834843 w 5187198"/>
                <a:gd name="connsiteY5" fmla="*/ 128493 h 6239661"/>
                <a:gd name="connsiteX6" fmla="*/ 2906574 w 5187198"/>
                <a:gd name="connsiteY6" fmla="*/ 151076 h 6239661"/>
                <a:gd name="connsiteX7" fmla="*/ 3049504 w 5187198"/>
                <a:gd name="connsiteY7" fmla="*/ 202124 h 6239661"/>
                <a:gd name="connsiteX8" fmla="*/ 3189518 w 5187198"/>
                <a:gd name="connsiteY8" fmla="*/ 260159 h 6239661"/>
                <a:gd name="connsiteX9" fmla="*/ 3326048 w 5187198"/>
                <a:gd name="connsiteY9" fmla="*/ 325143 h 6239661"/>
                <a:gd name="connsiteX10" fmla="*/ 3459166 w 5187198"/>
                <a:gd name="connsiteY10" fmla="*/ 395936 h 6239661"/>
                <a:gd name="connsiteX11" fmla="*/ 3588578 w 5187198"/>
                <a:gd name="connsiteY11" fmla="*/ 472343 h 6239661"/>
                <a:gd name="connsiteX12" fmla="*/ 3651864 w 5187198"/>
                <a:gd name="connsiteY12" fmla="*/ 512600 h 6239661"/>
                <a:gd name="connsiteX13" fmla="*/ 3714514 w 5187198"/>
                <a:gd name="connsiteY13" fmla="*/ 553499 h 6239661"/>
                <a:gd name="connsiteX14" fmla="*/ 4181221 w 5187198"/>
                <a:gd name="connsiteY14" fmla="*/ 922912 h 6239661"/>
                <a:gd name="connsiteX15" fmla="*/ 4582963 w 5187198"/>
                <a:gd name="connsiteY15" fmla="*/ 1358264 h 6239661"/>
                <a:gd name="connsiteX16" fmla="*/ 4670721 w 5187198"/>
                <a:gd name="connsiteY16" fmla="*/ 1477644 h 6239661"/>
                <a:gd name="connsiteX17" fmla="*/ 4752378 w 5187198"/>
                <a:gd name="connsiteY17" fmla="*/ 1601187 h 6239661"/>
                <a:gd name="connsiteX18" fmla="*/ 4772168 w 5187198"/>
                <a:gd name="connsiteY18" fmla="*/ 1632456 h 6239661"/>
                <a:gd name="connsiteX19" fmla="*/ 4782117 w 5187198"/>
                <a:gd name="connsiteY19" fmla="*/ 1648104 h 6239661"/>
                <a:gd name="connsiteX20" fmla="*/ 4791381 w 5187198"/>
                <a:gd name="connsiteY20" fmla="*/ 1664150 h 6239661"/>
                <a:gd name="connsiteX21" fmla="*/ 4828190 w 5187198"/>
                <a:gd name="connsiteY21" fmla="*/ 1728379 h 6239661"/>
                <a:gd name="connsiteX22" fmla="*/ 4864832 w 5187198"/>
                <a:gd name="connsiteY22" fmla="*/ 1792796 h 6239661"/>
                <a:gd name="connsiteX23" fmla="*/ 4899201 w 5187198"/>
                <a:gd name="connsiteY23" fmla="*/ 1858342 h 6239661"/>
                <a:gd name="connsiteX24" fmla="*/ 4933266 w 5187198"/>
                <a:gd name="connsiteY24" fmla="*/ 1924155 h 6239661"/>
                <a:gd name="connsiteX25" fmla="*/ 4964403 w 5187198"/>
                <a:gd name="connsiteY25" fmla="*/ 1991384 h 6239661"/>
                <a:gd name="connsiteX26" fmla="*/ 4995019 w 5187198"/>
                <a:gd name="connsiteY26" fmla="*/ 2058823 h 6239661"/>
                <a:gd name="connsiteX27" fmla="*/ 5021999 w 5187198"/>
                <a:gd name="connsiteY27" fmla="*/ 2127723 h 6239661"/>
                <a:gd name="connsiteX28" fmla="*/ 5048321 w 5187198"/>
                <a:gd name="connsiteY28" fmla="*/ 2196908 h 6239661"/>
                <a:gd name="connsiteX29" fmla="*/ 5070546 w 5187198"/>
                <a:gd name="connsiteY29" fmla="*/ 2267547 h 6239661"/>
                <a:gd name="connsiteX30" fmla="*/ 5092171 w 5187198"/>
                <a:gd name="connsiteY30" fmla="*/ 2338256 h 6239661"/>
                <a:gd name="connsiteX31" fmla="*/ 5110305 w 5187198"/>
                <a:gd name="connsiteY31" fmla="*/ 2409886 h 6239661"/>
                <a:gd name="connsiteX32" fmla="*/ 5186393 w 5187198"/>
                <a:gd name="connsiteY32" fmla="*/ 2992022 h 6239661"/>
                <a:gd name="connsiteX33" fmla="*/ 5149045 w 5187198"/>
                <a:gd name="connsiteY33" fmla="*/ 3571816 h 6239661"/>
                <a:gd name="connsiteX34" fmla="*/ 5126572 w 5187198"/>
                <a:gd name="connsiteY34" fmla="*/ 3714520 h 6239661"/>
                <a:gd name="connsiteX35" fmla="*/ 5099067 w 5187198"/>
                <a:gd name="connsiteY35" fmla="*/ 3856108 h 6239661"/>
                <a:gd name="connsiteX36" fmla="*/ 5095699 w 5187198"/>
                <a:gd name="connsiteY36" fmla="*/ 3873868 h 6239661"/>
                <a:gd name="connsiteX37" fmla="*/ 5091573 w 5187198"/>
                <a:gd name="connsiteY37" fmla="*/ 3891426 h 6239661"/>
                <a:gd name="connsiteX38" fmla="*/ 5083324 w 5187198"/>
                <a:gd name="connsiteY38" fmla="*/ 3926541 h 6239661"/>
                <a:gd name="connsiteX39" fmla="*/ 5067256 w 5187198"/>
                <a:gd name="connsiteY39" fmla="*/ 3996889 h 6239661"/>
                <a:gd name="connsiteX40" fmla="*/ 5059194 w 5187198"/>
                <a:gd name="connsiteY40" fmla="*/ 4032171 h 6239661"/>
                <a:gd name="connsiteX41" fmla="*/ 5049522 w 5187198"/>
                <a:gd name="connsiteY41" fmla="*/ 4067833 h 6239661"/>
                <a:gd name="connsiteX42" fmla="*/ 5040067 w 5187198"/>
                <a:gd name="connsiteY42" fmla="*/ 4103553 h 6239661"/>
                <a:gd name="connsiteX43" fmla="*/ 5028960 w 5187198"/>
                <a:gd name="connsiteY43" fmla="*/ 4138946 h 6239661"/>
                <a:gd name="connsiteX44" fmla="*/ 4917351 w 5187198"/>
                <a:gd name="connsiteY44" fmla="*/ 4417041 h 6239661"/>
                <a:gd name="connsiteX45" fmla="*/ 4756163 w 5187198"/>
                <a:gd name="connsiteY45" fmla="*/ 4676402 h 6239661"/>
                <a:gd name="connsiteX46" fmla="*/ 4322493 w 5187198"/>
                <a:gd name="connsiteY46" fmla="*/ 5105604 h 6239661"/>
                <a:gd name="connsiteX47" fmla="*/ 3840510 w 5187198"/>
                <a:gd name="connsiteY47" fmla="*/ 5429590 h 6239661"/>
                <a:gd name="connsiteX48" fmla="*/ 3606447 w 5187198"/>
                <a:gd name="connsiteY48" fmla="*/ 5572862 h 6239661"/>
                <a:gd name="connsiteX49" fmla="*/ 3488814 w 5187198"/>
                <a:gd name="connsiteY49" fmla="*/ 5647178 h 6239661"/>
                <a:gd name="connsiteX50" fmla="*/ 3365864 w 5187198"/>
                <a:gd name="connsiteY50" fmla="*/ 5722735 h 6239661"/>
                <a:gd name="connsiteX51" fmla="*/ 2839486 w 5187198"/>
                <a:gd name="connsiteY51" fmla="*/ 5999120 h 6239661"/>
                <a:gd name="connsiteX52" fmla="*/ 2242423 w 5187198"/>
                <a:gd name="connsiteY52" fmla="*/ 6192346 h 6239661"/>
                <a:gd name="connsiteX53" fmla="*/ 1589380 w 5187198"/>
                <a:gd name="connsiteY53" fmla="*/ 6230657 h 6239661"/>
                <a:gd name="connsiteX54" fmla="*/ 1548244 w 5187198"/>
                <a:gd name="connsiteY54" fmla="*/ 6226706 h 6239661"/>
                <a:gd name="connsiteX55" fmla="*/ 1507348 w 5187198"/>
                <a:gd name="connsiteY55" fmla="*/ 6221428 h 6239661"/>
                <a:gd name="connsiteX56" fmla="*/ 1466401 w 5187198"/>
                <a:gd name="connsiteY56" fmla="*/ 6215904 h 6239661"/>
                <a:gd name="connsiteX57" fmla="*/ 1425773 w 5187198"/>
                <a:gd name="connsiteY57" fmla="*/ 6209191 h 6239661"/>
                <a:gd name="connsiteX58" fmla="*/ 1344960 w 5187198"/>
                <a:gd name="connsiteY58" fmla="*/ 6193681 h 6239661"/>
                <a:gd name="connsiteX59" fmla="*/ 1265007 w 5187198"/>
                <a:gd name="connsiteY59" fmla="*/ 6175388 h 6239661"/>
                <a:gd name="connsiteX60" fmla="*/ 1225415 w 5187198"/>
                <a:gd name="connsiteY60" fmla="*/ 6165243 h 6239661"/>
                <a:gd name="connsiteX61" fmla="*/ 1186567 w 5187198"/>
                <a:gd name="connsiteY61" fmla="*/ 6154486 h 6239661"/>
                <a:gd name="connsiteX62" fmla="*/ 1111158 w 5187198"/>
                <a:gd name="connsiteY62" fmla="*/ 6130918 h 6239661"/>
                <a:gd name="connsiteX63" fmla="*/ 1035915 w 5187198"/>
                <a:gd name="connsiteY63" fmla="*/ 6107163 h 6239661"/>
                <a:gd name="connsiteX64" fmla="*/ 961579 w 5187198"/>
                <a:gd name="connsiteY64" fmla="*/ 6079594 h 6239661"/>
                <a:gd name="connsiteX65" fmla="*/ 395297 w 5187198"/>
                <a:gd name="connsiteY65" fmla="*/ 5792812 h 6239661"/>
                <a:gd name="connsiteX66" fmla="*/ 265239 w 5187198"/>
                <a:gd name="connsiteY66" fmla="*/ 5701511 h 6239661"/>
                <a:gd name="connsiteX67" fmla="*/ 233756 w 5187198"/>
                <a:gd name="connsiteY67" fmla="*/ 5677542 h 6239661"/>
                <a:gd name="connsiteX68" fmla="*/ 202800 w 5187198"/>
                <a:gd name="connsiteY68" fmla="*/ 5652902 h 6239661"/>
                <a:gd name="connsiteX69" fmla="*/ 140918 w 5187198"/>
                <a:gd name="connsiteY69" fmla="*/ 5603515 h 6239661"/>
                <a:gd name="connsiteX70" fmla="*/ 110625 w 5187198"/>
                <a:gd name="connsiteY70" fmla="*/ 5578127 h 6239661"/>
                <a:gd name="connsiteX71" fmla="*/ 95631 w 5187198"/>
                <a:gd name="connsiteY71" fmla="*/ 5565299 h 6239661"/>
                <a:gd name="connsiteX72" fmla="*/ 81966 w 5187198"/>
                <a:gd name="connsiteY72" fmla="*/ 5550973 h 6239661"/>
                <a:gd name="connsiteX73" fmla="*/ 27991 w 5187198"/>
                <a:gd name="connsiteY73" fmla="*/ 5493272 h 6239661"/>
                <a:gd name="connsiteX74" fmla="*/ 1454 w 5187198"/>
                <a:gd name="connsiteY74" fmla="*/ 5464252 h 6239661"/>
                <a:gd name="connsiteX75" fmla="*/ 0 w 5187198"/>
                <a:gd name="connsiteY75" fmla="*/ 5462518 h 6239661"/>
                <a:gd name="connsiteX76" fmla="*/ 0 w 5187198"/>
                <a:gd name="connsiteY76" fmla="*/ 4720187 h 6239661"/>
                <a:gd name="connsiteX77" fmla="*/ 109684 w 5187198"/>
                <a:gd name="connsiteY77" fmla="*/ 4836724 h 6239661"/>
                <a:gd name="connsiteX78" fmla="*/ 306959 w 5187198"/>
                <a:gd name="connsiteY78" fmla="*/ 5007200 h 6239661"/>
                <a:gd name="connsiteX79" fmla="*/ 358101 w 5187198"/>
                <a:gd name="connsiteY79" fmla="*/ 5046057 h 6239661"/>
                <a:gd name="connsiteX80" fmla="*/ 383328 w 5187198"/>
                <a:gd name="connsiteY80" fmla="*/ 5065684 h 6239661"/>
                <a:gd name="connsiteX81" fmla="*/ 409503 w 5187198"/>
                <a:gd name="connsiteY81" fmla="*/ 5083942 h 6239661"/>
                <a:gd name="connsiteX82" fmla="*/ 461889 w 5187198"/>
                <a:gd name="connsiteY82" fmla="*/ 5119888 h 6239661"/>
                <a:gd name="connsiteX83" fmla="*/ 474883 w 5187198"/>
                <a:gd name="connsiteY83" fmla="*/ 5128933 h 6239661"/>
                <a:gd name="connsiteX84" fmla="*/ 486410 w 5187198"/>
                <a:gd name="connsiteY84" fmla="*/ 5139557 h 6239661"/>
                <a:gd name="connsiteX85" fmla="*/ 510852 w 5187198"/>
                <a:gd name="connsiteY85" fmla="*/ 5159089 h 6239661"/>
                <a:gd name="connsiteX86" fmla="*/ 560653 w 5187198"/>
                <a:gd name="connsiteY86" fmla="*/ 5196893 h 6239661"/>
                <a:gd name="connsiteX87" fmla="*/ 585485 w 5187198"/>
                <a:gd name="connsiteY87" fmla="*/ 5215834 h 6239661"/>
                <a:gd name="connsiteX88" fmla="*/ 610707 w 5187198"/>
                <a:gd name="connsiteY88" fmla="*/ 5234185 h 6239661"/>
                <a:gd name="connsiteX89" fmla="*/ 714768 w 5187198"/>
                <a:gd name="connsiteY89" fmla="*/ 5303103 h 6239661"/>
                <a:gd name="connsiteX90" fmla="*/ 1166634 w 5187198"/>
                <a:gd name="connsiteY90" fmla="*/ 5513322 h 6239661"/>
                <a:gd name="connsiteX91" fmla="*/ 1225991 w 5187198"/>
                <a:gd name="connsiteY91" fmla="*/ 5533632 h 6239661"/>
                <a:gd name="connsiteX92" fmla="*/ 1286680 w 5187198"/>
                <a:gd name="connsiteY92" fmla="*/ 5550705 h 6239661"/>
                <a:gd name="connsiteX93" fmla="*/ 1347310 w 5187198"/>
                <a:gd name="connsiteY93" fmla="*/ 5567995 h 6239661"/>
                <a:gd name="connsiteX94" fmla="*/ 1377002 w 5187198"/>
                <a:gd name="connsiteY94" fmla="*/ 5575719 h 6239661"/>
                <a:gd name="connsiteX95" fmla="*/ 1406328 w 5187198"/>
                <a:gd name="connsiteY95" fmla="*/ 5582649 h 6239661"/>
                <a:gd name="connsiteX96" fmla="*/ 1465060 w 5187198"/>
                <a:gd name="connsiteY96" fmla="*/ 5594909 h 6239661"/>
                <a:gd name="connsiteX97" fmla="*/ 1523881 w 5187198"/>
                <a:gd name="connsiteY97" fmla="*/ 5605105 h 6239661"/>
                <a:gd name="connsiteX98" fmla="*/ 1553325 w 5187198"/>
                <a:gd name="connsiteY98" fmla="*/ 5609865 h 6239661"/>
                <a:gd name="connsiteX99" fmla="*/ 1582813 w 5187198"/>
                <a:gd name="connsiteY99" fmla="*/ 5613593 h 6239661"/>
                <a:gd name="connsiteX100" fmla="*/ 1612301 w 5187198"/>
                <a:gd name="connsiteY100" fmla="*/ 5617321 h 6239661"/>
                <a:gd name="connsiteX101" fmla="*/ 1641863 w 5187198"/>
                <a:gd name="connsiteY101" fmla="*/ 5619910 h 6239661"/>
                <a:gd name="connsiteX102" fmla="*/ 2117508 w 5187198"/>
                <a:gd name="connsiteY102" fmla="*/ 5595156 h 6239661"/>
                <a:gd name="connsiteX103" fmla="*/ 2597368 w 5187198"/>
                <a:gd name="connsiteY103" fmla="*/ 5447381 h 6239661"/>
                <a:gd name="connsiteX104" fmla="*/ 3082968 w 5187198"/>
                <a:gd name="connsiteY104" fmla="*/ 5223245 h 6239661"/>
                <a:gd name="connsiteX105" fmla="*/ 3334855 w 5187198"/>
                <a:gd name="connsiteY105" fmla="*/ 5097383 h 6239661"/>
                <a:gd name="connsiteX106" fmla="*/ 3599509 w 5187198"/>
                <a:gd name="connsiteY106" fmla="*/ 4976217 h 6239661"/>
                <a:gd name="connsiteX107" fmla="*/ 4112002 w 5187198"/>
                <a:gd name="connsiteY107" fmla="*/ 4766359 h 6239661"/>
                <a:gd name="connsiteX108" fmla="*/ 4348983 w 5187198"/>
                <a:gd name="connsiteY108" fmla="*/ 4649833 h 6239661"/>
                <a:gd name="connsiteX109" fmla="*/ 4560505 w 5187198"/>
                <a:gd name="connsiteY109" fmla="*/ 4501564 h 6239661"/>
                <a:gd name="connsiteX110" fmla="*/ 4731963 w 5187198"/>
                <a:gd name="connsiteY110" fmla="*/ 4309870 h 6239661"/>
                <a:gd name="connsiteX111" fmla="*/ 4852344 w 5187198"/>
                <a:gd name="connsiteY111" fmla="*/ 4078640 h 6239661"/>
                <a:gd name="connsiteX112" fmla="*/ 4863972 w 5187198"/>
                <a:gd name="connsiteY112" fmla="*/ 4047790 h 6239661"/>
                <a:gd name="connsiteX113" fmla="*/ 4874144 w 5187198"/>
                <a:gd name="connsiteY113" fmla="*/ 4016320 h 6239661"/>
                <a:gd name="connsiteX114" fmla="*/ 4884127 w 5187198"/>
                <a:gd name="connsiteY114" fmla="*/ 3984682 h 6239661"/>
                <a:gd name="connsiteX115" fmla="*/ 4892800 w 5187198"/>
                <a:gd name="connsiteY115" fmla="*/ 3951883 h 6239661"/>
                <a:gd name="connsiteX116" fmla="*/ 4909526 w 5187198"/>
                <a:gd name="connsiteY116" fmla="*/ 3886001 h 6239661"/>
                <a:gd name="connsiteX117" fmla="*/ 4917687 w 5187198"/>
                <a:gd name="connsiteY117" fmla="*/ 3852948 h 6239661"/>
                <a:gd name="connsiteX118" fmla="*/ 4921768 w 5187198"/>
                <a:gd name="connsiteY118" fmla="*/ 3836422 h 6239661"/>
                <a:gd name="connsiteX119" fmla="*/ 4924845 w 5187198"/>
                <a:gd name="connsiteY119" fmla="*/ 3819742 h 6239661"/>
                <a:gd name="connsiteX120" fmla="*/ 4948230 w 5187198"/>
                <a:gd name="connsiteY120" fmla="*/ 3685744 h 6239661"/>
                <a:gd name="connsiteX121" fmla="*/ 4962782 w 5187198"/>
                <a:gd name="connsiteY121" fmla="*/ 3550540 h 6239661"/>
                <a:gd name="connsiteX122" fmla="*/ 4939468 w 5187198"/>
                <a:gd name="connsiteY122" fmla="*/ 3010249 h 6239661"/>
                <a:gd name="connsiteX123" fmla="*/ 4816901 w 5187198"/>
                <a:gd name="connsiteY123" fmla="*/ 2488224 h 6239661"/>
                <a:gd name="connsiteX124" fmla="*/ 4797005 w 5187198"/>
                <a:gd name="connsiteY124" fmla="*/ 2424470 h 6239661"/>
                <a:gd name="connsiteX125" fmla="*/ 4774433 w 5187198"/>
                <a:gd name="connsiteY125" fmla="*/ 2361620 h 6239661"/>
                <a:gd name="connsiteX126" fmla="*/ 4752459 w 5187198"/>
                <a:gd name="connsiteY126" fmla="*/ 2298700 h 6239661"/>
                <a:gd name="connsiteX127" fmla="*/ 4728083 w 5187198"/>
                <a:gd name="connsiteY127" fmla="*/ 2236526 h 6239661"/>
                <a:gd name="connsiteX128" fmla="*/ 4704471 w 5187198"/>
                <a:gd name="connsiteY128" fmla="*/ 2174095 h 6239661"/>
                <a:gd name="connsiteX129" fmla="*/ 4678399 w 5187198"/>
                <a:gd name="connsiteY129" fmla="*/ 2112626 h 6239661"/>
                <a:gd name="connsiteX130" fmla="*/ 4652601 w 5187198"/>
                <a:gd name="connsiteY130" fmla="*/ 2050999 h 6239661"/>
                <a:gd name="connsiteX131" fmla="*/ 4624205 w 5187198"/>
                <a:gd name="connsiteY131" fmla="*/ 1990415 h 6239661"/>
                <a:gd name="connsiteX132" fmla="*/ 4595398 w 5187198"/>
                <a:gd name="connsiteY132" fmla="*/ 1930069 h 6239661"/>
                <a:gd name="connsiteX133" fmla="*/ 4563827 w 5187198"/>
                <a:gd name="connsiteY133" fmla="*/ 1870952 h 6239661"/>
                <a:gd name="connsiteX134" fmla="*/ 4531433 w 5187198"/>
                <a:gd name="connsiteY134" fmla="*/ 1812311 h 6239661"/>
                <a:gd name="connsiteX135" fmla="*/ 4523315 w 5187198"/>
                <a:gd name="connsiteY135" fmla="*/ 1797616 h 6239661"/>
                <a:gd name="connsiteX136" fmla="*/ 4514482 w 5187198"/>
                <a:gd name="connsiteY136" fmla="*/ 1783425 h 6239661"/>
                <a:gd name="connsiteX137" fmla="*/ 4496845 w 5187198"/>
                <a:gd name="connsiteY137" fmla="*/ 1754936 h 6239661"/>
                <a:gd name="connsiteX138" fmla="*/ 4461463 w 5187198"/>
                <a:gd name="connsiteY138" fmla="*/ 1697929 h 6239661"/>
                <a:gd name="connsiteX139" fmla="*/ 4452660 w 5187198"/>
                <a:gd name="connsiteY139" fmla="*/ 1683629 h 6239661"/>
                <a:gd name="connsiteX140" fmla="*/ 4443141 w 5187198"/>
                <a:gd name="connsiteY140" fmla="*/ 1669834 h 6239661"/>
                <a:gd name="connsiteX141" fmla="*/ 4424241 w 5187198"/>
                <a:gd name="connsiteY141" fmla="*/ 1642166 h 6239661"/>
                <a:gd name="connsiteX142" fmla="*/ 4346886 w 5187198"/>
                <a:gd name="connsiteY142" fmla="*/ 1532412 h 6239661"/>
                <a:gd name="connsiteX143" fmla="*/ 3985497 w 5187198"/>
                <a:gd name="connsiteY143" fmla="*/ 1134649 h 6239661"/>
                <a:gd name="connsiteX144" fmla="*/ 3545665 w 5187198"/>
                <a:gd name="connsiteY144" fmla="*/ 825877 h 6239661"/>
                <a:gd name="connsiteX145" fmla="*/ 3486190 w 5187198"/>
                <a:gd name="connsiteY145" fmla="*/ 794756 h 6239661"/>
                <a:gd name="connsiteX146" fmla="*/ 3426182 w 5187198"/>
                <a:gd name="connsiteY146" fmla="*/ 764765 h 6239661"/>
                <a:gd name="connsiteX147" fmla="*/ 3365044 w 5187198"/>
                <a:gd name="connsiteY147" fmla="*/ 737255 h 6239661"/>
                <a:gd name="connsiteX148" fmla="*/ 3334529 w 5187198"/>
                <a:gd name="connsiteY148" fmla="*/ 723514 h 6239661"/>
                <a:gd name="connsiteX149" fmla="*/ 3303733 w 5187198"/>
                <a:gd name="connsiteY149" fmla="*/ 710395 h 6239661"/>
                <a:gd name="connsiteX150" fmla="*/ 3179033 w 5187198"/>
                <a:gd name="connsiteY150" fmla="*/ 662259 h 6239661"/>
                <a:gd name="connsiteX151" fmla="*/ 3052408 w 5187198"/>
                <a:gd name="connsiteY151" fmla="*/ 620447 h 6239661"/>
                <a:gd name="connsiteX152" fmla="*/ 2924325 w 5187198"/>
                <a:gd name="connsiteY152" fmla="*/ 584505 h 6239661"/>
                <a:gd name="connsiteX153" fmla="*/ 2859667 w 5187198"/>
                <a:gd name="connsiteY153" fmla="*/ 569266 h 6239661"/>
                <a:gd name="connsiteX154" fmla="*/ 2795226 w 5187198"/>
                <a:gd name="connsiteY154" fmla="*/ 554085 h 6239661"/>
                <a:gd name="connsiteX155" fmla="*/ 2729702 w 5187198"/>
                <a:gd name="connsiteY155" fmla="*/ 540354 h 6239661"/>
                <a:gd name="connsiteX156" fmla="*/ 2663758 w 5187198"/>
                <a:gd name="connsiteY156" fmla="*/ 527322 h 6239661"/>
                <a:gd name="connsiteX157" fmla="*/ 2630927 w 5187198"/>
                <a:gd name="connsiteY157" fmla="*/ 520495 h 6239661"/>
                <a:gd name="connsiteX158" fmla="*/ 2597965 w 5187198"/>
                <a:gd name="connsiteY158" fmla="*/ 515024 h 6239661"/>
                <a:gd name="connsiteX159" fmla="*/ 2532205 w 5187198"/>
                <a:gd name="connsiteY159" fmla="*/ 503895 h 6239661"/>
                <a:gd name="connsiteX160" fmla="*/ 2010064 w 5187198"/>
                <a:gd name="connsiteY160" fmla="*/ 452552 h 6239661"/>
                <a:gd name="connsiteX161" fmla="*/ 1494552 w 5187198"/>
                <a:gd name="connsiteY161" fmla="*/ 485055 h 6239661"/>
                <a:gd name="connsiteX162" fmla="*/ 1366896 w 5187198"/>
                <a:gd name="connsiteY162" fmla="*/ 509389 h 6239661"/>
                <a:gd name="connsiteX163" fmla="*/ 1240175 w 5187198"/>
                <a:gd name="connsiteY163" fmla="*/ 541045 h 6239661"/>
                <a:gd name="connsiteX164" fmla="*/ 1177438 w 5187198"/>
                <a:gd name="connsiteY164" fmla="*/ 560170 h 6239661"/>
                <a:gd name="connsiteX165" fmla="*/ 1145987 w 5187198"/>
                <a:gd name="connsiteY165" fmla="*/ 569826 h 6239661"/>
                <a:gd name="connsiteX166" fmla="*/ 1130315 w 5187198"/>
                <a:gd name="connsiteY166" fmla="*/ 574669 h 6239661"/>
                <a:gd name="connsiteX167" fmla="*/ 1114873 w 5187198"/>
                <a:gd name="connsiteY167" fmla="*/ 580384 h 6239661"/>
                <a:gd name="connsiteX168" fmla="*/ 1052839 w 5187198"/>
                <a:gd name="connsiteY168" fmla="*/ 602943 h 6239661"/>
                <a:gd name="connsiteX169" fmla="*/ 991135 w 5187198"/>
                <a:gd name="connsiteY169" fmla="*/ 626866 h 6239661"/>
                <a:gd name="connsiteX170" fmla="*/ 930179 w 5187198"/>
                <a:gd name="connsiteY170" fmla="*/ 653191 h 6239661"/>
                <a:gd name="connsiteX171" fmla="*/ 869768 w 5187198"/>
                <a:gd name="connsiteY171" fmla="*/ 680937 h 6239661"/>
                <a:gd name="connsiteX172" fmla="*/ 810085 w 5187198"/>
                <a:gd name="connsiteY172" fmla="*/ 710734 h 6239661"/>
                <a:gd name="connsiteX173" fmla="*/ 751220 w 5187198"/>
                <a:gd name="connsiteY173" fmla="*/ 741794 h 6239661"/>
                <a:gd name="connsiteX174" fmla="*/ 532669 w 5187198"/>
                <a:gd name="connsiteY174" fmla="*/ 881688 h 6239661"/>
                <a:gd name="connsiteX175" fmla="*/ 354185 w 5187198"/>
                <a:gd name="connsiteY175" fmla="*/ 1050286 h 6239661"/>
                <a:gd name="connsiteX176" fmla="*/ 315980 w 5187198"/>
                <a:gd name="connsiteY176" fmla="*/ 1098125 h 6239661"/>
                <a:gd name="connsiteX177" fmla="*/ 280345 w 5187198"/>
                <a:gd name="connsiteY177" fmla="*/ 1149782 h 6239661"/>
                <a:gd name="connsiteX178" fmla="*/ 245890 w 5187198"/>
                <a:gd name="connsiteY178" fmla="*/ 1203959 h 6239661"/>
                <a:gd name="connsiteX179" fmla="*/ 212162 w 5187198"/>
                <a:gd name="connsiteY179" fmla="*/ 1260184 h 6239661"/>
                <a:gd name="connsiteX180" fmla="*/ 80716 w 5187198"/>
                <a:gd name="connsiteY180" fmla="*/ 1502476 h 6239661"/>
                <a:gd name="connsiteX181" fmla="*/ 0 w 5187198"/>
                <a:gd name="connsiteY181" fmla="*/ 1648841 h 6239661"/>
                <a:gd name="connsiteX182" fmla="*/ 0 w 5187198"/>
                <a:gd name="connsiteY182" fmla="*/ 954863 h 6239661"/>
                <a:gd name="connsiteX183" fmla="*/ 43491 w 5187198"/>
                <a:gd name="connsiteY183" fmla="*/ 895513 h 6239661"/>
                <a:gd name="connsiteX184" fmla="*/ 93923 w 5187198"/>
                <a:gd name="connsiteY184" fmla="*/ 834489 h 6239661"/>
                <a:gd name="connsiteX185" fmla="*/ 323465 w 5187198"/>
                <a:gd name="connsiteY185" fmla="*/ 617671 h 6239661"/>
                <a:gd name="connsiteX186" fmla="*/ 574777 w 5187198"/>
                <a:gd name="connsiteY186" fmla="*/ 446794 h 6239661"/>
                <a:gd name="connsiteX187" fmla="*/ 638943 w 5187198"/>
                <a:gd name="connsiteY187" fmla="*/ 408925 h 6239661"/>
                <a:gd name="connsiteX188" fmla="*/ 703505 w 5187198"/>
                <a:gd name="connsiteY188" fmla="*/ 371742 h 6239661"/>
                <a:gd name="connsiteX189" fmla="*/ 769262 w 5187198"/>
                <a:gd name="connsiteY189" fmla="*/ 336154 h 6239661"/>
                <a:gd name="connsiteX190" fmla="*/ 835552 w 5187198"/>
                <a:gd name="connsiteY190" fmla="*/ 301173 h 6239661"/>
                <a:gd name="connsiteX191" fmla="*/ 902979 w 5187198"/>
                <a:gd name="connsiteY191" fmla="*/ 268004 h 6239661"/>
                <a:gd name="connsiteX192" fmla="*/ 971127 w 5187198"/>
                <a:gd name="connsiteY192" fmla="*/ 235607 h 6239661"/>
                <a:gd name="connsiteX193" fmla="*/ 988238 w 5187198"/>
                <a:gd name="connsiteY193" fmla="*/ 227556 h 6239661"/>
                <a:gd name="connsiteX194" fmla="*/ 1005744 w 5187198"/>
                <a:gd name="connsiteY194" fmla="*/ 220191 h 6239661"/>
                <a:gd name="connsiteX195" fmla="*/ 1040729 w 5187198"/>
                <a:gd name="connsiteY195" fmla="*/ 205569 h 6239661"/>
                <a:gd name="connsiteX196" fmla="*/ 1110835 w 5187198"/>
                <a:gd name="connsiteY196" fmla="*/ 176248 h 6239661"/>
                <a:gd name="connsiteX197" fmla="*/ 1254256 w 5187198"/>
                <a:gd name="connsiteY197" fmla="*/ 123796 h 6239661"/>
                <a:gd name="connsiteX198" fmla="*/ 1401310 w 5187198"/>
                <a:gd name="connsiteY198" fmla="*/ 79852 h 6239661"/>
                <a:gd name="connsiteX199" fmla="*/ 2011811 w 5187198"/>
                <a:gd name="connsiteY199" fmla="*/ 4 h 62396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Lst>
              <a:rect l="l" t="t" r="r" b="b"/>
              <a:pathLst>
                <a:path w="5187198" h="6239661">
                  <a:moveTo>
                    <a:pt x="2011811" y="4"/>
                  </a:moveTo>
                  <a:cubicBezTo>
                    <a:pt x="2217306" y="120"/>
                    <a:pt x="2420903" y="25925"/>
                    <a:pt x="2617011" y="70590"/>
                  </a:cubicBezTo>
                  <a:lnTo>
                    <a:pt x="2690321" y="88146"/>
                  </a:lnTo>
                  <a:lnTo>
                    <a:pt x="2726863" y="97127"/>
                  </a:lnTo>
                  <a:lnTo>
                    <a:pt x="2762951" y="107375"/>
                  </a:lnTo>
                  <a:lnTo>
                    <a:pt x="2834843" y="128493"/>
                  </a:lnTo>
                  <a:cubicBezTo>
                    <a:pt x="2858788" y="135605"/>
                    <a:pt x="2882632" y="142226"/>
                    <a:pt x="2906574" y="151076"/>
                  </a:cubicBezTo>
                  <a:cubicBezTo>
                    <a:pt x="2954475" y="167852"/>
                    <a:pt x="3002363" y="183813"/>
                    <a:pt x="3049504" y="202124"/>
                  </a:cubicBezTo>
                  <a:lnTo>
                    <a:pt x="3189518" y="260159"/>
                  </a:lnTo>
                  <a:lnTo>
                    <a:pt x="3326048" y="325143"/>
                  </a:lnTo>
                  <a:cubicBezTo>
                    <a:pt x="3370687" y="348464"/>
                    <a:pt x="3414908" y="372485"/>
                    <a:pt x="3459166" y="395936"/>
                  </a:cubicBezTo>
                  <a:cubicBezTo>
                    <a:pt x="3502947" y="420302"/>
                    <a:pt x="3545491" y="447118"/>
                    <a:pt x="3588578" y="472343"/>
                  </a:cubicBezTo>
                  <a:cubicBezTo>
                    <a:pt x="3610346" y="484551"/>
                    <a:pt x="3630797" y="499072"/>
                    <a:pt x="3651864" y="512600"/>
                  </a:cubicBezTo>
                  <a:lnTo>
                    <a:pt x="3714514" y="553499"/>
                  </a:lnTo>
                  <a:cubicBezTo>
                    <a:pt x="3880005" y="664844"/>
                    <a:pt x="4036083" y="788388"/>
                    <a:pt x="4181221" y="922912"/>
                  </a:cubicBezTo>
                  <a:cubicBezTo>
                    <a:pt x="4326221" y="1057515"/>
                    <a:pt x="4461955" y="1202038"/>
                    <a:pt x="4582963" y="1358264"/>
                  </a:cubicBezTo>
                  <a:cubicBezTo>
                    <a:pt x="4614206" y="1396543"/>
                    <a:pt x="4642091" y="1437400"/>
                    <a:pt x="4670721" y="1477644"/>
                  </a:cubicBezTo>
                  <a:cubicBezTo>
                    <a:pt x="4700172" y="1517414"/>
                    <a:pt x="4725864" y="1559538"/>
                    <a:pt x="4752378" y="1601187"/>
                  </a:cubicBezTo>
                  <a:lnTo>
                    <a:pt x="4772168" y="1632456"/>
                  </a:lnTo>
                  <a:lnTo>
                    <a:pt x="4782117" y="1648104"/>
                  </a:lnTo>
                  <a:lnTo>
                    <a:pt x="4791381" y="1664150"/>
                  </a:lnTo>
                  <a:lnTo>
                    <a:pt x="4828190" y="1728379"/>
                  </a:lnTo>
                  <a:cubicBezTo>
                    <a:pt x="4840266" y="1749930"/>
                    <a:pt x="4853470" y="1770740"/>
                    <a:pt x="4864832" y="1792796"/>
                  </a:cubicBezTo>
                  <a:lnTo>
                    <a:pt x="4899201" y="1858342"/>
                  </a:lnTo>
                  <a:cubicBezTo>
                    <a:pt x="4910484" y="1880260"/>
                    <a:pt x="4922532" y="1901920"/>
                    <a:pt x="4933266" y="1924155"/>
                  </a:cubicBezTo>
                  <a:lnTo>
                    <a:pt x="4964403" y="1991384"/>
                  </a:lnTo>
                  <a:cubicBezTo>
                    <a:pt x="4974618" y="2013829"/>
                    <a:pt x="4985323" y="2036171"/>
                    <a:pt x="4995019" y="2058823"/>
                  </a:cubicBezTo>
                  <a:lnTo>
                    <a:pt x="5021999" y="2127723"/>
                  </a:lnTo>
                  <a:lnTo>
                    <a:pt x="5048321" y="2196908"/>
                  </a:lnTo>
                  <a:lnTo>
                    <a:pt x="5070546" y="2267547"/>
                  </a:lnTo>
                  <a:cubicBezTo>
                    <a:pt x="5078054" y="2291004"/>
                    <a:pt x="5085044" y="2314670"/>
                    <a:pt x="5092171" y="2338256"/>
                  </a:cubicBezTo>
                  <a:cubicBezTo>
                    <a:pt x="5098670" y="2362023"/>
                    <a:pt x="5104296" y="2386019"/>
                    <a:pt x="5110305" y="2409886"/>
                  </a:cubicBezTo>
                  <a:cubicBezTo>
                    <a:pt x="5158097" y="2600976"/>
                    <a:pt x="5182068" y="2797044"/>
                    <a:pt x="5186393" y="2992022"/>
                  </a:cubicBezTo>
                  <a:cubicBezTo>
                    <a:pt x="5191013" y="3187195"/>
                    <a:pt x="5175397" y="3380886"/>
                    <a:pt x="5149045" y="3571816"/>
                  </a:cubicBezTo>
                  <a:cubicBezTo>
                    <a:pt x="5141154" y="3619431"/>
                    <a:pt x="5133539" y="3666889"/>
                    <a:pt x="5126572" y="3714520"/>
                  </a:cubicBezTo>
                  <a:cubicBezTo>
                    <a:pt x="5117276" y="3761759"/>
                    <a:pt x="5107793" y="3808831"/>
                    <a:pt x="5099067" y="3856108"/>
                  </a:cubicBezTo>
                  <a:lnTo>
                    <a:pt x="5095699" y="3873868"/>
                  </a:lnTo>
                  <a:lnTo>
                    <a:pt x="5091573" y="3891426"/>
                  </a:lnTo>
                  <a:lnTo>
                    <a:pt x="5083324" y="3926541"/>
                  </a:lnTo>
                  <a:lnTo>
                    <a:pt x="5067256" y="3996889"/>
                  </a:lnTo>
                  <a:cubicBezTo>
                    <a:pt x="5064451" y="4008657"/>
                    <a:pt x="5062244" y="4020353"/>
                    <a:pt x="5059194" y="4032171"/>
                  </a:cubicBezTo>
                  <a:lnTo>
                    <a:pt x="5049522" y="4067833"/>
                  </a:lnTo>
                  <a:lnTo>
                    <a:pt x="5040067" y="4103553"/>
                  </a:lnTo>
                  <a:cubicBezTo>
                    <a:pt x="5036554" y="4115363"/>
                    <a:pt x="5032689" y="4127194"/>
                    <a:pt x="5028960" y="4138946"/>
                  </a:cubicBezTo>
                  <a:cubicBezTo>
                    <a:pt x="4999693" y="4233462"/>
                    <a:pt x="4962869" y="4326764"/>
                    <a:pt x="4917351" y="4417041"/>
                  </a:cubicBezTo>
                  <a:cubicBezTo>
                    <a:pt x="4871860" y="4507209"/>
                    <a:pt x="4817597" y="4594215"/>
                    <a:pt x="4756163" y="4676402"/>
                  </a:cubicBezTo>
                  <a:cubicBezTo>
                    <a:pt x="4632803" y="4840875"/>
                    <a:pt x="4480597" y="4982783"/>
                    <a:pt x="4322493" y="5105604"/>
                  </a:cubicBezTo>
                  <a:cubicBezTo>
                    <a:pt x="4163928" y="5228420"/>
                    <a:pt x="3999564" y="5332640"/>
                    <a:pt x="3840510" y="5429590"/>
                  </a:cubicBezTo>
                  <a:cubicBezTo>
                    <a:pt x="3760954" y="5478172"/>
                    <a:pt x="3682353" y="5524924"/>
                    <a:pt x="3606447" y="5572862"/>
                  </a:cubicBezTo>
                  <a:lnTo>
                    <a:pt x="3488814" y="5647178"/>
                  </a:lnTo>
                  <a:cubicBezTo>
                    <a:pt x="3448270" y="5672597"/>
                    <a:pt x="3407323" y="5697792"/>
                    <a:pt x="3365864" y="5722735"/>
                  </a:cubicBezTo>
                  <a:cubicBezTo>
                    <a:pt x="3200163" y="5822424"/>
                    <a:pt x="3026125" y="5917328"/>
                    <a:pt x="2839486" y="5999120"/>
                  </a:cubicBezTo>
                  <a:cubicBezTo>
                    <a:pt x="2653201" y="6080891"/>
                    <a:pt x="2453560" y="6149344"/>
                    <a:pt x="2242423" y="6192346"/>
                  </a:cubicBezTo>
                  <a:cubicBezTo>
                    <a:pt x="2031719" y="6235463"/>
                    <a:pt x="1808952" y="6251353"/>
                    <a:pt x="1589380" y="6230657"/>
                  </a:cubicBezTo>
                  <a:lnTo>
                    <a:pt x="1548244" y="6226706"/>
                  </a:lnTo>
                  <a:cubicBezTo>
                    <a:pt x="1534528" y="6225117"/>
                    <a:pt x="1520898" y="6223203"/>
                    <a:pt x="1507348" y="6221428"/>
                  </a:cubicBezTo>
                  <a:lnTo>
                    <a:pt x="1466401" y="6215904"/>
                  </a:lnTo>
                  <a:cubicBezTo>
                    <a:pt x="1452772" y="6213991"/>
                    <a:pt x="1439316" y="6211428"/>
                    <a:pt x="1425773" y="6209191"/>
                  </a:cubicBezTo>
                  <a:cubicBezTo>
                    <a:pt x="1398775" y="6204391"/>
                    <a:pt x="1371610" y="6199779"/>
                    <a:pt x="1344960" y="6193681"/>
                  </a:cubicBezTo>
                  <a:cubicBezTo>
                    <a:pt x="1318251" y="6187799"/>
                    <a:pt x="1291260" y="6182538"/>
                    <a:pt x="1265007" y="6175388"/>
                  </a:cubicBezTo>
                  <a:lnTo>
                    <a:pt x="1225415" y="6165243"/>
                  </a:lnTo>
                  <a:cubicBezTo>
                    <a:pt x="1212163" y="6161924"/>
                    <a:pt x="1198939" y="6158496"/>
                    <a:pt x="1186567" y="6154486"/>
                  </a:cubicBezTo>
                  <a:lnTo>
                    <a:pt x="1111158" y="6130918"/>
                  </a:lnTo>
                  <a:lnTo>
                    <a:pt x="1035915" y="6107163"/>
                  </a:lnTo>
                  <a:cubicBezTo>
                    <a:pt x="1010846" y="6099055"/>
                    <a:pt x="986357" y="6088784"/>
                    <a:pt x="961579" y="6079594"/>
                  </a:cubicBezTo>
                  <a:cubicBezTo>
                    <a:pt x="763709" y="6005594"/>
                    <a:pt x="572401" y="5909703"/>
                    <a:pt x="395297" y="5792812"/>
                  </a:cubicBezTo>
                  <a:lnTo>
                    <a:pt x="265239" y="5701511"/>
                  </a:lnTo>
                  <a:cubicBezTo>
                    <a:pt x="254227" y="5694155"/>
                    <a:pt x="244103" y="5685646"/>
                    <a:pt x="233756" y="5677542"/>
                  </a:cubicBezTo>
                  <a:lnTo>
                    <a:pt x="202800" y="5652902"/>
                  </a:lnTo>
                  <a:lnTo>
                    <a:pt x="140918" y="5603515"/>
                  </a:lnTo>
                  <a:cubicBezTo>
                    <a:pt x="130598" y="5595302"/>
                    <a:pt x="120280" y="5587089"/>
                    <a:pt x="110625" y="5578127"/>
                  </a:cubicBezTo>
                  <a:cubicBezTo>
                    <a:pt x="105647" y="5573779"/>
                    <a:pt x="100444" y="5569834"/>
                    <a:pt x="95631" y="5565299"/>
                  </a:cubicBezTo>
                  <a:cubicBezTo>
                    <a:pt x="90955" y="5560684"/>
                    <a:pt x="86505" y="5555666"/>
                    <a:pt x="81966" y="5550973"/>
                  </a:cubicBezTo>
                  <a:lnTo>
                    <a:pt x="27991" y="5493272"/>
                  </a:lnTo>
                  <a:cubicBezTo>
                    <a:pt x="19109" y="5483589"/>
                    <a:pt x="9758" y="5474359"/>
                    <a:pt x="1454" y="5464252"/>
                  </a:cubicBezTo>
                  <a:lnTo>
                    <a:pt x="0" y="5462518"/>
                  </a:lnTo>
                  <a:lnTo>
                    <a:pt x="0" y="4720187"/>
                  </a:lnTo>
                  <a:lnTo>
                    <a:pt x="109684" y="4836724"/>
                  </a:lnTo>
                  <a:cubicBezTo>
                    <a:pt x="173316" y="4897375"/>
                    <a:pt x="239447" y="4954160"/>
                    <a:pt x="306959" y="5007200"/>
                  </a:cubicBezTo>
                  <a:lnTo>
                    <a:pt x="358101" y="5046057"/>
                  </a:lnTo>
                  <a:lnTo>
                    <a:pt x="383328" y="5065684"/>
                  </a:lnTo>
                  <a:cubicBezTo>
                    <a:pt x="391637" y="5072316"/>
                    <a:pt x="400805" y="5077902"/>
                    <a:pt x="409503" y="5083942"/>
                  </a:cubicBezTo>
                  <a:lnTo>
                    <a:pt x="461889" y="5119888"/>
                  </a:lnTo>
                  <a:cubicBezTo>
                    <a:pt x="466184" y="5122893"/>
                    <a:pt x="470616" y="5125820"/>
                    <a:pt x="474883" y="5128933"/>
                  </a:cubicBezTo>
                  <a:cubicBezTo>
                    <a:pt x="478982" y="5132235"/>
                    <a:pt x="482476" y="5136069"/>
                    <a:pt x="486410" y="5139557"/>
                  </a:cubicBezTo>
                  <a:cubicBezTo>
                    <a:pt x="494140" y="5146613"/>
                    <a:pt x="502565" y="5152812"/>
                    <a:pt x="510852" y="5159089"/>
                  </a:cubicBezTo>
                  <a:lnTo>
                    <a:pt x="560653" y="5196893"/>
                  </a:lnTo>
                  <a:lnTo>
                    <a:pt x="585485" y="5215834"/>
                  </a:lnTo>
                  <a:cubicBezTo>
                    <a:pt x="593773" y="5222111"/>
                    <a:pt x="601864" y="5228685"/>
                    <a:pt x="610707" y="5234185"/>
                  </a:cubicBezTo>
                  <a:lnTo>
                    <a:pt x="714768" y="5303103"/>
                  </a:lnTo>
                  <a:cubicBezTo>
                    <a:pt x="856162" y="5390603"/>
                    <a:pt x="1008099" y="5459947"/>
                    <a:pt x="1166634" y="5513322"/>
                  </a:cubicBezTo>
                  <a:cubicBezTo>
                    <a:pt x="1186540" y="5519932"/>
                    <a:pt x="1205774" y="5527751"/>
                    <a:pt x="1225991" y="5533632"/>
                  </a:cubicBezTo>
                  <a:lnTo>
                    <a:pt x="1286680" y="5550705"/>
                  </a:lnTo>
                  <a:lnTo>
                    <a:pt x="1347310" y="5567995"/>
                  </a:lnTo>
                  <a:cubicBezTo>
                    <a:pt x="1357469" y="5571180"/>
                    <a:pt x="1367261" y="5573572"/>
                    <a:pt x="1377002" y="5575719"/>
                  </a:cubicBezTo>
                  <a:lnTo>
                    <a:pt x="1406328" y="5582649"/>
                  </a:lnTo>
                  <a:cubicBezTo>
                    <a:pt x="1425825" y="5587757"/>
                    <a:pt x="1445490" y="5590939"/>
                    <a:pt x="1465060" y="5594909"/>
                  </a:cubicBezTo>
                  <a:cubicBezTo>
                    <a:pt x="1484652" y="5599231"/>
                    <a:pt x="1504324" y="5601952"/>
                    <a:pt x="1523881" y="5605105"/>
                  </a:cubicBezTo>
                  <a:cubicBezTo>
                    <a:pt x="1533660" y="5606682"/>
                    <a:pt x="1543460" y="5608613"/>
                    <a:pt x="1553325" y="5609865"/>
                  </a:cubicBezTo>
                  <a:lnTo>
                    <a:pt x="1582813" y="5613593"/>
                  </a:lnTo>
                  <a:lnTo>
                    <a:pt x="1612301" y="5617321"/>
                  </a:lnTo>
                  <a:lnTo>
                    <a:pt x="1641863" y="5619910"/>
                  </a:lnTo>
                  <a:cubicBezTo>
                    <a:pt x="1799348" y="5633940"/>
                    <a:pt x="1957913" y="5625770"/>
                    <a:pt x="2117508" y="5595156"/>
                  </a:cubicBezTo>
                  <a:cubicBezTo>
                    <a:pt x="2277124" y="5564895"/>
                    <a:pt x="2437004" y="5512449"/>
                    <a:pt x="2597368" y="5447381"/>
                  </a:cubicBezTo>
                  <a:cubicBezTo>
                    <a:pt x="2757791" y="5382096"/>
                    <a:pt x="2918855" y="5304464"/>
                    <a:pt x="3082968" y="5223245"/>
                  </a:cubicBezTo>
                  <a:lnTo>
                    <a:pt x="3334855" y="5097383"/>
                  </a:lnTo>
                  <a:cubicBezTo>
                    <a:pt x="3423528" y="5054142"/>
                    <a:pt x="3511773" y="5013798"/>
                    <a:pt x="3599509" y="4976217"/>
                  </a:cubicBezTo>
                  <a:cubicBezTo>
                    <a:pt x="3774960" y="4900701"/>
                    <a:pt x="3948276" y="4837481"/>
                    <a:pt x="4112002" y="4766359"/>
                  </a:cubicBezTo>
                  <a:cubicBezTo>
                    <a:pt x="4193972" y="4730827"/>
                    <a:pt x="4273429" y="4692997"/>
                    <a:pt x="4348983" y="4649833"/>
                  </a:cubicBezTo>
                  <a:cubicBezTo>
                    <a:pt x="4424508" y="4606778"/>
                    <a:pt x="4496050" y="4558250"/>
                    <a:pt x="4560505" y="4501564"/>
                  </a:cubicBezTo>
                  <a:cubicBezTo>
                    <a:pt x="4625198" y="4445289"/>
                    <a:pt x="4682991" y="4381021"/>
                    <a:pt x="4731963" y="4309870"/>
                  </a:cubicBezTo>
                  <a:cubicBezTo>
                    <a:pt x="4781043" y="4238747"/>
                    <a:pt x="4821275" y="4160848"/>
                    <a:pt x="4852344" y="4078640"/>
                  </a:cubicBezTo>
                  <a:lnTo>
                    <a:pt x="4863972" y="4047790"/>
                  </a:lnTo>
                  <a:lnTo>
                    <a:pt x="4874144" y="4016320"/>
                  </a:lnTo>
                  <a:lnTo>
                    <a:pt x="4884127" y="3984682"/>
                  </a:lnTo>
                  <a:cubicBezTo>
                    <a:pt x="4887242" y="3973925"/>
                    <a:pt x="4889981" y="3962835"/>
                    <a:pt x="4892800" y="3951883"/>
                  </a:cubicBezTo>
                  <a:lnTo>
                    <a:pt x="4909526" y="3886001"/>
                  </a:lnTo>
                  <a:lnTo>
                    <a:pt x="4917687" y="3852948"/>
                  </a:lnTo>
                  <a:lnTo>
                    <a:pt x="4921768" y="3836422"/>
                  </a:lnTo>
                  <a:lnTo>
                    <a:pt x="4924845" y="3819742"/>
                  </a:lnTo>
                  <a:cubicBezTo>
                    <a:pt x="4933092" y="3775120"/>
                    <a:pt x="4941231" y="3730469"/>
                    <a:pt x="4948230" y="3685744"/>
                  </a:cubicBezTo>
                  <a:cubicBezTo>
                    <a:pt x="4953579" y="3640694"/>
                    <a:pt x="4958249" y="3595577"/>
                    <a:pt x="4962782" y="3550540"/>
                  </a:cubicBezTo>
                  <a:cubicBezTo>
                    <a:pt x="4976580" y="3369692"/>
                    <a:pt x="4965812" y="3187942"/>
                    <a:pt x="4939468" y="3010249"/>
                  </a:cubicBezTo>
                  <a:cubicBezTo>
                    <a:pt x="4912965" y="2832281"/>
                    <a:pt x="4870237" y="2658196"/>
                    <a:pt x="4816901" y="2488224"/>
                  </a:cubicBezTo>
                  <a:cubicBezTo>
                    <a:pt x="4810197" y="2466954"/>
                    <a:pt x="4803984" y="2445582"/>
                    <a:pt x="4797005" y="2424470"/>
                  </a:cubicBezTo>
                  <a:cubicBezTo>
                    <a:pt x="4789399" y="2403537"/>
                    <a:pt x="4781686" y="2382574"/>
                    <a:pt x="4774433" y="2361620"/>
                  </a:cubicBezTo>
                  <a:lnTo>
                    <a:pt x="4752459" y="2298700"/>
                  </a:lnTo>
                  <a:lnTo>
                    <a:pt x="4728083" y="2236526"/>
                  </a:lnTo>
                  <a:cubicBezTo>
                    <a:pt x="4719957" y="2215802"/>
                    <a:pt x="4712352" y="2194869"/>
                    <a:pt x="4704471" y="2174095"/>
                  </a:cubicBezTo>
                  <a:lnTo>
                    <a:pt x="4678399" y="2112626"/>
                  </a:lnTo>
                  <a:lnTo>
                    <a:pt x="4652601" y="2050999"/>
                  </a:lnTo>
                  <a:cubicBezTo>
                    <a:pt x="4643711" y="2030533"/>
                    <a:pt x="4633616" y="2010672"/>
                    <a:pt x="4624205" y="1990415"/>
                  </a:cubicBezTo>
                  <a:lnTo>
                    <a:pt x="4595398" y="1930069"/>
                  </a:lnTo>
                  <a:cubicBezTo>
                    <a:pt x="4585714" y="1909969"/>
                    <a:pt x="4574413" y="1890713"/>
                    <a:pt x="4563827" y="1870952"/>
                  </a:cubicBezTo>
                  <a:lnTo>
                    <a:pt x="4531433" y="1812311"/>
                  </a:lnTo>
                  <a:lnTo>
                    <a:pt x="4523315" y="1797616"/>
                  </a:lnTo>
                  <a:lnTo>
                    <a:pt x="4514482" y="1783425"/>
                  </a:lnTo>
                  <a:lnTo>
                    <a:pt x="4496845" y="1754936"/>
                  </a:lnTo>
                  <a:lnTo>
                    <a:pt x="4461463" y="1697929"/>
                  </a:lnTo>
                  <a:lnTo>
                    <a:pt x="4452660" y="1683629"/>
                  </a:lnTo>
                  <a:lnTo>
                    <a:pt x="4443141" y="1669834"/>
                  </a:lnTo>
                  <a:lnTo>
                    <a:pt x="4424241" y="1642166"/>
                  </a:lnTo>
                  <a:cubicBezTo>
                    <a:pt x="4399005" y="1605265"/>
                    <a:pt x="4374512" y="1567751"/>
                    <a:pt x="4346886" y="1532412"/>
                  </a:cubicBezTo>
                  <a:cubicBezTo>
                    <a:pt x="4240477" y="1388328"/>
                    <a:pt x="4120362" y="1253437"/>
                    <a:pt x="3985497" y="1134649"/>
                  </a:cubicBezTo>
                  <a:cubicBezTo>
                    <a:pt x="3850799" y="1015675"/>
                    <a:pt x="3702920" y="911715"/>
                    <a:pt x="3545665" y="825877"/>
                  </a:cubicBezTo>
                  <a:lnTo>
                    <a:pt x="3486190" y="794756"/>
                  </a:lnTo>
                  <a:cubicBezTo>
                    <a:pt x="3466181" y="784640"/>
                    <a:pt x="3446893" y="773560"/>
                    <a:pt x="3426182" y="764765"/>
                  </a:cubicBezTo>
                  <a:lnTo>
                    <a:pt x="3365044" y="737255"/>
                  </a:lnTo>
                  <a:lnTo>
                    <a:pt x="3334529" y="723514"/>
                  </a:lnTo>
                  <a:cubicBezTo>
                    <a:pt x="3324394" y="718943"/>
                    <a:pt x="3314287" y="714265"/>
                    <a:pt x="3303733" y="710395"/>
                  </a:cubicBezTo>
                  <a:cubicBezTo>
                    <a:pt x="3262013" y="694346"/>
                    <a:pt x="3220711" y="677599"/>
                    <a:pt x="3179033" y="662259"/>
                  </a:cubicBezTo>
                  <a:lnTo>
                    <a:pt x="3052408" y="620447"/>
                  </a:lnTo>
                  <a:lnTo>
                    <a:pt x="2924325" y="584505"/>
                  </a:lnTo>
                  <a:cubicBezTo>
                    <a:pt x="2903106" y="578471"/>
                    <a:pt x="2881119" y="574434"/>
                    <a:pt x="2859667" y="569266"/>
                  </a:cubicBezTo>
                  <a:lnTo>
                    <a:pt x="2795226" y="554085"/>
                  </a:lnTo>
                  <a:cubicBezTo>
                    <a:pt x="2774078" y="548652"/>
                    <a:pt x="2751709" y="544744"/>
                    <a:pt x="2729702" y="540354"/>
                  </a:cubicBezTo>
                  <a:lnTo>
                    <a:pt x="2663758" y="527322"/>
                  </a:lnTo>
                  <a:lnTo>
                    <a:pt x="2630927" y="520495"/>
                  </a:lnTo>
                  <a:lnTo>
                    <a:pt x="2597965" y="515024"/>
                  </a:lnTo>
                  <a:cubicBezTo>
                    <a:pt x="2575970" y="511449"/>
                    <a:pt x="2554112" y="507795"/>
                    <a:pt x="2532205" y="503895"/>
                  </a:cubicBezTo>
                  <a:cubicBezTo>
                    <a:pt x="2357016" y="475037"/>
                    <a:pt x="2182954" y="456682"/>
                    <a:pt x="2010064" y="452552"/>
                  </a:cubicBezTo>
                  <a:cubicBezTo>
                    <a:pt x="1837255" y="448558"/>
                    <a:pt x="1665388" y="457916"/>
                    <a:pt x="1494552" y="485055"/>
                  </a:cubicBezTo>
                  <a:cubicBezTo>
                    <a:pt x="1452133" y="492816"/>
                    <a:pt x="1409569" y="501117"/>
                    <a:pt x="1366896" y="509389"/>
                  </a:cubicBezTo>
                  <a:cubicBezTo>
                    <a:pt x="1324862" y="520035"/>
                    <a:pt x="1282333" y="529505"/>
                    <a:pt x="1240175" y="541045"/>
                  </a:cubicBezTo>
                  <a:lnTo>
                    <a:pt x="1177438" y="560170"/>
                  </a:lnTo>
                  <a:lnTo>
                    <a:pt x="1145987" y="569826"/>
                  </a:lnTo>
                  <a:lnTo>
                    <a:pt x="1130315" y="574669"/>
                  </a:lnTo>
                  <a:lnTo>
                    <a:pt x="1114873" y="580384"/>
                  </a:lnTo>
                  <a:lnTo>
                    <a:pt x="1052839" y="602943"/>
                  </a:lnTo>
                  <a:cubicBezTo>
                    <a:pt x="1032151" y="610499"/>
                    <a:pt x="1011255" y="617535"/>
                    <a:pt x="991135" y="626866"/>
                  </a:cubicBezTo>
                  <a:lnTo>
                    <a:pt x="930179" y="653191"/>
                  </a:lnTo>
                  <a:cubicBezTo>
                    <a:pt x="909850" y="662002"/>
                    <a:pt x="889443" y="670676"/>
                    <a:pt x="869768" y="680937"/>
                  </a:cubicBezTo>
                  <a:lnTo>
                    <a:pt x="810085" y="710734"/>
                  </a:lnTo>
                  <a:cubicBezTo>
                    <a:pt x="790331" y="720859"/>
                    <a:pt x="770124" y="730514"/>
                    <a:pt x="751220" y="741794"/>
                  </a:cubicBezTo>
                  <a:cubicBezTo>
                    <a:pt x="673929" y="784955"/>
                    <a:pt x="598827" y="830326"/>
                    <a:pt x="532669" y="881688"/>
                  </a:cubicBezTo>
                  <a:cubicBezTo>
                    <a:pt x="464226" y="931625"/>
                    <a:pt x="406969" y="988270"/>
                    <a:pt x="354185" y="1050286"/>
                  </a:cubicBezTo>
                  <a:lnTo>
                    <a:pt x="315980" y="1098125"/>
                  </a:lnTo>
                  <a:lnTo>
                    <a:pt x="280345" y="1149782"/>
                  </a:lnTo>
                  <a:cubicBezTo>
                    <a:pt x="268144" y="1166335"/>
                    <a:pt x="257438" y="1185955"/>
                    <a:pt x="245890" y="1203959"/>
                  </a:cubicBezTo>
                  <a:cubicBezTo>
                    <a:pt x="234552" y="1222481"/>
                    <a:pt x="223171" y="1240298"/>
                    <a:pt x="212162" y="1260184"/>
                  </a:cubicBezTo>
                  <a:cubicBezTo>
                    <a:pt x="168299" y="1337574"/>
                    <a:pt x="125055" y="1419360"/>
                    <a:pt x="80716" y="1502476"/>
                  </a:cubicBezTo>
                  <a:lnTo>
                    <a:pt x="0" y="1648841"/>
                  </a:lnTo>
                  <a:lnTo>
                    <a:pt x="0" y="954863"/>
                  </a:lnTo>
                  <a:lnTo>
                    <a:pt x="43491" y="895513"/>
                  </a:lnTo>
                  <a:cubicBezTo>
                    <a:pt x="59888" y="874984"/>
                    <a:pt x="77014" y="854766"/>
                    <a:pt x="93923" y="834489"/>
                  </a:cubicBezTo>
                  <a:cubicBezTo>
                    <a:pt x="163245" y="754880"/>
                    <a:pt x="240806" y="679565"/>
                    <a:pt x="323465" y="617671"/>
                  </a:cubicBezTo>
                  <a:cubicBezTo>
                    <a:pt x="405002" y="553042"/>
                    <a:pt x="490132" y="499230"/>
                    <a:pt x="574777" y="446794"/>
                  </a:cubicBezTo>
                  <a:cubicBezTo>
                    <a:pt x="595733" y="433050"/>
                    <a:pt x="617442" y="421248"/>
                    <a:pt x="638943" y="408925"/>
                  </a:cubicBezTo>
                  <a:lnTo>
                    <a:pt x="703505" y="371742"/>
                  </a:lnTo>
                  <a:cubicBezTo>
                    <a:pt x="724798" y="358900"/>
                    <a:pt x="747120" y="347842"/>
                    <a:pt x="769262" y="336154"/>
                  </a:cubicBezTo>
                  <a:lnTo>
                    <a:pt x="835552" y="301173"/>
                  </a:lnTo>
                  <a:cubicBezTo>
                    <a:pt x="857427" y="289183"/>
                    <a:pt x="880470" y="278896"/>
                    <a:pt x="902979" y="268004"/>
                  </a:cubicBezTo>
                  <a:lnTo>
                    <a:pt x="971127" y="235607"/>
                  </a:lnTo>
                  <a:lnTo>
                    <a:pt x="988238" y="227556"/>
                  </a:lnTo>
                  <a:lnTo>
                    <a:pt x="1005744" y="220191"/>
                  </a:lnTo>
                  <a:lnTo>
                    <a:pt x="1040729" y="205569"/>
                  </a:lnTo>
                  <a:lnTo>
                    <a:pt x="1110835" y="176248"/>
                  </a:lnTo>
                  <a:cubicBezTo>
                    <a:pt x="1157999" y="157703"/>
                    <a:pt x="1206322" y="141323"/>
                    <a:pt x="1254256" y="123796"/>
                  </a:cubicBezTo>
                  <a:cubicBezTo>
                    <a:pt x="1302938" y="108671"/>
                    <a:pt x="1352074" y="94017"/>
                    <a:pt x="1401310" y="79852"/>
                  </a:cubicBezTo>
                  <a:cubicBezTo>
                    <a:pt x="1599497" y="26774"/>
                    <a:pt x="1806373" y="-329"/>
                    <a:pt x="2011811" y="4"/>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4" name="Freeform: Shape 13">
              <a:extLst>
                <a:ext uri="{FF2B5EF4-FFF2-40B4-BE49-F238E27FC236}">
                  <a16:creationId xmlns:a16="http://schemas.microsoft.com/office/drawing/2014/main" id="{06AC5DCC-C3CC-4FD5-AD4E-13A1BE5F7F6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0" y="297400"/>
              <a:ext cx="5215811" cy="6107388"/>
            </a:xfrm>
            <a:custGeom>
              <a:avLst/>
              <a:gdLst>
                <a:gd name="connsiteX0" fmla="*/ 1869139 w 5215811"/>
                <a:gd name="connsiteY0" fmla="*/ 9 h 6107388"/>
                <a:gd name="connsiteX1" fmla="*/ 2791149 w 5215811"/>
                <a:gd name="connsiteY1" fmla="*/ 130229 h 6107388"/>
                <a:gd name="connsiteX2" fmla="*/ 4760307 w 5215811"/>
                <a:gd name="connsiteY2" fmla="*/ 1608408 h 6107388"/>
                <a:gd name="connsiteX3" fmla="*/ 5108574 w 5215811"/>
                <a:gd name="connsiteY3" fmla="*/ 4050383 h 6107388"/>
                <a:gd name="connsiteX4" fmla="*/ 3434916 w 5215811"/>
                <a:gd name="connsiteY4" fmla="*/ 5503134 h 6107388"/>
                <a:gd name="connsiteX5" fmla="*/ 1137841 w 5215811"/>
                <a:gd name="connsiteY5" fmla="*/ 6033968 h 6107388"/>
                <a:gd name="connsiteX6" fmla="*/ 217555 w 5215811"/>
                <a:gd name="connsiteY6" fmla="*/ 5598945 h 6107388"/>
                <a:gd name="connsiteX7" fmla="*/ 0 w 5215811"/>
                <a:gd name="connsiteY7" fmla="*/ 5419622 h 6107388"/>
                <a:gd name="connsiteX8" fmla="*/ 0 w 5215811"/>
                <a:gd name="connsiteY8" fmla="*/ 4571683 h 6107388"/>
                <a:gd name="connsiteX9" fmla="*/ 18056 w 5215811"/>
                <a:gd name="connsiteY9" fmla="*/ 4599282 h 6107388"/>
                <a:gd name="connsiteX10" fmla="*/ 358324 w 5215811"/>
                <a:gd name="connsiteY10" fmla="*/ 4988154 h 6107388"/>
                <a:gd name="connsiteX11" fmla="*/ 1282741 w 5215811"/>
                <a:gd name="connsiteY11" fmla="*/ 5493193 h 6107388"/>
                <a:gd name="connsiteX12" fmla="*/ 2172794 w 5215811"/>
                <a:gd name="connsiteY12" fmla="*/ 5470630 h 6107388"/>
                <a:gd name="connsiteX13" fmla="*/ 3146893 w 5215811"/>
                <a:gd name="connsiteY13" fmla="*/ 5016296 h 6107388"/>
                <a:gd name="connsiteX14" fmla="*/ 3574114 w 5215811"/>
                <a:gd name="connsiteY14" fmla="*/ 4791124 h 6107388"/>
                <a:gd name="connsiteX15" fmla="*/ 4244948 w 5215811"/>
                <a:gd name="connsiteY15" fmla="*/ 4392664 h 6107388"/>
                <a:gd name="connsiteX16" fmla="*/ 4556385 w 5215811"/>
                <a:gd name="connsiteY16" fmla="*/ 3902656 h 6107388"/>
                <a:gd name="connsiteX17" fmla="*/ 4616354 w 5215811"/>
                <a:gd name="connsiteY17" fmla="*/ 2851680 h 6107388"/>
                <a:gd name="connsiteX18" fmla="*/ 4269266 w 5215811"/>
                <a:gd name="connsiteY18" fmla="*/ 1889625 h 6107388"/>
                <a:gd name="connsiteX19" fmla="*/ 2645976 w 5215811"/>
                <a:gd name="connsiteY19" fmla="*/ 671162 h 6107388"/>
                <a:gd name="connsiteX20" fmla="*/ 1648930 w 5215811"/>
                <a:gd name="connsiteY20" fmla="*/ 573017 h 6107388"/>
                <a:gd name="connsiteX21" fmla="*/ 771768 w 5215811"/>
                <a:gd name="connsiteY21" fmla="*/ 865882 h 6107388"/>
                <a:gd name="connsiteX22" fmla="*/ 433617 w 5215811"/>
                <a:gd name="connsiteY22" fmla="*/ 1119441 h 6107388"/>
                <a:gd name="connsiteX23" fmla="*/ 200571 w 5215811"/>
                <a:gd name="connsiteY23" fmla="*/ 1486480 h 6107388"/>
                <a:gd name="connsiteX24" fmla="*/ 47077 w 5215811"/>
                <a:gd name="connsiteY24" fmla="*/ 1753604 h 6107388"/>
                <a:gd name="connsiteX25" fmla="*/ 0 w 5215811"/>
                <a:gd name="connsiteY25" fmla="*/ 1831655 h 6107388"/>
                <a:gd name="connsiteX26" fmla="*/ 0 w 5215811"/>
                <a:gd name="connsiteY26" fmla="*/ 751112 h 6107388"/>
                <a:gd name="connsiteX27" fmla="*/ 6994 w 5215811"/>
                <a:gd name="connsiteY27" fmla="*/ 742614 h 6107388"/>
                <a:gd name="connsiteX28" fmla="*/ 484047 w 5215811"/>
                <a:gd name="connsiteY28" fmla="*/ 378777 h 6107388"/>
                <a:gd name="connsiteX29" fmla="*/ 1869139 w 5215811"/>
                <a:gd name="connsiteY29" fmla="*/ 9 h 61073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215811" h="6107388">
                  <a:moveTo>
                    <a:pt x="1869139" y="9"/>
                  </a:moveTo>
                  <a:cubicBezTo>
                    <a:pt x="2160924" y="-706"/>
                    <a:pt x="2465752" y="43039"/>
                    <a:pt x="2791149" y="130229"/>
                  </a:cubicBezTo>
                  <a:cubicBezTo>
                    <a:pt x="3651198" y="360678"/>
                    <a:pt x="4339884" y="907924"/>
                    <a:pt x="4760307" y="1608408"/>
                  </a:cubicBezTo>
                  <a:cubicBezTo>
                    <a:pt x="5188180" y="2321320"/>
                    <a:pt x="5338357" y="3192822"/>
                    <a:pt x="5108574" y="4050383"/>
                  </a:cubicBezTo>
                  <a:cubicBezTo>
                    <a:pt x="4880820" y="4900373"/>
                    <a:pt x="4152841" y="5098512"/>
                    <a:pt x="3434916" y="5503134"/>
                  </a:cubicBezTo>
                  <a:cubicBezTo>
                    <a:pt x="2717099" y="5907783"/>
                    <a:pt x="2005568" y="6266474"/>
                    <a:pt x="1137841" y="6033968"/>
                  </a:cubicBezTo>
                  <a:cubicBezTo>
                    <a:pt x="783079" y="5938910"/>
                    <a:pt x="479573" y="5790114"/>
                    <a:pt x="217555" y="5598945"/>
                  </a:cubicBezTo>
                  <a:lnTo>
                    <a:pt x="0" y="5419622"/>
                  </a:lnTo>
                  <a:lnTo>
                    <a:pt x="0" y="4571683"/>
                  </a:lnTo>
                  <a:lnTo>
                    <a:pt x="18056" y="4599282"/>
                  </a:lnTo>
                  <a:cubicBezTo>
                    <a:pt x="124071" y="4746782"/>
                    <a:pt x="237002" y="4875718"/>
                    <a:pt x="358324" y="4988154"/>
                  </a:cubicBezTo>
                  <a:cubicBezTo>
                    <a:pt x="621323" y="5231809"/>
                    <a:pt x="923667" y="5396979"/>
                    <a:pt x="1282741" y="5493193"/>
                  </a:cubicBezTo>
                  <a:cubicBezTo>
                    <a:pt x="1573894" y="5571207"/>
                    <a:pt x="1856732" y="5563878"/>
                    <a:pt x="2172794" y="5470630"/>
                  </a:cubicBezTo>
                  <a:cubicBezTo>
                    <a:pt x="2498985" y="5374183"/>
                    <a:pt x="2832844" y="5193315"/>
                    <a:pt x="3146893" y="5016296"/>
                  </a:cubicBezTo>
                  <a:cubicBezTo>
                    <a:pt x="3293538" y="4933641"/>
                    <a:pt x="3436182" y="4861160"/>
                    <a:pt x="3574114" y="4791124"/>
                  </a:cubicBezTo>
                  <a:cubicBezTo>
                    <a:pt x="3841238" y="4655550"/>
                    <a:pt x="4071901" y="4538375"/>
                    <a:pt x="4244948" y="4392664"/>
                  </a:cubicBezTo>
                  <a:cubicBezTo>
                    <a:pt x="4405844" y="4257259"/>
                    <a:pt x="4501845" y="4106204"/>
                    <a:pt x="4556385" y="3902656"/>
                  </a:cubicBezTo>
                  <a:cubicBezTo>
                    <a:pt x="4649063" y="3556776"/>
                    <a:pt x="4669271" y="3203187"/>
                    <a:pt x="4616354" y="2851680"/>
                  </a:cubicBezTo>
                  <a:cubicBezTo>
                    <a:pt x="4565198" y="2511774"/>
                    <a:pt x="4448474" y="2188147"/>
                    <a:pt x="4269266" y="1889625"/>
                  </a:cubicBezTo>
                  <a:cubicBezTo>
                    <a:pt x="3907781" y="1287586"/>
                    <a:pt x="3331245" y="854780"/>
                    <a:pt x="2645976" y="671162"/>
                  </a:cubicBezTo>
                  <a:cubicBezTo>
                    <a:pt x="2278249" y="572630"/>
                    <a:pt x="1952074" y="540526"/>
                    <a:pt x="1648930" y="573017"/>
                  </a:cubicBezTo>
                  <a:cubicBezTo>
                    <a:pt x="1351746" y="604901"/>
                    <a:pt x="1064785" y="700731"/>
                    <a:pt x="771768" y="865882"/>
                  </a:cubicBezTo>
                  <a:cubicBezTo>
                    <a:pt x="568061" y="980657"/>
                    <a:pt x="486465" y="1058486"/>
                    <a:pt x="433617" y="1119441"/>
                  </a:cubicBezTo>
                  <a:cubicBezTo>
                    <a:pt x="358307" y="1206256"/>
                    <a:pt x="292149" y="1323808"/>
                    <a:pt x="200571" y="1486480"/>
                  </a:cubicBezTo>
                  <a:cubicBezTo>
                    <a:pt x="156644" y="1564432"/>
                    <a:pt x="106654" y="1653214"/>
                    <a:pt x="47077" y="1753604"/>
                  </a:cubicBezTo>
                  <a:lnTo>
                    <a:pt x="0" y="1831655"/>
                  </a:lnTo>
                  <a:lnTo>
                    <a:pt x="0" y="751112"/>
                  </a:lnTo>
                  <a:lnTo>
                    <a:pt x="6994" y="742614"/>
                  </a:lnTo>
                  <a:cubicBezTo>
                    <a:pt x="117721" y="617683"/>
                    <a:pt x="259696" y="505222"/>
                    <a:pt x="484047" y="378777"/>
                  </a:cubicBezTo>
                  <a:cubicBezTo>
                    <a:pt x="932751" y="125890"/>
                    <a:pt x="1382831" y="1200"/>
                    <a:pt x="1869139" y="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5" name="Freeform: Shape 14">
              <a:extLst>
                <a:ext uri="{FF2B5EF4-FFF2-40B4-BE49-F238E27FC236}">
                  <a16:creationId xmlns:a16="http://schemas.microsoft.com/office/drawing/2014/main" id="{4BBCC2F4-EFA7-4AF4-B538-AC4022D90F4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319367"/>
              <a:ext cx="5217956" cy="6100079"/>
            </a:xfrm>
            <a:custGeom>
              <a:avLst/>
              <a:gdLst>
                <a:gd name="connsiteX0" fmla="*/ 1951393 w 5217956"/>
                <a:gd name="connsiteY0" fmla="*/ 82 h 6100079"/>
                <a:gd name="connsiteX1" fmla="*/ 2855177 w 5217956"/>
                <a:gd name="connsiteY1" fmla="*/ 125419 h 6100079"/>
                <a:gd name="connsiteX2" fmla="*/ 4779341 w 5217956"/>
                <a:gd name="connsiteY2" fmla="*/ 1591542 h 6100079"/>
                <a:gd name="connsiteX3" fmla="*/ 5108573 w 5217956"/>
                <a:gd name="connsiteY3" fmla="*/ 4028416 h 6100079"/>
                <a:gd name="connsiteX4" fmla="*/ 3459358 w 5217956"/>
                <a:gd name="connsiteY4" fmla="*/ 5487716 h 6100079"/>
                <a:gd name="connsiteX5" fmla="*/ 1203274 w 5217956"/>
                <a:gd name="connsiteY5" fmla="*/ 6029534 h 6100079"/>
                <a:gd name="connsiteX6" fmla="*/ 59920 w 5217956"/>
                <a:gd name="connsiteY6" fmla="*/ 5396467 h 6100079"/>
                <a:gd name="connsiteX7" fmla="*/ 0 w 5217956"/>
                <a:gd name="connsiteY7" fmla="*/ 5333382 h 6100079"/>
                <a:gd name="connsiteX8" fmla="*/ 0 w 5217956"/>
                <a:gd name="connsiteY8" fmla="*/ 4205833 h 6100079"/>
                <a:gd name="connsiteX9" fmla="*/ 58036 w 5217956"/>
                <a:gd name="connsiteY9" fmla="*/ 4310048 h 6100079"/>
                <a:gd name="connsiteX10" fmla="*/ 520779 w 5217956"/>
                <a:gd name="connsiteY10" fmla="*/ 4907591 h 6100079"/>
                <a:gd name="connsiteX11" fmla="*/ 1377154 w 5217956"/>
                <a:gd name="connsiteY11" fmla="*/ 5380604 h 6100079"/>
                <a:gd name="connsiteX12" fmla="*/ 3123340 w 5217956"/>
                <a:gd name="connsiteY12" fmla="*/ 4905715 h 6100079"/>
                <a:gd name="connsiteX13" fmla="*/ 3547863 w 5217956"/>
                <a:gd name="connsiteY13" fmla="*/ 4676342 h 6100079"/>
                <a:gd name="connsiteX14" fmla="*/ 4186753 w 5217956"/>
                <a:gd name="connsiteY14" fmla="*/ 4289376 h 6100079"/>
                <a:gd name="connsiteX15" fmla="*/ 4459565 w 5217956"/>
                <a:gd name="connsiteY15" fmla="*/ 3854399 h 6100079"/>
                <a:gd name="connsiteX16" fmla="*/ 4521015 w 5217956"/>
                <a:gd name="connsiteY16" fmla="*/ 2849377 h 6100079"/>
                <a:gd name="connsiteX17" fmla="*/ 4199723 w 5217956"/>
                <a:gd name="connsiteY17" fmla="*/ 1931213 h 6100079"/>
                <a:gd name="connsiteX18" fmla="*/ 2681217 w 5217956"/>
                <a:gd name="connsiteY18" fmla="*/ 774211 h 6100079"/>
                <a:gd name="connsiteX19" fmla="*/ 926547 w 5217956"/>
                <a:gd name="connsiteY19" fmla="*/ 967112 h 6100079"/>
                <a:gd name="connsiteX20" fmla="*/ 622677 w 5217956"/>
                <a:gd name="connsiteY20" fmla="*/ 1197863 h 6100079"/>
                <a:gd name="connsiteX21" fmla="*/ 404892 w 5217956"/>
                <a:gd name="connsiteY21" fmla="*/ 1547314 h 6100079"/>
                <a:gd name="connsiteX22" fmla="*/ 40135 w 5217956"/>
                <a:gd name="connsiteY22" fmla="*/ 2159090 h 6100079"/>
                <a:gd name="connsiteX23" fmla="*/ 0 w 5217956"/>
                <a:gd name="connsiteY23" fmla="*/ 2219367 h 6100079"/>
                <a:gd name="connsiteX24" fmla="*/ 0 w 5217956"/>
                <a:gd name="connsiteY24" fmla="*/ 915659 h 6100079"/>
                <a:gd name="connsiteX25" fmla="*/ 58609 w 5217956"/>
                <a:gd name="connsiteY25" fmla="*/ 828051 h 6100079"/>
                <a:gd name="connsiteX26" fmla="*/ 590688 w 5217956"/>
                <a:gd name="connsiteY26" fmla="*/ 385385 h 6100079"/>
                <a:gd name="connsiteX27" fmla="*/ 1951393 w 5217956"/>
                <a:gd name="connsiteY27" fmla="*/ 82 h 61000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5217956" h="6100079">
                  <a:moveTo>
                    <a:pt x="1951393" y="82"/>
                  </a:moveTo>
                  <a:cubicBezTo>
                    <a:pt x="2237631" y="-2119"/>
                    <a:pt x="2536431" y="40011"/>
                    <a:pt x="2855177" y="125419"/>
                  </a:cubicBezTo>
                  <a:cubicBezTo>
                    <a:pt x="3697704" y="351173"/>
                    <a:pt x="4370490" y="894159"/>
                    <a:pt x="4779341" y="1591542"/>
                  </a:cubicBezTo>
                  <a:cubicBezTo>
                    <a:pt x="5195534" y="2301324"/>
                    <a:pt x="5338356" y="3170855"/>
                    <a:pt x="5108573" y="4028416"/>
                  </a:cubicBezTo>
                  <a:cubicBezTo>
                    <a:pt x="4880819" y="4878406"/>
                    <a:pt x="4165603" y="5079965"/>
                    <a:pt x="3459358" y="5487716"/>
                  </a:cubicBezTo>
                  <a:cubicBezTo>
                    <a:pt x="2753114" y="5895466"/>
                    <a:pt x="2053264" y="6257288"/>
                    <a:pt x="1203274" y="6029534"/>
                  </a:cubicBezTo>
                  <a:cubicBezTo>
                    <a:pt x="739884" y="5905369"/>
                    <a:pt x="366399" y="5685345"/>
                    <a:pt x="59920" y="5396467"/>
                  </a:cubicBezTo>
                  <a:lnTo>
                    <a:pt x="0" y="5333382"/>
                  </a:lnTo>
                  <a:lnTo>
                    <a:pt x="0" y="4205833"/>
                  </a:lnTo>
                  <a:lnTo>
                    <a:pt x="58036" y="4310048"/>
                  </a:lnTo>
                  <a:cubicBezTo>
                    <a:pt x="197935" y="4550245"/>
                    <a:pt x="350594" y="4747142"/>
                    <a:pt x="520779" y="4907591"/>
                  </a:cubicBezTo>
                  <a:cubicBezTo>
                    <a:pt x="763600" y="5136565"/>
                    <a:pt x="1043821" y="5291288"/>
                    <a:pt x="1377154" y="5380604"/>
                  </a:cubicBezTo>
                  <a:cubicBezTo>
                    <a:pt x="1963029" y="5537589"/>
                    <a:pt x="2470519" y="5282804"/>
                    <a:pt x="3123340" y="4905715"/>
                  </a:cubicBezTo>
                  <a:cubicBezTo>
                    <a:pt x="3269800" y="4821157"/>
                    <a:pt x="3411134" y="4747512"/>
                    <a:pt x="3547863" y="4676342"/>
                  </a:cubicBezTo>
                  <a:cubicBezTo>
                    <a:pt x="3804497" y="4542710"/>
                    <a:pt x="4026085" y="4427393"/>
                    <a:pt x="4186753" y="4289376"/>
                  </a:cubicBezTo>
                  <a:cubicBezTo>
                    <a:pt x="4329009" y="4167293"/>
                    <a:pt x="4410589" y="4037181"/>
                    <a:pt x="4459565" y="3854399"/>
                  </a:cubicBezTo>
                  <a:cubicBezTo>
                    <a:pt x="4548302" y="3523229"/>
                    <a:pt x="4568981" y="3185183"/>
                    <a:pt x="4521015" y="2849377"/>
                  </a:cubicBezTo>
                  <a:cubicBezTo>
                    <a:pt x="4474709" y="2524680"/>
                    <a:pt x="4366564" y="2215756"/>
                    <a:pt x="4199723" y="1931213"/>
                  </a:cubicBezTo>
                  <a:cubicBezTo>
                    <a:pt x="3863270" y="1357325"/>
                    <a:pt x="3323982" y="946439"/>
                    <a:pt x="2681217" y="774211"/>
                  </a:cubicBezTo>
                  <a:cubicBezTo>
                    <a:pt x="2001139" y="591984"/>
                    <a:pt x="1476322" y="649699"/>
                    <a:pt x="926547" y="967112"/>
                  </a:cubicBezTo>
                  <a:cubicBezTo>
                    <a:pt x="740730" y="1074393"/>
                    <a:pt x="668642" y="1143989"/>
                    <a:pt x="622677" y="1197863"/>
                  </a:cubicBezTo>
                  <a:cubicBezTo>
                    <a:pt x="555599" y="1276450"/>
                    <a:pt x="492360" y="1390031"/>
                    <a:pt x="404892" y="1547314"/>
                  </a:cubicBezTo>
                  <a:cubicBezTo>
                    <a:pt x="317047" y="1705133"/>
                    <a:pt x="204816" y="1906756"/>
                    <a:pt x="40135" y="2159090"/>
                  </a:cubicBezTo>
                  <a:lnTo>
                    <a:pt x="0" y="2219367"/>
                  </a:lnTo>
                  <a:lnTo>
                    <a:pt x="0" y="915659"/>
                  </a:lnTo>
                  <a:lnTo>
                    <a:pt x="58609" y="828051"/>
                  </a:lnTo>
                  <a:cubicBezTo>
                    <a:pt x="177453" y="670481"/>
                    <a:pt x="325846" y="538291"/>
                    <a:pt x="590688" y="385385"/>
                  </a:cubicBezTo>
                  <a:cubicBezTo>
                    <a:pt x="1032158" y="130559"/>
                    <a:pt x="1474329" y="3750"/>
                    <a:pt x="1951393" y="8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6" name="Freeform: Shape 15">
              <a:extLst>
                <a:ext uri="{FF2B5EF4-FFF2-40B4-BE49-F238E27FC236}">
                  <a16:creationId xmlns:a16="http://schemas.microsoft.com/office/drawing/2014/main" id="{2A9D1364-B6A3-44CB-9FBA-C528F0CE909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0" y="319367"/>
              <a:ext cx="5217957" cy="6100079"/>
            </a:xfrm>
            <a:custGeom>
              <a:avLst/>
              <a:gdLst>
                <a:gd name="connsiteX0" fmla="*/ 1951394 w 5217957"/>
                <a:gd name="connsiteY0" fmla="*/ 82 h 6100079"/>
                <a:gd name="connsiteX1" fmla="*/ 2855178 w 5217957"/>
                <a:gd name="connsiteY1" fmla="*/ 125419 h 6100079"/>
                <a:gd name="connsiteX2" fmla="*/ 4779341 w 5217957"/>
                <a:gd name="connsiteY2" fmla="*/ 1591542 h 6100079"/>
                <a:gd name="connsiteX3" fmla="*/ 5108574 w 5217957"/>
                <a:gd name="connsiteY3" fmla="*/ 4028416 h 6100079"/>
                <a:gd name="connsiteX4" fmla="*/ 3459359 w 5217957"/>
                <a:gd name="connsiteY4" fmla="*/ 5487716 h 6100079"/>
                <a:gd name="connsiteX5" fmla="*/ 1203275 w 5217957"/>
                <a:gd name="connsiteY5" fmla="*/ 6029534 h 6100079"/>
                <a:gd name="connsiteX6" fmla="*/ 59921 w 5217957"/>
                <a:gd name="connsiteY6" fmla="*/ 5396467 h 6100079"/>
                <a:gd name="connsiteX7" fmla="*/ 0 w 5217957"/>
                <a:gd name="connsiteY7" fmla="*/ 5333381 h 6100079"/>
                <a:gd name="connsiteX8" fmla="*/ 0 w 5217957"/>
                <a:gd name="connsiteY8" fmla="*/ 4427327 h 6100079"/>
                <a:gd name="connsiteX9" fmla="*/ 112056 w 5217957"/>
                <a:gd name="connsiteY9" fmla="*/ 4602502 h 6100079"/>
                <a:gd name="connsiteX10" fmla="*/ 443875 w 5217957"/>
                <a:gd name="connsiteY10" fmla="*/ 4989110 h 6100079"/>
                <a:gd name="connsiteX11" fmla="*/ 1348175 w 5217957"/>
                <a:gd name="connsiteY11" fmla="*/ 5488759 h 6100079"/>
                <a:gd name="connsiteX12" fmla="*/ 2221463 w 5217957"/>
                <a:gd name="connsiteY12" fmla="*/ 5461704 h 6100079"/>
                <a:gd name="connsiteX13" fmla="*/ 3179339 w 5217957"/>
                <a:gd name="connsiteY13" fmla="*/ 5003023 h 6100079"/>
                <a:gd name="connsiteX14" fmla="*/ 3599638 w 5217957"/>
                <a:gd name="connsiteY14" fmla="*/ 4775996 h 6100079"/>
                <a:gd name="connsiteX15" fmla="*/ 4259765 w 5217957"/>
                <a:gd name="connsiteY15" fmla="*/ 4374667 h 6100079"/>
                <a:gd name="connsiteX16" fmla="*/ 4567742 w 5217957"/>
                <a:gd name="connsiteY16" fmla="*/ 3883732 h 6100079"/>
                <a:gd name="connsiteX17" fmla="*/ 4631929 w 5217957"/>
                <a:gd name="connsiteY17" fmla="*/ 2833886 h 6100079"/>
                <a:gd name="connsiteX18" fmla="*/ 4296412 w 5217957"/>
                <a:gd name="connsiteY18" fmla="*/ 1874932 h 6100079"/>
                <a:gd name="connsiteX19" fmla="*/ 2710219 w 5217957"/>
                <a:gd name="connsiteY19" fmla="*/ 666410 h 6100079"/>
                <a:gd name="connsiteX20" fmla="*/ 1732642 w 5217957"/>
                <a:gd name="connsiteY20" fmla="*/ 573480 h 6100079"/>
                <a:gd name="connsiteX21" fmla="*/ 870621 w 5217957"/>
                <a:gd name="connsiteY21" fmla="*/ 870402 h 6100079"/>
                <a:gd name="connsiteX22" fmla="*/ 537555 w 5217957"/>
                <a:gd name="connsiteY22" fmla="*/ 1125324 h 6100079"/>
                <a:gd name="connsiteX23" fmla="*/ 306995 w 5217957"/>
                <a:gd name="connsiteY23" fmla="*/ 1493030 h 6100079"/>
                <a:gd name="connsiteX24" fmla="*/ 23579 w 5217957"/>
                <a:gd name="connsiteY24" fmla="*/ 1977465 h 6100079"/>
                <a:gd name="connsiteX25" fmla="*/ 0 w 5217957"/>
                <a:gd name="connsiteY25" fmla="*/ 2014291 h 6100079"/>
                <a:gd name="connsiteX26" fmla="*/ 0 w 5217957"/>
                <a:gd name="connsiteY26" fmla="*/ 915660 h 6100079"/>
                <a:gd name="connsiteX27" fmla="*/ 58609 w 5217957"/>
                <a:gd name="connsiteY27" fmla="*/ 828051 h 6100079"/>
                <a:gd name="connsiteX28" fmla="*/ 590689 w 5217957"/>
                <a:gd name="connsiteY28" fmla="*/ 385385 h 6100079"/>
                <a:gd name="connsiteX29" fmla="*/ 1951394 w 5217957"/>
                <a:gd name="connsiteY29" fmla="*/ 82 h 61000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217957" h="6100079">
                  <a:moveTo>
                    <a:pt x="1951394" y="82"/>
                  </a:moveTo>
                  <a:cubicBezTo>
                    <a:pt x="2237632" y="-2119"/>
                    <a:pt x="2536431" y="40011"/>
                    <a:pt x="2855178" y="125419"/>
                  </a:cubicBezTo>
                  <a:cubicBezTo>
                    <a:pt x="3697704" y="351173"/>
                    <a:pt x="4370491" y="894159"/>
                    <a:pt x="4779341" y="1591542"/>
                  </a:cubicBezTo>
                  <a:cubicBezTo>
                    <a:pt x="5195535" y="2301324"/>
                    <a:pt x="5338357" y="3170855"/>
                    <a:pt x="5108574" y="4028416"/>
                  </a:cubicBezTo>
                  <a:cubicBezTo>
                    <a:pt x="4880820" y="4878406"/>
                    <a:pt x="4165604" y="5079965"/>
                    <a:pt x="3459359" y="5487716"/>
                  </a:cubicBezTo>
                  <a:cubicBezTo>
                    <a:pt x="2753115" y="5895466"/>
                    <a:pt x="2053265" y="6257288"/>
                    <a:pt x="1203275" y="6029534"/>
                  </a:cubicBezTo>
                  <a:cubicBezTo>
                    <a:pt x="739885" y="5905369"/>
                    <a:pt x="366400" y="5685345"/>
                    <a:pt x="59921" y="5396467"/>
                  </a:cubicBezTo>
                  <a:lnTo>
                    <a:pt x="0" y="5333381"/>
                  </a:lnTo>
                  <a:lnTo>
                    <a:pt x="0" y="4427327"/>
                  </a:lnTo>
                  <a:lnTo>
                    <a:pt x="112056" y="4602502"/>
                  </a:lnTo>
                  <a:cubicBezTo>
                    <a:pt x="215300" y="4749260"/>
                    <a:pt x="325419" y="4877443"/>
                    <a:pt x="443875" y="4989110"/>
                  </a:cubicBezTo>
                  <a:cubicBezTo>
                    <a:pt x="700709" y="5231113"/>
                    <a:pt x="996455" y="5394516"/>
                    <a:pt x="1348175" y="5488759"/>
                  </a:cubicBezTo>
                  <a:cubicBezTo>
                    <a:pt x="1633379" y="5565179"/>
                    <a:pt x="1910917" y="5556430"/>
                    <a:pt x="2221463" y="5461704"/>
                  </a:cubicBezTo>
                  <a:cubicBezTo>
                    <a:pt x="2541923" y="5363721"/>
                    <a:pt x="2870374" y="5181404"/>
                    <a:pt x="3179339" y="5003023"/>
                  </a:cubicBezTo>
                  <a:cubicBezTo>
                    <a:pt x="3323713" y="4919760"/>
                    <a:pt x="3463978" y="4846641"/>
                    <a:pt x="3599638" y="4775996"/>
                  </a:cubicBezTo>
                  <a:cubicBezTo>
                    <a:pt x="3862436" y="4639263"/>
                    <a:pt x="4089314" y="4521074"/>
                    <a:pt x="4259765" y="4374667"/>
                  </a:cubicBezTo>
                  <a:cubicBezTo>
                    <a:pt x="4418282" y="4238625"/>
                    <a:pt x="4513201" y="4087280"/>
                    <a:pt x="4567742" y="3883732"/>
                  </a:cubicBezTo>
                  <a:cubicBezTo>
                    <a:pt x="4660420" y="3537853"/>
                    <a:pt x="4682033" y="3184640"/>
                    <a:pt x="4631929" y="2833886"/>
                  </a:cubicBezTo>
                  <a:cubicBezTo>
                    <a:pt x="4583584" y="2494734"/>
                    <a:pt x="4470646" y="2172121"/>
                    <a:pt x="4296412" y="1874932"/>
                  </a:cubicBezTo>
                  <a:cubicBezTo>
                    <a:pt x="3944879" y="1275559"/>
                    <a:pt x="3381537" y="846289"/>
                    <a:pt x="2710219" y="666410"/>
                  </a:cubicBezTo>
                  <a:cubicBezTo>
                    <a:pt x="2349955" y="569877"/>
                    <a:pt x="2030161" y="539483"/>
                    <a:pt x="1732642" y="573480"/>
                  </a:cubicBezTo>
                  <a:cubicBezTo>
                    <a:pt x="1440866" y="606814"/>
                    <a:pt x="1158880" y="703976"/>
                    <a:pt x="870621" y="870402"/>
                  </a:cubicBezTo>
                  <a:cubicBezTo>
                    <a:pt x="670160" y="986048"/>
                    <a:pt x="589753" y="1064195"/>
                    <a:pt x="537555" y="1125324"/>
                  </a:cubicBezTo>
                  <a:cubicBezTo>
                    <a:pt x="463218" y="1212400"/>
                    <a:pt x="397708" y="1330125"/>
                    <a:pt x="306995" y="1493030"/>
                  </a:cubicBezTo>
                  <a:cubicBezTo>
                    <a:pt x="234596" y="1623167"/>
                    <a:pt x="145436" y="1783409"/>
                    <a:pt x="23579" y="1977465"/>
                  </a:cubicBezTo>
                  <a:lnTo>
                    <a:pt x="0" y="2014291"/>
                  </a:lnTo>
                  <a:lnTo>
                    <a:pt x="0" y="915660"/>
                  </a:lnTo>
                  <a:lnTo>
                    <a:pt x="58609" y="828051"/>
                  </a:lnTo>
                  <a:cubicBezTo>
                    <a:pt x="177453" y="670481"/>
                    <a:pt x="325847" y="538291"/>
                    <a:pt x="590689" y="385385"/>
                  </a:cubicBezTo>
                  <a:cubicBezTo>
                    <a:pt x="1032159" y="130559"/>
                    <a:pt x="1474330" y="3750"/>
                    <a:pt x="1951394" y="8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sp>
        <p:nvSpPr>
          <p:cNvPr id="2" name="Tytuł 1">
            <a:extLst>
              <a:ext uri="{FF2B5EF4-FFF2-40B4-BE49-F238E27FC236}">
                <a16:creationId xmlns:a16="http://schemas.microsoft.com/office/drawing/2014/main" id="{6D7F96DE-F160-4C68-85B3-8B95800BC70A}"/>
              </a:ext>
            </a:extLst>
          </p:cNvPr>
          <p:cNvSpPr>
            <a:spLocks noGrp="1"/>
          </p:cNvSpPr>
          <p:nvPr>
            <p:ph type="title"/>
          </p:nvPr>
        </p:nvSpPr>
        <p:spPr>
          <a:xfrm>
            <a:off x="640080" y="1243013"/>
            <a:ext cx="3855720" cy="4371974"/>
          </a:xfrm>
        </p:spPr>
        <p:txBody>
          <a:bodyPr>
            <a:normAutofit/>
          </a:bodyPr>
          <a:lstStyle/>
          <a:p>
            <a:endParaRPr lang="pl-PL" sz="3600">
              <a:solidFill>
                <a:schemeClr val="tx2"/>
              </a:solidFill>
            </a:endParaRPr>
          </a:p>
        </p:txBody>
      </p:sp>
      <p:sp>
        <p:nvSpPr>
          <p:cNvPr id="3" name="Symbol zastępczy zawartości 2">
            <a:extLst>
              <a:ext uri="{FF2B5EF4-FFF2-40B4-BE49-F238E27FC236}">
                <a16:creationId xmlns:a16="http://schemas.microsoft.com/office/drawing/2014/main" id="{35C00317-7DA0-4618-99A0-2D03BD1B6AE0}"/>
              </a:ext>
            </a:extLst>
          </p:cNvPr>
          <p:cNvSpPr>
            <a:spLocks noGrp="1"/>
          </p:cNvSpPr>
          <p:nvPr>
            <p:ph idx="1"/>
          </p:nvPr>
        </p:nvSpPr>
        <p:spPr>
          <a:xfrm>
            <a:off x="6172200" y="804672"/>
            <a:ext cx="5221224" cy="5230368"/>
          </a:xfrm>
        </p:spPr>
        <p:txBody>
          <a:bodyPr anchor="ctr">
            <a:normAutofit/>
          </a:bodyPr>
          <a:lstStyle/>
          <a:p>
            <a:r>
              <a:rPr lang="pl-PL" sz="1800">
                <a:solidFill>
                  <a:schemeClr val="tx2"/>
                </a:solidFill>
              </a:rPr>
              <a:t>Odmowa wsparcia dla studenta z ADHD, spektrum autyzmu czy depresją nie jest tylko brakiem empatii, ale potencjalnym naruszeniem zakazu dyskryminacji ze względu na niepełnosprawność.</a:t>
            </a:r>
          </a:p>
          <a:p>
            <a:r>
              <a:rPr lang="pl-PL" sz="1800">
                <a:solidFill>
                  <a:schemeClr val="tx2"/>
                </a:solidFill>
              </a:rPr>
              <a:t>Wykluczenie studenta neuroróżnorodnego z aktywności akademickiej z powodu jego cech poznawczych łamie prawo.</a:t>
            </a:r>
          </a:p>
        </p:txBody>
      </p:sp>
    </p:spTree>
    <p:extLst>
      <p:ext uri="{BB962C8B-B14F-4D97-AF65-F5344CB8AC3E}">
        <p14:creationId xmlns:p14="http://schemas.microsoft.com/office/powerpoint/2010/main" val="73693122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8873D23-2DCF-4B31-A009-95721C06E8E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C13EF075-D4EF-4929-ADBC-91B27DA1995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p>
        </p:txBody>
      </p:sp>
      <p:grpSp>
        <p:nvGrpSpPr>
          <p:cNvPr id="12" name="Group 11">
            <a:extLst>
              <a:ext uri="{FF2B5EF4-FFF2-40B4-BE49-F238E27FC236}">
                <a16:creationId xmlns:a16="http://schemas.microsoft.com/office/drawing/2014/main" id="{DAA26DFA-AAB2-4973-9C17-16D587C7B198}"/>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1863" y="508838"/>
            <a:ext cx="5217958" cy="6239661"/>
            <a:chOff x="-19221" y="251144"/>
            <a:chExt cx="5217958" cy="6239661"/>
          </a:xfrm>
        </p:grpSpPr>
        <p:sp>
          <p:nvSpPr>
            <p:cNvPr id="13" name="Freeform: Shape 12">
              <a:extLst>
                <a:ext uri="{FF2B5EF4-FFF2-40B4-BE49-F238E27FC236}">
                  <a16:creationId xmlns:a16="http://schemas.microsoft.com/office/drawing/2014/main" id="{3F407F11-7321-4BF6-8536-CCE8E342454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251144"/>
              <a:ext cx="5187198" cy="6239661"/>
            </a:xfrm>
            <a:custGeom>
              <a:avLst/>
              <a:gdLst>
                <a:gd name="connsiteX0" fmla="*/ 2011811 w 5187198"/>
                <a:gd name="connsiteY0" fmla="*/ 4 h 6239661"/>
                <a:gd name="connsiteX1" fmla="*/ 2617011 w 5187198"/>
                <a:gd name="connsiteY1" fmla="*/ 70590 h 6239661"/>
                <a:gd name="connsiteX2" fmla="*/ 2690321 w 5187198"/>
                <a:gd name="connsiteY2" fmla="*/ 88146 h 6239661"/>
                <a:gd name="connsiteX3" fmla="*/ 2726863 w 5187198"/>
                <a:gd name="connsiteY3" fmla="*/ 97127 h 6239661"/>
                <a:gd name="connsiteX4" fmla="*/ 2762951 w 5187198"/>
                <a:gd name="connsiteY4" fmla="*/ 107375 h 6239661"/>
                <a:gd name="connsiteX5" fmla="*/ 2834843 w 5187198"/>
                <a:gd name="connsiteY5" fmla="*/ 128493 h 6239661"/>
                <a:gd name="connsiteX6" fmla="*/ 2906574 w 5187198"/>
                <a:gd name="connsiteY6" fmla="*/ 151076 h 6239661"/>
                <a:gd name="connsiteX7" fmla="*/ 3049504 w 5187198"/>
                <a:gd name="connsiteY7" fmla="*/ 202124 h 6239661"/>
                <a:gd name="connsiteX8" fmla="*/ 3189518 w 5187198"/>
                <a:gd name="connsiteY8" fmla="*/ 260159 h 6239661"/>
                <a:gd name="connsiteX9" fmla="*/ 3326048 w 5187198"/>
                <a:gd name="connsiteY9" fmla="*/ 325143 h 6239661"/>
                <a:gd name="connsiteX10" fmla="*/ 3459166 w 5187198"/>
                <a:gd name="connsiteY10" fmla="*/ 395936 h 6239661"/>
                <a:gd name="connsiteX11" fmla="*/ 3588578 w 5187198"/>
                <a:gd name="connsiteY11" fmla="*/ 472343 h 6239661"/>
                <a:gd name="connsiteX12" fmla="*/ 3651864 w 5187198"/>
                <a:gd name="connsiteY12" fmla="*/ 512600 h 6239661"/>
                <a:gd name="connsiteX13" fmla="*/ 3714514 w 5187198"/>
                <a:gd name="connsiteY13" fmla="*/ 553499 h 6239661"/>
                <a:gd name="connsiteX14" fmla="*/ 4181221 w 5187198"/>
                <a:gd name="connsiteY14" fmla="*/ 922912 h 6239661"/>
                <a:gd name="connsiteX15" fmla="*/ 4582963 w 5187198"/>
                <a:gd name="connsiteY15" fmla="*/ 1358264 h 6239661"/>
                <a:gd name="connsiteX16" fmla="*/ 4670721 w 5187198"/>
                <a:gd name="connsiteY16" fmla="*/ 1477644 h 6239661"/>
                <a:gd name="connsiteX17" fmla="*/ 4752378 w 5187198"/>
                <a:gd name="connsiteY17" fmla="*/ 1601187 h 6239661"/>
                <a:gd name="connsiteX18" fmla="*/ 4772168 w 5187198"/>
                <a:gd name="connsiteY18" fmla="*/ 1632456 h 6239661"/>
                <a:gd name="connsiteX19" fmla="*/ 4782117 w 5187198"/>
                <a:gd name="connsiteY19" fmla="*/ 1648104 h 6239661"/>
                <a:gd name="connsiteX20" fmla="*/ 4791381 w 5187198"/>
                <a:gd name="connsiteY20" fmla="*/ 1664150 h 6239661"/>
                <a:gd name="connsiteX21" fmla="*/ 4828190 w 5187198"/>
                <a:gd name="connsiteY21" fmla="*/ 1728379 h 6239661"/>
                <a:gd name="connsiteX22" fmla="*/ 4864832 w 5187198"/>
                <a:gd name="connsiteY22" fmla="*/ 1792796 h 6239661"/>
                <a:gd name="connsiteX23" fmla="*/ 4899201 w 5187198"/>
                <a:gd name="connsiteY23" fmla="*/ 1858342 h 6239661"/>
                <a:gd name="connsiteX24" fmla="*/ 4933266 w 5187198"/>
                <a:gd name="connsiteY24" fmla="*/ 1924155 h 6239661"/>
                <a:gd name="connsiteX25" fmla="*/ 4964403 w 5187198"/>
                <a:gd name="connsiteY25" fmla="*/ 1991384 h 6239661"/>
                <a:gd name="connsiteX26" fmla="*/ 4995019 w 5187198"/>
                <a:gd name="connsiteY26" fmla="*/ 2058823 h 6239661"/>
                <a:gd name="connsiteX27" fmla="*/ 5021999 w 5187198"/>
                <a:gd name="connsiteY27" fmla="*/ 2127723 h 6239661"/>
                <a:gd name="connsiteX28" fmla="*/ 5048321 w 5187198"/>
                <a:gd name="connsiteY28" fmla="*/ 2196908 h 6239661"/>
                <a:gd name="connsiteX29" fmla="*/ 5070546 w 5187198"/>
                <a:gd name="connsiteY29" fmla="*/ 2267547 h 6239661"/>
                <a:gd name="connsiteX30" fmla="*/ 5092171 w 5187198"/>
                <a:gd name="connsiteY30" fmla="*/ 2338256 h 6239661"/>
                <a:gd name="connsiteX31" fmla="*/ 5110305 w 5187198"/>
                <a:gd name="connsiteY31" fmla="*/ 2409886 h 6239661"/>
                <a:gd name="connsiteX32" fmla="*/ 5186393 w 5187198"/>
                <a:gd name="connsiteY32" fmla="*/ 2992022 h 6239661"/>
                <a:gd name="connsiteX33" fmla="*/ 5149045 w 5187198"/>
                <a:gd name="connsiteY33" fmla="*/ 3571816 h 6239661"/>
                <a:gd name="connsiteX34" fmla="*/ 5126572 w 5187198"/>
                <a:gd name="connsiteY34" fmla="*/ 3714520 h 6239661"/>
                <a:gd name="connsiteX35" fmla="*/ 5099067 w 5187198"/>
                <a:gd name="connsiteY35" fmla="*/ 3856108 h 6239661"/>
                <a:gd name="connsiteX36" fmla="*/ 5095699 w 5187198"/>
                <a:gd name="connsiteY36" fmla="*/ 3873868 h 6239661"/>
                <a:gd name="connsiteX37" fmla="*/ 5091573 w 5187198"/>
                <a:gd name="connsiteY37" fmla="*/ 3891426 h 6239661"/>
                <a:gd name="connsiteX38" fmla="*/ 5083324 w 5187198"/>
                <a:gd name="connsiteY38" fmla="*/ 3926541 h 6239661"/>
                <a:gd name="connsiteX39" fmla="*/ 5067256 w 5187198"/>
                <a:gd name="connsiteY39" fmla="*/ 3996889 h 6239661"/>
                <a:gd name="connsiteX40" fmla="*/ 5059194 w 5187198"/>
                <a:gd name="connsiteY40" fmla="*/ 4032171 h 6239661"/>
                <a:gd name="connsiteX41" fmla="*/ 5049522 w 5187198"/>
                <a:gd name="connsiteY41" fmla="*/ 4067833 h 6239661"/>
                <a:gd name="connsiteX42" fmla="*/ 5040067 w 5187198"/>
                <a:gd name="connsiteY42" fmla="*/ 4103553 h 6239661"/>
                <a:gd name="connsiteX43" fmla="*/ 5028960 w 5187198"/>
                <a:gd name="connsiteY43" fmla="*/ 4138946 h 6239661"/>
                <a:gd name="connsiteX44" fmla="*/ 4917351 w 5187198"/>
                <a:gd name="connsiteY44" fmla="*/ 4417041 h 6239661"/>
                <a:gd name="connsiteX45" fmla="*/ 4756163 w 5187198"/>
                <a:gd name="connsiteY45" fmla="*/ 4676402 h 6239661"/>
                <a:gd name="connsiteX46" fmla="*/ 4322493 w 5187198"/>
                <a:gd name="connsiteY46" fmla="*/ 5105604 h 6239661"/>
                <a:gd name="connsiteX47" fmla="*/ 3840510 w 5187198"/>
                <a:gd name="connsiteY47" fmla="*/ 5429590 h 6239661"/>
                <a:gd name="connsiteX48" fmla="*/ 3606447 w 5187198"/>
                <a:gd name="connsiteY48" fmla="*/ 5572862 h 6239661"/>
                <a:gd name="connsiteX49" fmla="*/ 3488814 w 5187198"/>
                <a:gd name="connsiteY49" fmla="*/ 5647178 h 6239661"/>
                <a:gd name="connsiteX50" fmla="*/ 3365864 w 5187198"/>
                <a:gd name="connsiteY50" fmla="*/ 5722735 h 6239661"/>
                <a:gd name="connsiteX51" fmla="*/ 2839486 w 5187198"/>
                <a:gd name="connsiteY51" fmla="*/ 5999120 h 6239661"/>
                <a:gd name="connsiteX52" fmla="*/ 2242423 w 5187198"/>
                <a:gd name="connsiteY52" fmla="*/ 6192346 h 6239661"/>
                <a:gd name="connsiteX53" fmla="*/ 1589380 w 5187198"/>
                <a:gd name="connsiteY53" fmla="*/ 6230657 h 6239661"/>
                <a:gd name="connsiteX54" fmla="*/ 1548244 w 5187198"/>
                <a:gd name="connsiteY54" fmla="*/ 6226706 h 6239661"/>
                <a:gd name="connsiteX55" fmla="*/ 1507348 w 5187198"/>
                <a:gd name="connsiteY55" fmla="*/ 6221428 h 6239661"/>
                <a:gd name="connsiteX56" fmla="*/ 1466401 w 5187198"/>
                <a:gd name="connsiteY56" fmla="*/ 6215904 h 6239661"/>
                <a:gd name="connsiteX57" fmla="*/ 1425773 w 5187198"/>
                <a:gd name="connsiteY57" fmla="*/ 6209191 h 6239661"/>
                <a:gd name="connsiteX58" fmla="*/ 1344960 w 5187198"/>
                <a:gd name="connsiteY58" fmla="*/ 6193681 h 6239661"/>
                <a:gd name="connsiteX59" fmla="*/ 1265007 w 5187198"/>
                <a:gd name="connsiteY59" fmla="*/ 6175388 h 6239661"/>
                <a:gd name="connsiteX60" fmla="*/ 1225415 w 5187198"/>
                <a:gd name="connsiteY60" fmla="*/ 6165243 h 6239661"/>
                <a:gd name="connsiteX61" fmla="*/ 1186567 w 5187198"/>
                <a:gd name="connsiteY61" fmla="*/ 6154486 h 6239661"/>
                <a:gd name="connsiteX62" fmla="*/ 1111158 w 5187198"/>
                <a:gd name="connsiteY62" fmla="*/ 6130918 h 6239661"/>
                <a:gd name="connsiteX63" fmla="*/ 1035915 w 5187198"/>
                <a:gd name="connsiteY63" fmla="*/ 6107163 h 6239661"/>
                <a:gd name="connsiteX64" fmla="*/ 961579 w 5187198"/>
                <a:gd name="connsiteY64" fmla="*/ 6079594 h 6239661"/>
                <a:gd name="connsiteX65" fmla="*/ 395297 w 5187198"/>
                <a:gd name="connsiteY65" fmla="*/ 5792812 h 6239661"/>
                <a:gd name="connsiteX66" fmla="*/ 265239 w 5187198"/>
                <a:gd name="connsiteY66" fmla="*/ 5701511 h 6239661"/>
                <a:gd name="connsiteX67" fmla="*/ 233756 w 5187198"/>
                <a:gd name="connsiteY67" fmla="*/ 5677542 h 6239661"/>
                <a:gd name="connsiteX68" fmla="*/ 202800 w 5187198"/>
                <a:gd name="connsiteY68" fmla="*/ 5652902 h 6239661"/>
                <a:gd name="connsiteX69" fmla="*/ 140918 w 5187198"/>
                <a:gd name="connsiteY69" fmla="*/ 5603515 h 6239661"/>
                <a:gd name="connsiteX70" fmla="*/ 110625 w 5187198"/>
                <a:gd name="connsiteY70" fmla="*/ 5578127 h 6239661"/>
                <a:gd name="connsiteX71" fmla="*/ 95631 w 5187198"/>
                <a:gd name="connsiteY71" fmla="*/ 5565299 h 6239661"/>
                <a:gd name="connsiteX72" fmla="*/ 81966 w 5187198"/>
                <a:gd name="connsiteY72" fmla="*/ 5550973 h 6239661"/>
                <a:gd name="connsiteX73" fmla="*/ 27991 w 5187198"/>
                <a:gd name="connsiteY73" fmla="*/ 5493272 h 6239661"/>
                <a:gd name="connsiteX74" fmla="*/ 1454 w 5187198"/>
                <a:gd name="connsiteY74" fmla="*/ 5464252 h 6239661"/>
                <a:gd name="connsiteX75" fmla="*/ 0 w 5187198"/>
                <a:gd name="connsiteY75" fmla="*/ 5462518 h 6239661"/>
                <a:gd name="connsiteX76" fmla="*/ 0 w 5187198"/>
                <a:gd name="connsiteY76" fmla="*/ 4720187 h 6239661"/>
                <a:gd name="connsiteX77" fmla="*/ 109684 w 5187198"/>
                <a:gd name="connsiteY77" fmla="*/ 4836724 h 6239661"/>
                <a:gd name="connsiteX78" fmla="*/ 306959 w 5187198"/>
                <a:gd name="connsiteY78" fmla="*/ 5007200 h 6239661"/>
                <a:gd name="connsiteX79" fmla="*/ 358101 w 5187198"/>
                <a:gd name="connsiteY79" fmla="*/ 5046057 h 6239661"/>
                <a:gd name="connsiteX80" fmla="*/ 383328 w 5187198"/>
                <a:gd name="connsiteY80" fmla="*/ 5065684 h 6239661"/>
                <a:gd name="connsiteX81" fmla="*/ 409503 w 5187198"/>
                <a:gd name="connsiteY81" fmla="*/ 5083942 h 6239661"/>
                <a:gd name="connsiteX82" fmla="*/ 461889 w 5187198"/>
                <a:gd name="connsiteY82" fmla="*/ 5119888 h 6239661"/>
                <a:gd name="connsiteX83" fmla="*/ 474883 w 5187198"/>
                <a:gd name="connsiteY83" fmla="*/ 5128933 h 6239661"/>
                <a:gd name="connsiteX84" fmla="*/ 486410 w 5187198"/>
                <a:gd name="connsiteY84" fmla="*/ 5139557 h 6239661"/>
                <a:gd name="connsiteX85" fmla="*/ 510852 w 5187198"/>
                <a:gd name="connsiteY85" fmla="*/ 5159089 h 6239661"/>
                <a:gd name="connsiteX86" fmla="*/ 560653 w 5187198"/>
                <a:gd name="connsiteY86" fmla="*/ 5196893 h 6239661"/>
                <a:gd name="connsiteX87" fmla="*/ 585485 w 5187198"/>
                <a:gd name="connsiteY87" fmla="*/ 5215834 h 6239661"/>
                <a:gd name="connsiteX88" fmla="*/ 610707 w 5187198"/>
                <a:gd name="connsiteY88" fmla="*/ 5234185 h 6239661"/>
                <a:gd name="connsiteX89" fmla="*/ 714768 w 5187198"/>
                <a:gd name="connsiteY89" fmla="*/ 5303103 h 6239661"/>
                <a:gd name="connsiteX90" fmla="*/ 1166634 w 5187198"/>
                <a:gd name="connsiteY90" fmla="*/ 5513322 h 6239661"/>
                <a:gd name="connsiteX91" fmla="*/ 1225991 w 5187198"/>
                <a:gd name="connsiteY91" fmla="*/ 5533632 h 6239661"/>
                <a:gd name="connsiteX92" fmla="*/ 1286680 w 5187198"/>
                <a:gd name="connsiteY92" fmla="*/ 5550705 h 6239661"/>
                <a:gd name="connsiteX93" fmla="*/ 1347310 w 5187198"/>
                <a:gd name="connsiteY93" fmla="*/ 5567995 h 6239661"/>
                <a:gd name="connsiteX94" fmla="*/ 1377002 w 5187198"/>
                <a:gd name="connsiteY94" fmla="*/ 5575719 h 6239661"/>
                <a:gd name="connsiteX95" fmla="*/ 1406328 w 5187198"/>
                <a:gd name="connsiteY95" fmla="*/ 5582649 h 6239661"/>
                <a:gd name="connsiteX96" fmla="*/ 1465060 w 5187198"/>
                <a:gd name="connsiteY96" fmla="*/ 5594909 h 6239661"/>
                <a:gd name="connsiteX97" fmla="*/ 1523881 w 5187198"/>
                <a:gd name="connsiteY97" fmla="*/ 5605105 h 6239661"/>
                <a:gd name="connsiteX98" fmla="*/ 1553325 w 5187198"/>
                <a:gd name="connsiteY98" fmla="*/ 5609865 h 6239661"/>
                <a:gd name="connsiteX99" fmla="*/ 1582813 w 5187198"/>
                <a:gd name="connsiteY99" fmla="*/ 5613593 h 6239661"/>
                <a:gd name="connsiteX100" fmla="*/ 1612301 w 5187198"/>
                <a:gd name="connsiteY100" fmla="*/ 5617321 h 6239661"/>
                <a:gd name="connsiteX101" fmla="*/ 1641863 w 5187198"/>
                <a:gd name="connsiteY101" fmla="*/ 5619910 h 6239661"/>
                <a:gd name="connsiteX102" fmla="*/ 2117508 w 5187198"/>
                <a:gd name="connsiteY102" fmla="*/ 5595156 h 6239661"/>
                <a:gd name="connsiteX103" fmla="*/ 2597368 w 5187198"/>
                <a:gd name="connsiteY103" fmla="*/ 5447381 h 6239661"/>
                <a:gd name="connsiteX104" fmla="*/ 3082968 w 5187198"/>
                <a:gd name="connsiteY104" fmla="*/ 5223245 h 6239661"/>
                <a:gd name="connsiteX105" fmla="*/ 3334855 w 5187198"/>
                <a:gd name="connsiteY105" fmla="*/ 5097383 h 6239661"/>
                <a:gd name="connsiteX106" fmla="*/ 3599509 w 5187198"/>
                <a:gd name="connsiteY106" fmla="*/ 4976217 h 6239661"/>
                <a:gd name="connsiteX107" fmla="*/ 4112002 w 5187198"/>
                <a:gd name="connsiteY107" fmla="*/ 4766359 h 6239661"/>
                <a:gd name="connsiteX108" fmla="*/ 4348983 w 5187198"/>
                <a:gd name="connsiteY108" fmla="*/ 4649833 h 6239661"/>
                <a:gd name="connsiteX109" fmla="*/ 4560505 w 5187198"/>
                <a:gd name="connsiteY109" fmla="*/ 4501564 h 6239661"/>
                <a:gd name="connsiteX110" fmla="*/ 4731963 w 5187198"/>
                <a:gd name="connsiteY110" fmla="*/ 4309870 h 6239661"/>
                <a:gd name="connsiteX111" fmla="*/ 4852344 w 5187198"/>
                <a:gd name="connsiteY111" fmla="*/ 4078640 h 6239661"/>
                <a:gd name="connsiteX112" fmla="*/ 4863972 w 5187198"/>
                <a:gd name="connsiteY112" fmla="*/ 4047790 h 6239661"/>
                <a:gd name="connsiteX113" fmla="*/ 4874144 w 5187198"/>
                <a:gd name="connsiteY113" fmla="*/ 4016320 h 6239661"/>
                <a:gd name="connsiteX114" fmla="*/ 4884127 w 5187198"/>
                <a:gd name="connsiteY114" fmla="*/ 3984682 h 6239661"/>
                <a:gd name="connsiteX115" fmla="*/ 4892800 w 5187198"/>
                <a:gd name="connsiteY115" fmla="*/ 3951883 h 6239661"/>
                <a:gd name="connsiteX116" fmla="*/ 4909526 w 5187198"/>
                <a:gd name="connsiteY116" fmla="*/ 3886001 h 6239661"/>
                <a:gd name="connsiteX117" fmla="*/ 4917687 w 5187198"/>
                <a:gd name="connsiteY117" fmla="*/ 3852948 h 6239661"/>
                <a:gd name="connsiteX118" fmla="*/ 4921768 w 5187198"/>
                <a:gd name="connsiteY118" fmla="*/ 3836422 h 6239661"/>
                <a:gd name="connsiteX119" fmla="*/ 4924845 w 5187198"/>
                <a:gd name="connsiteY119" fmla="*/ 3819742 h 6239661"/>
                <a:gd name="connsiteX120" fmla="*/ 4948230 w 5187198"/>
                <a:gd name="connsiteY120" fmla="*/ 3685744 h 6239661"/>
                <a:gd name="connsiteX121" fmla="*/ 4962782 w 5187198"/>
                <a:gd name="connsiteY121" fmla="*/ 3550540 h 6239661"/>
                <a:gd name="connsiteX122" fmla="*/ 4939468 w 5187198"/>
                <a:gd name="connsiteY122" fmla="*/ 3010249 h 6239661"/>
                <a:gd name="connsiteX123" fmla="*/ 4816901 w 5187198"/>
                <a:gd name="connsiteY123" fmla="*/ 2488224 h 6239661"/>
                <a:gd name="connsiteX124" fmla="*/ 4797005 w 5187198"/>
                <a:gd name="connsiteY124" fmla="*/ 2424470 h 6239661"/>
                <a:gd name="connsiteX125" fmla="*/ 4774433 w 5187198"/>
                <a:gd name="connsiteY125" fmla="*/ 2361620 h 6239661"/>
                <a:gd name="connsiteX126" fmla="*/ 4752459 w 5187198"/>
                <a:gd name="connsiteY126" fmla="*/ 2298700 h 6239661"/>
                <a:gd name="connsiteX127" fmla="*/ 4728083 w 5187198"/>
                <a:gd name="connsiteY127" fmla="*/ 2236526 h 6239661"/>
                <a:gd name="connsiteX128" fmla="*/ 4704471 w 5187198"/>
                <a:gd name="connsiteY128" fmla="*/ 2174095 h 6239661"/>
                <a:gd name="connsiteX129" fmla="*/ 4678399 w 5187198"/>
                <a:gd name="connsiteY129" fmla="*/ 2112626 h 6239661"/>
                <a:gd name="connsiteX130" fmla="*/ 4652601 w 5187198"/>
                <a:gd name="connsiteY130" fmla="*/ 2050999 h 6239661"/>
                <a:gd name="connsiteX131" fmla="*/ 4624205 w 5187198"/>
                <a:gd name="connsiteY131" fmla="*/ 1990415 h 6239661"/>
                <a:gd name="connsiteX132" fmla="*/ 4595398 w 5187198"/>
                <a:gd name="connsiteY132" fmla="*/ 1930069 h 6239661"/>
                <a:gd name="connsiteX133" fmla="*/ 4563827 w 5187198"/>
                <a:gd name="connsiteY133" fmla="*/ 1870952 h 6239661"/>
                <a:gd name="connsiteX134" fmla="*/ 4531433 w 5187198"/>
                <a:gd name="connsiteY134" fmla="*/ 1812311 h 6239661"/>
                <a:gd name="connsiteX135" fmla="*/ 4523315 w 5187198"/>
                <a:gd name="connsiteY135" fmla="*/ 1797616 h 6239661"/>
                <a:gd name="connsiteX136" fmla="*/ 4514482 w 5187198"/>
                <a:gd name="connsiteY136" fmla="*/ 1783425 h 6239661"/>
                <a:gd name="connsiteX137" fmla="*/ 4496845 w 5187198"/>
                <a:gd name="connsiteY137" fmla="*/ 1754936 h 6239661"/>
                <a:gd name="connsiteX138" fmla="*/ 4461463 w 5187198"/>
                <a:gd name="connsiteY138" fmla="*/ 1697929 h 6239661"/>
                <a:gd name="connsiteX139" fmla="*/ 4452660 w 5187198"/>
                <a:gd name="connsiteY139" fmla="*/ 1683629 h 6239661"/>
                <a:gd name="connsiteX140" fmla="*/ 4443141 w 5187198"/>
                <a:gd name="connsiteY140" fmla="*/ 1669834 h 6239661"/>
                <a:gd name="connsiteX141" fmla="*/ 4424241 w 5187198"/>
                <a:gd name="connsiteY141" fmla="*/ 1642166 h 6239661"/>
                <a:gd name="connsiteX142" fmla="*/ 4346886 w 5187198"/>
                <a:gd name="connsiteY142" fmla="*/ 1532412 h 6239661"/>
                <a:gd name="connsiteX143" fmla="*/ 3985497 w 5187198"/>
                <a:gd name="connsiteY143" fmla="*/ 1134649 h 6239661"/>
                <a:gd name="connsiteX144" fmla="*/ 3545665 w 5187198"/>
                <a:gd name="connsiteY144" fmla="*/ 825877 h 6239661"/>
                <a:gd name="connsiteX145" fmla="*/ 3486190 w 5187198"/>
                <a:gd name="connsiteY145" fmla="*/ 794756 h 6239661"/>
                <a:gd name="connsiteX146" fmla="*/ 3426182 w 5187198"/>
                <a:gd name="connsiteY146" fmla="*/ 764765 h 6239661"/>
                <a:gd name="connsiteX147" fmla="*/ 3365044 w 5187198"/>
                <a:gd name="connsiteY147" fmla="*/ 737255 h 6239661"/>
                <a:gd name="connsiteX148" fmla="*/ 3334529 w 5187198"/>
                <a:gd name="connsiteY148" fmla="*/ 723514 h 6239661"/>
                <a:gd name="connsiteX149" fmla="*/ 3303733 w 5187198"/>
                <a:gd name="connsiteY149" fmla="*/ 710395 h 6239661"/>
                <a:gd name="connsiteX150" fmla="*/ 3179033 w 5187198"/>
                <a:gd name="connsiteY150" fmla="*/ 662259 h 6239661"/>
                <a:gd name="connsiteX151" fmla="*/ 3052408 w 5187198"/>
                <a:gd name="connsiteY151" fmla="*/ 620447 h 6239661"/>
                <a:gd name="connsiteX152" fmla="*/ 2924325 w 5187198"/>
                <a:gd name="connsiteY152" fmla="*/ 584505 h 6239661"/>
                <a:gd name="connsiteX153" fmla="*/ 2859667 w 5187198"/>
                <a:gd name="connsiteY153" fmla="*/ 569266 h 6239661"/>
                <a:gd name="connsiteX154" fmla="*/ 2795226 w 5187198"/>
                <a:gd name="connsiteY154" fmla="*/ 554085 h 6239661"/>
                <a:gd name="connsiteX155" fmla="*/ 2729702 w 5187198"/>
                <a:gd name="connsiteY155" fmla="*/ 540354 h 6239661"/>
                <a:gd name="connsiteX156" fmla="*/ 2663758 w 5187198"/>
                <a:gd name="connsiteY156" fmla="*/ 527322 h 6239661"/>
                <a:gd name="connsiteX157" fmla="*/ 2630927 w 5187198"/>
                <a:gd name="connsiteY157" fmla="*/ 520495 h 6239661"/>
                <a:gd name="connsiteX158" fmla="*/ 2597965 w 5187198"/>
                <a:gd name="connsiteY158" fmla="*/ 515024 h 6239661"/>
                <a:gd name="connsiteX159" fmla="*/ 2532205 w 5187198"/>
                <a:gd name="connsiteY159" fmla="*/ 503895 h 6239661"/>
                <a:gd name="connsiteX160" fmla="*/ 2010064 w 5187198"/>
                <a:gd name="connsiteY160" fmla="*/ 452552 h 6239661"/>
                <a:gd name="connsiteX161" fmla="*/ 1494552 w 5187198"/>
                <a:gd name="connsiteY161" fmla="*/ 485055 h 6239661"/>
                <a:gd name="connsiteX162" fmla="*/ 1366896 w 5187198"/>
                <a:gd name="connsiteY162" fmla="*/ 509389 h 6239661"/>
                <a:gd name="connsiteX163" fmla="*/ 1240175 w 5187198"/>
                <a:gd name="connsiteY163" fmla="*/ 541045 h 6239661"/>
                <a:gd name="connsiteX164" fmla="*/ 1177438 w 5187198"/>
                <a:gd name="connsiteY164" fmla="*/ 560170 h 6239661"/>
                <a:gd name="connsiteX165" fmla="*/ 1145987 w 5187198"/>
                <a:gd name="connsiteY165" fmla="*/ 569826 h 6239661"/>
                <a:gd name="connsiteX166" fmla="*/ 1130315 w 5187198"/>
                <a:gd name="connsiteY166" fmla="*/ 574669 h 6239661"/>
                <a:gd name="connsiteX167" fmla="*/ 1114873 w 5187198"/>
                <a:gd name="connsiteY167" fmla="*/ 580384 h 6239661"/>
                <a:gd name="connsiteX168" fmla="*/ 1052839 w 5187198"/>
                <a:gd name="connsiteY168" fmla="*/ 602943 h 6239661"/>
                <a:gd name="connsiteX169" fmla="*/ 991135 w 5187198"/>
                <a:gd name="connsiteY169" fmla="*/ 626866 h 6239661"/>
                <a:gd name="connsiteX170" fmla="*/ 930179 w 5187198"/>
                <a:gd name="connsiteY170" fmla="*/ 653191 h 6239661"/>
                <a:gd name="connsiteX171" fmla="*/ 869768 w 5187198"/>
                <a:gd name="connsiteY171" fmla="*/ 680937 h 6239661"/>
                <a:gd name="connsiteX172" fmla="*/ 810085 w 5187198"/>
                <a:gd name="connsiteY172" fmla="*/ 710734 h 6239661"/>
                <a:gd name="connsiteX173" fmla="*/ 751220 w 5187198"/>
                <a:gd name="connsiteY173" fmla="*/ 741794 h 6239661"/>
                <a:gd name="connsiteX174" fmla="*/ 532669 w 5187198"/>
                <a:gd name="connsiteY174" fmla="*/ 881688 h 6239661"/>
                <a:gd name="connsiteX175" fmla="*/ 354185 w 5187198"/>
                <a:gd name="connsiteY175" fmla="*/ 1050286 h 6239661"/>
                <a:gd name="connsiteX176" fmla="*/ 315980 w 5187198"/>
                <a:gd name="connsiteY176" fmla="*/ 1098125 h 6239661"/>
                <a:gd name="connsiteX177" fmla="*/ 280345 w 5187198"/>
                <a:gd name="connsiteY177" fmla="*/ 1149782 h 6239661"/>
                <a:gd name="connsiteX178" fmla="*/ 245890 w 5187198"/>
                <a:gd name="connsiteY178" fmla="*/ 1203959 h 6239661"/>
                <a:gd name="connsiteX179" fmla="*/ 212162 w 5187198"/>
                <a:gd name="connsiteY179" fmla="*/ 1260184 h 6239661"/>
                <a:gd name="connsiteX180" fmla="*/ 80716 w 5187198"/>
                <a:gd name="connsiteY180" fmla="*/ 1502476 h 6239661"/>
                <a:gd name="connsiteX181" fmla="*/ 0 w 5187198"/>
                <a:gd name="connsiteY181" fmla="*/ 1648841 h 6239661"/>
                <a:gd name="connsiteX182" fmla="*/ 0 w 5187198"/>
                <a:gd name="connsiteY182" fmla="*/ 954863 h 6239661"/>
                <a:gd name="connsiteX183" fmla="*/ 43491 w 5187198"/>
                <a:gd name="connsiteY183" fmla="*/ 895513 h 6239661"/>
                <a:gd name="connsiteX184" fmla="*/ 93923 w 5187198"/>
                <a:gd name="connsiteY184" fmla="*/ 834489 h 6239661"/>
                <a:gd name="connsiteX185" fmla="*/ 323465 w 5187198"/>
                <a:gd name="connsiteY185" fmla="*/ 617671 h 6239661"/>
                <a:gd name="connsiteX186" fmla="*/ 574777 w 5187198"/>
                <a:gd name="connsiteY186" fmla="*/ 446794 h 6239661"/>
                <a:gd name="connsiteX187" fmla="*/ 638943 w 5187198"/>
                <a:gd name="connsiteY187" fmla="*/ 408925 h 6239661"/>
                <a:gd name="connsiteX188" fmla="*/ 703505 w 5187198"/>
                <a:gd name="connsiteY188" fmla="*/ 371742 h 6239661"/>
                <a:gd name="connsiteX189" fmla="*/ 769262 w 5187198"/>
                <a:gd name="connsiteY189" fmla="*/ 336154 h 6239661"/>
                <a:gd name="connsiteX190" fmla="*/ 835552 w 5187198"/>
                <a:gd name="connsiteY190" fmla="*/ 301173 h 6239661"/>
                <a:gd name="connsiteX191" fmla="*/ 902979 w 5187198"/>
                <a:gd name="connsiteY191" fmla="*/ 268004 h 6239661"/>
                <a:gd name="connsiteX192" fmla="*/ 971127 w 5187198"/>
                <a:gd name="connsiteY192" fmla="*/ 235607 h 6239661"/>
                <a:gd name="connsiteX193" fmla="*/ 988238 w 5187198"/>
                <a:gd name="connsiteY193" fmla="*/ 227556 h 6239661"/>
                <a:gd name="connsiteX194" fmla="*/ 1005744 w 5187198"/>
                <a:gd name="connsiteY194" fmla="*/ 220191 h 6239661"/>
                <a:gd name="connsiteX195" fmla="*/ 1040729 w 5187198"/>
                <a:gd name="connsiteY195" fmla="*/ 205569 h 6239661"/>
                <a:gd name="connsiteX196" fmla="*/ 1110835 w 5187198"/>
                <a:gd name="connsiteY196" fmla="*/ 176248 h 6239661"/>
                <a:gd name="connsiteX197" fmla="*/ 1254256 w 5187198"/>
                <a:gd name="connsiteY197" fmla="*/ 123796 h 6239661"/>
                <a:gd name="connsiteX198" fmla="*/ 1401310 w 5187198"/>
                <a:gd name="connsiteY198" fmla="*/ 79852 h 6239661"/>
                <a:gd name="connsiteX199" fmla="*/ 2011811 w 5187198"/>
                <a:gd name="connsiteY199" fmla="*/ 4 h 62396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Lst>
              <a:rect l="l" t="t" r="r" b="b"/>
              <a:pathLst>
                <a:path w="5187198" h="6239661">
                  <a:moveTo>
                    <a:pt x="2011811" y="4"/>
                  </a:moveTo>
                  <a:cubicBezTo>
                    <a:pt x="2217306" y="120"/>
                    <a:pt x="2420903" y="25925"/>
                    <a:pt x="2617011" y="70590"/>
                  </a:cubicBezTo>
                  <a:lnTo>
                    <a:pt x="2690321" y="88146"/>
                  </a:lnTo>
                  <a:lnTo>
                    <a:pt x="2726863" y="97127"/>
                  </a:lnTo>
                  <a:lnTo>
                    <a:pt x="2762951" y="107375"/>
                  </a:lnTo>
                  <a:lnTo>
                    <a:pt x="2834843" y="128493"/>
                  </a:lnTo>
                  <a:cubicBezTo>
                    <a:pt x="2858788" y="135605"/>
                    <a:pt x="2882632" y="142226"/>
                    <a:pt x="2906574" y="151076"/>
                  </a:cubicBezTo>
                  <a:cubicBezTo>
                    <a:pt x="2954475" y="167852"/>
                    <a:pt x="3002363" y="183813"/>
                    <a:pt x="3049504" y="202124"/>
                  </a:cubicBezTo>
                  <a:lnTo>
                    <a:pt x="3189518" y="260159"/>
                  </a:lnTo>
                  <a:lnTo>
                    <a:pt x="3326048" y="325143"/>
                  </a:lnTo>
                  <a:cubicBezTo>
                    <a:pt x="3370687" y="348464"/>
                    <a:pt x="3414908" y="372485"/>
                    <a:pt x="3459166" y="395936"/>
                  </a:cubicBezTo>
                  <a:cubicBezTo>
                    <a:pt x="3502947" y="420302"/>
                    <a:pt x="3545491" y="447118"/>
                    <a:pt x="3588578" y="472343"/>
                  </a:cubicBezTo>
                  <a:cubicBezTo>
                    <a:pt x="3610346" y="484551"/>
                    <a:pt x="3630797" y="499072"/>
                    <a:pt x="3651864" y="512600"/>
                  </a:cubicBezTo>
                  <a:lnTo>
                    <a:pt x="3714514" y="553499"/>
                  </a:lnTo>
                  <a:cubicBezTo>
                    <a:pt x="3880005" y="664844"/>
                    <a:pt x="4036083" y="788388"/>
                    <a:pt x="4181221" y="922912"/>
                  </a:cubicBezTo>
                  <a:cubicBezTo>
                    <a:pt x="4326221" y="1057515"/>
                    <a:pt x="4461955" y="1202038"/>
                    <a:pt x="4582963" y="1358264"/>
                  </a:cubicBezTo>
                  <a:cubicBezTo>
                    <a:pt x="4614206" y="1396543"/>
                    <a:pt x="4642091" y="1437400"/>
                    <a:pt x="4670721" y="1477644"/>
                  </a:cubicBezTo>
                  <a:cubicBezTo>
                    <a:pt x="4700172" y="1517414"/>
                    <a:pt x="4725864" y="1559538"/>
                    <a:pt x="4752378" y="1601187"/>
                  </a:cubicBezTo>
                  <a:lnTo>
                    <a:pt x="4772168" y="1632456"/>
                  </a:lnTo>
                  <a:lnTo>
                    <a:pt x="4782117" y="1648104"/>
                  </a:lnTo>
                  <a:lnTo>
                    <a:pt x="4791381" y="1664150"/>
                  </a:lnTo>
                  <a:lnTo>
                    <a:pt x="4828190" y="1728379"/>
                  </a:lnTo>
                  <a:cubicBezTo>
                    <a:pt x="4840266" y="1749930"/>
                    <a:pt x="4853470" y="1770740"/>
                    <a:pt x="4864832" y="1792796"/>
                  </a:cubicBezTo>
                  <a:lnTo>
                    <a:pt x="4899201" y="1858342"/>
                  </a:lnTo>
                  <a:cubicBezTo>
                    <a:pt x="4910484" y="1880260"/>
                    <a:pt x="4922532" y="1901920"/>
                    <a:pt x="4933266" y="1924155"/>
                  </a:cubicBezTo>
                  <a:lnTo>
                    <a:pt x="4964403" y="1991384"/>
                  </a:lnTo>
                  <a:cubicBezTo>
                    <a:pt x="4974618" y="2013829"/>
                    <a:pt x="4985323" y="2036171"/>
                    <a:pt x="4995019" y="2058823"/>
                  </a:cubicBezTo>
                  <a:lnTo>
                    <a:pt x="5021999" y="2127723"/>
                  </a:lnTo>
                  <a:lnTo>
                    <a:pt x="5048321" y="2196908"/>
                  </a:lnTo>
                  <a:lnTo>
                    <a:pt x="5070546" y="2267547"/>
                  </a:lnTo>
                  <a:cubicBezTo>
                    <a:pt x="5078054" y="2291004"/>
                    <a:pt x="5085044" y="2314670"/>
                    <a:pt x="5092171" y="2338256"/>
                  </a:cubicBezTo>
                  <a:cubicBezTo>
                    <a:pt x="5098670" y="2362023"/>
                    <a:pt x="5104296" y="2386019"/>
                    <a:pt x="5110305" y="2409886"/>
                  </a:cubicBezTo>
                  <a:cubicBezTo>
                    <a:pt x="5158097" y="2600976"/>
                    <a:pt x="5182068" y="2797044"/>
                    <a:pt x="5186393" y="2992022"/>
                  </a:cubicBezTo>
                  <a:cubicBezTo>
                    <a:pt x="5191013" y="3187195"/>
                    <a:pt x="5175397" y="3380886"/>
                    <a:pt x="5149045" y="3571816"/>
                  </a:cubicBezTo>
                  <a:cubicBezTo>
                    <a:pt x="5141154" y="3619431"/>
                    <a:pt x="5133539" y="3666889"/>
                    <a:pt x="5126572" y="3714520"/>
                  </a:cubicBezTo>
                  <a:cubicBezTo>
                    <a:pt x="5117276" y="3761759"/>
                    <a:pt x="5107793" y="3808831"/>
                    <a:pt x="5099067" y="3856108"/>
                  </a:cubicBezTo>
                  <a:lnTo>
                    <a:pt x="5095699" y="3873868"/>
                  </a:lnTo>
                  <a:lnTo>
                    <a:pt x="5091573" y="3891426"/>
                  </a:lnTo>
                  <a:lnTo>
                    <a:pt x="5083324" y="3926541"/>
                  </a:lnTo>
                  <a:lnTo>
                    <a:pt x="5067256" y="3996889"/>
                  </a:lnTo>
                  <a:cubicBezTo>
                    <a:pt x="5064451" y="4008657"/>
                    <a:pt x="5062244" y="4020353"/>
                    <a:pt x="5059194" y="4032171"/>
                  </a:cubicBezTo>
                  <a:lnTo>
                    <a:pt x="5049522" y="4067833"/>
                  </a:lnTo>
                  <a:lnTo>
                    <a:pt x="5040067" y="4103553"/>
                  </a:lnTo>
                  <a:cubicBezTo>
                    <a:pt x="5036554" y="4115363"/>
                    <a:pt x="5032689" y="4127194"/>
                    <a:pt x="5028960" y="4138946"/>
                  </a:cubicBezTo>
                  <a:cubicBezTo>
                    <a:pt x="4999693" y="4233462"/>
                    <a:pt x="4962869" y="4326764"/>
                    <a:pt x="4917351" y="4417041"/>
                  </a:cubicBezTo>
                  <a:cubicBezTo>
                    <a:pt x="4871860" y="4507209"/>
                    <a:pt x="4817597" y="4594215"/>
                    <a:pt x="4756163" y="4676402"/>
                  </a:cubicBezTo>
                  <a:cubicBezTo>
                    <a:pt x="4632803" y="4840875"/>
                    <a:pt x="4480597" y="4982783"/>
                    <a:pt x="4322493" y="5105604"/>
                  </a:cubicBezTo>
                  <a:cubicBezTo>
                    <a:pt x="4163928" y="5228420"/>
                    <a:pt x="3999564" y="5332640"/>
                    <a:pt x="3840510" y="5429590"/>
                  </a:cubicBezTo>
                  <a:cubicBezTo>
                    <a:pt x="3760954" y="5478172"/>
                    <a:pt x="3682353" y="5524924"/>
                    <a:pt x="3606447" y="5572862"/>
                  </a:cubicBezTo>
                  <a:lnTo>
                    <a:pt x="3488814" y="5647178"/>
                  </a:lnTo>
                  <a:cubicBezTo>
                    <a:pt x="3448270" y="5672597"/>
                    <a:pt x="3407323" y="5697792"/>
                    <a:pt x="3365864" y="5722735"/>
                  </a:cubicBezTo>
                  <a:cubicBezTo>
                    <a:pt x="3200163" y="5822424"/>
                    <a:pt x="3026125" y="5917328"/>
                    <a:pt x="2839486" y="5999120"/>
                  </a:cubicBezTo>
                  <a:cubicBezTo>
                    <a:pt x="2653201" y="6080891"/>
                    <a:pt x="2453560" y="6149344"/>
                    <a:pt x="2242423" y="6192346"/>
                  </a:cubicBezTo>
                  <a:cubicBezTo>
                    <a:pt x="2031719" y="6235463"/>
                    <a:pt x="1808952" y="6251353"/>
                    <a:pt x="1589380" y="6230657"/>
                  </a:cubicBezTo>
                  <a:lnTo>
                    <a:pt x="1548244" y="6226706"/>
                  </a:lnTo>
                  <a:cubicBezTo>
                    <a:pt x="1534528" y="6225117"/>
                    <a:pt x="1520898" y="6223203"/>
                    <a:pt x="1507348" y="6221428"/>
                  </a:cubicBezTo>
                  <a:lnTo>
                    <a:pt x="1466401" y="6215904"/>
                  </a:lnTo>
                  <a:cubicBezTo>
                    <a:pt x="1452772" y="6213991"/>
                    <a:pt x="1439316" y="6211428"/>
                    <a:pt x="1425773" y="6209191"/>
                  </a:cubicBezTo>
                  <a:cubicBezTo>
                    <a:pt x="1398775" y="6204391"/>
                    <a:pt x="1371610" y="6199779"/>
                    <a:pt x="1344960" y="6193681"/>
                  </a:cubicBezTo>
                  <a:cubicBezTo>
                    <a:pt x="1318251" y="6187799"/>
                    <a:pt x="1291260" y="6182538"/>
                    <a:pt x="1265007" y="6175388"/>
                  </a:cubicBezTo>
                  <a:lnTo>
                    <a:pt x="1225415" y="6165243"/>
                  </a:lnTo>
                  <a:cubicBezTo>
                    <a:pt x="1212163" y="6161924"/>
                    <a:pt x="1198939" y="6158496"/>
                    <a:pt x="1186567" y="6154486"/>
                  </a:cubicBezTo>
                  <a:lnTo>
                    <a:pt x="1111158" y="6130918"/>
                  </a:lnTo>
                  <a:lnTo>
                    <a:pt x="1035915" y="6107163"/>
                  </a:lnTo>
                  <a:cubicBezTo>
                    <a:pt x="1010846" y="6099055"/>
                    <a:pt x="986357" y="6088784"/>
                    <a:pt x="961579" y="6079594"/>
                  </a:cubicBezTo>
                  <a:cubicBezTo>
                    <a:pt x="763709" y="6005594"/>
                    <a:pt x="572401" y="5909703"/>
                    <a:pt x="395297" y="5792812"/>
                  </a:cubicBezTo>
                  <a:lnTo>
                    <a:pt x="265239" y="5701511"/>
                  </a:lnTo>
                  <a:cubicBezTo>
                    <a:pt x="254227" y="5694155"/>
                    <a:pt x="244103" y="5685646"/>
                    <a:pt x="233756" y="5677542"/>
                  </a:cubicBezTo>
                  <a:lnTo>
                    <a:pt x="202800" y="5652902"/>
                  </a:lnTo>
                  <a:lnTo>
                    <a:pt x="140918" y="5603515"/>
                  </a:lnTo>
                  <a:cubicBezTo>
                    <a:pt x="130598" y="5595302"/>
                    <a:pt x="120280" y="5587089"/>
                    <a:pt x="110625" y="5578127"/>
                  </a:cubicBezTo>
                  <a:cubicBezTo>
                    <a:pt x="105647" y="5573779"/>
                    <a:pt x="100444" y="5569834"/>
                    <a:pt x="95631" y="5565299"/>
                  </a:cubicBezTo>
                  <a:cubicBezTo>
                    <a:pt x="90955" y="5560684"/>
                    <a:pt x="86505" y="5555666"/>
                    <a:pt x="81966" y="5550973"/>
                  </a:cubicBezTo>
                  <a:lnTo>
                    <a:pt x="27991" y="5493272"/>
                  </a:lnTo>
                  <a:cubicBezTo>
                    <a:pt x="19109" y="5483589"/>
                    <a:pt x="9758" y="5474359"/>
                    <a:pt x="1454" y="5464252"/>
                  </a:cubicBezTo>
                  <a:lnTo>
                    <a:pt x="0" y="5462518"/>
                  </a:lnTo>
                  <a:lnTo>
                    <a:pt x="0" y="4720187"/>
                  </a:lnTo>
                  <a:lnTo>
                    <a:pt x="109684" y="4836724"/>
                  </a:lnTo>
                  <a:cubicBezTo>
                    <a:pt x="173316" y="4897375"/>
                    <a:pt x="239447" y="4954160"/>
                    <a:pt x="306959" y="5007200"/>
                  </a:cubicBezTo>
                  <a:lnTo>
                    <a:pt x="358101" y="5046057"/>
                  </a:lnTo>
                  <a:lnTo>
                    <a:pt x="383328" y="5065684"/>
                  </a:lnTo>
                  <a:cubicBezTo>
                    <a:pt x="391637" y="5072316"/>
                    <a:pt x="400805" y="5077902"/>
                    <a:pt x="409503" y="5083942"/>
                  </a:cubicBezTo>
                  <a:lnTo>
                    <a:pt x="461889" y="5119888"/>
                  </a:lnTo>
                  <a:cubicBezTo>
                    <a:pt x="466184" y="5122893"/>
                    <a:pt x="470616" y="5125820"/>
                    <a:pt x="474883" y="5128933"/>
                  </a:cubicBezTo>
                  <a:cubicBezTo>
                    <a:pt x="478982" y="5132235"/>
                    <a:pt x="482476" y="5136069"/>
                    <a:pt x="486410" y="5139557"/>
                  </a:cubicBezTo>
                  <a:cubicBezTo>
                    <a:pt x="494140" y="5146613"/>
                    <a:pt x="502565" y="5152812"/>
                    <a:pt x="510852" y="5159089"/>
                  </a:cubicBezTo>
                  <a:lnTo>
                    <a:pt x="560653" y="5196893"/>
                  </a:lnTo>
                  <a:lnTo>
                    <a:pt x="585485" y="5215834"/>
                  </a:lnTo>
                  <a:cubicBezTo>
                    <a:pt x="593773" y="5222111"/>
                    <a:pt x="601864" y="5228685"/>
                    <a:pt x="610707" y="5234185"/>
                  </a:cubicBezTo>
                  <a:lnTo>
                    <a:pt x="714768" y="5303103"/>
                  </a:lnTo>
                  <a:cubicBezTo>
                    <a:pt x="856162" y="5390603"/>
                    <a:pt x="1008099" y="5459947"/>
                    <a:pt x="1166634" y="5513322"/>
                  </a:cubicBezTo>
                  <a:cubicBezTo>
                    <a:pt x="1186540" y="5519932"/>
                    <a:pt x="1205774" y="5527751"/>
                    <a:pt x="1225991" y="5533632"/>
                  </a:cubicBezTo>
                  <a:lnTo>
                    <a:pt x="1286680" y="5550705"/>
                  </a:lnTo>
                  <a:lnTo>
                    <a:pt x="1347310" y="5567995"/>
                  </a:lnTo>
                  <a:cubicBezTo>
                    <a:pt x="1357469" y="5571180"/>
                    <a:pt x="1367261" y="5573572"/>
                    <a:pt x="1377002" y="5575719"/>
                  </a:cubicBezTo>
                  <a:lnTo>
                    <a:pt x="1406328" y="5582649"/>
                  </a:lnTo>
                  <a:cubicBezTo>
                    <a:pt x="1425825" y="5587757"/>
                    <a:pt x="1445490" y="5590939"/>
                    <a:pt x="1465060" y="5594909"/>
                  </a:cubicBezTo>
                  <a:cubicBezTo>
                    <a:pt x="1484652" y="5599231"/>
                    <a:pt x="1504324" y="5601952"/>
                    <a:pt x="1523881" y="5605105"/>
                  </a:cubicBezTo>
                  <a:cubicBezTo>
                    <a:pt x="1533660" y="5606682"/>
                    <a:pt x="1543460" y="5608613"/>
                    <a:pt x="1553325" y="5609865"/>
                  </a:cubicBezTo>
                  <a:lnTo>
                    <a:pt x="1582813" y="5613593"/>
                  </a:lnTo>
                  <a:lnTo>
                    <a:pt x="1612301" y="5617321"/>
                  </a:lnTo>
                  <a:lnTo>
                    <a:pt x="1641863" y="5619910"/>
                  </a:lnTo>
                  <a:cubicBezTo>
                    <a:pt x="1799348" y="5633940"/>
                    <a:pt x="1957913" y="5625770"/>
                    <a:pt x="2117508" y="5595156"/>
                  </a:cubicBezTo>
                  <a:cubicBezTo>
                    <a:pt x="2277124" y="5564895"/>
                    <a:pt x="2437004" y="5512449"/>
                    <a:pt x="2597368" y="5447381"/>
                  </a:cubicBezTo>
                  <a:cubicBezTo>
                    <a:pt x="2757791" y="5382096"/>
                    <a:pt x="2918855" y="5304464"/>
                    <a:pt x="3082968" y="5223245"/>
                  </a:cubicBezTo>
                  <a:lnTo>
                    <a:pt x="3334855" y="5097383"/>
                  </a:lnTo>
                  <a:cubicBezTo>
                    <a:pt x="3423528" y="5054142"/>
                    <a:pt x="3511773" y="5013798"/>
                    <a:pt x="3599509" y="4976217"/>
                  </a:cubicBezTo>
                  <a:cubicBezTo>
                    <a:pt x="3774960" y="4900701"/>
                    <a:pt x="3948276" y="4837481"/>
                    <a:pt x="4112002" y="4766359"/>
                  </a:cubicBezTo>
                  <a:cubicBezTo>
                    <a:pt x="4193972" y="4730827"/>
                    <a:pt x="4273429" y="4692997"/>
                    <a:pt x="4348983" y="4649833"/>
                  </a:cubicBezTo>
                  <a:cubicBezTo>
                    <a:pt x="4424508" y="4606778"/>
                    <a:pt x="4496050" y="4558250"/>
                    <a:pt x="4560505" y="4501564"/>
                  </a:cubicBezTo>
                  <a:cubicBezTo>
                    <a:pt x="4625198" y="4445289"/>
                    <a:pt x="4682991" y="4381021"/>
                    <a:pt x="4731963" y="4309870"/>
                  </a:cubicBezTo>
                  <a:cubicBezTo>
                    <a:pt x="4781043" y="4238747"/>
                    <a:pt x="4821275" y="4160848"/>
                    <a:pt x="4852344" y="4078640"/>
                  </a:cubicBezTo>
                  <a:lnTo>
                    <a:pt x="4863972" y="4047790"/>
                  </a:lnTo>
                  <a:lnTo>
                    <a:pt x="4874144" y="4016320"/>
                  </a:lnTo>
                  <a:lnTo>
                    <a:pt x="4884127" y="3984682"/>
                  </a:lnTo>
                  <a:cubicBezTo>
                    <a:pt x="4887242" y="3973925"/>
                    <a:pt x="4889981" y="3962835"/>
                    <a:pt x="4892800" y="3951883"/>
                  </a:cubicBezTo>
                  <a:lnTo>
                    <a:pt x="4909526" y="3886001"/>
                  </a:lnTo>
                  <a:lnTo>
                    <a:pt x="4917687" y="3852948"/>
                  </a:lnTo>
                  <a:lnTo>
                    <a:pt x="4921768" y="3836422"/>
                  </a:lnTo>
                  <a:lnTo>
                    <a:pt x="4924845" y="3819742"/>
                  </a:lnTo>
                  <a:cubicBezTo>
                    <a:pt x="4933092" y="3775120"/>
                    <a:pt x="4941231" y="3730469"/>
                    <a:pt x="4948230" y="3685744"/>
                  </a:cubicBezTo>
                  <a:cubicBezTo>
                    <a:pt x="4953579" y="3640694"/>
                    <a:pt x="4958249" y="3595577"/>
                    <a:pt x="4962782" y="3550540"/>
                  </a:cubicBezTo>
                  <a:cubicBezTo>
                    <a:pt x="4976580" y="3369692"/>
                    <a:pt x="4965812" y="3187942"/>
                    <a:pt x="4939468" y="3010249"/>
                  </a:cubicBezTo>
                  <a:cubicBezTo>
                    <a:pt x="4912965" y="2832281"/>
                    <a:pt x="4870237" y="2658196"/>
                    <a:pt x="4816901" y="2488224"/>
                  </a:cubicBezTo>
                  <a:cubicBezTo>
                    <a:pt x="4810197" y="2466954"/>
                    <a:pt x="4803984" y="2445582"/>
                    <a:pt x="4797005" y="2424470"/>
                  </a:cubicBezTo>
                  <a:cubicBezTo>
                    <a:pt x="4789399" y="2403537"/>
                    <a:pt x="4781686" y="2382574"/>
                    <a:pt x="4774433" y="2361620"/>
                  </a:cubicBezTo>
                  <a:lnTo>
                    <a:pt x="4752459" y="2298700"/>
                  </a:lnTo>
                  <a:lnTo>
                    <a:pt x="4728083" y="2236526"/>
                  </a:lnTo>
                  <a:cubicBezTo>
                    <a:pt x="4719957" y="2215802"/>
                    <a:pt x="4712352" y="2194869"/>
                    <a:pt x="4704471" y="2174095"/>
                  </a:cubicBezTo>
                  <a:lnTo>
                    <a:pt x="4678399" y="2112626"/>
                  </a:lnTo>
                  <a:lnTo>
                    <a:pt x="4652601" y="2050999"/>
                  </a:lnTo>
                  <a:cubicBezTo>
                    <a:pt x="4643711" y="2030533"/>
                    <a:pt x="4633616" y="2010672"/>
                    <a:pt x="4624205" y="1990415"/>
                  </a:cubicBezTo>
                  <a:lnTo>
                    <a:pt x="4595398" y="1930069"/>
                  </a:lnTo>
                  <a:cubicBezTo>
                    <a:pt x="4585714" y="1909969"/>
                    <a:pt x="4574413" y="1890713"/>
                    <a:pt x="4563827" y="1870952"/>
                  </a:cubicBezTo>
                  <a:lnTo>
                    <a:pt x="4531433" y="1812311"/>
                  </a:lnTo>
                  <a:lnTo>
                    <a:pt x="4523315" y="1797616"/>
                  </a:lnTo>
                  <a:lnTo>
                    <a:pt x="4514482" y="1783425"/>
                  </a:lnTo>
                  <a:lnTo>
                    <a:pt x="4496845" y="1754936"/>
                  </a:lnTo>
                  <a:lnTo>
                    <a:pt x="4461463" y="1697929"/>
                  </a:lnTo>
                  <a:lnTo>
                    <a:pt x="4452660" y="1683629"/>
                  </a:lnTo>
                  <a:lnTo>
                    <a:pt x="4443141" y="1669834"/>
                  </a:lnTo>
                  <a:lnTo>
                    <a:pt x="4424241" y="1642166"/>
                  </a:lnTo>
                  <a:cubicBezTo>
                    <a:pt x="4399005" y="1605265"/>
                    <a:pt x="4374512" y="1567751"/>
                    <a:pt x="4346886" y="1532412"/>
                  </a:cubicBezTo>
                  <a:cubicBezTo>
                    <a:pt x="4240477" y="1388328"/>
                    <a:pt x="4120362" y="1253437"/>
                    <a:pt x="3985497" y="1134649"/>
                  </a:cubicBezTo>
                  <a:cubicBezTo>
                    <a:pt x="3850799" y="1015675"/>
                    <a:pt x="3702920" y="911715"/>
                    <a:pt x="3545665" y="825877"/>
                  </a:cubicBezTo>
                  <a:lnTo>
                    <a:pt x="3486190" y="794756"/>
                  </a:lnTo>
                  <a:cubicBezTo>
                    <a:pt x="3466181" y="784640"/>
                    <a:pt x="3446893" y="773560"/>
                    <a:pt x="3426182" y="764765"/>
                  </a:cubicBezTo>
                  <a:lnTo>
                    <a:pt x="3365044" y="737255"/>
                  </a:lnTo>
                  <a:lnTo>
                    <a:pt x="3334529" y="723514"/>
                  </a:lnTo>
                  <a:cubicBezTo>
                    <a:pt x="3324394" y="718943"/>
                    <a:pt x="3314287" y="714265"/>
                    <a:pt x="3303733" y="710395"/>
                  </a:cubicBezTo>
                  <a:cubicBezTo>
                    <a:pt x="3262013" y="694346"/>
                    <a:pt x="3220711" y="677599"/>
                    <a:pt x="3179033" y="662259"/>
                  </a:cubicBezTo>
                  <a:lnTo>
                    <a:pt x="3052408" y="620447"/>
                  </a:lnTo>
                  <a:lnTo>
                    <a:pt x="2924325" y="584505"/>
                  </a:lnTo>
                  <a:cubicBezTo>
                    <a:pt x="2903106" y="578471"/>
                    <a:pt x="2881119" y="574434"/>
                    <a:pt x="2859667" y="569266"/>
                  </a:cubicBezTo>
                  <a:lnTo>
                    <a:pt x="2795226" y="554085"/>
                  </a:lnTo>
                  <a:cubicBezTo>
                    <a:pt x="2774078" y="548652"/>
                    <a:pt x="2751709" y="544744"/>
                    <a:pt x="2729702" y="540354"/>
                  </a:cubicBezTo>
                  <a:lnTo>
                    <a:pt x="2663758" y="527322"/>
                  </a:lnTo>
                  <a:lnTo>
                    <a:pt x="2630927" y="520495"/>
                  </a:lnTo>
                  <a:lnTo>
                    <a:pt x="2597965" y="515024"/>
                  </a:lnTo>
                  <a:cubicBezTo>
                    <a:pt x="2575970" y="511449"/>
                    <a:pt x="2554112" y="507795"/>
                    <a:pt x="2532205" y="503895"/>
                  </a:cubicBezTo>
                  <a:cubicBezTo>
                    <a:pt x="2357016" y="475037"/>
                    <a:pt x="2182954" y="456682"/>
                    <a:pt x="2010064" y="452552"/>
                  </a:cubicBezTo>
                  <a:cubicBezTo>
                    <a:pt x="1837255" y="448558"/>
                    <a:pt x="1665388" y="457916"/>
                    <a:pt x="1494552" y="485055"/>
                  </a:cubicBezTo>
                  <a:cubicBezTo>
                    <a:pt x="1452133" y="492816"/>
                    <a:pt x="1409569" y="501117"/>
                    <a:pt x="1366896" y="509389"/>
                  </a:cubicBezTo>
                  <a:cubicBezTo>
                    <a:pt x="1324862" y="520035"/>
                    <a:pt x="1282333" y="529505"/>
                    <a:pt x="1240175" y="541045"/>
                  </a:cubicBezTo>
                  <a:lnTo>
                    <a:pt x="1177438" y="560170"/>
                  </a:lnTo>
                  <a:lnTo>
                    <a:pt x="1145987" y="569826"/>
                  </a:lnTo>
                  <a:lnTo>
                    <a:pt x="1130315" y="574669"/>
                  </a:lnTo>
                  <a:lnTo>
                    <a:pt x="1114873" y="580384"/>
                  </a:lnTo>
                  <a:lnTo>
                    <a:pt x="1052839" y="602943"/>
                  </a:lnTo>
                  <a:cubicBezTo>
                    <a:pt x="1032151" y="610499"/>
                    <a:pt x="1011255" y="617535"/>
                    <a:pt x="991135" y="626866"/>
                  </a:cubicBezTo>
                  <a:lnTo>
                    <a:pt x="930179" y="653191"/>
                  </a:lnTo>
                  <a:cubicBezTo>
                    <a:pt x="909850" y="662002"/>
                    <a:pt x="889443" y="670676"/>
                    <a:pt x="869768" y="680937"/>
                  </a:cubicBezTo>
                  <a:lnTo>
                    <a:pt x="810085" y="710734"/>
                  </a:lnTo>
                  <a:cubicBezTo>
                    <a:pt x="790331" y="720859"/>
                    <a:pt x="770124" y="730514"/>
                    <a:pt x="751220" y="741794"/>
                  </a:cubicBezTo>
                  <a:cubicBezTo>
                    <a:pt x="673929" y="784955"/>
                    <a:pt x="598827" y="830326"/>
                    <a:pt x="532669" y="881688"/>
                  </a:cubicBezTo>
                  <a:cubicBezTo>
                    <a:pt x="464226" y="931625"/>
                    <a:pt x="406969" y="988270"/>
                    <a:pt x="354185" y="1050286"/>
                  </a:cubicBezTo>
                  <a:lnTo>
                    <a:pt x="315980" y="1098125"/>
                  </a:lnTo>
                  <a:lnTo>
                    <a:pt x="280345" y="1149782"/>
                  </a:lnTo>
                  <a:cubicBezTo>
                    <a:pt x="268144" y="1166335"/>
                    <a:pt x="257438" y="1185955"/>
                    <a:pt x="245890" y="1203959"/>
                  </a:cubicBezTo>
                  <a:cubicBezTo>
                    <a:pt x="234552" y="1222481"/>
                    <a:pt x="223171" y="1240298"/>
                    <a:pt x="212162" y="1260184"/>
                  </a:cubicBezTo>
                  <a:cubicBezTo>
                    <a:pt x="168299" y="1337574"/>
                    <a:pt x="125055" y="1419360"/>
                    <a:pt x="80716" y="1502476"/>
                  </a:cubicBezTo>
                  <a:lnTo>
                    <a:pt x="0" y="1648841"/>
                  </a:lnTo>
                  <a:lnTo>
                    <a:pt x="0" y="954863"/>
                  </a:lnTo>
                  <a:lnTo>
                    <a:pt x="43491" y="895513"/>
                  </a:lnTo>
                  <a:cubicBezTo>
                    <a:pt x="59888" y="874984"/>
                    <a:pt x="77014" y="854766"/>
                    <a:pt x="93923" y="834489"/>
                  </a:cubicBezTo>
                  <a:cubicBezTo>
                    <a:pt x="163245" y="754880"/>
                    <a:pt x="240806" y="679565"/>
                    <a:pt x="323465" y="617671"/>
                  </a:cubicBezTo>
                  <a:cubicBezTo>
                    <a:pt x="405002" y="553042"/>
                    <a:pt x="490132" y="499230"/>
                    <a:pt x="574777" y="446794"/>
                  </a:cubicBezTo>
                  <a:cubicBezTo>
                    <a:pt x="595733" y="433050"/>
                    <a:pt x="617442" y="421248"/>
                    <a:pt x="638943" y="408925"/>
                  </a:cubicBezTo>
                  <a:lnTo>
                    <a:pt x="703505" y="371742"/>
                  </a:lnTo>
                  <a:cubicBezTo>
                    <a:pt x="724798" y="358900"/>
                    <a:pt x="747120" y="347842"/>
                    <a:pt x="769262" y="336154"/>
                  </a:cubicBezTo>
                  <a:lnTo>
                    <a:pt x="835552" y="301173"/>
                  </a:lnTo>
                  <a:cubicBezTo>
                    <a:pt x="857427" y="289183"/>
                    <a:pt x="880470" y="278896"/>
                    <a:pt x="902979" y="268004"/>
                  </a:cubicBezTo>
                  <a:lnTo>
                    <a:pt x="971127" y="235607"/>
                  </a:lnTo>
                  <a:lnTo>
                    <a:pt x="988238" y="227556"/>
                  </a:lnTo>
                  <a:lnTo>
                    <a:pt x="1005744" y="220191"/>
                  </a:lnTo>
                  <a:lnTo>
                    <a:pt x="1040729" y="205569"/>
                  </a:lnTo>
                  <a:lnTo>
                    <a:pt x="1110835" y="176248"/>
                  </a:lnTo>
                  <a:cubicBezTo>
                    <a:pt x="1157999" y="157703"/>
                    <a:pt x="1206322" y="141323"/>
                    <a:pt x="1254256" y="123796"/>
                  </a:cubicBezTo>
                  <a:cubicBezTo>
                    <a:pt x="1302938" y="108671"/>
                    <a:pt x="1352074" y="94017"/>
                    <a:pt x="1401310" y="79852"/>
                  </a:cubicBezTo>
                  <a:cubicBezTo>
                    <a:pt x="1599497" y="26774"/>
                    <a:pt x="1806373" y="-329"/>
                    <a:pt x="2011811" y="4"/>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4" name="Freeform: Shape 13">
              <a:extLst>
                <a:ext uri="{FF2B5EF4-FFF2-40B4-BE49-F238E27FC236}">
                  <a16:creationId xmlns:a16="http://schemas.microsoft.com/office/drawing/2014/main" id="{06AC5DCC-C3CC-4FD5-AD4E-13A1BE5F7F6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0" y="297400"/>
              <a:ext cx="5215811" cy="6107388"/>
            </a:xfrm>
            <a:custGeom>
              <a:avLst/>
              <a:gdLst>
                <a:gd name="connsiteX0" fmla="*/ 1869139 w 5215811"/>
                <a:gd name="connsiteY0" fmla="*/ 9 h 6107388"/>
                <a:gd name="connsiteX1" fmla="*/ 2791149 w 5215811"/>
                <a:gd name="connsiteY1" fmla="*/ 130229 h 6107388"/>
                <a:gd name="connsiteX2" fmla="*/ 4760307 w 5215811"/>
                <a:gd name="connsiteY2" fmla="*/ 1608408 h 6107388"/>
                <a:gd name="connsiteX3" fmla="*/ 5108574 w 5215811"/>
                <a:gd name="connsiteY3" fmla="*/ 4050383 h 6107388"/>
                <a:gd name="connsiteX4" fmla="*/ 3434916 w 5215811"/>
                <a:gd name="connsiteY4" fmla="*/ 5503134 h 6107388"/>
                <a:gd name="connsiteX5" fmla="*/ 1137841 w 5215811"/>
                <a:gd name="connsiteY5" fmla="*/ 6033968 h 6107388"/>
                <a:gd name="connsiteX6" fmla="*/ 217555 w 5215811"/>
                <a:gd name="connsiteY6" fmla="*/ 5598945 h 6107388"/>
                <a:gd name="connsiteX7" fmla="*/ 0 w 5215811"/>
                <a:gd name="connsiteY7" fmla="*/ 5419622 h 6107388"/>
                <a:gd name="connsiteX8" fmla="*/ 0 w 5215811"/>
                <a:gd name="connsiteY8" fmla="*/ 4571683 h 6107388"/>
                <a:gd name="connsiteX9" fmla="*/ 18056 w 5215811"/>
                <a:gd name="connsiteY9" fmla="*/ 4599282 h 6107388"/>
                <a:gd name="connsiteX10" fmla="*/ 358324 w 5215811"/>
                <a:gd name="connsiteY10" fmla="*/ 4988154 h 6107388"/>
                <a:gd name="connsiteX11" fmla="*/ 1282741 w 5215811"/>
                <a:gd name="connsiteY11" fmla="*/ 5493193 h 6107388"/>
                <a:gd name="connsiteX12" fmla="*/ 2172794 w 5215811"/>
                <a:gd name="connsiteY12" fmla="*/ 5470630 h 6107388"/>
                <a:gd name="connsiteX13" fmla="*/ 3146893 w 5215811"/>
                <a:gd name="connsiteY13" fmla="*/ 5016296 h 6107388"/>
                <a:gd name="connsiteX14" fmla="*/ 3574114 w 5215811"/>
                <a:gd name="connsiteY14" fmla="*/ 4791124 h 6107388"/>
                <a:gd name="connsiteX15" fmla="*/ 4244948 w 5215811"/>
                <a:gd name="connsiteY15" fmla="*/ 4392664 h 6107388"/>
                <a:gd name="connsiteX16" fmla="*/ 4556385 w 5215811"/>
                <a:gd name="connsiteY16" fmla="*/ 3902656 h 6107388"/>
                <a:gd name="connsiteX17" fmla="*/ 4616354 w 5215811"/>
                <a:gd name="connsiteY17" fmla="*/ 2851680 h 6107388"/>
                <a:gd name="connsiteX18" fmla="*/ 4269266 w 5215811"/>
                <a:gd name="connsiteY18" fmla="*/ 1889625 h 6107388"/>
                <a:gd name="connsiteX19" fmla="*/ 2645976 w 5215811"/>
                <a:gd name="connsiteY19" fmla="*/ 671162 h 6107388"/>
                <a:gd name="connsiteX20" fmla="*/ 1648930 w 5215811"/>
                <a:gd name="connsiteY20" fmla="*/ 573017 h 6107388"/>
                <a:gd name="connsiteX21" fmla="*/ 771768 w 5215811"/>
                <a:gd name="connsiteY21" fmla="*/ 865882 h 6107388"/>
                <a:gd name="connsiteX22" fmla="*/ 433617 w 5215811"/>
                <a:gd name="connsiteY22" fmla="*/ 1119441 h 6107388"/>
                <a:gd name="connsiteX23" fmla="*/ 200571 w 5215811"/>
                <a:gd name="connsiteY23" fmla="*/ 1486480 h 6107388"/>
                <a:gd name="connsiteX24" fmla="*/ 47077 w 5215811"/>
                <a:gd name="connsiteY24" fmla="*/ 1753604 h 6107388"/>
                <a:gd name="connsiteX25" fmla="*/ 0 w 5215811"/>
                <a:gd name="connsiteY25" fmla="*/ 1831655 h 6107388"/>
                <a:gd name="connsiteX26" fmla="*/ 0 w 5215811"/>
                <a:gd name="connsiteY26" fmla="*/ 751112 h 6107388"/>
                <a:gd name="connsiteX27" fmla="*/ 6994 w 5215811"/>
                <a:gd name="connsiteY27" fmla="*/ 742614 h 6107388"/>
                <a:gd name="connsiteX28" fmla="*/ 484047 w 5215811"/>
                <a:gd name="connsiteY28" fmla="*/ 378777 h 6107388"/>
                <a:gd name="connsiteX29" fmla="*/ 1869139 w 5215811"/>
                <a:gd name="connsiteY29" fmla="*/ 9 h 61073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215811" h="6107388">
                  <a:moveTo>
                    <a:pt x="1869139" y="9"/>
                  </a:moveTo>
                  <a:cubicBezTo>
                    <a:pt x="2160924" y="-706"/>
                    <a:pt x="2465752" y="43039"/>
                    <a:pt x="2791149" y="130229"/>
                  </a:cubicBezTo>
                  <a:cubicBezTo>
                    <a:pt x="3651198" y="360678"/>
                    <a:pt x="4339884" y="907924"/>
                    <a:pt x="4760307" y="1608408"/>
                  </a:cubicBezTo>
                  <a:cubicBezTo>
                    <a:pt x="5188180" y="2321320"/>
                    <a:pt x="5338357" y="3192822"/>
                    <a:pt x="5108574" y="4050383"/>
                  </a:cubicBezTo>
                  <a:cubicBezTo>
                    <a:pt x="4880820" y="4900373"/>
                    <a:pt x="4152841" y="5098512"/>
                    <a:pt x="3434916" y="5503134"/>
                  </a:cubicBezTo>
                  <a:cubicBezTo>
                    <a:pt x="2717099" y="5907783"/>
                    <a:pt x="2005568" y="6266474"/>
                    <a:pt x="1137841" y="6033968"/>
                  </a:cubicBezTo>
                  <a:cubicBezTo>
                    <a:pt x="783079" y="5938910"/>
                    <a:pt x="479573" y="5790114"/>
                    <a:pt x="217555" y="5598945"/>
                  </a:cubicBezTo>
                  <a:lnTo>
                    <a:pt x="0" y="5419622"/>
                  </a:lnTo>
                  <a:lnTo>
                    <a:pt x="0" y="4571683"/>
                  </a:lnTo>
                  <a:lnTo>
                    <a:pt x="18056" y="4599282"/>
                  </a:lnTo>
                  <a:cubicBezTo>
                    <a:pt x="124071" y="4746782"/>
                    <a:pt x="237002" y="4875718"/>
                    <a:pt x="358324" y="4988154"/>
                  </a:cubicBezTo>
                  <a:cubicBezTo>
                    <a:pt x="621323" y="5231809"/>
                    <a:pt x="923667" y="5396979"/>
                    <a:pt x="1282741" y="5493193"/>
                  </a:cubicBezTo>
                  <a:cubicBezTo>
                    <a:pt x="1573894" y="5571207"/>
                    <a:pt x="1856732" y="5563878"/>
                    <a:pt x="2172794" y="5470630"/>
                  </a:cubicBezTo>
                  <a:cubicBezTo>
                    <a:pt x="2498985" y="5374183"/>
                    <a:pt x="2832844" y="5193315"/>
                    <a:pt x="3146893" y="5016296"/>
                  </a:cubicBezTo>
                  <a:cubicBezTo>
                    <a:pt x="3293538" y="4933641"/>
                    <a:pt x="3436182" y="4861160"/>
                    <a:pt x="3574114" y="4791124"/>
                  </a:cubicBezTo>
                  <a:cubicBezTo>
                    <a:pt x="3841238" y="4655550"/>
                    <a:pt x="4071901" y="4538375"/>
                    <a:pt x="4244948" y="4392664"/>
                  </a:cubicBezTo>
                  <a:cubicBezTo>
                    <a:pt x="4405844" y="4257259"/>
                    <a:pt x="4501845" y="4106204"/>
                    <a:pt x="4556385" y="3902656"/>
                  </a:cubicBezTo>
                  <a:cubicBezTo>
                    <a:pt x="4649063" y="3556776"/>
                    <a:pt x="4669271" y="3203187"/>
                    <a:pt x="4616354" y="2851680"/>
                  </a:cubicBezTo>
                  <a:cubicBezTo>
                    <a:pt x="4565198" y="2511774"/>
                    <a:pt x="4448474" y="2188147"/>
                    <a:pt x="4269266" y="1889625"/>
                  </a:cubicBezTo>
                  <a:cubicBezTo>
                    <a:pt x="3907781" y="1287586"/>
                    <a:pt x="3331245" y="854780"/>
                    <a:pt x="2645976" y="671162"/>
                  </a:cubicBezTo>
                  <a:cubicBezTo>
                    <a:pt x="2278249" y="572630"/>
                    <a:pt x="1952074" y="540526"/>
                    <a:pt x="1648930" y="573017"/>
                  </a:cubicBezTo>
                  <a:cubicBezTo>
                    <a:pt x="1351746" y="604901"/>
                    <a:pt x="1064785" y="700731"/>
                    <a:pt x="771768" y="865882"/>
                  </a:cubicBezTo>
                  <a:cubicBezTo>
                    <a:pt x="568061" y="980657"/>
                    <a:pt x="486465" y="1058486"/>
                    <a:pt x="433617" y="1119441"/>
                  </a:cubicBezTo>
                  <a:cubicBezTo>
                    <a:pt x="358307" y="1206256"/>
                    <a:pt x="292149" y="1323808"/>
                    <a:pt x="200571" y="1486480"/>
                  </a:cubicBezTo>
                  <a:cubicBezTo>
                    <a:pt x="156644" y="1564432"/>
                    <a:pt x="106654" y="1653214"/>
                    <a:pt x="47077" y="1753604"/>
                  </a:cubicBezTo>
                  <a:lnTo>
                    <a:pt x="0" y="1831655"/>
                  </a:lnTo>
                  <a:lnTo>
                    <a:pt x="0" y="751112"/>
                  </a:lnTo>
                  <a:lnTo>
                    <a:pt x="6994" y="742614"/>
                  </a:lnTo>
                  <a:cubicBezTo>
                    <a:pt x="117721" y="617683"/>
                    <a:pt x="259696" y="505222"/>
                    <a:pt x="484047" y="378777"/>
                  </a:cubicBezTo>
                  <a:cubicBezTo>
                    <a:pt x="932751" y="125890"/>
                    <a:pt x="1382831" y="1200"/>
                    <a:pt x="1869139" y="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5" name="Freeform: Shape 14">
              <a:extLst>
                <a:ext uri="{FF2B5EF4-FFF2-40B4-BE49-F238E27FC236}">
                  <a16:creationId xmlns:a16="http://schemas.microsoft.com/office/drawing/2014/main" id="{4BBCC2F4-EFA7-4AF4-B538-AC4022D90F4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319367"/>
              <a:ext cx="5217956" cy="6100079"/>
            </a:xfrm>
            <a:custGeom>
              <a:avLst/>
              <a:gdLst>
                <a:gd name="connsiteX0" fmla="*/ 1951393 w 5217956"/>
                <a:gd name="connsiteY0" fmla="*/ 82 h 6100079"/>
                <a:gd name="connsiteX1" fmla="*/ 2855177 w 5217956"/>
                <a:gd name="connsiteY1" fmla="*/ 125419 h 6100079"/>
                <a:gd name="connsiteX2" fmla="*/ 4779341 w 5217956"/>
                <a:gd name="connsiteY2" fmla="*/ 1591542 h 6100079"/>
                <a:gd name="connsiteX3" fmla="*/ 5108573 w 5217956"/>
                <a:gd name="connsiteY3" fmla="*/ 4028416 h 6100079"/>
                <a:gd name="connsiteX4" fmla="*/ 3459358 w 5217956"/>
                <a:gd name="connsiteY4" fmla="*/ 5487716 h 6100079"/>
                <a:gd name="connsiteX5" fmla="*/ 1203274 w 5217956"/>
                <a:gd name="connsiteY5" fmla="*/ 6029534 h 6100079"/>
                <a:gd name="connsiteX6" fmla="*/ 59920 w 5217956"/>
                <a:gd name="connsiteY6" fmla="*/ 5396467 h 6100079"/>
                <a:gd name="connsiteX7" fmla="*/ 0 w 5217956"/>
                <a:gd name="connsiteY7" fmla="*/ 5333382 h 6100079"/>
                <a:gd name="connsiteX8" fmla="*/ 0 w 5217956"/>
                <a:gd name="connsiteY8" fmla="*/ 4205833 h 6100079"/>
                <a:gd name="connsiteX9" fmla="*/ 58036 w 5217956"/>
                <a:gd name="connsiteY9" fmla="*/ 4310048 h 6100079"/>
                <a:gd name="connsiteX10" fmla="*/ 520779 w 5217956"/>
                <a:gd name="connsiteY10" fmla="*/ 4907591 h 6100079"/>
                <a:gd name="connsiteX11" fmla="*/ 1377154 w 5217956"/>
                <a:gd name="connsiteY11" fmla="*/ 5380604 h 6100079"/>
                <a:gd name="connsiteX12" fmla="*/ 3123340 w 5217956"/>
                <a:gd name="connsiteY12" fmla="*/ 4905715 h 6100079"/>
                <a:gd name="connsiteX13" fmla="*/ 3547863 w 5217956"/>
                <a:gd name="connsiteY13" fmla="*/ 4676342 h 6100079"/>
                <a:gd name="connsiteX14" fmla="*/ 4186753 w 5217956"/>
                <a:gd name="connsiteY14" fmla="*/ 4289376 h 6100079"/>
                <a:gd name="connsiteX15" fmla="*/ 4459565 w 5217956"/>
                <a:gd name="connsiteY15" fmla="*/ 3854399 h 6100079"/>
                <a:gd name="connsiteX16" fmla="*/ 4521015 w 5217956"/>
                <a:gd name="connsiteY16" fmla="*/ 2849377 h 6100079"/>
                <a:gd name="connsiteX17" fmla="*/ 4199723 w 5217956"/>
                <a:gd name="connsiteY17" fmla="*/ 1931213 h 6100079"/>
                <a:gd name="connsiteX18" fmla="*/ 2681217 w 5217956"/>
                <a:gd name="connsiteY18" fmla="*/ 774211 h 6100079"/>
                <a:gd name="connsiteX19" fmla="*/ 926547 w 5217956"/>
                <a:gd name="connsiteY19" fmla="*/ 967112 h 6100079"/>
                <a:gd name="connsiteX20" fmla="*/ 622677 w 5217956"/>
                <a:gd name="connsiteY20" fmla="*/ 1197863 h 6100079"/>
                <a:gd name="connsiteX21" fmla="*/ 404892 w 5217956"/>
                <a:gd name="connsiteY21" fmla="*/ 1547314 h 6100079"/>
                <a:gd name="connsiteX22" fmla="*/ 40135 w 5217956"/>
                <a:gd name="connsiteY22" fmla="*/ 2159090 h 6100079"/>
                <a:gd name="connsiteX23" fmla="*/ 0 w 5217956"/>
                <a:gd name="connsiteY23" fmla="*/ 2219367 h 6100079"/>
                <a:gd name="connsiteX24" fmla="*/ 0 w 5217956"/>
                <a:gd name="connsiteY24" fmla="*/ 915659 h 6100079"/>
                <a:gd name="connsiteX25" fmla="*/ 58609 w 5217956"/>
                <a:gd name="connsiteY25" fmla="*/ 828051 h 6100079"/>
                <a:gd name="connsiteX26" fmla="*/ 590688 w 5217956"/>
                <a:gd name="connsiteY26" fmla="*/ 385385 h 6100079"/>
                <a:gd name="connsiteX27" fmla="*/ 1951393 w 5217956"/>
                <a:gd name="connsiteY27" fmla="*/ 82 h 61000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5217956" h="6100079">
                  <a:moveTo>
                    <a:pt x="1951393" y="82"/>
                  </a:moveTo>
                  <a:cubicBezTo>
                    <a:pt x="2237631" y="-2119"/>
                    <a:pt x="2536431" y="40011"/>
                    <a:pt x="2855177" y="125419"/>
                  </a:cubicBezTo>
                  <a:cubicBezTo>
                    <a:pt x="3697704" y="351173"/>
                    <a:pt x="4370490" y="894159"/>
                    <a:pt x="4779341" y="1591542"/>
                  </a:cubicBezTo>
                  <a:cubicBezTo>
                    <a:pt x="5195534" y="2301324"/>
                    <a:pt x="5338356" y="3170855"/>
                    <a:pt x="5108573" y="4028416"/>
                  </a:cubicBezTo>
                  <a:cubicBezTo>
                    <a:pt x="4880819" y="4878406"/>
                    <a:pt x="4165603" y="5079965"/>
                    <a:pt x="3459358" y="5487716"/>
                  </a:cubicBezTo>
                  <a:cubicBezTo>
                    <a:pt x="2753114" y="5895466"/>
                    <a:pt x="2053264" y="6257288"/>
                    <a:pt x="1203274" y="6029534"/>
                  </a:cubicBezTo>
                  <a:cubicBezTo>
                    <a:pt x="739884" y="5905369"/>
                    <a:pt x="366399" y="5685345"/>
                    <a:pt x="59920" y="5396467"/>
                  </a:cubicBezTo>
                  <a:lnTo>
                    <a:pt x="0" y="5333382"/>
                  </a:lnTo>
                  <a:lnTo>
                    <a:pt x="0" y="4205833"/>
                  </a:lnTo>
                  <a:lnTo>
                    <a:pt x="58036" y="4310048"/>
                  </a:lnTo>
                  <a:cubicBezTo>
                    <a:pt x="197935" y="4550245"/>
                    <a:pt x="350594" y="4747142"/>
                    <a:pt x="520779" y="4907591"/>
                  </a:cubicBezTo>
                  <a:cubicBezTo>
                    <a:pt x="763600" y="5136565"/>
                    <a:pt x="1043821" y="5291288"/>
                    <a:pt x="1377154" y="5380604"/>
                  </a:cubicBezTo>
                  <a:cubicBezTo>
                    <a:pt x="1963029" y="5537589"/>
                    <a:pt x="2470519" y="5282804"/>
                    <a:pt x="3123340" y="4905715"/>
                  </a:cubicBezTo>
                  <a:cubicBezTo>
                    <a:pt x="3269800" y="4821157"/>
                    <a:pt x="3411134" y="4747512"/>
                    <a:pt x="3547863" y="4676342"/>
                  </a:cubicBezTo>
                  <a:cubicBezTo>
                    <a:pt x="3804497" y="4542710"/>
                    <a:pt x="4026085" y="4427393"/>
                    <a:pt x="4186753" y="4289376"/>
                  </a:cubicBezTo>
                  <a:cubicBezTo>
                    <a:pt x="4329009" y="4167293"/>
                    <a:pt x="4410589" y="4037181"/>
                    <a:pt x="4459565" y="3854399"/>
                  </a:cubicBezTo>
                  <a:cubicBezTo>
                    <a:pt x="4548302" y="3523229"/>
                    <a:pt x="4568981" y="3185183"/>
                    <a:pt x="4521015" y="2849377"/>
                  </a:cubicBezTo>
                  <a:cubicBezTo>
                    <a:pt x="4474709" y="2524680"/>
                    <a:pt x="4366564" y="2215756"/>
                    <a:pt x="4199723" y="1931213"/>
                  </a:cubicBezTo>
                  <a:cubicBezTo>
                    <a:pt x="3863270" y="1357325"/>
                    <a:pt x="3323982" y="946439"/>
                    <a:pt x="2681217" y="774211"/>
                  </a:cubicBezTo>
                  <a:cubicBezTo>
                    <a:pt x="2001139" y="591984"/>
                    <a:pt x="1476322" y="649699"/>
                    <a:pt x="926547" y="967112"/>
                  </a:cubicBezTo>
                  <a:cubicBezTo>
                    <a:pt x="740730" y="1074393"/>
                    <a:pt x="668642" y="1143989"/>
                    <a:pt x="622677" y="1197863"/>
                  </a:cubicBezTo>
                  <a:cubicBezTo>
                    <a:pt x="555599" y="1276450"/>
                    <a:pt x="492360" y="1390031"/>
                    <a:pt x="404892" y="1547314"/>
                  </a:cubicBezTo>
                  <a:cubicBezTo>
                    <a:pt x="317047" y="1705133"/>
                    <a:pt x="204816" y="1906756"/>
                    <a:pt x="40135" y="2159090"/>
                  </a:cubicBezTo>
                  <a:lnTo>
                    <a:pt x="0" y="2219367"/>
                  </a:lnTo>
                  <a:lnTo>
                    <a:pt x="0" y="915659"/>
                  </a:lnTo>
                  <a:lnTo>
                    <a:pt x="58609" y="828051"/>
                  </a:lnTo>
                  <a:cubicBezTo>
                    <a:pt x="177453" y="670481"/>
                    <a:pt x="325846" y="538291"/>
                    <a:pt x="590688" y="385385"/>
                  </a:cubicBezTo>
                  <a:cubicBezTo>
                    <a:pt x="1032158" y="130559"/>
                    <a:pt x="1474329" y="3750"/>
                    <a:pt x="1951393" y="8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6" name="Freeform: Shape 15">
              <a:extLst>
                <a:ext uri="{FF2B5EF4-FFF2-40B4-BE49-F238E27FC236}">
                  <a16:creationId xmlns:a16="http://schemas.microsoft.com/office/drawing/2014/main" id="{2A9D1364-B6A3-44CB-9FBA-C528F0CE909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0" y="319367"/>
              <a:ext cx="5217957" cy="6100079"/>
            </a:xfrm>
            <a:custGeom>
              <a:avLst/>
              <a:gdLst>
                <a:gd name="connsiteX0" fmla="*/ 1951394 w 5217957"/>
                <a:gd name="connsiteY0" fmla="*/ 82 h 6100079"/>
                <a:gd name="connsiteX1" fmla="*/ 2855178 w 5217957"/>
                <a:gd name="connsiteY1" fmla="*/ 125419 h 6100079"/>
                <a:gd name="connsiteX2" fmla="*/ 4779341 w 5217957"/>
                <a:gd name="connsiteY2" fmla="*/ 1591542 h 6100079"/>
                <a:gd name="connsiteX3" fmla="*/ 5108574 w 5217957"/>
                <a:gd name="connsiteY3" fmla="*/ 4028416 h 6100079"/>
                <a:gd name="connsiteX4" fmla="*/ 3459359 w 5217957"/>
                <a:gd name="connsiteY4" fmla="*/ 5487716 h 6100079"/>
                <a:gd name="connsiteX5" fmla="*/ 1203275 w 5217957"/>
                <a:gd name="connsiteY5" fmla="*/ 6029534 h 6100079"/>
                <a:gd name="connsiteX6" fmla="*/ 59921 w 5217957"/>
                <a:gd name="connsiteY6" fmla="*/ 5396467 h 6100079"/>
                <a:gd name="connsiteX7" fmla="*/ 0 w 5217957"/>
                <a:gd name="connsiteY7" fmla="*/ 5333381 h 6100079"/>
                <a:gd name="connsiteX8" fmla="*/ 0 w 5217957"/>
                <a:gd name="connsiteY8" fmla="*/ 4427327 h 6100079"/>
                <a:gd name="connsiteX9" fmla="*/ 112056 w 5217957"/>
                <a:gd name="connsiteY9" fmla="*/ 4602502 h 6100079"/>
                <a:gd name="connsiteX10" fmla="*/ 443875 w 5217957"/>
                <a:gd name="connsiteY10" fmla="*/ 4989110 h 6100079"/>
                <a:gd name="connsiteX11" fmla="*/ 1348175 w 5217957"/>
                <a:gd name="connsiteY11" fmla="*/ 5488759 h 6100079"/>
                <a:gd name="connsiteX12" fmla="*/ 2221463 w 5217957"/>
                <a:gd name="connsiteY12" fmla="*/ 5461704 h 6100079"/>
                <a:gd name="connsiteX13" fmla="*/ 3179339 w 5217957"/>
                <a:gd name="connsiteY13" fmla="*/ 5003023 h 6100079"/>
                <a:gd name="connsiteX14" fmla="*/ 3599638 w 5217957"/>
                <a:gd name="connsiteY14" fmla="*/ 4775996 h 6100079"/>
                <a:gd name="connsiteX15" fmla="*/ 4259765 w 5217957"/>
                <a:gd name="connsiteY15" fmla="*/ 4374667 h 6100079"/>
                <a:gd name="connsiteX16" fmla="*/ 4567742 w 5217957"/>
                <a:gd name="connsiteY16" fmla="*/ 3883732 h 6100079"/>
                <a:gd name="connsiteX17" fmla="*/ 4631929 w 5217957"/>
                <a:gd name="connsiteY17" fmla="*/ 2833886 h 6100079"/>
                <a:gd name="connsiteX18" fmla="*/ 4296412 w 5217957"/>
                <a:gd name="connsiteY18" fmla="*/ 1874932 h 6100079"/>
                <a:gd name="connsiteX19" fmla="*/ 2710219 w 5217957"/>
                <a:gd name="connsiteY19" fmla="*/ 666410 h 6100079"/>
                <a:gd name="connsiteX20" fmla="*/ 1732642 w 5217957"/>
                <a:gd name="connsiteY20" fmla="*/ 573480 h 6100079"/>
                <a:gd name="connsiteX21" fmla="*/ 870621 w 5217957"/>
                <a:gd name="connsiteY21" fmla="*/ 870402 h 6100079"/>
                <a:gd name="connsiteX22" fmla="*/ 537555 w 5217957"/>
                <a:gd name="connsiteY22" fmla="*/ 1125324 h 6100079"/>
                <a:gd name="connsiteX23" fmla="*/ 306995 w 5217957"/>
                <a:gd name="connsiteY23" fmla="*/ 1493030 h 6100079"/>
                <a:gd name="connsiteX24" fmla="*/ 23579 w 5217957"/>
                <a:gd name="connsiteY24" fmla="*/ 1977465 h 6100079"/>
                <a:gd name="connsiteX25" fmla="*/ 0 w 5217957"/>
                <a:gd name="connsiteY25" fmla="*/ 2014291 h 6100079"/>
                <a:gd name="connsiteX26" fmla="*/ 0 w 5217957"/>
                <a:gd name="connsiteY26" fmla="*/ 915660 h 6100079"/>
                <a:gd name="connsiteX27" fmla="*/ 58609 w 5217957"/>
                <a:gd name="connsiteY27" fmla="*/ 828051 h 6100079"/>
                <a:gd name="connsiteX28" fmla="*/ 590689 w 5217957"/>
                <a:gd name="connsiteY28" fmla="*/ 385385 h 6100079"/>
                <a:gd name="connsiteX29" fmla="*/ 1951394 w 5217957"/>
                <a:gd name="connsiteY29" fmla="*/ 82 h 61000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217957" h="6100079">
                  <a:moveTo>
                    <a:pt x="1951394" y="82"/>
                  </a:moveTo>
                  <a:cubicBezTo>
                    <a:pt x="2237632" y="-2119"/>
                    <a:pt x="2536431" y="40011"/>
                    <a:pt x="2855178" y="125419"/>
                  </a:cubicBezTo>
                  <a:cubicBezTo>
                    <a:pt x="3697704" y="351173"/>
                    <a:pt x="4370491" y="894159"/>
                    <a:pt x="4779341" y="1591542"/>
                  </a:cubicBezTo>
                  <a:cubicBezTo>
                    <a:pt x="5195535" y="2301324"/>
                    <a:pt x="5338357" y="3170855"/>
                    <a:pt x="5108574" y="4028416"/>
                  </a:cubicBezTo>
                  <a:cubicBezTo>
                    <a:pt x="4880820" y="4878406"/>
                    <a:pt x="4165604" y="5079965"/>
                    <a:pt x="3459359" y="5487716"/>
                  </a:cubicBezTo>
                  <a:cubicBezTo>
                    <a:pt x="2753115" y="5895466"/>
                    <a:pt x="2053265" y="6257288"/>
                    <a:pt x="1203275" y="6029534"/>
                  </a:cubicBezTo>
                  <a:cubicBezTo>
                    <a:pt x="739885" y="5905369"/>
                    <a:pt x="366400" y="5685345"/>
                    <a:pt x="59921" y="5396467"/>
                  </a:cubicBezTo>
                  <a:lnTo>
                    <a:pt x="0" y="5333381"/>
                  </a:lnTo>
                  <a:lnTo>
                    <a:pt x="0" y="4427327"/>
                  </a:lnTo>
                  <a:lnTo>
                    <a:pt x="112056" y="4602502"/>
                  </a:lnTo>
                  <a:cubicBezTo>
                    <a:pt x="215300" y="4749260"/>
                    <a:pt x="325419" y="4877443"/>
                    <a:pt x="443875" y="4989110"/>
                  </a:cubicBezTo>
                  <a:cubicBezTo>
                    <a:pt x="700709" y="5231113"/>
                    <a:pt x="996455" y="5394516"/>
                    <a:pt x="1348175" y="5488759"/>
                  </a:cubicBezTo>
                  <a:cubicBezTo>
                    <a:pt x="1633379" y="5565179"/>
                    <a:pt x="1910917" y="5556430"/>
                    <a:pt x="2221463" y="5461704"/>
                  </a:cubicBezTo>
                  <a:cubicBezTo>
                    <a:pt x="2541923" y="5363721"/>
                    <a:pt x="2870374" y="5181404"/>
                    <a:pt x="3179339" y="5003023"/>
                  </a:cubicBezTo>
                  <a:cubicBezTo>
                    <a:pt x="3323713" y="4919760"/>
                    <a:pt x="3463978" y="4846641"/>
                    <a:pt x="3599638" y="4775996"/>
                  </a:cubicBezTo>
                  <a:cubicBezTo>
                    <a:pt x="3862436" y="4639263"/>
                    <a:pt x="4089314" y="4521074"/>
                    <a:pt x="4259765" y="4374667"/>
                  </a:cubicBezTo>
                  <a:cubicBezTo>
                    <a:pt x="4418282" y="4238625"/>
                    <a:pt x="4513201" y="4087280"/>
                    <a:pt x="4567742" y="3883732"/>
                  </a:cubicBezTo>
                  <a:cubicBezTo>
                    <a:pt x="4660420" y="3537853"/>
                    <a:pt x="4682033" y="3184640"/>
                    <a:pt x="4631929" y="2833886"/>
                  </a:cubicBezTo>
                  <a:cubicBezTo>
                    <a:pt x="4583584" y="2494734"/>
                    <a:pt x="4470646" y="2172121"/>
                    <a:pt x="4296412" y="1874932"/>
                  </a:cubicBezTo>
                  <a:cubicBezTo>
                    <a:pt x="3944879" y="1275559"/>
                    <a:pt x="3381537" y="846289"/>
                    <a:pt x="2710219" y="666410"/>
                  </a:cubicBezTo>
                  <a:cubicBezTo>
                    <a:pt x="2349955" y="569877"/>
                    <a:pt x="2030161" y="539483"/>
                    <a:pt x="1732642" y="573480"/>
                  </a:cubicBezTo>
                  <a:cubicBezTo>
                    <a:pt x="1440866" y="606814"/>
                    <a:pt x="1158880" y="703976"/>
                    <a:pt x="870621" y="870402"/>
                  </a:cubicBezTo>
                  <a:cubicBezTo>
                    <a:pt x="670160" y="986048"/>
                    <a:pt x="589753" y="1064195"/>
                    <a:pt x="537555" y="1125324"/>
                  </a:cubicBezTo>
                  <a:cubicBezTo>
                    <a:pt x="463218" y="1212400"/>
                    <a:pt x="397708" y="1330125"/>
                    <a:pt x="306995" y="1493030"/>
                  </a:cubicBezTo>
                  <a:cubicBezTo>
                    <a:pt x="234596" y="1623167"/>
                    <a:pt x="145436" y="1783409"/>
                    <a:pt x="23579" y="1977465"/>
                  </a:cubicBezTo>
                  <a:lnTo>
                    <a:pt x="0" y="2014291"/>
                  </a:lnTo>
                  <a:lnTo>
                    <a:pt x="0" y="915660"/>
                  </a:lnTo>
                  <a:lnTo>
                    <a:pt x="58609" y="828051"/>
                  </a:lnTo>
                  <a:cubicBezTo>
                    <a:pt x="177453" y="670481"/>
                    <a:pt x="325847" y="538291"/>
                    <a:pt x="590689" y="385385"/>
                  </a:cubicBezTo>
                  <a:cubicBezTo>
                    <a:pt x="1032159" y="130559"/>
                    <a:pt x="1474330" y="3750"/>
                    <a:pt x="1951394" y="8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sp>
        <p:nvSpPr>
          <p:cNvPr id="2" name="Tytuł 1">
            <a:extLst>
              <a:ext uri="{FF2B5EF4-FFF2-40B4-BE49-F238E27FC236}">
                <a16:creationId xmlns:a16="http://schemas.microsoft.com/office/drawing/2014/main" id="{107A3E01-99D8-4FD7-9F14-5F3D9ECCBA6D}"/>
              </a:ext>
            </a:extLst>
          </p:cNvPr>
          <p:cNvSpPr>
            <a:spLocks noGrp="1"/>
          </p:cNvSpPr>
          <p:nvPr>
            <p:ph type="title"/>
          </p:nvPr>
        </p:nvSpPr>
        <p:spPr>
          <a:xfrm>
            <a:off x="640080" y="1243013"/>
            <a:ext cx="3855720" cy="4371974"/>
          </a:xfrm>
        </p:spPr>
        <p:txBody>
          <a:bodyPr>
            <a:normAutofit/>
          </a:bodyPr>
          <a:lstStyle/>
          <a:p>
            <a:r>
              <a:rPr lang="pl-PL" sz="3600">
                <a:solidFill>
                  <a:schemeClr val="tx2"/>
                </a:solidFill>
              </a:rPr>
              <a:t>Ochrona dóbr osobistych i godności studenta</a:t>
            </a:r>
          </a:p>
        </p:txBody>
      </p:sp>
      <p:sp>
        <p:nvSpPr>
          <p:cNvPr id="3" name="Symbol zastępczy zawartości 2">
            <a:extLst>
              <a:ext uri="{FF2B5EF4-FFF2-40B4-BE49-F238E27FC236}">
                <a16:creationId xmlns:a16="http://schemas.microsoft.com/office/drawing/2014/main" id="{113FCCAD-00AD-4402-BB33-5A7E6A1B9CFB}"/>
              </a:ext>
            </a:extLst>
          </p:cNvPr>
          <p:cNvSpPr>
            <a:spLocks noGrp="1"/>
          </p:cNvSpPr>
          <p:nvPr>
            <p:ph idx="1"/>
          </p:nvPr>
        </p:nvSpPr>
        <p:spPr>
          <a:xfrm>
            <a:off x="6172200" y="804672"/>
            <a:ext cx="5221224" cy="5230368"/>
          </a:xfrm>
        </p:spPr>
        <p:txBody>
          <a:bodyPr anchor="ctr">
            <a:normAutofit/>
          </a:bodyPr>
          <a:lstStyle/>
          <a:p>
            <a:r>
              <a:rPr lang="pl-PL" sz="1800">
                <a:solidFill>
                  <a:schemeClr val="tx2"/>
                </a:solidFill>
              </a:rPr>
              <a:t>Prawnie uznaje się, że brak zapewnienia racjonalnych usprawnień (np. odmowa wydłużenia czasu egzaminu) stanowi formę dyskryminacji.</a:t>
            </a:r>
          </a:p>
          <a:p>
            <a:r>
              <a:rPr lang="pl-PL" sz="1800">
                <a:solidFill>
                  <a:schemeClr val="tx2"/>
                </a:solidFill>
              </a:rPr>
              <a:t>Prawo antydyskryminacyjne chroni przed </a:t>
            </a:r>
            <a:r>
              <a:rPr lang="pl-PL" sz="1800" b="1">
                <a:solidFill>
                  <a:schemeClr val="tx2"/>
                </a:solidFill>
              </a:rPr>
              <a:t>molestowaniem</a:t>
            </a:r>
            <a:r>
              <a:rPr lang="pl-PL" sz="1800">
                <a:solidFill>
                  <a:schemeClr val="tx2"/>
                </a:solidFill>
              </a:rPr>
              <a:t>, czyli zachowaniem, którego celem lub skutkiem jest naruszenie godności osoby i stworzenie wobec niej zastraszającej, wrogiej lub poniżającej atmosfery.</a:t>
            </a:r>
          </a:p>
        </p:txBody>
      </p:sp>
    </p:spTree>
    <p:extLst>
      <p:ext uri="{BB962C8B-B14F-4D97-AF65-F5344CB8AC3E}">
        <p14:creationId xmlns:p14="http://schemas.microsoft.com/office/powerpoint/2010/main" val="36742364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8873D23-2DCF-4B31-A009-95721C06E8E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C13EF075-D4EF-4929-ADBC-91B27DA1995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p>
        </p:txBody>
      </p:sp>
      <p:grpSp>
        <p:nvGrpSpPr>
          <p:cNvPr id="12" name="Group 11">
            <a:extLst>
              <a:ext uri="{FF2B5EF4-FFF2-40B4-BE49-F238E27FC236}">
                <a16:creationId xmlns:a16="http://schemas.microsoft.com/office/drawing/2014/main" id="{DAA26DFA-AAB2-4973-9C17-16D587C7B198}"/>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1863" y="508838"/>
            <a:ext cx="5217958" cy="6239661"/>
            <a:chOff x="-19221" y="251144"/>
            <a:chExt cx="5217958" cy="6239661"/>
          </a:xfrm>
        </p:grpSpPr>
        <p:sp>
          <p:nvSpPr>
            <p:cNvPr id="13" name="Freeform: Shape 12">
              <a:extLst>
                <a:ext uri="{FF2B5EF4-FFF2-40B4-BE49-F238E27FC236}">
                  <a16:creationId xmlns:a16="http://schemas.microsoft.com/office/drawing/2014/main" id="{3F407F11-7321-4BF6-8536-CCE8E342454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251144"/>
              <a:ext cx="5187198" cy="6239661"/>
            </a:xfrm>
            <a:custGeom>
              <a:avLst/>
              <a:gdLst>
                <a:gd name="connsiteX0" fmla="*/ 2011811 w 5187198"/>
                <a:gd name="connsiteY0" fmla="*/ 4 h 6239661"/>
                <a:gd name="connsiteX1" fmla="*/ 2617011 w 5187198"/>
                <a:gd name="connsiteY1" fmla="*/ 70590 h 6239661"/>
                <a:gd name="connsiteX2" fmla="*/ 2690321 w 5187198"/>
                <a:gd name="connsiteY2" fmla="*/ 88146 h 6239661"/>
                <a:gd name="connsiteX3" fmla="*/ 2726863 w 5187198"/>
                <a:gd name="connsiteY3" fmla="*/ 97127 h 6239661"/>
                <a:gd name="connsiteX4" fmla="*/ 2762951 w 5187198"/>
                <a:gd name="connsiteY4" fmla="*/ 107375 h 6239661"/>
                <a:gd name="connsiteX5" fmla="*/ 2834843 w 5187198"/>
                <a:gd name="connsiteY5" fmla="*/ 128493 h 6239661"/>
                <a:gd name="connsiteX6" fmla="*/ 2906574 w 5187198"/>
                <a:gd name="connsiteY6" fmla="*/ 151076 h 6239661"/>
                <a:gd name="connsiteX7" fmla="*/ 3049504 w 5187198"/>
                <a:gd name="connsiteY7" fmla="*/ 202124 h 6239661"/>
                <a:gd name="connsiteX8" fmla="*/ 3189518 w 5187198"/>
                <a:gd name="connsiteY8" fmla="*/ 260159 h 6239661"/>
                <a:gd name="connsiteX9" fmla="*/ 3326048 w 5187198"/>
                <a:gd name="connsiteY9" fmla="*/ 325143 h 6239661"/>
                <a:gd name="connsiteX10" fmla="*/ 3459166 w 5187198"/>
                <a:gd name="connsiteY10" fmla="*/ 395936 h 6239661"/>
                <a:gd name="connsiteX11" fmla="*/ 3588578 w 5187198"/>
                <a:gd name="connsiteY11" fmla="*/ 472343 h 6239661"/>
                <a:gd name="connsiteX12" fmla="*/ 3651864 w 5187198"/>
                <a:gd name="connsiteY12" fmla="*/ 512600 h 6239661"/>
                <a:gd name="connsiteX13" fmla="*/ 3714514 w 5187198"/>
                <a:gd name="connsiteY13" fmla="*/ 553499 h 6239661"/>
                <a:gd name="connsiteX14" fmla="*/ 4181221 w 5187198"/>
                <a:gd name="connsiteY14" fmla="*/ 922912 h 6239661"/>
                <a:gd name="connsiteX15" fmla="*/ 4582963 w 5187198"/>
                <a:gd name="connsiteY15" fmla="*/ 1358264 h 6239661"/>
                <a:gd name="connsiteX16" fmla="*/ 4670721 w 5187198"/>
                <a:gd name="connsiteY16" fmla="*/ 1477644 h 6239661"/>
                <a:gd name="connsiteX17" fmla="*/ 4752378 w 5187198"/>
                <a:gd name="connsiteY17" fmla="*/ 1601187 h 6239661"/>
                <a:gd name="connsiteX18" fmla="*/ 4772168 w 5187198"/>
                <a:gd name="connsiteY18" fmla="*/ 1632456 h 6239661"/>
                <a:gd name="connsiteX19" fmla="*/ 4782117 w 5187198"/>
                <a:gd name="connsiteY19" fmla="*/ 1648104 h 6239661"/>
                <a:gd name="connsiteX20" fmla="*/ 4791381 w 5187198"/>
                <a:gd name="connsiteY20" fmla="*/ 1664150 h 6239661"/>
                <a:gd name="connsiteX21" fmla="*/ 4828190 w 5187198"/>
                <a:gd name="connsiteY21" fmla="*/ 1728379 h 6239661"/>
                <a:gd name="connsiteX22" fmla="*/ 4864832 w 5187198"/>
                <a:gd name="connsiteY22" fmla="*/ 1792796 h 6239661"/>
                <a:gd name="connsiteX23" fmla="*/ 4899201 w 5187198"/>
                <a:gd name="connsiteY23" fmla="*/ 1858342 h 6239661"/>
                <a:gd name="connsiteX24" fmla="*/ 4933266 w 5187198"/>
                <a:gd name="connsiteY24" fmla="*/ 1924155 h 6239661"/>
                <a:gd name="connsiteX25" fmla="*/ 4964403 w 5187198"/>
                <a:gd name="connsiteY25" fmla="*/ 1991384 h 6239661"/>
                <a:gd name="connsiteX26" fmla="*/ 4995019 w 5187198"/>
                <a:gd name="connsiteY26" fmla="*/ 2058823 h 6239661"/>
                <a:gd name="connsiteX27" fmla="*/ 5021999 w 5187198"/>
                <a:gd name="connsiteY27" fmla="*/ 2127723 h 6239661"/>
                <a:gd name="connsiteX28" fmla="*/ 5048321 w 5187198"/>
                <a:gd name="connsiteY28" fmla="*/ 2196908 h 6239661"/>
                <a:gd name="connsiteX29" fmla="*/ 5070546 w 5187198"/>
                <a:gd name="connsiteY29" fmla="*/ 2267547 h 6239661"/>
                <a:gd name="connsiteX30" fmla="*/ 5092171 w 5187198"/>
                <a:gd name="connsiteY30" fmla="*/ 2338256 h 6239661"/>
                <a:gd name="connsiteX31" fmla="*/ 5110305 w 5187198"/>
                <a:gd name="connsiteY31" fmla="*/ 2409886 h 6239661"/>
                <a:gd name="connsiteX32" fmla="*/ 5186393 w 5187198"/>
                <a:gd name="connsiteY32" fmla="*/ 2992022 h 6239661"/>
                <a:gd name="connsiteX33" fmla="*/ 5149045 w 5187198"/>
                <a:gd name="connsiteY33" fmla="*/ 3571816 h 6239661"/>
                <a:gd name="connsiteX34" fmla="*/ 5126572 w 5187198"/>
                <a:gd name="connsiteY34" fmla="*/ 3714520 h 6239661"/>
                <a:gd name="connsiteX35" fmla="*/ 5099067 w 5187198"/>
                <a:gd name="connsiteY35" fmla="*/ 3856108 h 6239661"/>
                <a:gd name="connsiteX36" fmla="*/ 5095699 w 5187198"/>
                <a:gd name="connsiteY36" fmla="*/ 3873868 h 6239661"/>
                <a:gd name="connsiteX37" fmla="*/ 5091573 w 5187198"/>
                <a:gd name="connsiteY37" fmla="*/ 3891426 h 6239661"/>
                <a:gd name="connsiteX38" fmla="*/ 5083324 w 5187198"/>
                <a:gd name="connsiteY38" fmla="*/ 3926541 h 6239661"/>
                <a:gd name="connsiteX39" fmla="*/ 5067256 w 5187198"/>
                <a:gd name="connsiteY39" fmla="*/ 3996889 h 6239661"/>
                <a:gd name="connsiteX40" fmla="*/ 5059194 w 5187198"/>
                <a:gd name="connsiteY40" fmla="*/ 4032171 h 6239661"/>
                <a:gd name="connsiteX41" fmla="*/ 5049522 w 5187198"/>
                <a:gd name="connsiteY41" fmla="*/ 4067833 h 6239661"/>
                <a:gd name="connsiteX42" fmla="*/ 5040067 w 5187198"/>
                <a:gd name="connsiteY42" fmla="*/ 4103553 h 6239661"/>
                <a:gd name="connsiteX43" fmla="*/ 5028960 w 5187198"/>
                <a:gd name="connsiteY43" fmla="*/ 4138946 h 6239661"/>
                <a:gd name="connsiteX44" fmla="*/ 4917351 w 5187198"/>
                <a:gd name="connsiteY44" fmla="*/ 4417041 h 6239661"/>
                <a:gd name="connsiteX45" fmla="*/ 4756163 w 5187198"/>
                <a:gd name="connsiteY45" fmla="*/ 4676402 h 6239661"/>
                <a:gd name="connsiteX46" fmla="*/ 4322493 w 5187198"/>
                <a:gd name="connsiteY46" fmla="*/ 5105604 h 6239661"/>
                <a:gd name="connsiteX47" fmla="*/ 3840510 w 5187198"/>
                <a:gd name="connsiteY47" fmla="*/ 5429590 h 6239661"/>
                <a:gd name="connsiteX48" fmla="*/ 3606447 w 5187198"/>
                <a:gd name="connsiteY48" fmla="*/ 5572862 h 6239661"/>
                <a:gd name="connsiteX49" fmla="*/ 3488814 w 5187198"/>
                <a:gd name="connsiteY49" fmla="*/ 5647178 h 6239661"/>
                <a:gd name="connsiteX50" fmla="*/ 3365864 w 5187198"/>
                <a:gd name="connsiteY50" fmla="*/ 5722735 h 6239661"/>
                <a:gd name="connsiteX51" fmla="*/ 2839486 w 5187198"/>
                <a:gd name="connsiteY51" fmla="*/ 5999120 h 6239661"/>
                <a:gd name="connsiteX52" fmla="*/ 2242423 w 5187198"/>
                <a:gd name="connsiteY52" fmla="*/ 6192346 h 6239661"/>
                <a:gd name="connsiteX53" fmla="*/ 1589380 w 5187198"/>
                <a:gd name="connsiteY53" fmla="*/ 6230657 h 6239661"/>
                <a:gd name="connsiteX54" fmla="*/ 1548244 w 5187198"/>
                <a:gd name="connsiteY54" fmla="*/ 6226706 h 6239661"/>
                <a:gd name="connsiteX55" fmla="*/ 1507348 w 5187198"/>
                <a:gd name="connsiteY55" fmla="*/ 6221428 h 6239661"/>
                <a:gd name="connsiteX56" fmla="*/ 1466401 w 5187198"/>
                <a:gd name="connsiteY56" fmla="*/ 6215904 h 6239661"/>
                <a:gd name="connsiteX57" fmla="*/ 1425773 w 5187198"/>
                <a:gd name="connsiteY57" fmla="*/ 6209191 h 6239661"/>
                <a:gd name="connsiteX58" fmla="*/ 1344960 w 5187198"/>
                <a:gd name="connsiteY58" fmla="*/ 6193681 h 6239661"/>
                <a:gd name="connsiteX59" fmla="*/ 1265007 w 5187198"/>
                <a:gd name="connsiteY59" fmla="*/ 6175388 h 6239661"/>
                <a:gd name="connsiteX60" fmla="*/ 1225415 w 5187198"/>
                <a:gd name="connsiteY60" fmla="*/ 6165243 h 6239661"/>
                <a:gd name="connsiteX61" fmla="*/ 1186567 w 5187198"/>
                <a:gd name="connsiteY61" fmla="*/ 6154486 h 6239661"/>
                <a:gd name="connsiteX62" fmla="*/ 1111158 w 5187198"/>
                <a:gd name="connsiteY62" fmla="*/ 6130918 h 6239661"/>
                <a:gd name="connsiteX63" fmla="*/ 1035915 w 5187198"/>
                <a:gd name="connsiteY63" fmla="*/ 6107163 h 6239661"/>
                <a:gd name="connsiteX64" fmla="*/ 961579 w 5187198"/>
                <a:gd name="connsiteY64" fmla="*/ 6079594 h 6239661"/>
                <a:gd name="connsiteX65" fmla="*/ 395297 w 5187198"/>
                <a:gd name="connsiteY65" fmla="*/ 5792812 h 6239661"/>
                <a:gd name="connsiteX66" fmla="*/ 265239 w 5187198"/>
                <a:gd name="connsiteY66" fmla="*/ 5701511 h 6239661"/>
                <a:gd name="connsiteX67" fmla="*/ 233756 w 5187198"/>
                <a:gd name="connsiteY67" fmla="*/ 5677542 h 6239661"/>
                <a:gd name="connsiteX68" fmla="*/ 202800 w 5187198"/>
                <a:gd name="connsiteY68" fmla="*/ 5652902 h 6239661"/>
                <a:gd name="connsiteX69" fmla="*/ 140918 w 5187198"/>
                <a:gd name="connsiteY69" fmla="*/ 5603515 h 6239661"/>
                <a:gd name="connsiteX70" fmla="*/ 110625 w 5187198"/>
                <a:gd name="connsiteY70" fmla="*/ 5578127 h 6239661"/>
                <a:gd name="connsiteX71" fmla="*/ 95631 w 5187198"/>
                <a:gd name="connsiteY71" fmla="*/ 5565299 h 6239661"/>
                <a:gd name="connsiteX72" fmla="*/ 81966 w 5187198"/>
                <a:gd name="connsiteY72" fmla="*/ 5550973 h 6239661"/>
                <a:gd name="connsiteX73" fmla="*/ 27991 w 5187198"/>
                <a:gd name="connsiteY73" fmla="*/ 5493272 h 6239661"/>
                <a:gd name="connsiteX74" fmla="*/ 1454 w 5187198"/>
                <a:gd name="connsiteY74" fmla="*/ 5464252 h 6239661"/>
                <a:gd name="connsiteX75" fmla="*/ 0 w 5187198"/>
                <a:gd name="connsiteY75" fmla="*/ 5462518 h 6239661"/>
                <a:gd name="connsiteX76" fmla="*/ 0 w 5187198"/>
                <a:gd name="connsiteY76" fmla="*/ 4720187 h 6239661"/>
                <a:gd name="connsiteX77" fmla="*/ 109684 w 5187198"/>
                <a:gd name="connsiteY77" fmla="*/ 4836724 h 6239661"/>
                <a:gd name="connsiteX78" fmla="*/ 306959 w 5187198"/>
                <a:gd name="connsiteY78" fmla="*/ 5007200 h 6239661"/>
                <a:gd name="connsiteX79" fmla="*/ 358101 w 5187198"/>
                <a:gd name="connsiteY79" fmla="*/ 5046057 h 6239661"/>
                <a:gd name="connsiteX80" fmla="*/ 383328 w 5187198"/>
                <a:gd name="connsiteY80" fmla="*/ 5065684 h 6239661"/>
                <a:gd name="connsiteX81" fmla="*/ 409503 w 5187198"/>
                <a:gd name="connsiteY81" fmla="*/ 5083942 h 6239661"/>
                <a:gd name="connsiteX82" fmla="*/ 461889 w 5187198"/>
                <a:gd name="connsiteY82" fmla="*/ 5119888 h 6239661"/>
                <a:gd name="connsiteX83" fmla="*/ 474883 w 5187198"/>
                <a:gd name="connsiteY83" fmla="*/ 5128933 h 6239661"/>
                <a:gd name="connsiteX84" fmla="*/ 486410 w 5187198"/>
                <a:gd name="connsiteY84" fmla="*/ 5139557 h 6239661"/>
                <a:gd name="connsiteX85" fmla="*/ 510852 w 5187198"/>
                <a:gd name="connsiteY85" fmla="*/ 5159089 h 6239661"/>
                <a:gd name="connsiteX86" fmla="*/ 560653 w 5187198"/>
                <a:gd name="connsiteY86" fmla="*/ 5196893 h 6239661"/>
                <a:gd name="connsiteX87" fmla="*/ 585485 w 5187198"/>
                <a:gd name="connsiteY87" fmla="*/ 5215834 h 6239661"/>
                <a:gd name="connsiteX88" fmla="*/ 610707 w 5187198"/>
                <a:gd name="connsiteY88" fmla="*/ 5234185 h 6239661"/>
                <a:gd name="connsiteX89" fmla="*/ 714768 w 5187198"/>
                <a:gd name="connsiteY89" fmla="*/ 5303103 h 6239661"/>
                <a:gd name="connsiteX90" fmla="*/ 1166634 w 5187198"/>
                <a:gd name="connsiteY90" fmla="*/ 5513322 h 6239661"/>
                <a:gd name="connsiteX91" fmla="*/ 1225991 w 5187198"/>
                <a:gd name="connsiteY91" fmla="*/ 5533632 h 6239661"/>
                <a:gd name="connsiteX92" fmla="*/ 1286680 w 5187198"/>
                <a:gd name="connsiteY92" fmla="*/ 5550705 h 6239661"/>
                <a:gd name="connsiteX93" fmla="*/ 1347310 w 5187198"/>
                <a:gd name="connsiteY93" fmla="*/ 5567995 h 6239661"/>
                <a:gd name="connsiteX94" fmla="*/ 1377002 w 5187198"/>
                <a:gd name="connsiteY94" fmla="*/ 5575719 h 6239661"/>
                <a:gd name="connsiteX95" fmla="*/ 1406328 w 5187198"/>
                <a:gd name="connsiteY95" fmla="*/ 5582649 h 6239661"/>
                <a:gd name="connsiteX96" fmla="*/ 1465060 w 5187198"/>
                <a:gd name="connsiteY96" fmla="*/ 5594909 h 6239661"/>
                <a:gd name="connsiteX97" fmla="*/ 1523881 w 5187198"/>
                <a:gd name="connsiteY97" fmla="*/ 5605105 h 6239661"/>
                <a:gd name="connsiteX98" fmla="*/ 1553325 w 5187198"/>
                <a:gd name="connsiteY98" fmla="*/ 5609865 h 6239661"/>
                <a:gd name="connsiteX99" fmla="*/ 1582813 w 5187198"/>
                <a:gd name="connsiteY99" fmla="*/ 5613593 h 6239661"/>
                <a:gd name="connsiteX100" fmla="*/ 1612301 w 5187198"/>
                <a:gd name="connsiteY100" fmla="*/ 5617321 h 6239661"/>
                <a:gd name="connsiteX101" fmla="*/ 1641863 w 5187198"/>
                <a:gd name="connsiteY101" fmla="*/ 5619910 h 6239661"/>
                <a:gd name="connsiteX102" fmla="*/ 2117508 w 5187198"/>
                <a:gd name="connsiteY102" fmla="*/ 5595156 h 6239661"/>
                <a:gd name="connsiteX103" fmla="*/ 2597368 w 5187198"/>
                <a:gd name="connsiteY103" fmla="*/ 5447381 h 6239661"/>
                <a:gd name="connsiteX104" fmla="*/ 3082968 w 5187198"/>
                <a:gd name="connsiteY104" fmla="*/ 5223245 h 6239661"/>
                <a:gd name="connsiteX105" fmla="*/ 3334855 w 5187198"/>
                <a:gd name="connsiteY105" fmla="*/ 5097383 h 6239661"/>
                <a:gd name="connsiteX106" fmla="*/ 3599509 w 5187198"/>
                <a:gd name="connsiteY106" fmla="*/ 4976217 h 6239661"/>
                <a:gd name="connsiteX107" fmla="*/ 4112002 w 5187198"/>
                <a:gd name="connsiteY107" fmla="*/ 4766359 h 6239661"/>
                <a:gd name="connsiteX108" fmla="*/ 4348983 w 5187198"/>
                <a:gd name="connsiteY108" fmla="*/ 4649833 h 6239661"/>
                <a:gd name="connsiteX109" fmla="*/ 4560505 w 5187198"/>
                <a:gd name="connsiteY109" fmla="*/ 4501564 h 6239661"/>
                <a:gd name="connsiteX110" fmla="*/ 4731963 w 5187198"/>
                <a:gd name="connsiteY110" fmla="*/ 4309870 h 6239661"/>
                <a:gd name="connsiteX111" fmla="*/ 4852344 w 5187198"/>
                <a:gd name="connsiteY111" fmla="*/ 4078640 h 6239661"/>
                <a:gd name="connsiteX112" fmla="*/ 4863972 w 5187198"/>
                <a:gd name="connsiteY112" fmla="*/ 4047790 h 6239661"/>
                <a:gd name="connsiteX113" fmla="*/ 4874144 w 5187198"/>
                <a:gd name="connsiteY113" fmla="*/ 4016320 h 6239661"/>
                <a:gd name="connsiteX114" fmla="*/ 4884127 w 5187198"/>
                <a:gd name="connsiteY114" fmla="*/ 3984682 h 6239661"/>
                <a:gd name="connsiteX115" fmla="*/ 4892800 w 5187198"/>
                <a:gd name="connsiteY115" fmla="*/ 3951883 h 6239661"/>
                <a:gd name="connsiteX116" fmla="*/ 4909526 w 5187198"/>
                <a:gd name="connsiteY116" fmla="*/ 3886001 h 6239661"/>
                <a:gd name="connsiteX117" fmla="*/ 4917687 w 5187198"/>
                <a:gd name="connsiteY117" fmla="*/ 3852948 h 6239661"/>
                <a:gd name="connsiteX118" fmla="*/ 4921768 w 5187198"/>
                <a:gd name="connsiteY118" fmla="*/ 3836422 h 6239661"/>
                <a:gd name="connsiteX119" fmla="*/ 4924845 w 5187198"/>
                <a:gd name="connsiteY119" fmla="*/ 3819742 h 6239661"/>
                <a:gd name="connsiteX120" fmla="*/ 4948230 w 5187198"/>
                <a:gd name="connsiteY120" fmla="*/ 3685744 h 6239661"/>
                <a:gd name="connsiteX121" fmla="*/ 4962782 w 5187198"/>
                <a:gd name="connsiteY121" fmla="*/ 3550540 h 6239661"/>
                <a:gd name="connsiteX122" fmla="*/ 4939468 w 5187198"/>
                <a:gd name="connsiteY122" fmla="*/ 3010249 h 6239661"/>
                <a:gd name="connsiteX123" fmla="*/ 4816901 w 5187198"/>
                <a:gd name="connsiteY123" fmla="*/ 2488224 h 6239661"/>
                <a:gd name="connsiteX124" fmla="*/ 4797005 w 5187198"/>
                <a:gd name="connsiteY124" fmla="*/ 2424470 h 6239661"/>
                <a:gd name="connsiteX125" fmla="*/ 4774433 w 5187198"/>
                <a:gd name="connsiteY125" fmla="*/ 2361620 h 6239661"/>
                <a:gd name="connsiteX126" fmla="*/ 4752459 w 5187198"/>
                <a:gd name="connsiteY126" fmla="*/ 2298700 h 6239661"/>
                <a:gd name="connsiteX127" fmla="*/ 4728083 w 5187198"/>
                <a:gd name="connsiteY127" fmla="*/ 2236526 h 6239661"/>
                <a:gd name="connsiteX128" fmla="*/ 4704471 w 5187198"/>
                <a:gd name="connsiteY128" fmla="*/ 2174095 h 6239661"/>
                <a:gd name="connsiteX129" fmla="*/ 4678399 w 5187198"/>
                <a:gd name="connsiteY129" fmla="*/ 2112626 h 6239661"/>
                <a:gd name="connsiteX130" fmla="*/ 4652601 w 5187198"/>
                <a:gd name="connsiteY130" fmla="*/ 2050999 h 6239661"/>
                <a:gd name="connsiteX131" fmla="*/ 4624205 w 5187198"/>
                <a:gd name="connsiteY131" fmla="*/ 1990415 h 6239661"/>
                <a:gd name="connsiteX132" fmla="*/ 4595398 w 5187198"/>
                <a:gd name="connsiteY132" fmla="*/ 1930069 h 6239661"/>
                <a:gd name="connsiteX133" fmla="*/ 4563827 w 5187198"/>
                <a:gd name="connsiteY133" fmla="*/ 1870952 h 6239661"/>
                <a:gd name="connsiteX134" fmla="*/ 4531433 w 5187198"/>
                <a:gd name="connsiteY134" fmla="*/ 1812311 h 6239661"/>
                <a:gd name="connsiteX135" fmla="*/ 4523315 w 5187198"/>
                <a:gd name="connsiteY135" fmla="*/ 1797616 h 6239661"/>
                <a:gd name="connsiteX136" fmla="*/ 4514482 w 5187198"/>
                <a:gd name="connsiteY136" fmla="*/ 1783425 h 6239661"/>
                <a:gd name="connsiteX137" fmla="*/ 4496845 w 5187198"/>
                <a:gd name="connsiteY137" fmla="*/ 1754936 h 6239661"/>
                <a:gd name="connsiteX138" fmla="*/ 4461463 w 5187198"/>
                <a:gd name="connsiteY138" fmla="*/ 1697929 h 6239661"/>
                <a:gd name="connsiteX139" fmla="*/ 4452660 w 5187198"/>
                <a:gd name="connsiteY139" fmla="*/ 1683629 h 6239661"/>
                <a:gd name="connsiteX140" fmla="*/ 4443141 w 5187198"/>
                <a:gd name="connsiteY140" fmla="*/ 1669834 h 6239661"/>
                <a:gd name="connsiteX141" fmla="*/ 4424241 w 5187198"/>
                <a:gd name="connsiteY141" fmla="*/ 1642166 h 6239661"/>
                <a:gd name="connsiteX142" fmla="*/ 4346886 w 5187198"/>
                <a:gd name="connsiteY142" fmla="*/ 1532412 h 6239661"/>
                <a:gd name="connsiteX143" fmla="*/ 3985497 w 5187198"/>
                <a:gd name="connsiteY143" fmla="*/ 1134649 h 6239661"/>
                <a:gd name="connsiteX144" fmla="*/ 3545665 w 5187198"/>
                <a:gd name="connsiteY144" fmla="*/ 825877 h 6239661"/>
                <a:gd name="connsiteX145" fmla="*/ 3486190 w 5187198"/>
                <a:gd name="connsiteY145" fmla="*/ 794756 h 6239661"/>
                <a:gd name="connsiteX146" fmla="*/ 3426182 w 5187198"/>
                <a:gd name="connsiteY146" fmla="*/ 764765 h 6239661"/>
                <a:gd name="connsiteX147" fmla="*/ 3365044 w 5187198"/>
                <a:gd name="connsiteY147" fmla="*/ 737255 h 6239661"/>
                <a:gd name="connsiteX148" fmla="*/ 3334529 w 5187198"/>
                <a:gd name="connsiteY148" fmla="*/ 723514 h 6239661"/>
                <a:gd name="connsiteX149" fmla="*/ 3303733 w 5187198"/>
                <a:gd name="connsiteY149" fmla="*/ 710395 h 6239661"/>
                <a:gd name="connsiteX150" fmla="*/ 3179033 w 5187198"/>
                <a:gd name="connsiteY150" fmla="*/ 662259 h 6239661"/>
                <a:gd name="connsiteX151" fmla="*/ 3052408 w 5187198"/>
                <a:gd name="connsiteY151" fmla="*/ 620447 h 6239661"/>
                <a:gd name="connsiteX152" fmla="*/ 2924325 w 5187198"/>
                <a:gd name="connsiteY152" fmla="*/ 584505 h 6239661"/>
                <a:gd name="connsiteX153" fmla="*/ 2859667 w 5187198"/>
                <a:gd name="connsiteY153" fmla="*/ 569266 h 6239661"/>
                <a:gd name="connsiteX154" fmla="*/ 2795226 w 5187198"/>
                <a:gd name="connsiteY154" fmla="*/ 554085 h 6239661"/>
                <a:gd name="connsiteX155" fmla="*/ 2729702 w 5187198"/>
                <a:gd name="connsiteY155" fmla="*/ 540354 h 6239661"/>
                <a:gd name="connsiteX156" fmla="*/ 2663758 w 5187198"/>
                <a:gd name="connsiteY156" fmla="*/ 527322 h 6239661"/>
                <a:gd name="connsiteX157" fmla="*/ 2630927 w 5187198"/>
                <a:gd name="connsiteY157" fmla="*/ 520495 h 6239661"/>
                <a:gd name="connsiteX158" fmla="*/ 2597965 w 5187198"/>
                <a:gd name="connsiteY158" fmla="*/ 515024 h 6239661"/>
                <a:gd name="connsiteX159" fmla="*/ 2532205 w 5187198"/>
                <a:gd name="connsiteY159" fmla="*/ 503895 h 6239661"/>
                <a:gd name="connsiteX160" fmla="*/ 2010064 w 5187198"/>
                <a:gd name="connsiteY160" fmla="*/ 452552 h 6239661"/>
                <a:gd name="connsiteX161" fmla="*/ 1494552 w 5187198"/>
                <a:gd name="connsiteY161" fmla="*/ 485055 h 6239661"/>
                <a:gd name="connsiteX162" fmla="*/ 1366896 w 5187198"/>
                <a:gd name="connsiteY162" fmla="*/ 509389 h 6239661"/>
                <a:gd name="connsiteX163" fmla="*/ 1240175 w 5187198"/>
                <a:gd name="connsiteY163" fmla="*/ 541045 h 6239661"/>
                <a:gd name="connsiteX164" fmla="*/ 1177438 w 5187198"/>
                <a:gd name="connsiteY164" fmla="*/ 560170 h 6239661"/>
                <a:gd name="connsiteX165" fmla="*/ 1145987 w 5187198"/>
                <a:gd name="connsiteY165" fmla="*/ 569826 h 6239661"/>
                <a:gd name="connsiteX166" fmla="*/ 1130315 w 5187198"/>
                <a:gd name="connsiteY166" fmla="*/ 574669 h 6239661"/>
                <a:gd name="connsiteX167" fmla="*/ 1114873 w 5187198"/>
                <a:gd name="connsiteY167" fmla="*/ 580384 h 6239661"/>
                <a:gd name="connsiteX168" fmla="*/ 1052839 w 5187198"/>
                <a:gd name="connsiteY168" fmla="*/ 602943 h 6239661"/>
                <a:gd name="connsiteX169" fmla="*/ 991135 w 5187198"/>
                <a:gd name="connsiteY169" fmla="*/ 626866 h 6239661"/>
                <a:gd name="connsiteX170" fmla="*/ 930179 w 5187198"/>
                <a:gd name="connsiteY170" fmla="*/ 653191 h 6239661"/>
                <a:gd name="connsiteX171" fmla="*/ 869768 w 5187198"/>
                <a:gd name="connsiteY171" fmla="*/ 680937 h 6239661"/>
                <a:gd name="connsiteX172" fmla="*/ 810085 w 5187198"/>
                <a:gd name="connsiteY172" fmla="*/ 710734 h 6239661"/>
                <a:gd name="connsiteX173" fmla="*/ 751220 w 5187198"/>
                <a:gd name="connsiteY173" fmla="*/ 741794 h 6239661"/>
                <a:gd name="connsiteX174" fmla="*/ 532669 w 5187198"/>
                <a:gd name="connsiteY174" fmla="*/ 881688 h 6239661"/>
                <a:gd name="connsiteX175" fmla="*/ 354185 w 5187198"/>
                <a:gd name="connsiteY175" fmla="*/ 1050286 h 6239661"/>
                <a:gd name="connsiteX176" fmla="*/ 315980 w 5187198"/>
                <a:gd name="connsiteY176" fmla="*/ 1098125 h 6239661"/>
                <a:gd name="connsiteX177" fmla="*/ 280345 w 5187198"/>
                <a:gd name="connsiteY177" fmla="*/ 1149782 h 6239661"/>
                <a:gd name="connsiteX178" fmla="*/ 245890 w 5187198"/>
                <a:gd name="connsiteY178" fmla="*/ 1203959 h 6239661"/>
                <a:gd name="connsiteX179" fmla="*/ 212162 w 5187198"/>
                <a:gd name="connsiteY179" fmla="*/ 1260184 h 6239661"/>
                <a:gd name="connsiteX180" fmla="*/ 80716 w 5187198"/>
                <a:gd name="connsiteY180" fmla="*/ 1502476 h 6239661"/>
                <a:gd name="connsiteX181" fmla="*/ 0 w 5187198"/>
                <a:gd name="connsiteY181" fmla="*/ 1648841 h 6239661"/>
                <a:gd name="connsiteX182" fmla="*/ 0 w 5187198"/>
                <a:gd name="connsiteY182" fmla="*/ 954863 h 6239661"/>
                <a:gd name="connsiteX183" fmla="*/ 43491 w 5187198"/>
                <a:gd name="connsiteY183" fmla="*/ 895513 h 6239661"/>
                <a:gd name="connsiteX184" fmla="*/ 93923 w 5187198"/>
                <a:gd name="connsiteY184" fmla="*/ 834489 h 6239661"/>
                <a:gd name="connsiteX185" fmla="*/ 323465 w 5187198"/>
                <a:gd name="connsiteY185" fmla="*/ 617671 h 6239661"/>
                <a:gd name="connsiteX186" fmla="*/ 574777 w 5187198"/>
                <a:gd name="connsiteY186" fmla="*/ 446794 h 6239661"/>
                <a:gd name="connsiteX187" fmla="*/ 638943 w 5187198"/>
                <a:gd name="connsiteY187" fmla="*/ 408925 h 6239661"/>
                <a:gd name="connsiteX188" fmla="*/ 703505 w 5187198"/>
                <a:gd name="connsiteY188" fmla="*/ 371742 h 6239661"/>
                <a:gd name="connsiteX189" fmla="*/ 769262 w 5187198"/>
                <a:gd name="connsiteY189" fmla="*/ 336154 h 6239661"/>
                <a:gd name="connsiteX190" fmla="*/ 835552 w 5187198"/>
                <a:gd name="connsiteY190" fmla="*/ 301173 h 6239661"/>
                <a:gd name="connsiteX191" fmla="*/ 902979 w 5187198"/>
                <a:gd name="connsiteY191" fmla="*/ 268004 h 6239661"/>
                <a:gd name="connsiteX192" fmla="*/ 971127 w 5187198"/>
                <a:gd name="connsiteY192" fmla="*/ 235607 h 6239661"/>
                <a:gd name="connsiteX193" fmla="*/ 988238 w 5187198"/>
                <a:gd name="connsiteY193" fmla="*/ 227556 h 6239661"/>
                <a:gd name="connsiteX194" fmla="*/ 1005744 w 5187198"/>
                <a:gd name="connsiteY194" fmla="*/ 220191 h 6239661"/>
                <a:gd name="connsiteX195" fmla="*/ 1040729 w 5187198"/>
                <a:gd name="connsiteY195" fmla="*/ 205569 h 6239661"/>
                <a:gd name="connsiteX196" fmla="*/ 1110835 w 5187198"/>
                <a:gd name="connsiteY196" fmla="*/ 176248 h 6239661"/>
                <a:gd name="connsiteX197" fmla="*/ 1254256 w 5187198"/>
                <a:gd name="connsiteY197" fmla="*/ 123796 h 6239661"/>
                <a:gd name="connsiteX198" fmla="*/ 1401310 w 5187198"/>
                <a:gd name="connsiteY198" fmla="*/ 79852 h 6239661"/>
                <a:gd name="connsiteX199" fmla="*/ 2011811 w 5187198"/>
                <a:gd name="connsiteY199" fmla="*/ 4 h 62396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Lst>
              <a:rect l="l" t="t" r="r" b="b"/>
              <a:pathLst>
                <a:path w="5187198" h="6239661">
                  <a:moveTo>
                    <a:pt x="2011811" y="4"/>
                  </a:moveTo>
                  <a:cubicBezTo>
                    <a:pt x="2217306" y="120"/>
                    <a:pt x="2420903" y="25925"/>
                    <a:pt x="2617011" y="70590"/>
                  </a:cubicBezTo>
                  <a:lnTo>
                    <a:pt x="2690321" y="88146"/>
                  </a:lnTo>
                  <a:lnTo>
                    <a:pt x="2726863" y="97127"/>
                  </a:lnTo>
                  <a:lnTo>
                    <a:pt x="2762951" y="107375"/>
                  </a:lnTo>
                  <a:lnTo>
                    <a:pt x="2834843" y="128493"/>
                  </a:lnTo>
                  <a:cubicBezTo>
                    <a:pt x="2858788" y="135605"/>
                    <a:pt x="2882632" y="142226"/>
                    <a:pt x="2906574" y="151076"/>
                  </a:cubicBezTo>
                  <a:cubicBezTo>
                    <a:pt x="2954475" y="167852"/>
                    <a:pt x="3002363" y="183813"/>
                    <a:pt x="3049504" y="202124"/>
                  </a:cubicBezTo>
                  <a:lnTo>
                    <a:pt x="3189518" y="260159"/>
                  </a:lnTo>
                  <a:lnTo>
                    <a:pt x="3326048" y="325143"/>
                  </a:lnTo>
                  <a:cubicBezTo>
                    <a:pt x="3370687" y="348464"/>
                    <a:pt x="3414908" y="372485"/>
                    <a:pt x="3459166" y="395936"/>
                  </a:cubicBezTo>
                  <a:cubicBezTo>
                    <a:pt x="3502947" y="420302"/>
                    <a:pt x="3545491" y="447118"/>
                    <a:pt x="3588578" y="472343"/>
                  </a:cubicBezTo>
                  <a:cubicBezTo>
                    <a:pt x="3610346" y="484551"/>
                    <a:pt x="3630797" y="499072"/>
                    <a:pt x="3651864" y="512600"/>
                  </a:cubicBezTo>
                  <a:lnTo>
                    <a:pt x="3714514" y="553499"/>
                  </a:lnTo>
                  <a:cubicBezTo>
                    <a:pt x="3880005" y="664844"/>
                    <a:pt x="4036083" y="788388"/>
                    <a:pt x="4181221" y="922912"/>
                  </a:cubicBezTo>
                  <a:cubicBezTo>
                    <a:pt x="4326221" y="1057515"/>
                    <a:pt x="4461955" y="1202038"/>
                    <a:pt x="4582963" y="1358264"/>
                  </a:cubicBezTo>
                  <a:cubicBezTo>
                    <a:pt x="4614206" y="1396543"/>
                    <a:pt x="4642091" y="1437400"/>
                    <a:pt x="4670721" y="1477644"/>
                  </a:cubicBezTo>
                  <a:cubicBezTo>
                    <a:pt x="4700172" y="1517414"/>
                    <a:pt x="4725864" y="1559538"/>
                    <a:pt x="4752378" y="1601187"/>
                  </a:cubicBezTo>
                  <a:lnTo>
                    <a:pt x="4772168" y="1632456"/>
                  </a:lnTo>
                  <a:lnTo>
                    <a:pt x="4782117" y="1648104"/>
                  </a:lnTo>
                  <a:lnTo>
                    <a:pt x="4791381" y="1664150"/>
                  </a:lnTo>
                  <a:lnTo>
                    <a:pt x="4828190" y="1728379"/>
                  </a:lnTo>
                  <a:cubicBezTo>
                    <a:pt x="4840266" y="1749930"/>
                    <a:pt x="4853470" y="1770740"/>
                    <a:pt x="4864832" y="1792796"/>
                  </a:cubicBezTo>
                  <a:lnTo>
                    <a:pt x="4899201" y="1858342"/>
                  </a:lnTo>
                  <a:cubicBezTo>
                    <a:pt x="4910484" y="1880260"/>
                    <a:pt x="4922532" y="1901920"/>
                    <a:pt x="4933266" y="1924155"/>
                  </a:cubicBezTo>
                  <a:lnTo>
                    <a:pt x="4964403" y="1991384"/>
                  </a:lnTo>
                  <a:cubicBezTo>
                    <a:pt x="4974618" y="2013829"/>
                    <a:pt x="4985323" y="2036171"/>
                    <a:pt x="4995019" y="2058823"/>
                  </a:cubicBezTo>
                  <a:lnTo>
                    <a:pt x="5021999" y="2127723"/>
                  </a:lnTo>
                  <a:lnTo>
                    <a:pt x="5048321" y="2196908"/>
                  </a:lnTo>
                  <a:lnTo>
                    <a:pt x="5070546" y="2267547"/>
                  </a:lnTo>
                  <a:cubicBezTo>
                    <a:pt x="5078054" y="2291004"/>
                    <a:pt x="5085044" y="2314670"/>
                    <a:pt x="5092171" y="2338256"/>
                  </a:cubicBezTo>
                  <a:cubicBezTo>
                    <a:pt x="5098670" y="2362023"/>
                    <a:pt x="5104296" y="2386019"/>
                    <a:pt x="5110305" y="2409886"/>
                  </a:cubicBezTo>
                  <a:cubicBezTo>
                    <a:pt x="5158097" y="2600976"/>
                    <a:pt x="5182068" y="2797044"/>
                    <a:pt x="5186393" y="2992022"/>
                  </a:cubicBezTo>
                  <a:cubicBezTo>
                    <a:pt x="5191013" y="3187195"/>
                    <a:pt x="5175397" y="3380886"/>
                    <a:pt x="5149045" y="3571816"/>
                  </a:cubicBezTo>
                  <a:cubicBezTo>
                    <a:pt x="5141154" y="3619431"/>
                    <a:pt x="5133539" y="3666889"/>
                    <a:pt x="5126572" y="3714520"/>
                  </a:cubicBezTo>
                  <a:cubicBezTo>
                    <a:pt x="5117276" y="3761759"/>
                    <a:pt x="5107793" y="3808831"/>
                    <a:pt x="5099067" y="3856108"/>
                  </a:cubicBezTo>
                  <a:lnTo>
                    <a:pt x="5095699" y="3873868"/>
                  </a:lnTo>
                  <a:lnTo>
                    <a:pt x="5091573" y="3891426"/>
                  </a:lnTo>
                  <a:lnTo>
                    <a:pt x="5083324" y="3926541"/>
                  </a:lnTo>
                  <a:lnTo>
                    <a:pt x="5067256" y="3996889"/>
                  </a:lnTo>
                  <a:cubicBezTo>
                    <a:pt x="5064451" y="4008657"/>
                    <a:pt x="5062244" y="4020353"/>
                    <a:pt x="5059194" y="4032171"/>
                  </a:cubicBezTo>
                  <a:lnTo>
                    <a:pt x="5049522" y="4067833"/>
                  </a:lnTo>
                  <a:lnTo>
                    <a:pt x="5040067" y="4103553"/>
                  </a:lnTo>
                  <a:cubicBezTo>
                    <a:pt x="5036554" y="4115363"/>
                    <a:pt x="5032689" y="4127194"/>
                    <a:pt x="5028960" y="4138946"/>
                  </a:cubicBezTo>
                  <a:cubicBezTo>
                    <a:pt x="4999693" y="4233462"/>
                    <a:pt x="4962869" y="4326764"/>
                    <a:pt x="4917351" y="4417041"/>
                  </a:cubicBezTo>
                  <a:cubicBezTo>
                    <a:pt x="4871860" y="4507209"/>
                    <a:pt x="4817597" y="4594215"/>
                    <a:pt x="4756163" y="4676402"/>
                  </a:cubicBezTo>
                  <a:cubicBezTo>
                    <a:pt x="4632803" y="4840875"/>
                    <a:pt x="4480597" y="4982783"/>
                    <a:pt x="4322493" y="5105604"/>
                  </a:cubicBezTo>
                  <a:cubicBezTo>
                    <a:pt x="4163928" y="5228420"/>
                    <a:pt x="3999564" y="5332640"/>
                    <a:pt x="3840510" y="5429590"/>
                  </a:cubicBezTo>
                  <a:cubicBezTo>
                    <a:pt x="3760954" y="5478172"/>
                    <a:pt x="3682353" y="5524924"/>
                    <a:pt x="3606447" y="5572862"/>
                  </a:cubicBezTo>
                  <a:lnTo>
                    <a:pt x="3488814" y="5647178"/>
                  </a:lnTo>
                  <a:cubicBezTo>
                    <a:pt x="3448270" y="5672597"/>
                    <a:pt x="3407323" y="5697792"/>
                    <a:pt x="3365864" y="5722735"/>
                  </a:cubicBezTo>
                  <a:cubicBezTo>
                    <a:pt x="3200163" y="5822424"/>
                    <a:pt x="3026125" y="5917328"/>
                    <a:pt x="2839486" y="5999120"/>
                  </a:cubicBezTo>
                  <a:cubicBezTo>
                    <a:pt x="2653201" y="6080891"/>
                    <a:pt x="2453560" y="6149344"/>
                    <a:pt x="2242423" y="6192346"/>
                  </a:cubicBezTo>
                  <a:cubicBezTo>
                    <a:pt x="2031719" y="6235463"/>
                    <a:pt x="1808952" y="6251353"/>
                    <a:pt x="1589380" y="6230657"/>
                  </a:cubicBezTo>
                  <a:lnTo>
                    <a:pt x="1548244" y="6226706"/>
                  </a:lnTo>
                  <a:cubicBezTo>
                    <a:pt x="1534528" y="6225117"/>
                    <a:pt x="1520898" y="6223203"/>
                    <a:pt x="1507348" y="6221428"/>
                  </a:cubicBezTo>
                  <a:lnTo>
                    <a:pt x="1466401" y="6215904"/>
                  </a:lnTo>
                  <a:cubicBezTo>
                    <a:pt x="1452772" y="6213991"/>
                    <a:pt x="1439316" y="6211428"/>
                    <a:pt x="1425773" y="6209191"/>
                  </a:cubicBezTo>
                  <a:cubicBezTo>
                    <a:pt x="1398775" y="6204391"/>
                    <a:pt x="1371610" y="6199779"/>
                    <a:pt x="1344960" y="6193681"/>
                  </a:cubicBezTo>
                  <a:cubicBezTo>
                    <a:pt x="1318251" y="6187799"/>
                    <a:pt x="1291260" y="6182538"/>
                    <a:pt x="1265007" y="6175388"/>
                  </a:cubicBezTo>
                  <a:lnTo>
                    <a:pt x="1225415" y="6165243"/>
                  </a:lnTo>
                  <a:cubicBezTo>
                    <a:pt x="1212163" y="6161924"/>
                    <a:pt x="1198939" y="6158496"/>
                    <a:pt x="1186567" y="6154486"/>
                  </a:cubicBezTo>
                  <a:lnTo>
                    <a:pt x="1111158" y="6130918"/>
                  </a:lnTo>
                  <a:lnTo>
                    <a:pt x="1035915" y="6107163"/>
                  </a:lnTo>
                  <a:cubicBezTo>
                    <a:pt x="1010846" y="6099055"/>
                    <a:pt x="986357" y="6088784"/>
                    <a:pt x="961579" y="6079594"/>
                  </a:cubicBezTo>
                  <a:cubicBezTo>
                    <a:pt x="763709" y="6005594"/>
                    <a:pt x="572401" y="5909703"/>
                    <a:pt x="395297" y="5792812"/>
                  </a:cubicBezTo>
                  <a:lnTo>
                    <a:pt x="265239" y="5701511"/>
                  </a:lnTo>
                  <a:cubicBezTo>
                    <a:pt x="254227" y="5694155"/>
                    <a:pt x="244103" y="5685646"/>
                    <a:pt x="233756" y="5677542"/>
                  </a:cubicBezTo>
                  <a:lnTo>
                    <a:pt x="202800" y="5652902"/>
                  </a:lnTo>
                  <a:lnTo>
                    <a:pt x="140918" y="5603515"/>
                  </a:lnTo>
                  <a:cubicBezTo>
                    <a:pt x="130598" y="5595302"/>
                    <a:pt x="120280" y="5587089"/>
                    <a:pt x="110625" y="5578127"/>
                  </a:cubicBezTo>
                  <a:cubicBezTo>
                    <a:pt x="105647" y="5573779"/>
                    <a:pt x="100444" y="5569834"/>
                    <a:pt x="95631" y="5565299"/>
                  </a:cubicBezTo>
                  <a:cubicBezTo>
                    <a:pt x="90955" y="5560684"/>
                    <a:pt x="86505" y="5555666"/>
                    <a:pt x="81966" y="5550973"/>
                  </a:cubicBezTo>
                  <a:lnTo>
                    <a:pt x="27991" y="5493272"/>
                  </a:lnTo>
                  <a:cubicBezTo>
                    <a:pt x="19109" y="5483589"/>
                    <a:pt x="9758" y="5474359"/>
                    <a:pt x="1454" y="5464252"/>
                  </a:cubicBezTo>
                  <a:lnTo>
                    <a:pt x="0" y="5462518"/>
                  </a:lnTo>
                  <a:lnTo>
                    <a:pt x="0" y="4720187"/>
                  </a:lnTo>
                  <a:lnTo>
                    <a:pt x="109684" y="4836724"/>
                  </a:lnTo>
                  <a:cubicBezTo>
                    <a:pt x="173316" y="4897375"/>
                    <a:pt x="239447" y="4954160"/>
                    <a:pt x="306959" y="5007200"/>
                  </a:cubicBezTo>
                  <a:lnTo>
                    <a:pt x="358101" y="5046057"/>
                  </a:lnTo>
                  <a:lnTo>
                    <a:pt x="383328" y="5065684"/>
                  </a:lnTo>
                  <a:cubicBezTo>
                    <a:pt x="391637" y="5072316"/>
                    <a:pt x="400805" y="5077902"/>
                    <a:pt x="409503" y="5083942"/>
                  </a:cubicBezTo>
                  <a:lnTo>
                    <a:pt x="461889" y="5119888"/>
                  </a:lnTo>
                  <a:cubicBezTo>
                    <a:pt x="466184" y="5122893"/>
                    <a:pt x="470616" y="5125820"/>
                    <a:pt x="474883" y="5128933"/>
                  </a:cubicBezTo>
                  <a:cubicBezTo>
                    <a:pt x="478982" y="5132235"/>
                    <a:pt x="482476" y="5136069"/>
                    <a:pt x="486410" y="5139557"/>
                  </a:cubicBezTo>
                  <a:cubicBezTo>
                    <a:pt x="494140" y="5146613"/>
                    <a:pt x="502565" y="5152812"/>
                    <a:pt x="510852" y="5159089"/>
                  </a:cubicBezTo>
                  <a:lnTo>
                    <a:pt x="560653" y="5196893"/>
                  </a:lnTo>
                  <a:lnTo>
                    <a:pt x="585485" y="5215834"/>
                  </a:lnTo>
                  <a:cubicBezTo>
                    <a:pt x="593773" y="5222111"/>
                    <a:pt x="601864" y="5228685"/>
                    <a:pt x="610707" y="5234185"/>
                  </a:cubicBezTo>
                  <a:lnTo>
                    <a:pt x="714768" y="5303103"/>
                  </a:lnTo>
                  <a:cubicBezTo>
                    <a:pt x="856162" y="5390603"/>
                    <a:pt x="1008099" y="5459947"/>
                    <a:pt x="1166634" y="5513322"/>
                  </a:cubicBezTo>
                  <a:cubicBezTo>
                    <a:pt x="1186540" y="5519932"/>
                    <a:pt x="1205774" y="5527751"/>
                    <a:pt x="1225991" y="5533632"/>
                  </a:cubicBezTo>
                  <a:lnTo>
                    <a:pt x="1286680" y="5550705"/>
                  </a:lnTo>
                  <a:lnTo>
                    <a:pt x="1347310" y="5567995"/>
                  </a:lnTo>
                  <a:cubicBezTo>
                    <a:pt x="1357469" y="5571180"/>
                    <a:pt x="1367261" y="5573572"/>
                    <a:pt x="1377002" y="5575719"/>
                  </a:cubicBezTo>
                  <a:lnTo>
                    <a:pt x="1406328" y="5582649"/>
                  </a:lnTo>
                  <a:cubicBezTo>
                    <a:pt x="1425825" y="5587757"/>
                    <a:pt x="1445490" y="5590939"/>
                    <a:pt x="1465060" y="5594909"/>
                  </a:cubicBezTo>
                  <a:cubicBezTo>
                    <a:pt x="1484652" y="5599231"/>
                    <a:pt x="1504324" y="5601952"/>
                    <a:pt x="1523881" y="5605105"/>
                  </a:cubicBezTo>
                  <a:cubicBezTo>
                    <a:pt x="1533660" y="5606682"/>
                    <a:pt x="1543460" y="5608613"/>
                    <a:pt x="1553325" y="5609865"/>
                  </a:cubicBezTo>
                  <a:lnTo>
                    <a:pt x="1582813" y="5613593"/>
                  </a:lnTo>
                  <a:lnTo>
                    <a:pt x="1612301" y="5617321"/>
                  </a:lnTo>
                  <a:lnTo>
                    <a:pt x="1641863" y="5619910"/>
                  </a:lnTo>
                  <a:cubicBezTo>
                    <a:pt x="1799348" y="5633940"/>
                    <a:pt x="1957913" y="5625770"/>
                    <a:pt x="2117508" y="5595156"/>
                  </a:cubicBezTo>
                  <a:cubicBezTo>
                    <a:pt x="2277124" y="5564895"/>
                    <a:pt x="2437004" y="5512449"/>
                    <a:pt x="2597368" y="5447381"/>
                  </a:cubicBezTo>
                  <a:cubicBezTo>
                    <a:pt x="2757791" y="5382096"/>
                    <a:pt x="2918855" y="5304464"/>
                    <a:pt x="3082968" y="5223245"/>
                  </a:cubicBezTo>
                  <a:lnTo>
                    <a:pt x="3334855" y="5097383"/>
                  </a:lnTo>
                  <a:cubicBezTo>
                    <a:pt x="3423528" y="5054142"/>
                    <a:pt x="3511773" y="5013798"/>
                    <a:pt x="3599509" y="4976217"/>
                  </a:cubicBezTo>
                  <a:cubicBezTo>
                    <a:pt x="3774960" y="4900701"/>
                    <a:pt x="3948276" y="4837481"/>
                    <a:pt x="4112002" y="4766359"/>
                  </a:cubicBezTo>
                  <a:cubicBezTo>
                    <a:pt x="4193972" y="4730827"/>
                    <a:pt x="4273429" y="4692997"/>
                    <a:pt x="4348983" y="4649833"/>
                  </a:cubicBezTo>
                  <a:cubicBezTo>
                    <a:pt x="4424508" y="4606778"/>
                    <a:pt x="4496050" y="4558250"/>
                    <a:pt x="4560505" y="4501564"/>
                  </a:cubicBezTo>
                  <a:cubicBezTo>
                    <a:pt x="4625198" y="4445289"/>
                    <a:pt x="4682991" y="4381021"/>
                    <a:pt x="4731963" y="4309870"/>
                  </a:cubicBezTo>
                  <a:cubicBezTo>
                    <a:pt x="4781043" y="4238747"/>
                    <a:pt x="4821275" y="4160848"/>
                    <a:pt x="4852344" y="4078640"/>
                  </a:cubicBezTo>
                  <a:lnTo>
                    <a:pt x="4863972" y="4047790"/>
                  </a:lnTo>
                  <a:lnTo>
                    <a:pt x="4874144" y="4016320"/>
                  </a:lnTo>
                  <a:lnTo>
                    <a:pt x="4884127" y="3984682"/>
                  </a:lnTo>
                  <a:cubicBezTo>
                    <a:pt x="4887242" y="3973925"/>
                    <a:pt x="4889981" y="3962835"/>
                    <a:pt x="4892800" y="3951883"/>
                  </a:cubicBezTo>
                  <a:lnTo>
                    <a:pt x="4909526" y="3886001"/>
                  </a:lnTo>
                  <a:lnTo>
                    <a:pt x="4917687" y="3852948"/>
                  </a:lnTo>
                  <a:lnTo>
                    <a:pt x="4921768" y="3836422"/>
                  </a:lnTo>
                  <a:lnTo>
                    <a:pt x="4924845" y="3819742"/>
                  </a:lnTo>
                  <a:cubicBezTo>
                    <a:pt x="4933092" y="3775120"/>
                    <a:pt x="4941231" y="3730469"/>
                    <a:pt x="4948230" y="3685744"/>
                  </a:cubicBezTo>
                  <a:cubicBezTo>
                    <a:pt x="4953579" y="3640694"/>
                    <a:pt x="4958249" y="3595577"/>
                    <a:pt x="4962782" y="3550540"/>
                  </a:cubicBezTo>
                  <a:cubicBezTo>
                    <a:pt x="4976580" y="3369692"/>
                    <a:pt x="4965812" y="3187942"/>
                    <a:pt x="4939468" y="3010249"/>
                  </a:cubicBezTo>
                  <a:cubicBezTo>
                    <a:pt x="4912965" y="2832281"/>
                    <a:pt x="4870237" y="2658196"/>
                    <a:pt x="4816901" y="2488224"/>
                  </a:cubicBezTo>
                  <a:cubicBezTo>
                    <a:pt x="4810197" y="2466954"/>
                    <a:pt x="4803984" y="2445582"/>
                    <a:pt x="4797005" y="2424470"/>
                  </a:cubicBezTo>
                  <a:cubicBezTo>
                    <a:pt x="4789399" y="2403537"/>
                    <a:pt x="4781686" y="2382574"/>
                    <a:pt x="4774433" y="2361620"/>
                  </a:cubicBezTo>
                  <a:lnTo>
                    <a:pt x="4752459" y="2298700"/>
                  </a:lnTo>
                  <a:lnTo>
                    <a:pt x="4728083" y="2236526"/>
                  </a:lnTo>
                  <a:cubicBezTo>
                    <a:pt x="4719957" y="2215802"/>
                    <a:pt x="4712352" y="2194869"/>
                    <a:pt x="4704471" y="2174095"/>
                  </a:cubicBezTo>
                  <a:lnTo>
                    <a:pt x="4678399" y="2112626"/>
                  </a:lnTo>
                  <a:lnTo>
                    <a:pt x="4652601" y="2050999"/>
                  </a:lnTo>
                  <a:cubicBezTo>
                    <a:pt x="4643711" y="2030533"/>
                    <a:pt x="4633616" y="2010672"/>
                    <a:pt x="4624205" y="1990415"/>
                  </a:cubicBezTo>
                  <a:lnTo>
                    <a:pt x="4595398" y="1930069"/>
                  </a:lnTo>
                  <a:cubicBezTo>
                    <a:pt x="4585714" y="1909969"/>
                    <a:pt x="4574413" y="1890713"/>
                    <a:pt x="4563827" y="1870952"/>
                  </a:cubicBezTo>
                  <a:lnTo>
                    <a:pt x="4531433" y="1812311"/>
                  </a:lnTo>
                  <a:lnTo>
                    <a:pt x="4523315" y="1797616"/>
                  </a:lnTo>
                  <a:lnTo>
                    <a:pt x="4514482" y="1783425"/>
                  </a:lnTo>
                  <a:lnTo>
                    <a:pt x="4496845" y="1754936"/>
                  </a:lnTo>
                  <a:lnTo>
                    <a:pt x="4461463" y="1697929"/>
                  </a:lnTo>
                  <a:lnTo>
                    <a:pt x="4452660" y="1683629"/>
                  </a:lnTo>
                  <a:lnTo>
                    <a:pt x="4443141" y="1669834"/>
                  </a:lnTo>
                  <a:lnTo>
                    <a:pt x="4424241" y="1642166"/>
                  </a:lnTo>
                  <a:cubicBezTo>
                    <a:pt x="4399005" y="1605265"/>
                    <a:pt x="4374512" y="1567751"/>
                    <a:pt x="4346886" y="1532412"/>
                  </a:cubicBezTo>
                  <a:cubicBezTo>
                    <a:pt x="4240477" y="1388328"/>
                    <a:pt x="4120362" y="1253437"/>
                    <a:pt x="3985497" y="1134649"/>
                  </a:cubicBezTo>
                  <a:cubicBezTo>
                    <a:pt x="3850799" y="1015675"/>
                    <a:pt x="3702920" y="911715"/>
                    <a:pt x="3545665" y="825877"/>
                  </a:cubicBezTo>
                  <a:lnTo>
                    <a:pt x="3486190" y="794756"/>
                  </a:lnTo>
                  <a:cubicBezTo>
                    <a:pt x="3466181" y="784640"/>
                    <a:pt x="3446893" y="773560"/>
                    <a:pt x="3426182" y="764765"/>
                  </a:cubicBezTo>
                  <a:lnTo>
                    <a:pt x="3365044" y="737255"/>
                  </a:lnTo>
                  <a:lnTo>
                    <a:pt x="3334529" y="723514"/>
                  </a:lnTo>
                  <a:cubicBezTo>
                    <a:pt x="3324394" y="718943"/>
                    <a:pt x="3314287" y="714265"/>
                    <a:pt x="3303733" y="710395"/>
                  </a:cubicBezTo>
                  <a:cubicBezTo>
                    <a:pt x="3262013" y="694346"/>
                    <a:pt x="3220711" y="677599"/>
                    <a:pt x="3179033" y="662259"/>
                  </a:cubicBezTo>
                  <a:lnTo>
                    <a:pt x="3052408" y="620447"/>
                  </a:lnTo>
                  <a:lnTo>
                    <a:pt x="2924325" y="584505"/>
                  </a:lnTo>
                  <a:cubicBezTo>
                    <a:pt x="2903106" y="578471"/>
                    <a:pt x="2881119" y="574434"/>
                    <a:pt x="2859667" y="569266"/>
                  </a:cubicBezTo>
                  <a:lnTo>
                    <a:pt x="2795226" y="554085"/>
                  </a:lnTo>
                  <a:cubicBezTo>
                    <a:pt x="2774078" y="548652"/>
                    <a:pt x="2751709" y="544744"/>
                    <a:pt x="2729702" y="540354"/>
                  </a:cubicBezTo>
                  <a:lnTo>
                    <a:pt x="2663758" y="527322"/>
                  </a:lnTo>
                  <a:lnTo>
                    <a:pt x="2630927" y="520495"/>
                  </a:lnTo>
                  <a:lnTo>
                    <a:pt x="2597965" y="515024"/>
                  </a:lnTo>
                  <a:cubicBezTo>
                    <a:pt x="2575970" y="511449"/>
                    <a:pt x="2554112" y="507795"/>
                    <a:pt x="2532205" y="503895"/>
                  </a:cubicBezTo>
                  <a:cubicBezTo>
                    <a:pt x="2357016" y="475037"/>
                    <a:pt x="2182954" y="456682"/>
                    <a:pt x="2010064" y="452552"/>
                  </a:cubicBezTo>
                  <a:cubicBezTo>
                    <a:pt x="1837255" y="448558"/>
                    <a:pt x="1665388" y="457916"/>
                    <a:pt x="1494552" y="485055"/>
                  </a:cubicBezTo>
                  <a:cubicBezTo>
                    <a:pt x="1452133" y="492816"/>
                    <a:pt x="1409569" y="501117"/>
                    <a:pt x="1366896" y="509389"/>
                  </a:cubicBezTo>
                  <a:cubicBezTo>
                    <a:pt x="1324862" y="520035"/>
                    <a:pt x="1282333" y="529505"/>
                    <a:pt x="1240175" y="541045"/>
                  </a:cubicBezTo>
                  <a:lnTo>
                    <a:pt x="1177438" y="560170"/>
                  </a:lnTo>
                  <a:lnTo>
                    <a:pt x="1145987" y="569826"/>
                  </a:lnTo>
                  <a:lnTo>
                    <a:pt x="1130315" y="574669"/>
                  </a:lnTo>
                  <a:lnTo>
                    <a:pt x="1114873" y="580384"/>
                  </a:lnTo>
                  <a:lnTo>
                    <a:pt x="1052839" y="602943"/>
                  </a:lnTo>
                  <a:cubicBezTo>
                    <a:pt x="1032151" y="610499"/>
                    <a:pt x="1011255" y="617535"/>
                    <a:pt x="991135" y="626866"/>
                  </a:cubicBezTo>
                  <a:lnTo>
                    <a:pt x="930179" y="653191"/>
                  </a:lnTo>
                  <a:cubicBezTo>
                    <a:pt x="909850" y="662002"/>
                    <a:pt x="889443" y="670676"/>
                    <a:pt x="869768" y="680937"/>
                  </a:cubicBezTo>
                  <a:lnTo>
                    <a:pt x="810085" y="710734"/>
                  </a:lnTo>
                  <a:cubicBezTo>
                    <a:pt x="790331" y="720859"/>
                    <a:pt x="770124" y="730514"/>
                    <a:pt x="751220" y="741794"/>
                  </a:cubicBezTo>
                  <a:cubicBezTo>
                    <a:pt x="673929" y="784955"/>
                    <a:pt x="598827" y="830326"/>
                    <a:pt x="532669" y="881688"/>
                  </a:cubicBezTo>
                  <a:cubicBezTo>
                    <a:pt x="464226" y="931625"/>
                    <a:pt x="406969" y="988270"/>
                    <a:pt x="354185" y="1050286"/>
                  </a:cubicBezTo>
                  <a:lnTo>
                    <a:pt x="315980" y="1098125"/>
                  </a:lnTo>
                  <a:lnTo>
                    <a:pt x="280345" y="1149782"/>
                  </a:lnTo>
                  <a:cubicBezTo>
                    <a:pt x="268144" y="1166335"/>
                    <a:pt x="257438" y="1185955"/>
                    <a:pt x="245890" y="1203959"/>
                  </a:cubicBezTo>
                  <a:cubicBezTo>
                    <a:pt x="234552" y="1222481"/>
                    <a:pt x="223171" y="1240298"/>
                    <a:pt x="212162" y="1260184"/>
                  </a:cubicBezTo>
                  <a:cubicBezTo>
                    <a:pt x="168299" y="1337574"/>
                    <a:pt x="125055" y="1419360"/>
                    <a:pt x="80716" y="1502476"/>
                  </a:cubicBezTo>
                  <a:lnTo>
                    <a:pt x="0" y="1648841"/>
                  </a:lnTo>
                  <a:lnTo>
                    <a:pt x="0" y="954863"/>
                  </a:lnTo>
                  <a:lnTo>
                    <a:pt x="43491" y="895513"/>
                  </a:lnTo>
                  <a:cubicBezTo>
                    <a:pt x="59888" y="874984"/>
                    <a:pt x="77014" y="854766"/>
                    <a:pt x="93923" y="834489"/>
                  </a:cubicBezTo>
                  <a:cubicBezTo>
                    <a:pt x="163245" y="754880"/>
                    <a:pt x="240806" y="679565"/>
                    <a:pt x="323465" y="617671"/>
                  </a:cubicBezTo>
                  <a:cubicBezTo>
                    <a:pt x="405002" y="553042"/>
                    <a:pt x="490132" y="499230"/>
                    <a:pt x="574777" y="446794"/>
                  </a:cubicBezTo>
                  <a:cubicBezTo>
                    <a:pt x="595733" y="433050"/>
                    <a:pt x="617442" y="421248"/>
                    <a:pt x="638943" y="408925"/>
                  </a:cubicBezTo>
                  <a:lnTo>
                    <a:pt x="703505" y="371742"/>
                  </a:lnTo>
                  <a:cubicBezTo>
                    <a:pt x="724798" y="358900"/>
                    <a:pt x="747120" y="347842"/>
                    <a:pt x="769262" y="336154"/>
                  </a:cubicBezTo>
                  <a:lnTo>
                    <a:pt x="835552" y="301173"/>
                  </a:lnTo>
                  <a:cubicBezTo>
                    <a:pt x="857427" y="289183"/>
                    <a:pt x="880470" y="278896"/>
                    <a:pt x="902979" y="268004"/>
                  </a:cubicBezTo>
                  <a:lnTo>
                    <a:pt x="971127" y="235607"/>
                  </a:lnTo>
                  <a:lnTo>
                    <a:pt x="988238" y="227556"/>
                  </a:lnTo>
                  <a:lnTo>
                    <a:pt x="1005744" y="220191"/>
                  </a:lnTo>
                  <a:lnTo>
                    <a:pt x="1040729" y="205569"/>
                  </a:lnTo>
                  <a:lnTo>
                    <a:pt x="1110835" y="176248"/>
                  </a:lnTo>
                  <a:cubicBezTo>
                    <a:pt x="1157999" y="157703"/>
                    <a:pt x="1206322" y="141323"/>
                    <a:pt x="1254256" y="123796"/>
                  </a:cubicBezTo>
                  <a:cubicBezTo>
                    <a:pt x="1302938" y="108671"/>
                    <a:pt x="1352074" y="94017"/>
                    <a:pt x="1401310" y="79852"/>
                  </a:cubicBezTo>
                  <a:cubicBezTo>
                    <a:pt x="1599497" y="26774"/>
                    <a:pt x="1806373" y="-329"/>
                    <a:pt x="2011811" y="4"/>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4" name="Freeform: Shape 13">
              <a:extLst>
                <a:ext uri="{FF2B5EF4-FFF2-40B4-BE49-F238E27FC236}">
                  <a16:creationId xmlns:a16="http://schemas.microsoft.com/office/drawing/2014/main" id="{06AC5DCC-C3CC-4FD5-AD4E-13A1BE5F7F6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0" y="297400"/>
              <a:ext cx="5215811" cy="6107388"/>
            </a:xfrm>
            <a:custGeom>
              <a:avLst/>
              <a:gdLst>
                <a:gd name="connsiteX0" fmla="*/ 1869139 w 5215811"/>
                <a:gd name="connsiteY0" fmla="*/ 9 h 6107388"/>
                <a:gd name="connsiteX1" fmla="*/ 2791149 w 5215811"/>
                <a:gd name="connsiteY1" fmla="*/ 130229 h 6107388"/>
                <a:gd name="connsiteX2" fmla="*/ 4760307 w 5215811"/>
                <a:gd name="connsiteY2" fmla="*/ 1608408 h 6107388"/>
                <a:gd name="connsiteX3" fmla="*/ 5108574 w 5215811"/>
                <a:gd name="connsiteY3" fmla="*/ 4050383 h 6107388"/>
                <a:gd name="connsiteX4" fmla="*/ 3434916 w 5215811"/>
                <a:gd name="connsiteY4" fmla="*/ 5503134 h 6107388"/>
                <a:gd name="connsiteX5" fmla="*/ 1137841 w 5215811"/>
                <a:gd name="connsiteY5" fmla="*/ 6033968 h 6107388"/>
                <a:gd name="connsiteX6" fmla="*/ 217555 w 5215811"/>
                <a:gd name="connsiteY6" fmla="*/ 5598945 h 6107388"/>
                <a:gd name="connsiteX7" fmla="*/ 0 w 5215811"/>
                <a:gd name="connsiteY7" fmla="*/ 5419622 h 6107388"/>
                <a:gd name="connsiteX8" fmla="*/ 0 w 5215811"/>
                <a:gd name="connsiteY8" fmla="*/ 4571683 h 6107388"/>
                <a:gd name="connsiteX9" fmla="*/ 18056 w 5215811"/>
                <a:gd name="connsiteY9" fmla="*/ 4599282 h 6107388"/>
                <a:gd name="connsiteX10" fmla="*/ 358324 w 5215811"/>
                <a:gd name="connsiteY10" fmla="*/ 4988154 h 6107388"/>
                <a:gd name="connsiteX11" fmla="*/ 1282741 w 5215811"/>
                <a:gd name="connsiteY11" fmla="*/ 5493193 h 6107388"/>
                <a:gd name="connsiteX12" fmla="*/ 2172794 w 5215811"/>
                <a:gd name="connsiteY12" fmla="*/ 5470630 h 6107388"/>
                <a:gd name="connsiteX13" fmla="*/ 3146893 w 5215811"/>
                <a:gd name="connsiteY13" fmla="*/ 5016296 h 6107388"/>
                <a:gd name="connsiteX14" fmla="*/ 3574114 w 5215811"/>
                <a:gd name="connsiteY14" fmla="*/ 4791124 h 6107388"/>
                <a:gd name="connsiteX15" fmla="*/ 4244948 w 5215811"/>
                <a:gd name="connsiteY15" fmla="*/ 4392664 h 6107388"/>
                <a:gd name="connsiteX16" fmla="*/ 4556385 w 5215811"/>
                <a:gd name="connsiteY16" fmla="*/ 3902656 h 6107388"/>
                <a:gd name="connsiteX17" fmla="*/ 4616354 w 5215811"/>
                <a:gd name="connsiteY17" fmla="*/ 2851680 h 6107388"/>
                <a:gd name="connsiteX18" fmla="*/ 4269266 w 5215811"/>
                <a:gd name="connsiteY18" fmla="*/ 1889625 h 6107388"/>
                <a:gd name="connsiteX19" fmla="*/ 2645976 w 5215811"/>
                <a:gd name="connsiteY19" fmla="*/ 671162 h 6107388"/>
                <a:gd name="connsiteX20" fmla="*/ 1648930 w 5215811"/>
                <a:gd name="connsiteY20" fmla="*/ 573017 h 6107388"/>
                <a:gd name="connsiteX21" fmla="*/ 771768 w 5215811"/>
                <a:gd name="connsiteY21" fmla="*/ 865882 h 6107388"/>
                <a:gd name="connsiteX22" fmla="*/ 433617 w 5215811"/>
                <a:gd name="connsiteY22" fmla="*/ 1119441 h 6107388"/>
                <a:gd name="connsiteX23" fmla="*/ 200571 w 5215811"/>
                <a:gd name="connsiteY23" fmla="*/ 1486480 h 6107388"/>
                <a:gd name="connsiteX24" fmla="*/ 47077 w 5215811"/>
                <a:gd name="connsiteY24" fmla="*/ 1753604 h 6107388"/>
                <a:gd name="connsiteX25" fmla="*/ 0 w 5215811"/>
                <a:gd name="connsiteY25" fmla="*/ 1831655 h 6107388"/>
                <a:gd name="connsiteX26" fmla="*/ 0 w 5215811"/>
                <a:gd name="connsiteY26" fmla="*/ 751112 h 6107388"/>
                <a:gd name="connsiteX27" fmla="*/ 6994 w 5215811"/>
                <a:gd name="connsiteY27" fmla="*/ 742614 h 6107388"/>
                <a:gd name="connsiteX28" fmla="*/ 484047 w 5215811"/>
                <a:gd name="connsiteY28" fmla="*/ 378777 h 6107388"/>
                <a:gd name="connsiteX29" fmla="*/ 1869139 w 5215811"/>
                <a:gd name="connsiteY29" fmla="*/ 9 h 61073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215811" h="6107388">
                  <a:moveTo>
                    <a:pt x="1869139" y="9"/>
                  </a:moveTo>
                  <a:cubicBezTo>
                    <a:pt x="2160924" y="-706"/>
                    <a:pt x="2465752" y="43039"/>
                    <a:pt x="2791149" y="130229"/>
                  </a:cubicBezTo>
                  <a:cubicBezTo>
                    <a:pt x="3651198" y="360678"/>
                    <a:pt x="4339884" y="907924"/>
                    <a:pt x="4760307" y="1608408"/>
                  </a:cubicBezTo>
                  <a:cubicBezTo>
                    <a:pt x="5188180" y="2321320"/>
                    <a:pt x="5338357" y="3192822"/>
                    <a:pt x="5108574" y="4050383"/>
                  </a:cubicBezTo>
                  <a:cubicBezTo>
                    <a:pt x="4880820" y="4900373"/>
                    <a:pt x="4152841" y="5098512"/>
                    <a:pt x="3434916" y="5503134"/>
                  </a:cubicBezTo>
                  <a:cubicBezTo>
                    <a:pt x="2717099" y="5907783"/>
                    <a:pt x="2005568" y="6266474"/>
                    <a:pt x="1137841" y="6033968"/>
                  </a:cubicBezTo>
                  <a:cubicBezTo>
                    <a:pt x="783079" y="5938910"/>
                    <a:pt x="479573" y="5790114"/>
                    <a:pt x="217555" y="5598945"/>
                  </a:cubicBezTo>
                  <a:lnTo>
                    <a:pt x="0" y="5419622"/>
                  </a:lnTo>
                  <a:lnTo>
                    <a:pt x="0" y="4571683"/>
                  </a:lnTo>
                  <a:lnTo>
                    <a:pt x="18056" y="4599282"/>
                  </a:lnTo>
                  <a:cubicBezTo>
                    <a:pt x="124071" y="4746782"/>
                    <a:pt x="237002" y="4875718"/>
                    <a:pt x="358324" y="4988154"/>
                  </a:cubicBezTo>
                  <a:cubicBezTo>
                    <a:pt x="621323" y="5231809"/>
                    <a:pt x="923667" y="5396979"/>
                    <a:pt x="1282741" y="5493193"/>
                  </a:cubicBezTo>
                  <a:cubicBezTo>
                    <a:pt x="1573894" y="5571207"/>
                    <a:pt x="1856732" y="5563878"/>
                    <a:pt x="2172794" y="5470630"/>
                  </a:cubicBezTo>
                  <a:cubicBezTo>
                    <a:pt x="2498985" y="5374183"/>
                    <a:pt x="2832844" y="5193315"/>
                    <a:pt x="3146893" y="5016296"/>
                  </a:cubicBezTo>
                  <a:cubicBezTo>
                    <a:pt x="3293538" y="4933641"/>
                    <a:pt x="3436182" y="4861160"/>
                    <a:pt x="3574114" y="4791124"/>
                  </a:cubicBezTo>
                  <a:cubicBezTo>
                    <a:pt x="3841238" y="4655550"/>
                    <a:pt x="4071901" y="4538375"/>
                    <a:pt x="4244948" y="4392664"/>
                  </a:cubicBezTo>
                  <a:cubicBezTo>
                    <a:pt x="4405844" y="4257259"/>
                    <a:pt x="4501845" y="4106204"/>
                    <a:pt x="4556385" y="3902656"/>
                  </a:cubicBezTo>
                  <a:cubicBezTo>
                    <a:pt x="4649063" y="3556776"/>
                    <a:pt x="4669271" y="3203187"/>
                    <a:pt x="4616354" y="2851680"/>
                  </a:cubicBezTo>
                  <a:cubicBezTo>
                    <a:pt x="4565198" y="2511774"/>
                    <a:pt x="4448474" y="2188147"/>
                    <a:pt x="4269266" y="1889625"/>
                  </a:cubicBezTo>
                  <a:cubicBezTo>
                    <a:pt x="3907781" y="1287586"/>
                    <a:pt x="3331245" y="854780"/>
                    <a:pt x="2645976" y="671162"/>
                  </a:cubicBezTo>
                  <a:cubicBezTo>
                    <a:pt x="2278249" y="572630"/>
                    <a:pt x="1952074" y="540526"/>
                    <a:pt x="1648930" y="573017"/>
                  </a:cubicBezTo>
                  <a:cubicBezTo>
                    <a:pt x="1351746" y="604901"/>
                    <a:pt x="1064785" y="700731"/>
                    <a:pt x="771768" y="865882"/>
                  </a:cubicBezTo>
                  <a:cubicBezTo>
                    <a:pt x="568061" y="980657"/>
                    <a:pt x="486465" y="1058486"/>
                    <a:pt x="433617" y="1119441"/>
                  </a:cubicBezTo>
                  <a:cubicBezTo>
                    <a:pt x="358307" y="1206256"/>
                    <a:pt x="292149" y="1323808"/>
                    <a:pt x="200571" y="1486480"/>
                  </a:cubicBezTo>
                  <a:cubicBezTo>
                    <a:pt x="156644" y="1564432"/>
                    <a:pt x="106654" y="1653214"/>
                    <a:pt x="47077" y="1753604"/>
                  </a:cubicBezTo>
                  <a:lnTo>
                    <a:pt x="0" y="1831655"/>
                  </a:lnTo>
                  <a:lnTo>
                    <a:pt x="0" y="751112"/>
                  </a:lnTo>
                  <a:lnTo>
                    <a:pt x="6994" y="742614"/>
                  </a:lnTo>
                  <a:cubicBezTo>
                    <a:pt x="117721" y="617683"/>
                    <a:pt x="259696" y="505222"/>
                    <a:pt x="484047" y="378777"/>
                  </a:cubicBezTo>
                  <a:cubicBezTo>
                    <a:pt x="932751" y="125890"/>
                    <a:pt x="1382831" y="1200"/>
                    <a:pt x="1869139" y="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5" name="Freeform: Shape 14">
              <a:extLst>
                <a:ext uri="{FF2B5EF4-FFF2-40B4-BE49-F238E27FC236}">
                  <a16:creationId xmlns:a16="http://schemas.microsoft.com/office/drawing/2014/main" id="{4BBCC2F4-EFA7-4AF4-B538-AC4022D90F4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319367"/>
              <a:ext cx="5217956" cy="6100079"/>
            </a:xfrm>
            <a:custGeom>
              <a:avLst/>
              <a:gdLst>
                <a:gd name="connsiteX0" fmla="*/ 1951393 w 5217956"/>
                <a:gd name="connsiteY0" fmla="*/ 82 h 6100079"/>
                <a:gd name="connsiteX1" fmla="*/ 2855177 w 5217956"/>
                <a:gd name="connsiteY1" fmla="*/ 125419 h 6100079"/>
                <a:gd name="connsiteX2" fmla="*/ 4779341 w 5217956"/>
                <a:gd name="connsiteY2" fmla="*/ 1591542 h 6100079"/>
                <a:gd name="connsiteX3" fmla="*/ 5108573 w 5217956"/>
                <a:gd name="connsiteY3" fmla="*/ 4028416 h 6100079"/>
                <a:gd name="connsiteX4" fmla="*/ 3459358 w 5217956"/>
                <a:gd name="connsiteY4" fmla="*/ 5487716 h 6100079"/>
                <a:gd name="connsiteX5" fmla="*/ 1203274 w 5217956"/>
                <a:gd name="connsiteY5" fmla="*/ 6029534 h 6100079"/>
                <a:gd name="connsiteX6" fmla="*/ 59920 w 5217956"/>
                <a:gd name="connsiteY6" fmla="*/ 5396467 h 6100079"/>
                <a:gd name="connsiteX7" fmla="*/ 0 w 5217956"/>
                <a:gd name="connsiteY7" fmla="*/ 5333382 h 6100079"/>
                <a:gd name="connsiteX8" fmla="*/ 0 w 5217956"/>
                <a:gd name="connsiteY8" fmla="*/ 4205833 h 6100079"/>
                <a:gd name="connsiteX9" fmla="*/ 58036 w 5217956"/>
                <a:gd name="connsiteY9" fmla="*/ 4310048 h 6100079"/>
                <a:gd name="connsiteX10" fmla="*/ 520779 w 5217956"/>
                <a:gd name="connsiteY10" fmla="*/ 4907591 h 6100079"/>
                <a:gd name="connsiteX11" fmla="*/ 1377154 w 5217956"/>
                <a:gd name="connsiteY11" fmla="*/ 5380604 h 6100079"/>
                <a:gd name="connsiteX12" fmla="*/ 3123340 w 5217956"/>
                <a:gd name="connsiteY12" fmla="*/ 4905715 h 6100079"/>
                <a:gd name="connsiteX13" fmla="*/ 3547863 w 5217956"/>
                <a:gd name="connsiteY13" fmla="*/ 4676342 h 6100079"/>
                <a:gd name="connsiteX14" fmla="*/ 4186753 w 5217956"/>
                <a:gd name="connsiteY14" fmla="*/ 4289376 h 6100079"/>
                <a:gd name="connsiteX15" fmla="*/ 4459565 w 5217956"/>
                <a:gd name="connsiteY15" fmla="*/ 3854399 h 6100079"/>
                <a:gd name="connsiteX16" fmla="*/ 4521015 w 5217956"/>
                <a:gd name="connsiteY16" fmla="*/ 2849377 h 6100079"/>
                <a:gd name="connsiteX17" fmla="*/ 4199723 w 5217956"/>
                <a:gd name="connsiteY17" fmla="*/ 1931213 h 6100079"/>
                <a:gd name="connsiteX18" fmla="*/ 2681217 w 5217956"/>
                <a:gd name="connsiteY18" fmla="*/ 774211 h 6100079"/>
                <a:gd name="connsiteX19" fmla="*/ 926547 w 5217956"/>
                <a:gd name="connsiteY19" fmla="*/ 967112 h 6100079"/>
                <a:gd name="connsiteX20" fmla="*/ 622677 w 5217956"/>
                <a:gd name="connsiteY20" fmla="*/ 1197863 h 6100079"/>
                <a:gd name="connsiteX21" fmla="*/ 404892 w 5217956"/>
                <a:gd name="connsiteY21" fmla="*/ 1547314 h 6100079"/>
                <a:gd name="connsiteX22" fmla="*/ 40135 w 5217956"/>
                <a:gd name="connsiteY22" fmla="*/ 2159090 h 6100079"/>
                <a:gd name="connsiteX23" fmla="*/ 0 w 5217956"/>
                <a:gd name="connsiteY23" fmla="*/ 2219367 h 6100079"/>
                <a:gd name="connsiteX24" fmla="*/ 0 w 5217956"/>
                <a:gd name="connsiteY24" fmla="*/ 915659 h 6100079"/>
                <a:gd name="connsiteX25" fmla="*/ 58609 w 5217956"/>
                <a:gd name="connsiteY25" fmla="*/ 828051 h 6100079"/>
                <a:gd name="connsiteX26" fmla="*/ 590688 w 5217956"/>
                <a:gd name="connsiteY26" fmla="*/ 385385 h 6100079"/>
                <a:gd name="connsiteX27" fmla="*/ 1951393 w 5217956"/>
                <a:gd name="connsiteY27" fmla="*/ 82 h 61000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5217956" h="6100079">
                  <a:moveTo>
                    <a:pt x="1951393" y="82"/>
                  </a:moveTo>
                  <a:cubicBezTo>
                    <a:pt x="2237631" y="-2119"/>
                    <a:pt x="2536431" y="40011"/>
                    <a:pt x="2855177" y="125419"/>
                  </a:cubicBezTo>
                  <a:cubicBezTo>
                    <a:pt x="3697704" y="351173"/>
                    <a:pt x="4370490" y="894159"/>
                    <a:pt x="4779341" y="1591542"/>
                  </a:cubicBezTo>
                  <a:cubicBezTo>
                    <a:pt x="5195534" y="2301324"/>
                    <a:pt x="5338356" y="3170855"/>
                    <a:pt x="5108573" y="4028416"/>
                  </a:cubicBezTo>
                  <a:cubicBezTo>
                    <a:pt x="4880819" y="4878406"/>
                    <a:pt x="4165603" y="5079965"/>
                    <a:pt x="3459358" y="5487716"/>
                  </a:cubicBezTo>
                  <a:cubicBezTo>
                    <a:pt x="2753114" y="5895466"/>
                    <a:pt x="2053264" y="6257288"/>
                    <a:pt x="1203274" y="6029534"/>
                  </a:cubicBezTo>
                  <a:cubicBezTo>
                    <a:pt x="739884" y="5905369"/>
                    <a:pt x="366399" y="5685345"/>
                    <a:pt x="59920" y="5396467"/>
                  </a:cubicBezTo>
                  <a:lnTo>
                    <a:pt x="0" y="5333382"/>
                  </a:lnTo>
                  <a:lnTo>
                    <a:pt x="0" y="4205833"/>
                  </a:lnTo>
                  <a:lnTo>
                    <a:pt x="58036" y="4310048"/>
                  </a:lnTo>
                  <a:cubicBezTo>
                    <a:pt x="197935" y="4550245"/>
                    <a:pt x="350594" y="4747142"/>
                    <a:pt x="520779" y="4907591"/>
                  </a:cubicBezTo>
                  <a:cubicBezTo>
                    <a:pt x="763600" y="5136565"/>
                    <a:pt x="1043821" y="5291288"/>
                    <a:pt x="1377154" y="5380604"/>
                  </a:cubicBezTo>
                  <a:cubicBezTo>
                    <a:pt x="1963029" y="5537589"/>
                    <a:pt x="2470519" y="5282804"/>
                    <a:pt x="3123340" y="4905715"/>
                  </a:cubicBezTo>
                  <a:cubicBezTo>
                    <a:pt x="3269800" y="4821157"/>
                    <a:pt x="3411134" y="4747512"/>
                    <a:pt x="3547863" y="4676342"/>
                  </a:cubicBezTo>
                  <a:cubicBezTo>
                    <a:pt x="3804497" y="4542710"/>
                    <a:pt x="4026085" y="4427393"/>
                    <a:pt x="4186753" y="4289376"/>
                  </a:cubicBezTo>
                  <a:cubicBezTo>
                    <a:pt x="4329009" y="4167293"/>
                    <a:pt x="4410589" y="4037181"/>
                    <a:pt x="4459565" y="3854399"/>
                  </a:cubicBezTo>
                  <a:cubicBezTo>
                    <a:pt x="4548302" y="3523229"/>
                    <a:pt x="4568981" y="3185183"/>
                    <a:pt x="4521015" y="2849377"/>
                  </a:cubicBezTo>
                  <a:cubicBezTo>
                    <a:pt x="4474709" y="2524680"/>
                    <a:pt x="4366564" y="2215756"/>
                    <a:pt x="4199723" y="1931213"/>
                  </a:cubicBezTo>
                  <a:cubicBezTo>
                    <a:pt x="3863270" y="1357325"/>
                    <a:pt x="3323982" y="946439"/>
                    <a:pt x="2681217" y="774211"/>
                  </a:cubicBezTo>
                  <a:cubicBezTo>
                    <a:pt x="2001139" y="591984"/>
                    <a:pt x="1476322" y="649699"/>
                    <a:pt x="926547" y="967112"/>
                  </a:cubicBezTo>
                  <a:cubicBezTo>
                    <a:pt x="740730" y="1074393"/>
                    <a:pt x="668642" y="1143989"/>
                    <a:pt x="622677" y="1197863"/>
                  </a:cubicBezTo>
                  <a:cubicBezTo>
                    <a:pt x="555599" y="1276450"/>
                    <a:pt x="492360" y="1390031"/>
                    <a:pt x="404892" y="1547314"/>
                  </a:cubicBezTo>
                  <a:cubicBezTo>
                    <a:pt x="317047" y="1705133"/>
                    <a:pt x="204816" y="1906756"/>
                    <a:pt x="40135" y="2159090"/>
                  </a:cubicBezTo>
                  <a:lnTo>
                    <a:pt x="0" y="2219367"/>
                  </a:lnTo>
                  <a:lnTo>
                    <a:pt x="0" y="915659"/>
                  </a:lnTo>
                  <a:lnTo>
                    <a:pt x="58609" y="828051"/>
                  </a:lnTo>
                  <a:cubicBezTo>
                    <a:pt x="177453" y="670481"/>
                    <a:pt x="325846" y="538291"/>
                    <a:pt x="590688" y="385385"/>
                  </a:cubicBezTo>
                  <a:cubicBezTo>
                    <a:pt x="1032158" y="130559"/>
                    <a:pt x="1474329" y="3750"/>
                    <a:pt x="1951393" y="8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6" name="Freeform: Shape 15">
              <a:extLst>
                <a:ext uri="{FF2B5EF4-FFF2-40B4-BE49-F238E27FC236}">
                  <a16:creationId xmlns:a16="http://schemas.microsoft.com/office/drawing/2014/main" id="{2A9D1364-B6A3-44CB-9FBA-C528F0CE909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0" y="319367"/>
              <a:ext cx="5217957" cy="6100079"/>
            </a:xfrm>
            <a:custGeom>
              <a:avLst/>
              <a:gdLst>
                <a:gd name="connsiteX0" fmla="*/ 1951394 w 5217957"/>
                <a:gd name="connsiteY0" fmla="*/ 82 h 6100079"/>
                <a:gd name="connsiteX1" fmla="*/ 2855178 w 5217957"/>
                <a:gd name="connsiteY1" fmla="*/ 125419 h 6100079"/>
                <a:gd name="connsiteX2" fmla="*/ 4779341 w 5217957"/>
                <a:gd name="connsiteY2" fmla="*/ 1591542 h 6100079"/>
                <a:gd name="connsiteX3" fmla="*/ 5108574 w 5217957"/>
                <a:gd name="connsiteY3" fmla="*/ 4028416 h 6100079"/>
                <a:gd name="connsiteX4" fmla="*/ 3459359 w 5217957"/>
                <a:gd name="connsiteY4" fmla="*/ 5487716 h 6100079"/>
                <a:gd name="connsiteX5" fmla="*/ 1203275 w 5217957"/>
                <a:gd name="connsiteY5" fmla="*/ 6029534 h 6100079"/>
                <a:gd name="connsiteX6" fmla="*/ 59921 w 5217957"/>
                <a:gd name="connsiteY6" fmla="*/ 5396467 h 6100079"/>
                <a:gd name="connsiteX7" fmla="*/ 0 w 5217957"/>
                <a:gd name="connsiteY7" fmla="*/ 5333381 h 6100079"/>
                <a:gd name="connsiteX8" fmla="*/ 0 w 5217957"/>
                <a:gd name="connsiteY8" fmla="*/ 4427327 h 6100079"/>
                <a:gd name="connsiteX9" fmla="*/ 112056 w 5217957"/>
                <a:gd name="connsiteY9" fmla="*/ 4602502 h 6100079"/>
                <a:gd name="connsiteX10" fmla="*/ 443875 w 5217957"/>
                <a:gd name="connsiteY10" fmla="*/ 4989110 h 6100079"/>
                <a:gd name="connsiteX11" fmla="*/ 1348175 w 5217957"/>
                <a:gd name="connsiteY11" fmla="*/ 5488759 h 6100079"/>
                <a:gd name="connsiteX12" fmla="*/ 2221463 w 5217957"/>
                <a:gd name="connsiteY12" fmla="*/ 5461704 h 6100079"/>
                <a:gd name="connsiteX13" fmla="*/ 3179339 w 5217957"/>
                <a:gd name="connsiteY13" fmla="*/ 5003023 h 6100079"/>
                <a:gd name="connsiteX14" fmla="*/ 3599638 w 5217957"/>
                <a:gd name="connsiteY14" fmla="*/ 4775996 h 6100079"/>
                <a:gd name="connsiteX15" fmla="*/ 4259765 w 5217957"/>
                <a:gd name="connsiteY15" fmla="*/ 4374667 h 6100079"/>
                <a:gd name="connsiteX16" fmla="*/ 4567742 w 5217957"/>
                <a:gd name="connsiteY16" fmla="*/ 3883732 h 6100079"/>
                <a:gd name="connsiteX17" fmla="*/ 4631929 w 5217957"/>
                <a:gd name="connsiteY17" fmla="*/ 2833886 h 6100079"/>
                <a:gd name="connsiteX18" fmla="*/ 4296412 w 5217957"/>
                <a:gd name="connsiteY18" fmla="*/ 1874932 h 6100079"/>
                <a:gd name="connsiteX19" fmla="*/ 2710219 w 5217957"/>
                <a:gd name="connsiteY19" fmla="*/ 666410 h 6100079"/>
                <a:gd name="connsiteX20" fmla="*/ 1732642 w 5217957"/>
                <a:gd name="connsiteY20" fmla="*/ 573480 h 6100079"/>
                <a:gd name="connsiteX21" fmla="*/ 870621 w 5217957"/>
                <a:gd name="connsiteY21" fmla="*/ 870402 h 6100079"/>
                <a:gd name="connsiteX22" fmla="*/ 537555 w 5217957"/>
                <a:gd name="connsiteY22" fmla="*/ 1125324 h 6100079"/>
                <a:gd name="connsiteX23" fmla="*/ 306995 w 5217957"/>
                <a:gd name="connsiteY23" fmla="*/ 1493030 h 6100079"/>
                <a:gd name="connsiteX24" fmla="*/ 23579 w 5217957"/>
                <a:gd name="connsiteY24" fmla="*/ 1977465 h 6100079"/>
                <a:gd name="connsiteX25" fmla="*/ 0 w 5217957"/>
                <a:gd name="connsiteY25" fmla="*/ 2014291 h 6100079"/>
                <a:gd name="connsiteX26" fmla="*/ 0 w 5217957"/>
                <a:gd name="connsiteY26" fmla="*/ 915660 h 6100079"/>
                <a:gd name="connsiteX27" fmla="*/ 58609 w 5217957"/>
                <a:gd name="connsiteY27" fmla="*/ 828051 h 6100079"/>
                <a:gd name="connsiteX28" fmla="*/ 590689 w 5217957"/>
                <a:gd name="connsiteY28" fmla="*/ 385385 h 6100079"/>
                <a:gd name="connsiteX29" fmla="*/ 1951394 w 5217957"/>
                <a:gd name="connsiteY29" fmla="*/ 82 h 61000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217957" h="6100079">
                  <a:moveTo>
                    <a:pt x="1951394" y="82"/>
                  </a:moveTo>
                  <a:cubicBezTo>
                    <a:pt x="2237632" y="-2119"/>
                    <a:pt x="2536431" y="40011"/>
                    <a:pt x="2855178" y="125419"/>
                  </a:cubicBezTo>
                  <a:cubicBezTo>
                    <a:pt x="3697704" y="351173"/>
                    <a:pt x="4370491" y="894159"/>
                    <a:pt x="4779341" y="1591542"/>
                  </a:cubicBezTo>
                  <a:cubicBezTo>
                    <a:pt x="5195535" y="2301324"/>
                    <a:pt x="5338357" y="3170855"/>
                    <a:pt x="5108574" y="4028416"/>
                  </a:cubicBezTo>
                  <a:cubicBezTo>
                    <a:pt x="4880820" y="4878406"/>
                    <a:pt x="4165604" y="5079965"/>
                    <a:pt x="3459359" y="5487716"/>
                  </a:cubicBezTo>
                  <a:cubicBezTo>
                    <a:pt x="2753115" y="5895466"/>
                    <a:pt x="2053265" y="6257288"/>
                    <a:pt x="1203275" y="6029534"/>
                  </a:cubicBezTo>
                  <a:cubicBezTo>
                    <a:pt x="739885" y="5905369"/>
                    <a:pt x="366400" y="5685345"/>
                    <a:pt x="59921" y="5396467"/>
                  </a:cubicBezTo>
                  <a:lnTo>
                    <a:pt x="0" y="5333381"/>
                  </a:lnTo>
                  <a:lnTo>
                    <a:pt x="0" y="4427327"/>
                  </a:lnTo>
                  <a:lnTo>
                    <a:pt x="112056" y="4602502"/>
                  </a:lnTo>
                  <a:cubicBezTo>
                    <a:pt x="215300" y="4749260"/>
                    <a:pt x="325419" y="4877443"/>
                    <a:pt x="443875" y="4989110"/>
                  </a:cubicBezTo>
                  <a:cubicBezTo>
                    <a:pt x="700709" y="5231113"/>
                    <a:pt x="996455" y="5394516"/>
                    <a:pt x="1348175" y="5488759"/>
                  </a:cubicBezTo>
                  <a:cubicBezTo>
                    <a:pt x="1633379" y="5565179"/>
                    <a:pt x="1910917" y="5556430"/>
                    <a:pt x="2221463" y="5461704"/>
                  </a:cubicBezTo>
                  <a:cubicBezTo>
                    <a:pt x="2541923" y="5363721"/>
                    <a:pt x="2870374" y="5181404"/>
                    <a:pt x="3179339" y="5003023"/>
                  </a:cubicBezTo>
                  <a:cubicBezTo>
                    <a:pt x="3323713" y="4919760"/>
                    <a:pt x="3463978" y="4846641"/>
                    <a:pt x="3599638" y="4775996"/>
                  </a:cubicBezTo>
                  <a:cubicBezTo>
                    <a:pt x="3862436" y="4639263"/>
                    <a:pt x="4089314" y="4521074"/>
                    <a:pt x="4259765" y="4374667"/>
                  </a:cubicBezTo>
                  <a:cubicBezTo>
                    <a:pt x="4418282" y="4238625"/>
                    <a:pt x="4513201" y="4087280"/>
                    <a:pt x="4567742" y="3883732"/>
                  </a:cubicBezTo>
                  <a:cubicBezTo>
                    <a:pt x="4660420" y="3537853"/>
                    <a:pt x="4682033" y="3184640"/>
                    <a:pt x="4631929" y="2833886"/>
                  </a:cubicBezTo>
                  <a:cubicBezTo>
                    <a:pt x="4583584" y="2494734"/>
                    <a:pt x="4470646" y="2172121"/>
                    <a:pt x="4296412" y="1874932"/>
                  </a:cubicBezTo>
                  <a:cubicBezTo>
                    <a:pt x="3944879" y="1275559"/>
                    <a:pt x="3381537" y="846289"/>
                    <a:pt x="2710219" y="666410"/>
                  </a:cubicBezTo>
                  <a:cubicBezTo>
                    <a:pt x="2349955" y="569877"/>
                    <a:pt x="2030161" y="539483"/>
                    <a:pt x="1732642" y="573480"/>
                  </a:cubicBezTo>
                  <a:cubicBezTo>
                    <a:pt x="1440866" y="606814"/>
                    <a:pt x="1158880" y="703976"/>
                    <a:pt x="870621" y="870402"/>
                  </a:cubicBezTo>
                  <a:cubicBezTo>
                    <a:pt x="670160" y="986048"/>
                    <a:pt x="589753" y="1064195"/>
                    <a:pt x="537555" y="1125324"/>
                  </a:cubicBezTo>
                  <a:cubicBezTo>
                    <a:pt x="463218" y="1212400"/>
                    <a:pt x="397708" y="1330125"/>
                    <a:pt x="306995" y="1493030"/>
                  </a:cubicBezTo>
                  <a:cubicBezTo>
                    <a:pt x="234596" y="1623167"/>
                    <a:pt x="145436" y="1783409"/>
                    <a:pt x="23579" y="1977465"/>
                  </a:cubicBezTo>
                  <a:lnTo>
                    <a:pt x="0" y="2014291"/>
                  </a:lnTo>
                  <a:lnTo>
                    <a:pt x="0" y="915660"/>
                  </a:lnTo>
                  <a:lnTo>
                    <a:pt x="58609" y="828051"/>
                  </a:lnTo>
                  <a:cubicBezTo>
                    <a:pt x="177453" y="670481"/>
                    <a:pt x="325847" y="538291"/>
                    <a:pt x="590689" y="385385"/>
                  </a:cubicBezTo>
                  <a:cubicBezTo>
                    <a:pt x="1032159" y="130559"/>
                    <a:pt x="1474330" y="3750"/>
                    <a:pt x="1951394" y="8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sp>
        <p:nvSpPr>
          <p:cNvPr id="2" name="Tytuł 1">
            <a:extLst>
              <a:ext uri="{FF2B5EF4-FFF2-40B4-BE49-F238E27FC236}">
                <a16:creationId xmlns:a16="http://schemas.microsoft.com/office/drawing/2014/main" id="{082D48D9-7675-0804-EBE6-EF3DE7707340}"/>
              </a:ext>
            </a:extLst>
          </p:cNvPr>
          <p:cNvSpPr>
            <a:spLocks noGrp="1"/>
          </p:cNvSpPr>
          <p:nvPr>
            <p:ph type="title"/>
          </p:nvPr>
        </p:nvSpPr>
        <p:spPr>
          <a:xfrm>
            <a:off x="640080" y="1243013"/>
            <a:ext cx="3855720" cy="4371974"/>
          </a:xfrm>
        </p:spPr>
        <p:txBody>
          <a:bodyPr>
            <a:normAutofit/>
          </a:bodyPr>
          <a:lstStyle/>
          <a:p>
            <a:r>
              <a:rPr lang="pl-PL" sz="3600" b="1">
                <a:solidFill>
                  <a:schemeClr val="tx2"/>
                </a:solidFill>
                <a:latin typeface="Arial" panose="020B0604020202020204" pitchFamily="34" charset="0"/>
                <a:cs typeface="Arial" panose="020B0604020202020204" pitchFamily="34" charset="0"/>
              </a:rPr>
              <a:t>Dyskryminacja w polskim porządku prawnym</a:t>
            </a:r>
          </a:p>
        </p:txBody>
      </p:sp>
      <p:sp>
        <p:nvSpPr>
          <p:cNvPr id="3" name="Symbol zastępczy zawartości 2">
            <a:extLst>
              <a:ext uri="{FF2B5EF4-FFF2-40B4-BE49-F238E27FC236}">
                <a16:creationId xmlns:a16="http://schemas.microsoft.com/office/drawing/2014/main" id="{467A3906-BE64-48CA-21A7-6A3BA930B8EC}"/>
              </a:ext>
            </a:extLst>
          </p:cNvPr>
          <p:cNvSpPr>
            <a:spLocks noGrp="1"/>
          </p:cNvSpPr>
          <p:nvPr>
            <p:ph idx="1"/>
          </p:nvPr>
        </p:nvSpPr>
        <p:spPr>
          <a:xfrm>
            <a:off x="6172200" y="804672"/>
            <a:ext cx="5221224" cy="5230368"/>
          </a:xfrm>
        </p:spPr>
        <p:txBody>
          <a:bodyPr anchor="ctr">
            <a:normAutofit/>
          </a:bodyPr>
          <a:lstStyle/>
          <a:p>
            <a:pPr>
              <a:buNone/>
            </a:pPr>
            <a:r>
              <a:rPr lang="pl-PL" sz="1700" b="1" kern="200">
                <a:solidFill>
                  <a:schemeClr val="tx2"/>
                </a:solidFill>
                <a:effectLst/>
                <a:latin typeface="Arial" panose="020B0604020202020204" pitchFamily="34" charset="0"/>
                <a:ea typeface="Calibri" panose="020F0502020204030204" pitchFamily="34" charset="0"/>
                <a:cs typeface="Arial" panose="020B0604020202020204" pitchFamily="34" charset="0"/>
              </a:rPr>
              <a:t>Dyskryminacją</a:t>
            </a:r>
            <a:r>
              <a:rPr lang="pl-PL" sz="1700" kern="100">
                <a:solidFill>
                  <a:schemeClr val="tx2"/>
                </a:solidFill>
                <a:effectLst/>
                <a:latin typeface="Arial" panose="020B0604020202020204" pitchFamily="34" charset="0"/>
                <a:ea typeface="Calibri" panose="020F0502020204030204" pitchFamily="34" charset="0"/>
                <a:cs typeface="Arial" panose="020B0604020202020204" pitchFamily="34" charset="0"/>
              </a:rPr>
              <a:t> jest każde nieuzasadnione zróżnicowanie w korzystaniu z praw człowieka na warunkach równości. W uogólnieniu można przyjąć, że dyskryminacja to nierówne traktowanie czyli na przykład gorsze traktowanie osoby lub grupy osób w porównaniu do innych, ze względu na określoną cechę. </a:t>
            </a:r>
          </a:p>
          <a:p>
            <a:pPr>
              <a:spcAft>
                <a:spcPts val="800"/>
              </a:spcAft>
              <a:buNone/>
            </a:pPr>
            <a:r>
              <a:rPr lang="pl-PL" sz="1700" kern="100">
                <a:solidFill>
                  <a:schemeClr val="tx2"/>
                </a:solidFill>
                <a:effectLst/>
                <a:latin typeface="Arial" panose="020B0604020202020204" pitchFamily="34" charset="0"/>
                <a:ea typeface="Calibri" panose="020F0502020204030204" pitchFamily="34" charset="0"/>
                <a:cs typeface="Arial" panose="020B0604020202020204" pitchFamily="34" charset="0"/>
              </a:rPr>
              <a:t>Przy tym według prawa nie każde nierówne traktowanie jest dyskryminacją ! </a:t>
            </a:r>
          </a:p>
          <a:p>
            <a:pPr>
              <a:spcAft>
                <a:spcPts val="800"/>
              </a:spcAft>
              <a:buNone/>
            </a:pPr>
            <a:r>
              <a:rPr lang="pl-PL" sz="1700" kern="100">
                <a:solidFill>
                  <a:schemeClr val="tx2"/>
                </a:solidFill>
                <a:effectLst/>
                <a:latin typeface="Arial" panose="020B0604020202020204" pitchFamily="34" charset="0"/>
                <a:ea typeface="Calibri" panose="020F0502020204030204" pitchFamily="34" charset="0"/>
                <a:cs typeface="Arial" panose="020B0604020202020204" pitchFamily="34" charset="0"/>
              </a:rPr>
              <a:t>Obiektywne rozróżnienie z uwagi na zakres wykonywanych obowiązków, osiągniecia np. sportowe czy naukowe nie stanowi dyskryminacji. </a:t>
            </a:r>
          </a:p>
          <a:p>
            <a:pPr marL="0" indent="0">
              <a:spcAft>
                <a:spcPts val="800"/>
              </a:spcAft>
              <a:buNone/>
            </a:pPr>
            <a:r>
              <a:rPr lang="pl-PL" sz="1700" kern="100">
                <a:solidFill>
                  <a:schemeClr val="tx2"/>
                </a:solidFill>
                <a:effectLst/>
                <a:latin typeface="Arial" panose="020B0604020202020204" pitchFamily="34" charset="0"/>
                <a:ea typeface="Calibri" panose="020F0502020204030204" pitchFamily="34" charset="0"/>
                <a:cs typeface="Arial" panose="020B0604020202020204" pitchFamily="34" charset="0"/>
              </a:rPr>
              <a:t>Dyskryminacji nie stanowią też działania afirmatywne, czyli działania wyrównawcze określne też mianem </a:t>
            </a:r>
            <a:r>
              <a:rPr lang="pl-PL" sz="1700" b="1" kern="100">
                <a:solidFill>
                  <a:schemeClr val="tx2"/>
                </a:solidFill>
                <a:effectLst/>
                <a:latin typeface="Arial" panose="020B0604020202020204" pitchFamily="34" charset="0"/>
                <a:ea typeface="Calibri" panose="020F0502020204030204" pitchFamily="34" charset="0"/>
                <a:cs typeface="Arial" panose="020B0604020202020204" pitchFamily="34" charset="0"/>
              </a:rPr>
              <a:t>dyskryminacji pozytywnej </a:t>
            </a:r>
            <a:r>
              <a:rPr lang="pl-PL" sz="1700" kern="100">
                <a:solidFill>
                  <a:schemeClr val="tx2"/>
                </a:solidFill>
                <a:effectLst/>
                <a:latin typeface="Arial" panose="020B0604020202020204" pitchFamily="34" charset="0"/>
                <a:ea typeface="Calibri" panose="020F0502020204030204" pitchFamily="34" charset="0"/>
                <a:cs typeface="Arial" panose="020B0604020202020204" pitchFamily="34" charset="0"/>
              </a:rPr>
              <a:t>(przykład: Europejski Akt o dostępności, ustawa o zapewnieniu dostępności osobom ze szczególnymi potrzebami i przyjęte tam rozwiązania, ustawa o języku migowym i innych sposobach komunikowania się) </a:t>
            </a:r>
          </a:p>
        </p:txBody>
      </p:sp>
    </p:spTree>
    <p:extLst>
      <p:ext uri="{BB962C8B-B14F-4D97-AF65-F5344CB8AC3E}">
        <p14:creationId xmlns:p14="http://schemas.microsoft.com/office/powerpoint/2010/main" val="47772217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8873D23-2DCF-4B31-A009-95721C06E8E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C13EF075-D4EF-4929-ADBC-91B27DA1995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p>
        </p:txBody>
      </p:sp>
      <p:grpSp>
        <p:nvGrpSpPr>
          <p:cNvPr id="12" name="Group 11">
            <a:extLst>
              <a:ext uri="{FF2B5EF4-FFF2-40B4-BE49-F238E27FC236}">
                <a16:creationId xmlns:a16="http://schemas.microsoft.com/office/drawing/2014/main" id="{DAA26DFA-AAB2-4973-9C17-16D587C7B198}"/>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1863" y="508838"/>
            <a:ext cx="5217958" cy="6239661"/>
            <a:chOff x="-19221" y="251144"/>
            <a:chExt cx="5217958" cy="6239661"/>
          </a:xfrm>
        </p:grpSpPr>
        <p:sp>
          <p:nvSpPr>
            <p:cNvPr id="13" name="Freeform: Shape 12">
              <a:extLst>
                <a:ext uri="{FF2B5EF4-FFF2-40B4-BE49-F238E27FC236}">
                  <a16:creationId xmlns:a16="http://schemas.microsoft.com/office/drawing/2014/main" id="{3F407F11-7321-4BF6-8536-CCE8E342454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251144"/>
              <a:ext cx="5187198" cy="6239661"/>
            </a:xfrm>
            <a:custGeom>
              <a:avLst/>
              <a:gdLst>
                <a:gd name="connsiteX0" fmla="*/ 2011811 w 5187198"/>
                <a:gd name="connsiteY0" fmla="*/ 4 h 6239661"/>
                <a:gd name="connsiteX1" fmla="*/ 2617011 w 5187198"/>
                <a:gd name="connsiteY1" fmla="*/ 70590 h 6239661"/>
                <a:gd name="connsiteX2" fmla="*/ 2690321 w 5187198"/>
                <a:gd name="connsiteY2" fmla="*/ 88146 h 6239661"/>
                <a:gd name="connsiteX3" fmla="*/ 2726863 w 5187198"/>
                <a:gd name="connsiteY3" fmla="*/ 97127 h 6239661"/>
                <a:gd name="connsiteX4" fmla="*/ 2762951 w 5187198"/>
                <a:gd name="connsiteY4" fmla="*/ 107375 h 6239661"/>
                <a:gd name="connsiteX5" fmla="*/ 2834843 w 5187198"/>
                <a:gd name="connsiteY5" fmla="*/ 128493 h 6239661"/>
                <a:gd name="connsiteX6" fmla="*/ 2906574 w 5187198"/>
                <a:gd name="connsiteY6" fmla="*/ 151076 h 6239661"/>
                <a:gd name="connsiteX7" fmla="*/ 3049504 w 5187198"/>
                <a:gd name="connsiteY7" fmla="*/ 202124 h 6239661"/>
                <a:gd name="connsiteX8" fmla="*/ 3189518 w 5187198"/>
                <a:gd name="connsiteY8" fmla="*/ 260159 h 6239661"/>
                <a:gd name="connsiteX9" fmla="*/ 3326048 w 5187198"/>
                <a:gd name="connsiteY9" fmla="*/ 325143 h 6239661"/>
                <a:gd name="connsiteX10" fmla="*/ 3459166 w 5187198"/>
                <a:gd name="connsiteY10" fmla="*/ 395936 h 6239661"/>
                <a:gd name="connsiteX11" fmla="*/ 3588578 w 5187198"/>
                <a:gd name="connsiteY11" fmla="*/ 472343 h 6239661"/>
                <a:gd name="connsiteX12" fmla="*/ 3651864 w 5187198"/>
                <a:gd name="connsiteY12" fmla="*/ 512600 h 6239661"/>
                <a:gd name="connsiteX13" fmla="*/ 3714514 w 5187198"/>
                <a:gd name="connsiteY13" fmla="*/ 553499 h 6239661"/>
                <a:gd name="connsiteX14" fmla="*/ 4181221 w 5187198"/>
                <a:gd name="connsiteY14" fmla="*/ 922912 h 6239661"/>
                <a:gd name="connsiteX15" fmla="*/ 4582963 w 5187198"/>
                <a:gd name="connsiteY15" fmla="*/ 1358264 h 6239661"/>
                <a:gd name="connsiteX16" fmla="*/ 4670721 w 5187198"/>
                <a:gd name="connsiteY16" fmla="*/ 1477644 h 6239661"/>
                <a:gd name="connsiteX17" fmla="*/ 4752378 w 5187198"/>
                <a:gd name="connsiteY17" fmla="*/ 1601187 h 6239661"/>
                <a:gd name="connsiteX18" fmla="*/ 4772168 w 5187198"/>
                <a:gd name="connsiteY18" fmla="*/ 1632456 h 6239661"/>
                <a:gd name="connsiteX19" fmla="*/ 4782117 w 5187198"/>
                <a:gd name="connsiteY19" fmla="*/ 1648104 h 6239661"/>
                <a:gd name="connsiteX20" fmla="*/ 4791381 w 5187198"/>
                <a:gd name="connsiteY20" fmla="*/ 1664150 h 6239661"/>
                <a:gd name="connsiteX21" fmla="*/ 4828190 w 5187198"/>
                <a:gd name="connsiteY21" fmla="*/ 1728379 h 6239661"/>
                <a:gd name="connsiteX22" fmla="*/ 4864832 w 5187198"/>
                <a:gd name="connsiteY22" fmla="*/ 1792796 h 6239661"/>
                <a:gd name="connsiteX23" fmla="*/ 4899201 w 5187198"/>
                <a:gd name="connsiteY23" fmla="*/ 1858342 h 6239661"/>
                <a:gd name="connsiteX24" fmla="*/ 4933266 w 5187198"/>
                <a:gd name="connsiteY24" fmla="*/ 1924155 h 6239661"/>
                <a:gd name="connsiteX25" fmla="*/ 4964403 w 5187198"/>
                <a:gd name="connsiteY25" fmla="*/ 1991384 h 6239661"/>
                <a:gd name="connsiteX26" fmla="*/ 4995019 w 5187198"/>
                <a:gd name="connsiteY26" fmla="*/ 2058823 h 6239661"/>
                <a:gd name="connsiteX27" fmla="*/ 5021999 w 5187198"/>
                <a:gd name="connsiteY27" fmla="*/ 2127723 h 6239661"/>
                <a:gd name="connsiteX28" fmla="*/ 5048321 w 5187198"/>
                <a:gd name="connsiteY28" fmla="*/ 2196908 h 6239661"/>
                <a:gd name="connsiteX29" fmla="*/ 5070546 w 5187198"/>
                <a:gd name="connsiteY29" fmla="*/ 2267547 h 6239661"/>
                <a:gd name="connsiteX30" fmla="*/ 5092171 w 5187198"/>
                <a:gd name="connsiteY30" fmla="*/ 2338256 h 6239661"/>
                <a:gd name="connsiteX31" fmla="*/ 5110305 w 5187198"/>
                <a:gd name="connsiteY31" fmla="*/ 2409886 h 6239661"/>
                <a:gd name="connsiteX32" fmla="*/ 5186393 w 5187198"/>
                <a:gd name="connsiteY32" fmla="*/ 2992022 h 6239661"/>
                <a:gd name="connsiteX33" fmla="*/ 5149045 w 5187198"/>
                <a:gd name="connsiteY33" fmla="*/ 3571816 h 6239661"/>
                <a:gd name="connsiteX34" fmla="*/ 5126572 w 5187198"/>
                <a:gd name="connsiteY34" fmla="*/ 3714520 h 6239661"/>
                <a:gd name="connsiteX35" fmla="*/ 5099067 w 5187198"/>
                <a:gd name="connsiteY35" fmla="*/ 3856108 h 6239661"/>
                <a:gd name="connsiteX36" fmla="*/ 5095699 w 5187198"/>
                <a:gd name="connsiteY36" fmla="*/ 3873868 h 6239661"/>
                <a:gd name="connsiteX37" fmla="*/ 5091573 w 5187198"/>
                <a:gd name="connsiteY37" fmla="*/ 3891426 h 6239661"/>
                <a:gd name="connsiteX38" fmla="*/ 5083324 w 5187198"/>
                <a:gd name="connsiteY38" fmla="*/ 3926541 h 6239661"/>
                <a:gd name="connsiteX39" fmla="*/ 5067256 w 5187198"/>
                <a:gd name="connsiteY39" fmla="*/ 3996889 h 6239661"/>
                <a:gd name="connsiteX40" fmla="*/ 5059194 w 5187198"/>
                <a:gd name="connsiteY40" fmla="*/ 4032171 h 6239661"/>
                <a:gd name="connsiteX41" fmla="*/ 5049522 w 5187198"/>
                <a:gd name="connsiteY41" fmla="*/ 4067833 h 6239661"/>
                <a:gd name="connsiteX42" fmla="*/ 5040067 w 5187198"/>
                <a:gd name="connsiteY42" fmla="*/ 4103553 h 6239661"/>
                <a:gd name="connsiteX43" fmla="*/ 5028960 w 5187198"/>
                <a:gd name="connsiteY43" fmla="*/ 4138946 h 6239661"/>
                <a:gd name="connsiteX44" fmla="*/ 4917351 w 5187198"/>
                <a:gd name="connsiteY44" fmla="*/ 4417041 h 6239661"/>
                <a:gd name="connsiteX45" fmla="*/ 4756163 w 5187198"/>
                <a:gd name="connsiteY45" fmla="*/ 4676402 h 6239661"/>
                <a:gd name="connsiteX46" fmla="*/ 4322493 w 5187198"/>
                <a:gd name="connsiteY46" fmla="*/ 5105604 h 6239661"/>
                <a:gd name="connsiteX47" fmla="*/ 3840510 w 5187198"/>
                <a:gd name="connsiteY47" fmla="*/ 5429590 h 6239661"/>
                <a:gd name="connsiteX48" fmla="*/ 3606447 w 5187198"/>
                <a:gd name="connsiteY48" fmla="*/ 5572862 h 6239661"/>
                <a:gd name="connsiteX49" fmla="*/ 3488814 w 5187198"/>
                <a:gd name="connsiteY49" fmla="*/ 5647178 h 6239661"/>
                <a:gd name="connsiteX50" fmla="*/ 3365864 w 5187198"/>
                <a:gd name="connsiteY50" fmla="*/ 5722735 h 6239661"/>
                <a:gd name="connsiteX51" fmla="*/ 2839486 w 5187198"/>
                <a:gd name="connsiteY51" fmla="*/ 5999120 h 6239661"/>
                <a:gd name="connsiteX52" fmla="*/ 2242423 w 5187198"/>
                <a:gd name="connsiteY52" fmla="*/ 6192346 h 6239661"/>
                <a:gd name="connsiteX53" fmla="*/ 1589380 w 5187198"/>
                <a:gd name="connsiteY53" fmla="*/ 6230657 h 6239661"/>
                <a:gd name="connsiteX54" fmla="*/ 1548244 w 5187198"/>
                <a:gd name="connsiteY54" fmla="*/ 6226706 h 6239661"/>
                <a:gd name="connsiteX55" fmla="*/ 1507348 w 5187198"/>
                <a:gd name="connsiteY55" fmla="*/ 6221428 h 6239661"/>
                <a:gd name="connsiteX56" fmla="*/ 1466401 w 5187198"/>
                <a:gd name="connsiteY56" fmla="*/ 6215904 h 6239661"/>
                <a:gd name="connsiteX57" fmla="*/ 1425773 w 5187198"/>
                <a:gd name="connsiteY57" fmla="*/ 6209191 h 6239661"/>
                <a:gd name="connsiteX58" fmla="*/ 1344960 w 5187198"/>
                <a:gd name="connsiteY58" fmla="*/ 6193681 h 6239661"/>
                <a:gd name="connsiteX59" fmla="*/ 1265007 w 5187198"/>
                <a:gd name="connsiteY59" fmla="*/ 6175388 h 6239661"/>
                <a:gd name="connsiteX60" fmla="*/ 1225415 w 5187198"/>
                <a:gd name="connsiteY60" fmla="*/ 6165243 h 6239661"/>
                <a:gd name="connsiteX61" fmla="*/ 1186567 w 5187198"/>
                <a:gd name="connsiteY61" fmla="*/ 6154486 h 6239661"/>
                <a:gd name="connsiteX62" fmla="*/ 1111158 w 5187198"/>
                <a:gd name="connsiteY62" fmla="*/ 6130918 h 6239661"/>
                <a:gd name="connsiteX63" fmla="*/ 1035915 w 5187198"/>
                <a:gd name="connsiteY63" fmla="*/ 6107163 h 6239661"/>
                <a:gd name="connsiteX64" fmla="*/ 961579 w 5187198"/>
                <a:gd name="connsiteY64" fmla="*/ 6079594 h 6239661"/>
                <a:gd name="connsiteX65" fmla="*/ 395297 w 5187198"/>
                <a:gd name="connsiteY65" fmla="*/ 5792812 h 6239661"/>
                <a:gd name="connsiteX66" fmla="*/ 265239 w 5187198"/>
                <a:gd name="connsiteY66" fmla="*/ 5701511 h 6239661"/>
                <a:gd name="connsiteX67" fmla="*/ 233756 w 5187198"/>
                <a:gd name="connsiteY67" fmla="*/ 5677542 h 6239661"/>
                <a:gd name="connsiteX68" fmla="*/ 202800 w 5187198"/>
                <a:gd name="connsiteY68" fmla="*/ 5652902 h 6239661"/>
                <a:gd name="connsiteX69" fmla="*/ 140918 w 5187198"/>
                <a:gd name="connsiteY69" fmla="*/ 5603515 h 6239661"/>
                <a:gd name="connsiteX70" fmla="*/ 110625 w 5187198"/>
                <a:gd name="connsiteY70" fmla="*/ 5578127 h 6239661"/>
                <a:gd name="connsiteX71" fmla="*/ 95631 w 5187198"/>
                <a:gd name="connsiteY71" fmla="*/ 5565299 h 6239661"/>
                <a:gd name="connsiteX72" fmla="*/ 81966 w 5187198"/>
                <a:gd name="connsiteY72" fmla="*/ 5550973 h 6239661"/>
                <a:gd name="connsiteX73" fmla="*/ 27991 w 5187198"/>
                <a:gd name="connsiteY73" fmla="*/ 5493272 h 6239661"/>
                <a:gd name="connsiteX74" fmla="*/ 1454 w 5187198"/>
                <a:gd name="connsiteY74" fmla="*/ 5464252 h 6239661"/>
                <a:gd name="connsiteX75" fmla="*/ 0 w 5187198"/>
                <a:gd name="connsiteY75" fmla="*/ 5462518 h 6239661"/>
                <a:gd name="connsiteX76" fmla="*/ 0 w 5187198"/>
                <a:gd name="connsiteY76" fmla="*/ 4720187 h 6239661"/>
                <a:gd name="connsiteX77" fmla="*/ 109684 w 5187198"/>
                <a:gd name="connsiteY77" fmla="*/ 4836724 h 6239661"/>
                <a:gd name="connsiteX78" fmla="*/ 306959 w 5187198"/>
                <a:gd name="connsiteY78" fmla="*/ 5007200 h 6239661"/>
                <a:gd name="connsiteX79" fmla="*/ 358101 w 5187198"/>
                <a:gd name="connsiteY79" fmla="*/ 5046057 h 6239661"/>
                <a:gd name="connsiteX80" fmla="*/ 383328 w 5187198"/>
                <a:gd name="connsiteY80" fmla="*/ 5065684 h 6239661"/>
                <a:gd name="connsiteX81" fmla="*/ 409503 w 5187198"/>
                <a:gd name="connsiteY81" fmla="*/ 5083942 h 6239661"/>
                <a:gd name="connsiteX82" fmla="*/ 461889 w 5187198"/>
                <a:gd name="connsiteY82" fmla="*/ 5119888 h 6239661"/>
                <a:gd name="connsiteX83" fmla="*/ 474883 w 5187198"/>
                <a:gd name="connsiteY83" fmla="*/ 5128933 h 6239661"/>
                <a:gd name="connsiteX84" fmla="*/ 486410 w 5187198"/>
                <a:gd name="connsiteY84" fmla="*/ 5139557 h 6239661"/>
                <a:gd name="connsiteX85" fmla="*/ 510852 w 5187198"/>
                <a:gd name="connsiteY85" fmla="*/ 5159089 h 6239661"/>
                <a:gd name="connsiteX86" fmla="*/ 560653 w 5187198"/>
                <a:gd name="connsiteY86" fmla="*/ 5196893 h 6239661"/>
                <a:gd name="connsiteX87" fmla="*/ 585485 w 5187198"/>
                <a:gd name="connsiteY87" fmla="*/ 5215834 h 6239661"/>
                <a:gd name="connsiteX88" fmla="*/ 610707 w 5187198"/>
                <a:gd name="connsiteY88" fmla="*/ 5234185 h 6239661"/>
                <a:gd name="connsiteX89" fmla="*/ 714768 w 5187198"/>
                <a:gd name="connsiteY89" fmla="*/ 5303103 h 6239661"/>
                <a:gd name="connsiteX90" fmla="*/ 1166634 w 5187198"/>
                <a:gd name="connsiteY90" fmla="*/ 5513322 h 6239661"/>
                <a:gd name="connsiteX91" fmla="*/ 1225991 w 5187198"/>
                <a:gd name="connsiteY91" fmla="*/ 5533632 h 6239661"/>
                <a:gd name="connsiteX92" fmla="*/ 1286680 w 5187198"/>
                <a:gd name="connsiteY92" fmla="*/ 5550705 h 6239661"/>
                <a:gd name="connsiteX93" fmla="*/ 1347310 w 5187198"/>
                <a:gd name="connsiteY93" fmla="*/ 5567995 h 6239661"/>
                <a:gd name="connsiteX94" fmla="*/ 1377002 w 5187198"/>
                <a:gd name="connsiteY94" fmla="*/ 5575719 h 6239661"/>
                <a:gd name="connsiteX95" fmla="*/ 1406328 w 5187198"/>
                <a:gd name="connsiteY95" fmla="*/ 5582649 h 6239661"/>
                <a:gd name="connsiteX96" fmla="*/ 1465060 w 5187198"/>
                <a:gd name="connsiteY96" fmla="*/ 5594909 h 6239661"/>
                <a:gd name="connsiteX97" fmla="*/ 1523881 w 5187198"/>
                <a:gd name="connsiteY97" fmla="*/ 5605105 h 6239661"/>
                <a:gd name="connsiteX98" fmla="*/ 1553325 w 5187198"/>
                <a:gd name="connsiteY98" fmla="*/ 5609865 h 6239661"/>
                <a:gd name="connsiteX99" fmla="*/ 1582813 w 5187198"/>
                <a:gd name="connsiteY99" fmla="*/ 5613593 h 6239661"/>
                <a:gd name="connsiteX100" fmla="*/ 1612301 w 5187198"/>
                <a:gd name="connsiteY100" fmla="*/ 5617321 h 6239661"/>
                <a:gd name="connsiteX101" fmla="*/ 1641863 w 5187198"/>
                <a:gd name="connsiteY101" fmla="*/ 5619910 h 6239661"/>
                <a:gd name="connsiteX102" fmla="*/ 2117508 w 5187198"/>
                <a:gd name="connsiteY102" fmla="*/ 5595156 h 6239661"/>
                <a:gd name="connsiteX103" fmla="*/ 2597368 w 5187198"/>
                <a:gd name="connsiteY103" fmla="*/ 5447381 h 6239661"/>
                <a:gd name="connsiteX104" fmla="*/ 3082968 w 5187198"/>
                <a:gd name="connsiteY104" fmla="*/ 5223245 h 6239661"/>
                <a:gd name="connsiteX105" fmla="*/ 3334855 w 5187198"/>
                <a:gd name="connsiteY105" fmla="*/ 5097383 h 6239661"/>
                <a:gd name="connsiteX106" fmla="*/ 3599509 w 5187198"/>
                <a:gd name="connsiteY106" fmla="*/ 4976217 h 6239661"/>
                <a:gd name="connsiteX107" fmla="*/ 4112002 w 5187198"/>
                <a:gd name="connsiteY107" fmla="*/ 4766359 h 6239661"/>
                <a:gd name="connsiteX108" fmla="*/ 4348983 w 5187198"/>
                <a:gd name="connsiteY108" fmla="*/ 4649833 h 6239661"/>
                <a:gd name="connsiteX109" fmla="*/ 4560505 w 5187198"/>
                <a:gd name="connsiteY109" fmla="*/ 4501564 h 6239661"/>
                <a:gd name="connsiteX110" fmla="*/ 4731963 w 5187198"/>
                <a:gd name="connsiteY110" fmla="*/ 4309870 h 6239661"/>
                <a:gd name="connsiteX111" fmla="*/ 4852344 w 5187198"/>
                <a:gd name="connsiteY111" fmla="*/ 4078640 h 6239661"/>
                <a:gd name="connsiteX112" fmla="*/ 4863972 w 5187198"/>
                <a:gd name="connsiteY112" fmla="*/ 4047790 h 6239661"/>
                <a:gd name="connsiteX113" fmla="*/ 4874144 w 5187198"/>
                <a:gd name="connsiteY113" fmla="*/ 4016320 h 6239661"/>
                <a:gd name="connsiteX114" fmla="*/ 4884127 w 5187198"/>
                <a:gd name="connsiteY114" fmla="*/ 3984682 h 6239661"/>
                <a:gd name="connsiteX115" fmla="*/ 4892800 w 5187198"/>
                <a:gd name="connsiteY115" fmla="*/ 3951883 h 6239661"/>
                <a:gd name="connsiteX116" fmla="*/ 4909526 w 5187198"/>
                <a:gd name="connsiteY116" fmla="*/ 3886001 h 6239661"/>
                <a:gd name="connsiteX117" fmla="*/ 4917687 w 5187198"/>
                <a:gd name="connsiteY117" fmla="*/ 3852948 h 6239661"/>
                <a:gd name="connsiteX118" fmla="*/ 4921768 w 5187198"/>
                <a:gd name="connsiteY118" fmla="*/ 3836422 h 6239661"/>
                <a:gd name="connsiteX119" fmla="*/ 4924845 w 5187198"/>
                <a:gd name="connsiteY119" fmla="*/ 3819742 h 6239661"/>
                <a:gd name="connsiteX120" fmla="*/ 4948230 w 5187198"/>
                <a:gd name="connsiteY120" fmla="*/ 3685744 h 6239661"/>
                <a:gd name="connsiteX121" fmla="*/ 4962782 w 5187198"/>
                <a:gd name="connsiteY121" fmla="*/ 3550540 h 6239661"/>
                <a:gd name="connsiteX122" fmla="*/ 4939468 w 5187198"/>
                <a:gd name="connsiteY122" fmla="*/ 3010249 h 6239661"/>
                <a:gd name="connsiteX123" fmla="*/ 4816901 w 5187198"/>
                <a:gd name="connsiteY123" fmla="*/ 2488224 h 6239661"/>
                <a:gd name="connsiteX124" fmla="*/ 4797005 w 5187198"/>
                <a:gd name="connsiteY124" fmla="*/ 2424470 h 6239661"/>
                <a:gd name="connsiteX125" fmla="*/ 4774433 w 5187198"/>
                <a:gd name="connsiteY125" fmla="*/ 2361620 h 6239661"/>
                <a:gd name="connsiteX126" fmla="*/ 4752459 w 5187198"/>
                <a:gd name="connsiteY126" fmla="*/ 2298700 h 6239661"/>
                <a:gd name="connsiteX127" fmla="*/ 4728083 w 5187198"/>
                <a:gd name="connsiteY127" fmla="*/ 2236526 h 6239661"/>
                <a:gd name="connsiteX128" fmla="*/ 4704471 w 5187198"/>
                <a:gd name="connsiteY128" fmla="*/ 2174095 h 6239661"/>
                <a:gd name="connsiteX129" fmla="*/ 4678399 w 5187198"/>
                <a:gd name="connsiteY129" fmla="*/ 2112626 h 6239661"/>
                <a:gd name="connsiteX130" fmla="*/ 4652601 w 5187198"/>
                <a:gd name="connsiteY130" fmla="*/ 2050999 h 6239661"/>
                <a:gd name="connsiteX131" fmla="*/ 4624205 w 5187198"/>
                <a:gd name="connsiteY131" fmla="*/ 1990415 h 6239661"/>
                <a:gd name="connsiteX132" fmla="*/ 4595398 w 5187198"/>
                <a:gd name="connsiteY132" fmla="*/ 1930069 h 6239661"/>
                <a:gd name="connsiteX133" fmla="*/ 4563827 w 5187198"/>
                <a:gd name="connsiteY133" fmla="*/ 1870952 h 6239661"/>
                <a:gd name="connsiteX134" fmla="*/ 4531433 w 5187198"/>
                <a:gd name="connsiteY134" fmla="*/ 1812311 h 6239661"/>
                <a:gd name="connsiteX135" fmla="*/ 4523315 w 5187198"/>
                <a:gd name="connsiteY135" fmla="*/ 1797616 h 6239661"/>
                <a:gd name="connsiteX136" fmla="*/ 4514482 w 5187198"/>
                <a:gd name="connsiteY136" fmla="*/ 1783425 h 6239661"/>
                <a:gd name="connsiteX137" fmla="*/ 4496845 w 5187198"/>
                <a:gd name="connsiteY137" fmla="*/ 1754936 h 6239661"/>
                <a:gd name="connsiteX138" fmla="*/ 4461463 w 5187198"/>
                <a:gd name="connsiteY138" fmla="*/ 1697929 h 6239661"/>
                <a:gd name="connsiteX139" fmla="*/ 4452660 w 5187198"/>
                <a:gd name="connsiteY139" fmla="*/ 1683629 h 6239661"/>
                <a:gd name="connsiteX140" fmla="*/ 4443141 w 5187198"/>
                <a:gd name="connsiteY140" fmla="*/ 1669834 h 6239661"/>
                <a:gd name="connsiteX141" fmla="*/ 4424241 w 5187198"/>
                <a:gd name="connsiteY141" fmla="*/ 1642166 h 6239661"/>
                <a:gd name="connsiteX142" fmla="*/ 4346886 w 5187198"/>
                <a:gd name="connsiteY142" fmla="*/ 1532412 h 6239661"/>
                <a:gd name="connsiteX143" fmla="*/ 3985497 w 5187198"/>
                <a:gd name="connsiteY143" fmla="*/ 1134649 h 6239661"/>
                <a:gd name="connsiteX144" fmla="*/ 3545665 w 5187198"/>
                <a:gd name="connsiteY144" fmla="*/ 825877 h 6239661"/>
                <a:gd name="connsiteX145" fmla="*/ 3486190 w 5187198"/>
                <a:gd name="connsiteY145" fmla="*/ 794756 h 6239661"/>
                <a:gd name="connsiteX146" fmla="*/ 3426182 w 5187198"/>
                <a:gd name="connsiteY146" fmla="*/ 764765 h 6239661"/>
                <a:gd name="connsiteX147" fmla="*/ 3365044 w 5187198"/>
                <a:gd name="connsiteY147" fmla="*/ 737255 h 6239661"/>
                <a:gd name="connsiteX148" fmla="*/ 3334529 w 5187198"/>
                <a:gd name="connsiteY148" fmla="*/ 723514 h 6239661"/>
                <a:gd name="connsiteX149" fmla="*/ 3303733 w 5187198"/>
                <a:gd name="connsiteY149" fmla="*/ 710395 h 6239661"/>
                <a:gd name="connsiteX150" fmla="*/ 3179033 w 5187198"/>
                <a:gd name="connsiteY150" fmla="*/ 662259 h 6239661"/>
                <a:gd name="connsiteX151" fmla="*/ 3052408 w 5187198"/>
                <a:gd name="connsiteY151" fmla="*/ 620447 h 6239661"/>
                <a:gd name="connsiteX152" fmla="*/ 2924325 w 5187198"/>
                <a:gd name="connsiteY152" fmla="*/ 584505 h 6239661"/>
                <a:gd name="connsiteX153" fmla="*/ 2859667 w 5187198"/>
                <a:gd name="connsiteY153" fmla="*/ 569266 h 6239661"/>
                <a:gd name="connsiteX154" fmla="*/ 2795226 w 5187198"/>
                <a:gd name="connsiteY154" fmla="*/ 554085 h 6239661"/>
                <a:gd name="connsiteX155" fmla="*/ 2729702 w 5187198"/>
                <a:gd name="connsiteY155" fmla="*/ 540354 h 6239661"/>
                <a:gd name="connsiteX156" fmla="*/ 2663758 w 5187198"/>
                <a:gd name="connsiteY156" fmla="*/ 527322 h 6239661"/>
                <a:gd name="connsiteX157" fmla="*/ 2630927 w 5187198"/>
                <a:gd name="connsiteY157" fmla="*/ 520495 h 6239661"/>
                <a:gd name="connsiteX158" fmla="*/ 2597965 w 5187198"/>
                <a:gd name="connsiteY158" fmla="*/ 515024 h 6239661"/>
                <a:gd name="connsiteX159" fmla="*/ 2532205 w 5187198"/>
                <a:gd name="connsiteY159" fmla="*/ 503895 h 6239661"/>
                <a:gd name="connsiteX160" fmla="*/ 2010064 w 5187198"/>
                <a:gd name="connsiteY160" fmla="*/ 452552 h 6239661"/>
                <a:gd name="connsiteX161" fmla="*/ 1494552 w 5187198"/>
                <a:gd name="connsiteY161" fmla="*/ 485055 h 6239661"/>
                <a:gd name="connsiteX162" fmla="*/ 1366896 w 5187198"/>
                <a:gd name="connsiteY162" fmla="*/ 509389 h 6239661"/>
                <a:gd name="connsiteX163" fmla="*/ 1240175 w 5187198"/>
                <a:gd name="connsiteY163" fmla="*/ 541045 h 6239661"/>
                <a:gd name="connsiteX164" fmla="*/ 1177438 w 5187198"/>
                <a:gd name="connsiteY164" fmla="*/ 560170 h 6239661"/>
                <a:gd name="connsiteX165" fmla="*/ 1145987 w 5187198"/>
                <a:gd name="connsiteY165" fmla="*/ 569826 h 6239661"/>
                <a:gd name="connsiteX166" fmla="*/ 1130315 w 5187198"/>
                <a:gd name="connsiteY166" fmla="*/ 574669 h 6239661"/>
                <a:gd name="connsiteX167" fmla="*/ 1114873 w 5187198"/>
                <a:gd name="connsiteY167" fmla="*/ 580384 h 6239661"/>
                <a:gd name="connsiteX168" fmla="*/ 1052839 w 5187198"/>
                <a:gd name="connsiteY168" fmla="*/ 602943 h 6239661"/>
                <a:gd name="connsiteX169" fmla="*/ 991135 w 5187198"/>
                <a:gd name="connsiteY169" fmla="*/ 626866 h 6239661"/>
                <a:gd name="connsiteX170" fmla="*/ 930179 w 5187198"/>
                <a:gd name="connsiteY170" fmla="*/ 653191 h 6239661"/>
                <a:gd name="connsiteX171" fmla="*/ 869768 w 5187198"/>
                <a:gd name="connsiteY171" fmla="*/ 680937 h 6239661"/>
                <a:gd name="connsiteX172" fmla="*/ 810085 w 5187198"/>
                <a:gd name="connsiteY172" fmla="*/ 710734 h 6239661"/>
                <a:gd name="connsiteX173" fmla="*/ 751220 w 5187198"/>
                <a:gd name="connsiteY173" fmla="*/ 741794 h 6239661"/>
                <a:gd name="connsiteX174" fmla="*/ 532669 w 5187198"/>
                <a:gd name="connsiteY174" fmla="*/ 881688 h 6239661"/>
                <a:gd name="connsiteX175" fmla="*/ 354185 w 5187198"/>
                <a:gd name="connsiteY175" fmla="*/ 1050286 h 6239661"/>
                <a:gd name="connsiteX176" fmla="*/ 315980 w 5187198"/>
                <a:gd name="connsiteY176" fmla="*/ 1098125 h 6239661"/>
                <a:gd name="connsiteX177" fmla="*/ 280345 w 5187198"/>
                <a:gd name="connsiteY177" fmla="*/ 1149782 h 6239661"/>
                <a:gd name="connsiteX178" fmla="*/ 245890 w 5187198"/>
                <a:gd name="connsiteY178" fmla="*/ 1203959 h 6239661"/>
                <a:gd name="connsiteX179" fmla="*/ 212162 w 5187198"/>
                <a:gd name="connsiteY179" fmla="*/ 1260184 h 6239661"/>
                <a:gd name="connsiteX180" fmla="*/ 80716 w 5187198"/>
                <a:gd name="connsiteY180" fmla="*/ 1502476 h 6239661"/>
                <a:gd name="connsiteX181" fmla="*/ 0 w 5187198"/>
                <a:gd name="connsiteY181" fmla="*/ 1648841 h 6239661"/>
                <a:gd name="connsiteX182" fmla="*/ 0 w 5187198"/>
                <a:gd name="connsiteY182" fmla="*/ 954863 h 6239661"/>
                <a:gd name="connsiteX183" fmla="*/ 43491 w 5187198"/>
                <a:gd name="connsiteY183" fmla="*/ 895513 h 6239661"/>
                <a:gd name="connsiteX184" fmla="*/ 93923 w 5187198"/>
                <a:gd name="connsiteY184" fmla="*/ 834489 h 6239661"/>
                <a:gd name="connsiteX185" fmla="*/ 323465 w 5187198"/>
                <a:gd name="connsiteY185" fmla="*/ 617671 h 6239661"/>
                <a:gd name="connsiteX186" fmla="*/ 574777 w 5187198"/>
                <a:gd name="connsiteY186" fmla="*/ 446794 h 6239661"/>
                <a:gd name="connsiteX187" fmla="*/ 638943 w 5187198"/>
                <a:gd name="connsiteY187" fmla="*/ 408925 h 6239661"/>
                <a:gd name="connsiteX188" fmla="*/ 703505 w 5187198"/>
                <a:gd name="connsiteY188" fmla="*/ 371742 h 6239661"/>
                <a:gd name="connsiteX189" fmla="*/ 769262 w 5187198"/>
                <a:gd name="connsiteY189" fmla="*/ 336154 h 6239661"/>
                <a:gd name="connsiteX190" fmla="*/ 835552 w 5187198"/>
                <a:gd name="connsiteY190" fmla="*/ 301173 h 6239661"/>
                <a:gd name="connsiteX191" fmla="*/ 902979 w 5187198"/>
                <a:gd name="connsiteY191" fmla="*/ 268004 h 6239661"/>
                <a:gd name="connsiteX192" fmla="*/ 971127 w 5187198"/>
                <a:gd name="connsiteY192" fmla="*/ 235607 h 6239661"/>
                <a:gd name="connsiteX193" fmla="*/ 988238 w 5187198"/>
                <a:gd name="connsiteY193" fmla="*/ 227556 h 6239661"/>
                <a:gd name="connsiteX194" fmla="*/ 1005744 w 5187198"/>
                <a:gd name="connsiteY194" fmla="*/ 220191 h 6239661"/>
                <a:gd name="connsiteX195" fmla="*/ 1040729 w 5187198"/>
                <a:gd name="connsiteY195" fmla="*/ 205569 h 6239661"/>
                <a:gd name="connsiteX196" fmla="*/ 1110835 w 5187198"/>
                <a:gd name="connsiteY196" fmla="*/ 176248 h 6239661"/>
                <a:gd name="connsiteX197" fmla="*/ 1254256 w 5187198"/>
                <a:gd name="connsiteY197" fmla="*/ 123796 h 6239661"/>
                <a:gd name="connsiteX198" fmla="*/ 1401310 w 5187198"/>
                <a:gd name="connsiteY198" fmla="*/ 79852 h 6239661"/>
                <a:gd name="connsiteX199" fmla="*/ 2011811 w 5187198"/>
                <a:gd name="connsiteY199" fmla="*/ 4 h 62396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Lst>
              <a:rect l="l" t="t" r="r" b="b"/>
              <a:pathLst>
                <a:path w="5187198" h="6239661">
                  <a:moveTo>
                    <a:pt x="2011811" y="4"/>
                  </a:moveTo>
                  <a:cubicBezTo>
                    <a:pt x="2217306" y="120"/>
                    <a:pt x="2420903" y="25925"/>
                    <a:pt x="2617011" y="70590"/>
                  </a:cubicBezTo>
                  <a:lnTo>
                    <a:pt x="2690321" y="88146"/>
                  </a:lnTo>
                  <a:lnTo>
                    <a:pt x="2726863" y="97127"/>
                  </a:lnTo>
                  <a:lnTo>
                    <a:pt x="2762951" y="107375"/>
                  </a:lnTo>
                  <a:lnTo>
                    <a:pt x="2834843" y="128493"/>
                  </a:lnTo>
                  <a:cubicBezTo>
                    <a:pt x="2858788" y="135605"/>
                    <a:pt x="2882632" y="142226"/>
                    <a:pt x="2906574" y="151076"/>
                  </a:cubicBezTo>
                  <a:cubicBezTo>
                    <a:pt x="2954475" y="167852"/>
                    <a:pt x="3002363" y="183813"/>
                    <a:pt x="3049504" y="202124"/>
                  </a:cubicBezTo>
                  <a:lnTo>
                    <a:pt x="3189518" y="260159"/>
                  </a:lnTo>
                  <a:lnTo>
                    <a:pt x="3326048" y="325143"/>
                  </a:lnTo>
                  <a:cubicBezTo>
                    <a:pt x="3370687" y="348464"/>
                    <a:pt x="3414908" y="372485"/>
                    <a:pt x="3459166" y="395936"/>
                  </a:cubicBezTo>
                  <a:cubicBezTo>
                    <a:pt x="3502947" y="420302"/>
                    <a:pt x="3545491" y="447118"/>
                    <a:pt x="3588578" y="472343"/>
                  </a:cubicBezTo>
                  <a:cubicBezTo>
                    <a:pt x="3610346" y="484551"/>
                    <a:pt x="3630797" y="499072"/>
                    <a:pt x="3651864" y="512600"/>
                  </a:cubicBezTo>
                  <a:lnTo>
                    <a:pt x="3714514" y="553499"/>
                  </a:lnTo>
                  <a:cubicBezTo>
                    <a:pt x="3880005" y="664844"/>
                    <a:pt x="4036083" y="788388"/>
                    <a:pt x="4181221" y="922912"/>
                  </a:cubicBezTo>
                  <a:cubicBezTo>
                    <a:pt x="4326221" y="1057515"/>
                    <a:pt x="4461955" y="1202038"/>
                    <a:pt x="4582963" y="1358264"/>
                  </a:cubicBezTo>
                  <a:cubicBezTo>
                    <a:pt x="4614206" y="1396543"/>
                    <a:pt x="4642091" y="1437400"/>
                    <a:pt x="4670721" y="1477644"/>
                  </a:cubicBezTo>
                  <a:cubicBezTo>
                    <a:pt x="4700172" y="1517414"/>
                    <a:pt x="4725864" y="1559538"/>
                    <a:pt x="4752378" y="1601187"/>
                  </a:cubicBezTo>
                  <a:lnTo>
                    <a:pt x="4772168" y="1632456"/>
                  </a:lnTo>
                  <a:lnTo>
                    <a:pt x="4782117" y="1648104"/>
                  </a:lnTo>
                  <a:lnTo>
                    <a:pt x="4791381" y="1664150"/>
                  </a:lnTo>
                  <a:lnTo>
                    <a:pt x="4828190" y="1728379"/>
                  </a:lnTo>
                  <a:cubicBezTo>
                    <a:pt x="4840266" y="1749930"/>
                    <a:pt x="4853470" y="1770740"/>
                    <a:pt x="4864832" y="1792796"/>
                  </a:cubicBezTo>
                  <a:lnTo>
                    <a:pt x="4899201" y="1858342"/>
                  </a:lnTo>
                  <a:cubicBezTo>
                    <a:pt x="4910484" y="1880260"/>
                    <a:pt x="4922532" y="1901920"/>
                    <a:pt x="4933266" y="1924155"/>
                  </a:cubicBezTo>
                  <a:lnTo>
                    <a:pt x="4964403" y="1991384"/>
                  </a:lnTo>
                  <a:cubicBezTo>
                    <a:pt x="4974618" y="2013829"/>
                    <a:pt x="4985323" y="2036171"/>
                    <a:pt x="4995019" y="2058823"/>
                  </a:cubicBezTo>
                  <a:lnTo>
                    <a:pt x="5021999" y="2127723"/>
                  </a:lnTo>
                  <a:lnTo>
                    <a:pt x="5048321" y="2196908"/>
                  </a:lnTo>
                  <a:lnTo>
                    <a:pt x="5070546" y="2267547"/>
                  </a:lnTo>
                  <a:cubicBezTo>
                    <a:pt x="5078054" y="2291004"/>
                    <a:pt x="5085044" y="2314670"/>
                    <a:pt x="5092171" y="2338256"/>
                  </a:cubicBezTo>
                  <a:cubicBezTo>
                    <a:pt x="5098670" y="2362023"/>
                    <a:pt x="5104296" y="2386019"/>
                    <a:pt x="5110305" y="2409886"/>
                  </a:cubicBezTo>
                  <a:cubicBezTo>
                    <a:pt x="5158097" y="2600976"/>
                    <a:pt x="5182068" y="2797044"/>
                    <a:pt x="5186393" y="2992022"/>
                  </a:cubicBezTo>
                  <a:cubicBezTo>
                    <a:pt x="5191013" y="3187195"/>
                    <a:pt x="5175397" y="3380886"/>
                    <a:pt x="5149045" y="3571816"/>
                  </a:cubicBezTo>
                  <a:cubicBezTo>
                    <a:pt x="5141154" y="3619431"/>
                    <a:pt x="5133539" y="3666889"/>
                    <a:pt x="5126572" y="3714520"/>
                  </a:cubicBezTo>
                  <a:cubicBezTo>
                    <a:pt x="5117276" y="3761759"/>
                    <a:pt x="5107793" y="3808831"/>
                    <a:pt x="5099067" y="3856108"/>
                  </a:cubicBezTo>
                  <a:lnTo>
                    <a:pt x="5095699" y="3873868"/>
                  </a:lnTo>
                  <a:lnTo>
                    <a:pt x="5091573" y="3891426"/>
                  </a:lnTo>
                  <a:lnTo>
                    <a:pt x="5083324" y="3926541"/>
                  </a:lnTo>
                  <a:lnTo>
                    <a:pt x="5067256" y="3996889"/>
                  </a:lnTo>
                  <a:cubicBezTo>
                    <a:pt x="5064451" y="4008657"/>
                    <a:pt x="5062244" y="4020353"/>
                    <a:pt x="5059194" y="4032171"/>
                  </a:cubicBezTo>
                  <a:lnTo>
                    <a:pt x="5049522" y="4067833"/>
                  </a:lnTo>
                  <a:lnTo>
                    <a:pt x="5040067" y="4103553"/>
                  </a:lnTo>
                  <a:cubicBezTo>
                    <a:pt x="5036554" y="4115363"/>
                    <a:pt x="5032689" y="4127194"/>
                    <a:pt x="5028960" y="4138946"/>
                  </a:cubicBezTo>
                  <a:cubicBezTo>
                    <a:pt x="4999693" y="4233462"/>
                    <a:pt x="4962869" y="4326764"/>
                    <a:pt x="4917351" y="4417041"/>
                  </a:cubicBezTo>
                  <a:cubicBezTo>
                    <a:pt x="4871860" y="4507209"/>
                    <a:pt x="4817597" y="4594215"/>
                    <a:pt x="4756163" y="4676402"/>
                  </a:cubicBezTo>
                  <a:cubicBezTo>
                    <a:pt x="4632803" y="4840875"/>
                    <a:pt x="4480597" y="4982783"/>
                    <a:pt x="4322493" y="5105604"/>
                  </a:cubicBezTo>
                  <a:cubicBezTo>
                    <a:pt x="4163928" y="5228420"/>
                    <a:pt x="3999564" y="5332640"/>
                    <a:pt x="3840510" y="5429590"/>
                  </a:cubicBezTo>
                  <a:cubicBezTo>
                    <a:pt x="3760954" y="5478172"/>
                    <a:pt x="3682353" y="5524924"/>
                    <a:pt x="3606447" y="5572862"/>
                  </a:cubicBezTo>
                  <a:lnTo>
                    <a:pt x="3488814" y="5647178"/>
                  </a:lnTo>
                  <a:cubicBezTo>
                    <a:pt x="3448270" y="5672597"/>
                    <a:pt x="3407323" y="5697792"/>
                    <a:pt x="3365864" y="5722735"/>
                  </a:cubicBezTo>
                  <a:cubicBezTo>
                    <a:pt x="3200163" y="5822424"/>
                    <a:pt x="3026125" y="5917328"/>
                    <a:pt x="2839486" y="5999120"/>
                  </a:cubicBezTo>
                  <a:cubicBezTo>
                    <a:pt x="2653201" y="6080891"/>
                    <a:pt x="2453560" y="6149344"/>
                    <a:pt x="2242423" y="6192346"/>
                  </a:cubicBezTo>
                  <a:cubicBezTo>
                    <a:pt x="2031719" y="6235463"/>
                    <a:pt x="1808952" y="6251353"/>
                    <a:pt x="1589380" y="6230657"/>
                  </a:cubicBezTo>
                  <a:lnTo>
                    <a:pt x="1548244" y="6226706"/>
                  </a:lnTo>
                  <a:cubicBezTo>
                    <a:pt x="1534528" y="6225117"/>
                    <a:pt x="1520898" y="6223203"/>
                    <a:pt x="1507348" y="6221428"/>
                  </a:cubicBezTo>
                  <a:lnTo>
                    <a:pt x="1466401" y="6215904"/>
                  </a:lnTo>
                  <a:cubicBezTo>
                    <a:pt x="1452772" y="6213991"/>
                    <a:pt x="1439316" y="6211428"/>
                    <a:pt x="1425773" y="6209191"/>
                  </a:cubicBezTo>
                  <a:cubicBezTo>
                    <a:pt x="1398775" y="6204391"/>
                    <a:pt x="1371610" y="6199779"/>
                    <a:pt x="1344960" y="6193681"/>
                  </a:cubicBezTo>
                  <a:cubicBezTo>
                    <a:pt x="1318251" y="6187799"/>
                    <a:pt x="1291260" y="6182538"/>
                    <a:pt x="1265007" y="6175388"/>
                  </a:cubicBezTo>
                  <a:lnTo>
                    <a:pt x="1225415" y="6165243"/>
                  </a:lnTo>
                  <a:cubicBezTo>
                    <a:pt x="1212163" y="6161924"/>
                    <a:pt x="1198939" y="6158496"/>
                    <a:pt x="1186567" y="6154486"/>
                  </a:cubicBezTo>
                  <a:lnTo>
                    <a:pt x="1111158" y="6130918"/>
                  </a:lnTo>
                  <a:lnTo>
                    <a:pt x="1035915" y="6107163"/>
                  </a:lnTo>
                  <a:cubicBezTo>
                    <a:pt x="1010846" y="6099055"/>
                    <a:pt x="986357" y="6088784"/>
                    <a:pt x="961579" y="6079594"/>
                  </a:cubicBezTo>
                  <a:cubicBezTo>
                    <a:pt x="763709" y="6005594"/>
                    <a:pt x="572401" y="5909703"/>
                    <a:pt x="395297" y="5792812"/>
                  </a:cubicBezTo>
                  <a:lnTo>
                    <a:pt x="265239" y="5701511"/>
                  </a:lnTo>
                  <a:cubicBezTo>
                    <a:pt x="254227" y="5694155"/>
                    <a:pt x="244103" y="5685646"/>
                    <a:pt x="233756" y="5677542"/>
                  </a:cubicBezTo>
                  <a:lnTo>
                    <a:pt x="202800" y="5652902"/>
                  </a:lnTo>
                  <a:lnTo>
                    <a:pt x="140918" y="5603515"/>
                  </a:lnTo>
                  <a:cubicBezTo>
                    <a:pt x="130598" y="5595302"/>
                    <a:pt x="120280" y="5587089"/>
                    <a:pt x="110625" y="5578127"/>
                  </a:cubicBezTo>
                  <a:cubicBezTo>
                    <a:pt x="105647" y="5573779"/>
                    <a:pt x="100444" y="5569834"/>
                    <a:pt x="95631" y="5565299"/>
                  </a:cubicBezTo>
                  <a:cubicBezTo>
                    <a:pt x="90955" y="5560684"/>
                    <a:pt x="86505" y="5555666"/>
                    <a:pt x="81966" y="5550973"/>
                  </a:cubicBezTo>
                  <a:lnTo>
                    <a:pt x="27991" y="5493272"/>
                  </a:lnTo>
                  <a:cubicBezTo>
                    <a:pt x="19109" y="5483589"/>
                    <a:pt x="9758" y="5474359"/>
                    <a:pt x="1454" y="5464252"/>
                  </a:cubicBezTo>
                  <a:lnTo>
                    <a:pt x="0" y="5462518"/>
                  </a:lnTo>
                  <a:lnTo>
                    <a:pt x="0" y="4720187"/>
                  </a:lnTo>
                  <a:lnTo>
                    <a:pt x="109684" y="4836724"/>
                  </a:lnTo>
                  <a:cubicBezTo>
                    <a:pt x="173316" y="4897375"/>
                    <a:pt x="239447" y="4954160"/>
                    <a:pt x="306959" y="5007200"/>
                  </a:cubicBezTo>
                  <a:lnTo>
                    <a:pt x="358101" y="5046057"/>
                  </a:lnTo>
                  <a:lnTo>
                    <a:pt x="383328" y="5065684"/>
                  </a:lnTo>
                  <a:cubicBezTo>
                    <a:pt x="391637" y="5072316"/>
                    <a:pt x="400805" y="5077902"/>
                    <a:pt x="409503" y="5083942"/>
                  </a:cubicBezTo>
                  <a:lnTo>
                    <a:pt x="461889" y="5119888"/>
                  </a:lnTo>
                  <a:cubicBezTo>
                    <a:pt x="466184" y="5122893"/>
                    <a:pt x="470616" y="5125820"/>
                    <a:pt x="474883" y="5128933"/>
                  </a:cubicBezTo>
                  <a:cubicBezTo>
                    <a:pt x="478982" y="5132235"/>
                    <a:pt x="482476" y="5136069"/>
                    <a:pt x="486410" y="5139557"/>
                  </a:cubicBezTo>
                  <a:cubicBezTo>
                    <a:pt x="494140" y="5146613"/>
                    <a:pt x="502565" y="5152812"/>
                    <a:pt x="510852" y="5159089"/>
                  </a:cubicBezTo>
                  <a:lnTo>
                    <a:pt x="560653" y="5196893"/>
                  </a:lnTo>
                  <a:lnTo>
                    <a:pt x="585485" y="5215834"/>
                  </a:lnTo>
                  <a:cubicBezTo>
                    <a:pt x="593773" y="5222111"/>
                    <a:pt x="601864" y="5228685"/>
                    <a:pt x="610707" y="5234185"/>
                  </a:cubicBezTo>
                  <a:lnTo>
                    <a:pt x="714768" y="5303103"/>
                  </a:lnTo>
                  <a:cubicBezTo>
                    <a:pt x="856162" y="5390603"/>
                    <a:pt x="1008099" y="5459947"/>
                    <a:pt x="1166634" y="5513322"/>
                  </a:cubicBezTo>
                  <a:cubicBezTo>
                    <a:pt x="1186540" y="5519932"/>
                    <a:pt x="1205774" y="5527751"/>
                    <a:pt x="1225991" y="5533632"/>
                  </a:cubicBezTo>
                  <a:lnTo>
                    <a:pt x="1286680" y="5550705"/>
                  </a:lnTo>
                  <a:lnTo>
                    <a:pt x="1347310" y="5567995"/>
                  </a:lnTo>
                  <a:cubicBezTo>
                    <a:pt x="1357469" y="5571180"/>
                    <a:pt x="1367261" y="5573572"/>
                    <a:pt x="1377002" y="5575719"/>
                  </a:cubicBezTo>
                  <a:lnTo>
                    <a:pt x="1406328" y="5582649"/>
                  </a:lnTo>
                  <a:cubicBezTo>
                    <a:pt x="1425825" y="5587757"/>
                    <a:pt x="1445490" y="5590939"/>
                    <a:pt x="1465060" y="5594909"/>
                  </a:cubicBezTo>
                  <a:cubicBezTo>
                    <a:pt x="1484652" y="5599231"/>
                    <a:pt x="1504324" y="5601952"/>
                    <a:pt x="1523881" y="5605105"/>
                  </a:cubicBezTo>
                  <a:cubicBezTo>
                    <a:pt x="1533660" y="5606682"/>
                    <a:pt x="1543460" y="5608613"/>
                    <a:pt x="1553325" y="5609865"/>
                  </a:cubicBezTo>
                  <a:lnTo>
                    <a:pt x="1582813" y="5613593"/>
                  </a:lnTo>
                  <a:lnTo>
                    <a:pt x="1612301" y="5617321"/>
                  </a:lnTo>
                  <a:lnTo>
                    <a:pt x="1641863" y="5619910"/>
                  </a:lnTo>
                  <a:cubicBezTo>
                    <a:pt x="1799348" y="5633940"/>
                    <a:pt x="1957913" y="5625770"/>
                    <a:pt x="2117508" y="5595156"/>
                  </a:cubicBezTo>
                  <a:cubicBezTo>
                    <a:pt x="2277124" y="5564895"/>
                    <a:pt x="2437004" y="5512449"/>
                    <a:pt x="2597368" y="5447381"/>
                  </a:cubicBezTo>
                  <a:cubicBezTo>
                    <a:pt x="2757791" y="5382096"/>
                    <a:pt x="2918855" y="5304464"/>
                    <a:pt x="3082968" y="5223245"/>
                  </a:cubicBezTo>
                  <a:lnTo>
                    <a:pt x="3334855" y="5097383"/>
                  </a:lnTo>
                  <a:cubicBezTo>
                    <a:pt x="3423528" y="5054142"/>
                    <a:pt x="3511773" y="5013798"/>
                    <a:pt x="3599509" y="4976217"/>
                  </a:cubicBezTo>
                  <a:cubicBezTo>
                    <a:pt x="3774960" y="4900701"/>
                    <a:pt x="3948276" y="4837481"/>
                    <a:pt x="4112002" y="4766359"/>
                  </a:cubicBezTo>
                  <a:cubicBezTo>
                    <a:pt x="4193972" y="4730827"/>
                    <a:pt x="4273429" y="4692997"/>
                    <a:pt x="4348983" y="4649833"/>
                  </a:cubicBezTo>
                  <a:cubicBezTo>
                    <a:pt x="4424508" y="4606778"/>
                    <a:pt x="4496050" y="4558250"/>
                    <a:pt x="4560505" y="4501564"/>
                  </a:cubicBezTo>
                  <a:cubicBezTo>
                    <a:pt x="4625198" y="4445289"/>
                    <a:pt x="4682991" y="4381021"/>
                    <a:pt x="4731963" y="4309870"/>
                  </a:cubicBezTo>
                  <a:cubicBezTo>
                    <a:pt x="4781043" y="4238747"/>
                    <a:pt x="4821275" y="4160848"/>
                    <a:pt x="4852344" y="4078640"/>
                  </a:cubicBezTo>
                  <a:lnTo>
                    <a:pt x="4863972" y="4047790"/>
                  </a:lnTo>
                  <a:lnTo>
                    <a:pt x="4874144" y="4016320"/>
                  </a:lnTo>
                  <a:lnTo>
                    <a:pt x="4884127" y="3984682"/>
                  </a:lnTo>
                  <a:cubicBezTo>
                    <a:pt x="4887242" y="3973925"/>
                    <a:pt x="4889981" y="3962835"/>
                    <a:pt x="4892800" y="3951883"/>
                  </a:cubicBezTo>
                  <a:lnTo>
                    <a:pt x="4909526" y="3886001"/>
                  </a:lnTo>
                  <a:lnTo>
                    <a:pt x="4917687" y="3852948"/>
                  </a:lnTo>
                  <a:lnTo>
                    <a:pt x="4921768" y="3836422"/>
                  </a:lnTo>
                  <a:lnTo>
                    <a:pt x="4924845" y="3819742"/>
                  </a:lnTo>
                  <a:cubicBezTo>
                    <a:pt x="4933092" y="3775120"/>
                    <a:pt x="4941231" y="3730469"/>
                    <a:pt x="4948230" y="3685744"/>
                  </a:cubicBezTo>
                  <a:cubicBezTo>
                    <a:pt x="4953579" y="3640694"/>
                    <a:pt x="4958249" y="3595577"/>
                    <a:pt x="4962782" y="3550540"/>
                  </a:cubicBezTo>
                  <a:cubicBezTo>
                    <a:pt x="4976580" y="3369692"/>
                    <a:pt x="4965812" y="3187942"/>
                    <a:pt x="4939468" y="3010249"/>
                  </a:cubicBezTo>
                  <a:cubicBezTo>
                    <a:pt x="4912965" y="2832281"/>
                    <a:pt x="4870237" y="2658196"/>
                    <a:pt x="4816901" y="2488224"/>
                  </a:cubicBezTo>
                  <a:cubicBezTo>
                    <a:pt x="4810197" y="2466954"/>
                    <a:pt x="4803984" y="2445582"/>
                    <a:pt x="4797005" y="2424470"/>
                  </a:cubicBezTo>
                  <a:cubicBezTo>
                    <a:pt x="4789399" y="2403537"/>
                    <a:pt x="4781686" y="2382574"/>
                    <a:pt x="4774433" y="2361620"/>
                  </a:cubicBezTo>
                  <a:lnTo>
                    <a:pt x="4752459" y="2298700"/>
                  </a:lnTo>
                  <a:lnTo>
                    <a:pt x="4728083" y="2236526"/>
                  </a:lnTo>
                  <a:cubicBezTo>
                    <a:pt x="4719957" y="2215802"/>
                    <a:pt x="4712352" y="2194869"/>
                    <a:pt x="4704471" y="2174095"/>
                  </a:cubicBezTo>
                  <a:lnTo>
                    <a:pt x="4678399" y="2112626"/>
                  </a:lnTo>
                  <a:lnTo>
                    <a:pt x="4652601" y="2050999"/>
                  </a:lnTo>
                  <a:cubicBezTo>
                    <a:pt x="4643711" y="2030533"/>
                    <a:pt x="4633616" y="2010672"/>
                    <a:pt x="4624205" y="1990415"/>
                  </a:cubicBezTo>
                  <a:lnTo>
                    <a:pt x="4595398" y="1930069"/>
                  </a:lnTo>
                  <a:cubicBezTo>
                    <a:pt x="4585714" y="1909969"/>
                    <a:pt x="4574413" y="1890713"/>
                    <a:pt x="4563827" y="1870952"/>
                  </a:cubicBezTo>
                  <a:lnTo>
                    <a:pt x="4531433" y="1812311"/>
                  </a:lnTo>
                  <a:lnTo>
                    <a:pt x="4523315" y="1797616"/>
                  </a:lnTo>
                  <a:lnTo>
                    <a:pt x="4514482" y="1783425"/>
                  </a:lnTo>
                  <a:lnTo>
                    <a:pt x="4496845" y="1754936"/>
                  </a:lnTo>
                  <a:lnTo>
                    <a:pt x="4461463" y="1697929"/>
                  </a:lnTo>
                  <a:lnTo>
                    <a:pt x="4452660" y="1683629"/>
                  </a:lnTo>
                  <a:lnTo>
                    <a:pt x="4443141" y="1669834"/>
                  </a:lnTo>
                  <a:lnTo>
                    <a:pt x="4424241" y="1642166"/>
                  </a:lnTo>
                  <a:cubicBezTo>
                    <a:pt x="4399005" y="1605265"/>
                    <a:pt x="4374512" y="1567751"/>
                    <a:pt x="4346886" y="1532412"/>
                  </a:cubicBezTo>
                  <a:cubicBezTo>
                    <a:pt x="4240477" y="1388328"/>
                    <a:pt x="4120362" y="1253437"/>
                    <a:pt x="3985497" y="1134649"/>
                  </a:cubicBezTo>
                  <a:cubicBezTo>
                    <a:pt x="3850799" y="1015675"/>
                    <a:pt x="3702920" y="911715"/>
                    <a:pt x="3545665" y="825877"/>
                  </a:cubicBezTo>
                  <a:lnTo>
                    <a:pt x="3486190" y="794756"/>
                  </a:lnTo>
                  <a:cubicBezTo>
                    <a:pt x="3466181" y="784640"/>
                    <a:pt x="3446893" y="773560"/>
                    <a:pt x="3426182" y="764765"/>
                  </a:cubicBezTo>
                  <a:lnTo>
                    <a:pt x="3365044" y="737255"/>
                  </a:lnTo>
                  <a:lnTo>
                    <a:pt x="3334529" y="723514"/>
                  </a:lnTo>
                  <a:cubicBezTo>
                    <a:pt x="3324394" y="718943"/>
                    <a:pt x="3314287" y="714265"/>
                    <a:pt x="3303733" y="710395"/>
                  </a:cubicBezTo>
                  <a:cubicBezTo>
                    <a:pt x="3262013" y="694346"/>
                    <a:pt x="3220711" y="677599"/>
                    <a:pt x="3179033" y="662259"/>
                  </a:cubicBezTo>
                  <a:lnTo>
                    <a:pt x="3052408" y="620447"/>
                  </a:lnTo>
                  <a:lnTo>
                    <a:pt x="2924325" y="584505"/>
                  </a:lnTo>
                  <a:cubicBezTo>
                    <a:pt x="2903106" y="578471"/>
                    <a:pt x="2881119" y="574434"/>
                    <a:pt x="2859667" y="569266"/>
                  </a:cubicBezTo>
                  <a:lnTo>
                    <a:pt x="2795226" y="554085"/>
                  </a:lnTo>
                  <a:cubicBezTo>
                    <a:pt x="2774078" y="548652"/>
                    <a:pt x="2751709" y="544744"/>
                    <a:pt x="2729702" y="540354"/>
                  </a:cubicBezTo>
                  <a:lnTo>
                    <a:pt x="2663758" y="527322"/>
                  </a:lnTo>
                  <a:lnTo>
                    <a:pt x="2630927" y="520495"/>
                  </a:lnTo>
                  <a:lnTo>
                    <a:pt x="2597965" y="515024"/>
                  </a:lnTo>
                  <a:cubicBezTo>
                    <a:pt x="2575970" y="511449"/>
                    <a:pt x="2554112" y="507795"/>
                    <a:pt x="2532205" y="503895"/>
                  </a:cubicBezTo>
                  <a:cubicBezTo>
                    <a:pt x="2357016" y="475037"/>
                    <a:pt x="2182954" y="456682"/>
                    <a:pt x="2010064" y="452552"/>
                  </a:cubicBezTo>
                  <a:cubicBezTo>
                    <a:pt x="1837255" y="448558"/>
                    <a:pt x="1665388" y="457916"/>
                    <a:pt x="1494552" y="485055"/>
                  </a:cubicBezTo>
                  <a:cubicBezTo>
                    <a:pt x="1452133" y="492816"/>
                    <a:pt x="1409569" y="501117"/>
                    <a:pt x="1366896" y="509389"/>
                  </a:cubicBezTo>
                  <a:cubicBezTo>
                    <a:pt x="1324862" y="520035"/>
                    <a:pt x="1282333" y="529505"/>
                    <a:pt x="1240175" y="541045"/>
                  </a:cubicBezTo>
                  <a:lnTo>
                    <a:pt x="1177438" y="560170"/>
                  </a:lnTo>
                  <a:lnTo>
                    <a:pt x="1145987" y="569826"/>
                  </a:lnTo>
                  <a:lnTo>
                    <a:pt x="1130315" y="574669"/>
                  </a:lnTo>
                  <a:lnTo>
                    <a:pt x="1114873" y="580384"/>
                  </a:lnTo>
                  <a:lnTo>
                    <a:pt x="1052839" y="602943"/>
                  </a:lnTo>
                  <a:cubicBezTo>
                    <a:pt x="1032151" y="610499"/>
                    <a:pt x="1011255" y="617535"/>
                    <a:pt x="991135" y="626866"/>
                  </a:cubicBezTo>
                  <a:lnTo>
                    <a:pt x="930179" y="653191"/>
                  </a:lnTo>
                  <a:cubicBezTo>
                    <a:pt x="909850" y="662002"/>
                    <a:pt x="889443" y="670676"/>
                    <a:pt x="869768" y="680937"/>
                  </a:cubicBezTo>
                  <a:lnTo>
                    <a:pt x="810085" y="710734"/>
                  </a:lnTo>
                  <a:cubicBezTo>
                    <a:pt x="790331" y="720859"/>
                    <a:pt x="770124" y="730514"/>
                    <a:pt x="751220" y="741794"/>
                  </a:cubicBezTo>
                  <a:cubicBezTo>
                    <a:pt x="673929" y="784955"/>
                    <a:pt x="598827" y="830326"/>
                    <a:pt x="532669" y="881688"/>
                  </a:cubicBezTo>
                  <a:cubicBezTo>
                    <a:pt x="464226" y="931625"/>
                    <a:pt x="406969" y="988270"/>
                    <a:pt x="354185" y="1050286"/>
                  </a:cubicBezTo>
                  <a:lnTo>
                    <a:pt x="315980" y="1098125"/>
                  </a:lnTo>
                  <a:lnTo>
                    <a:pt x="280345" y="1149782"/>
                  </a:lnTo>
                  <a:cubicBezTo>
                    <a:pt x="268144" y="1166335"/>
                    <a:pt x="257438" y="1185955"/>
                    <a:pt x="245890" y="1203959"/>
                  </a:cubicBezTo>
                  <a:cubicBezTo>
                    <a:pt x="234552" y="1222481"/>
                    <a:pt x="223171" y="1240298"/>
                    <a:pt x="212162" y="1260184"/>
                  </a:cubicBezTo>
                  <a:cubicBezTo>
                    <a:pt x="168299" y="1337574"/>
                    <a:pt x="125055" y="1419360"/>
                    <a:pt x="80716" y="1502476"/>
                  </a:cubicBezTo>
                  <a:lnTo>
                    <a:pt x="0" y="1648841"/>
                  </a:lnTo>
                  <a:lnTo>
                    <a:pt x="0" y="954863"/>
                  </a:lnTo>
                  <a:lnTo>
                    <a:pt x="43491" y="895513"/>
                  </a:lnTo>
                  <a:cubicBezTo>
                    <a:pt x="59888" y="874984"/>
                    <a:pt x="77014" y="854766"/>
                    <a:pt x="93923" y="834489"/>
                  </a:cubicBezTo>
                  <a:cubicBezTo>
                    <a:pt x="163245" y="754880"/>
                    <a:pt x="240806" y="679565"/>
                    <a:pt x="323465" y="617671"/>
                  </a:cubicBezTo>
                  <a:cubicBezTo>
                    <a:pt x="405002" y="553042"/>
                    <a:pt x="490132" y="499230"/>
                    <a:pt x="574777" y="446794"/>
                  </a:cubicBezTo>
                  <a:cubicBezTo>
                    <a:pt x="595733" y="433050"/>
                    <a:pt x="617442" y="421248"/>
                    <a:pt x="638943" y="408925"/>
                  </a:cubicBezTo>
                  <a:lnTo>
                    <a:pt x="703505" y="371742"/>
                  </a:lnTo>
                  <a:cubicBezTo>
                    <a:pt x="724798" y="358900"/>
                    <a:pt x="747120" y="347842"/>
                    <a:pt x="769262" y="336154"/>
                  </a:cubicBezTo>
                  <a:lnTo>
                    <a:pt x="835552" y="301173"/>
                  </a:lnTo>
                  <a:cubicBezTo>
                    <a:pt x="857427" y="289183"/>
                    <a:pt x="880470" y="278896"/>
                    <a:pt x="902979" y="268004"/>
                  </a:cubicBezTo>
                  <a:lnTo>
                    <a:pt x="971127" y="235607"/>
                  </a:lnTo>
                  <a:lnTo>
                    <a:pt x="988238" y="227556"/>
                  </a:lnTo>
                  <a:lnTo>
                    <a:pt x="1005744" y="220191"/>
                  </a:lnTo>
                  <a:lnTo>
                    <a:pt x="1040729" y="205569"/>
                  </a:lnTo>
                  <a:lnTo>
                    <a:pt x="1110835" y="176248"/>
                  </a:lnTo>
                  <a:cubicBezTo>
                    <a:pt x="1157999" y="157703"/>
                    <a:pt x="1206322" y="141323"/>
                    <a:pt x="1254256" y="123796"/>
                  </a:cubicBezTo>
                  <a:cubicBezTo>
                    <a:pt x="1302938" y="108671"/>
                    <a:pt x="1352074" y="94017"/>
                    <a:pt x="1401310" y="79852"/>
                  </a:cubicBezTo>
                  <a:cubicBezTo>
                    <a:pt x="1599497" y="26774"/>
                    <a:pt x="1806373" y="-329"/>
                    <a:pt x="2011811" y="4"/>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4" name="Freeform: Shape 13">
              <a:extLst>
                <a:ext uri="{FF2B5EF4-FFF2-40B4-BE49-F238E27FC236}">
                  <a16:creationId xmlns:a16="http://schemas.microsoft.com/office/drawing/2014/main" id="{06AC5DCC-C3CC-4FD5-AD4E-13A1BE5F7F6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0" y="297400"/>
              <a:ext cx="5215811" cy="6107388"/>
            </a:xfrm>
            <a:custGeom>
              <a:avLst/>
              <a:gdLst>
                <a:gd name="connsiteX0" fmla="*/ 1869139 w 5215811"/>
                <a:gd name="connsiteY0" fmla="*/ 9 h 6107388"/>
                <a:gd name="connsiteX1" fmla="*/ 2791149 w 5215811"/>
                <a:gd name="connsiteY1" fmla="*/ 130229 h 6107388"/>
                <a:gd name="connsiteX2" fmla="*/ 4760307 w 5215811"/>
                <a:gd name="connsiteY2" fmla="*/ 1608408 h 6107388"/>
                <a:gd name="connsiteX3" fmla="*/ 5108574 w 5215811"/>
                <a:gd name="connsiteY3" fmla="*/ 4050383 h 6107388"/>
                <a:gd name="connsiteX4" fmla="*/ 3434916 w 5215811"/>
                <a:gd name="connsiteY4" fmla="*/ 5503134 h 6107388"/>
                <a:gd name="connsiteX5" fmla="*/ 1137841 w 5215811"/>
                <a:gd name="connsiteY5" fmla="*/ 6033968 h 6107388"/>
                <a:gd name="connsiteX6" fmla="*/ 217555 w 5215811"/>
                <a:gd name="connsiteY6" fmla="*/ 5598945 h 6107388"/>
                <a:gd name="connsiteX7" fmla="*/ 0 w 5215811"/>
                <a:gd name="connsiteY7" fmla="*/ 5419622 h 6107388"/>
                <a:gd name="connsiteX8" fmla="*/ 0 w 5215811"/>
                <a:gd name="connsiteY8" fmla="*/ 4571683 h 6107388"/>
                <a:gd name="connsiteX9" fmla="*/ 18056 w 5215811"/>
                <a:gd name="connsiteY9" fmla="*/ 4599282 h 6107388"/>
                <a:gd name="connsiteX10" fmla="*/ 358324 w 5215811"/>
                <a:gd name="connsiteY10" fmla="*/ 4988154 h 6107388"/>
                <a:gd name="connsiteX11" fmla="*/ 1282741 w 5215811"/>
                <a:gd name="connsiteY11" fmla="*/ 5493193 h 6107388"/>
                <a:gd name="connsiteX12" fmla="*/ 2172794 w 5215811"/>
                <a:gd name="connsiteY12" fmla="*/ 5470630 h 6107388"/>
                <a:gd name="connsiteX13" fmla="*/ 3146893 w 5215811"/>
                <a:gd name="connsiteY13" fmla="*/ 5016296 h 6107388"/>
                <a:gd name="connsiteX14" fmla="*/ 3574114 w 5215811"/>
                <a:gd name="connsiteY14" fmla="*/ 4791124 h 6107388"/>
                <a:gd name="connsiteX15" fmla="*/ 4244948 w 5215811"/>
                <a:gd name="connsiteY15" fmla="*/ 4392664 h 6107388"/>
                <a:gd name="connsiteX16" fmla="*/ 4556385 w 5215811"/>
                <a:gd name="connsiteY16" fmla="*/ 3902656 h 6107388"/>
                <a:gd name="connsiteX17" fmla="*/ 4616354 w 5215811"/>
                <a:gd name="connsiteY17" fmla="*/ 2851680 h 6107388"/>
                <a:gd name="connsiteX18" fmla="*/ 4269266 w 5215811"/>
                <a:gd name="connsiteY18" fmla="*/ 1889625 h 6107388"/>
                <a:gd name="connsiteX19" fmla="*/ 2645976 w 5215811"/>
                <a:gd name="connsiteY19" fmla="*/ 671162 h 6107388"/>
                <a:gd name="connsiteX20" fmla="*/ 1648930 w 5215811"/>
                <a:gd name="connsiteY20" fmla="*/ 573017 h 6107388"/>
                <a:gd name="connsiteX21" fmla="*/ 771768 w 5215811"/>
                <a:gd name="connsiteY21" fmla="*/ 865882 h 6107388"/>
                <a:gd name="connsiteX22" fmla="*/ 433617 w 5215811"/>
                <a:gd name="connsiteY22" fmla="*/ 1119441 h 6107388"/>
                <a:gd name="connsiteX23" fmla="*/ 200571 w 5215811"/>
                <a:gd name="connsiteY23" fmla="*/ 1486480 h 6107388"/>
                <a:gd name="connsiteX24" fmla="*/ 47077 w 5215811"/>
                <a:gd name="connsiteY24" fmla="*/ 1753604 h 6107388"/>
                <a:gd name="connsiteX25" fmla="*/ 0 w 5215811"/>
                <a:gd name="connsiteY25" fmla="*/ 1831655 h 6107388"/>
                <a:gd name="connsiteX26" fmla="*/ 0 w 5215811"/>
                <a:gd name="connsiteY26" fmla="*/ 751112 h 6107388"/>
                <a:gd name="connsiteX27" fmla="*/ 6994 w 5215811"/>
                <a:gd name="connsiteY27" fmla="*/ 742614 h 6107388"/>
                <a:gd name="connsiteX28" fmla="*/ 484047 w 5215811"/>
                <a:gd name="connsiteY28" fmla="*/ 378777 h 6107388"/>
                <a:gd name="connsiteX29" fmla="*/ 1869139 w 5215811"/>
                <a:gd name="connsiteY29" fmla="*/ 9 h 61073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215811" h="6107388">
                  <a:moveTo>
                    <a:pt x="1869139" y="9"/>
                  </a:moveTo>
                  <a:cubicBezTo>
                    <a:pt x="2160924" y="-706"/>
                    <a:pt x="2465752" y="43039"/>
                    <a:pt x="2791149" y="130229"/>
                  </a:cubicBezTo>
                  <a:cubicBezTo>
                    <a:pt x="3651198" y="360678"/>
                    <a:pt x="4339884" y="907924"/>
                    <a:pt x="4760307" y="1608408"/>
                  </a:cubicBezTo>
                  <a:cubicBezTo>
                    <a:pt x="5188180" y="2321320"/>
                    <a:pt x="5338357" y="3192822"/>
                    <a:pt x="5108574" y="4050383"/>
                  </a:cubicBezTo>
                  <a:cubicBezTo>
                    <a:pt x="4880820" y="4900373"/>
                    <a:pt x="4152841" y="5098512"/>
                    <a:pt x="3434916" y="5503134"/>
                  </a:cubicBezTo>
                  <a:cubicBezTo>
                    <a:pt x="2717099" y="5907783"/>
                    <a:pt x="2005568" y="6266474"/>
                    <a:pt x="1137841" y="6033968"/>
                  </a:cubicBezTo>
                  <a:cubicBezTo>
                    <a:pt x="783079" y="5938910"/>
                    <a:pt x="479573" y="5790114"/>
                    <a:pt x="217555" y="5598945"/>
                  </a:cubicBezTo>
                  <a:lnTo>
                    <a:pt x="0" y="5419622"/>
                  </a:lnTo>
                  <a:lnTo>
                    <a:pt x="0" y="4571683"/>
                  </a:lnTo>
                  <a:lnTo>
                    <a:pt x="18056" y="4599282"/>
                  </a:lnTo>
                  <a:cubicBezTo>
                    <a:pt x="124071" y="4746782"/>
                    <a:pt x="237002" y="4875718"/>
                    <a:pt x="358324" y="4988154"/>
                  </a:cubicBezTo>
                  <a:cubicBezTo>
                    <a:pt x="621323" y="5231809"/>
                    <a:pt x="923667" y="5396979"/>
                    <a:pt x="1282741" y="5493193"/>
                  </a:cubicBezTo>
                  <a:cubicBezTo>
                    <a:pt x="1573894" y="5571207"/>
                    <a:pt x="1856732" y="5563878"/>
                    <a:pt x="2172794" y="5470630"/>
                  </a:cubicBezTo>
                  <a:cubicBezTo>
                    <a:pt x="2498985" y="5374183"/>
                    <a:pt x="2832844" y="5193315"/>
                    <a:pt x="3146893" y="5016296"/>
                  </a:cubicBezTo>
                  <a:cubicBezTo>
                    <a:pt x="3293538" y="4933641"/>
                    <a:pt x="3436182" y="4861160"/>
                    <a:pt x="3574114" y="4791124"/>
                  </a:cubicBezTo>
                  <a:cubicBezTo>
                    <a:pt x="3841238" y="4655550"/>
                    <a:pt x="4071901" y="4538375"/>
                    <a:pt x="4244948" y="4392664"/>
                  </a:cubicBezTo>
                  <a:cubicBezTo>
                    <a:pt x="4405844" y="4257259"/>
                    <a:pt x="4501845" y="4106204"/>
                    <a:pt x="4556385" y="3902656"/>
                  </a:cubicBezTo>
                  <a:cubicBezTo>
                    <a:pt x="4649063" y="3556776"/>
                    <a:pt x="4669271" y="3203187"/>
                    <a:pt x="4616354" y="2851680"/>
                  </a:cubicBezTo>
                  <a:cubicBezTo>
                    <a:pt x="4565198" y="2511774"/>
                    <a:pt x="4448474" y="2188147"/>
                    <a:pt x="4269266" y="1889625"/>
                  </a:cubicBezTo>
                  <a:cubicBezTo>
                    <a:pt x="3907781" y="1287586"/>
                    <a:pt x="3331245" y="854780"/>
                    <a:pt x="2645976" y="671162"/>
                  </a:cubicBezTo>
                  <a:cubicBezTo>
                    <a:pt x="2278249" y="572630"/>
                    <a:pt x="1952074" y="540526"/>
                    <a:pt x="1648930" y="573017"/>
                  </a:cubicBezTo>
                  <a:cubicBezTo>
                    <a:pt x="1351746" y="604901"/>
                    <a:pt x="1064785" y="700731"/>
                    <a:pt x="771768" y="865882"/>
                  </a:cubicBezTo>
                  <a:cubicBezTo>
                    <a:pt x="568061" y="980657"/>
                    <a:pt x="486465" y="1058486"/>
                    <a:pt x="433617" y="1119441"/>
                  </a:cubicBezTo>
                  <a:cubicBezTo>
                    <a:pt x="358307" y="1206256"/>
                    <a:pt x="292149" y="1323808"/>
                    <a:pt x="200571" y="1486480"/>
                  </a:cubicBezTo>
                  <a:cubicBezTo>
                    <a:pt x="156644" y="1564432"/>
                    <a:pt x="106654" y="1653214"/>
                    <a:pt x="47077" y="1753604"/>
                  </a:cubicBezTo>
                  <a:lnTo>
                    <a:pt x="0" y="1831655"/>
                  </a:lnTo>
                  <a:lnTo>
                    <a:pt x="0" y="751112"/>
                  </a:lnTo>
                  <a:lnTo>
                    <a:pt x="6994" y="742614"/>
                  </a:lnTo>
                  <a:cubicBezTo>
                    <a:pt x="117721" y="617683"/>
                    <a:pt x="259696" y="505222"/>
                    <a:pt x="484047" y="378777"/>
                  </a:cubicBezTo>
                  <a:cubicBezTo>
                    <a:pt x="932751" y="125890"/>
                    <a:pt x="1382831" y="1200"/>
                    <a:pt x="1869139" y="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5" name="Freeform: Shape 14">
              <a:extLst>
                <a:ext uri="{FF2B5EF4-FFF2-40B4-BE49-F238E27FC236}">
                  <a16:creationId xmlns:a16="http://schemas.microsoft.com/office/drawing/2014/main" id="{4BBCC2F4-EFA7-4AF4-B538-AC4022D90F4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319367"/>
              <a:ext cx="5217956" cy="6100079"/>
            </a:xfrm>
            <a:custGeom>
              <a:avLst/>
              <a:gdLst>
                <a:gd name="connsiteX0" fmla="*/ 1951393 w 5217956"/>
                <a:gd name="connsiteY0" fmla="*/ 82 h 6100079"/>
                <a:gd name="connsiteX1" fmla="*/ 2855177 w 5217956"/>
                <a:gd name="connsiteY1" fmla="*/ 125419 h 6100079"/>
                <a:gd name="connsiteX2" fmla="*/ 4779341 w 5217956"/>
                <a:gd name="connsiteY2" fmla="*/ 1591542 h 6100079"/>
                <a:gd name="connsiteX3" fmla="*/ 5108573 w 5217956"/>
                <a:gd name="connsiteY3" fmla="*/ 4028416 h 6100079"/>
                <a:gd name="connsiteX4" fmla="*/ 3459358 w 5217956"/>
                <a:gd name="connsiteY4" fmla="*/ 5487716 h 6100079"/>
                <a:gd name="connsiteX5" fmla="*/ 1203274 w 5217956"/>
                <a:gd name="connsiteY5" fmla="*/ 6029534 h 6100079"/>
                <a:gd name="connsiteX6" fmla="*/ 59920 w 5217956"/>
                <a:gd name="connsiteY6" fmla="*/ 5396467 h 6100079"/>
                <a:gd name="connsiteX7" fmla="*/ 0 w 5217956"/>
                <a:gd name="connsiteY7" fmla="*/ 5333382 h 6100079"/>
                <a:gd name="connsiteX8" fmla="*/ 0 w 5217956"/>
                <a:gd name="connsiteY8" fmla="*/ 4205833 h 6100079"/>
                <a:gd name="connsiteX9" fmla="*/ 58036 w 5217956"/>
                <a:gd name="connsiteY9" fmla="*/ 4310048 h 6100079"/>
                <a:gd name="connsiteX10" fmla="*/ 520779 w 5217956"/>
                <a:gd name="connsiteY10" fmla="*/ 4907591 h 6100079"/>
                <a:gd name="connsiteX11" fmla="*/ 1377154 w 5217956"/>
                <a:gd name="connsiteY11" fmla="*/ 5380604 h 6100079"/>
                <a:gd name="connsiteX12" fmla="*/ 3123340 w 5217956"/>
                <a:gd name="connsiteY12" fmla="*/ 4905715 h 6100079"/>
                <a:gd name="connsiteX13" fmla="*/ 3547863 w 5217956"/>
                <a:gd name="connsiteY13" fmla="*/ 4676342 h 6100079"/>
                <a:gd name="connsiteX14" fmla="*/ 4186753 w 5217956"/>
                <a:gd name="connsiteY14" fmla="*/ 4289376 h 6100079"/>
                <a:gd name="connsiteX15" fmla="*/ 4459565 w 5217956"/>
                <a:gd name="connsiteY15" fmla="*/ 3854399 h 6100079"/>
                <a:gd name="connsiteX16" fmla="*/ 4521015 w 5217956"/>
                <a:gd name="connsiteY16" fmla="*/ 2849377 h 6100079"/>
                <a:gd name="connsiteX17" fmla="*/ 4199723 w 5217956"/>
                <a:gd name="connsiteY17" fmla="*/ 1931213 h 6100079"/>
                <a:gd name="connsiteX18" fmla="*/ 2681217 w 5217956"/>
                <a:gd name="connsiteY18" fmla="*/ 774211 h 6100079"/>
                <a:gd name="connsiteX19" fmla="*/ 926547 w 5217956"/>
                <a:gd name="connsiteY19" fmla="*/ 967112 h 6100079"/>
                <a:gd name="connsiteX20" fmla="*/ 622677 w 5217956"/>
                <a:gd name="connsiteY20" fmla="*/ 1197863 h 6100079"/>
                <a:gd name="connsiteX21" fmla="*/ 404892 w 5217956"/>
                <a:gd name="connsiteY21" fmla="*/ 1547314 h 6100079"/>
                <a:gd name="connsiteX22" fmla="*/ 40135 w 5217956"/>
                <a:gd name="connsiteY22" fmla="*/ 2159090 h 6100079"/>
                <a:gd name="connsiteX23" fmla="*/ 0 w 5217956"/>
                <a:gd name="connsiteY23" fmla="*/ 2219367 h 6100079"/>
                <a:gd name="connsiteX24" fmla="*/ 0 w 5217956"/>
                <a:gd name="connsiteY24" fmla="*/ 915659 h 6100079"/>
                <a:gd name="connsiteX25" fmla="*/ 58609 w 5217956"/>
                <a:gd name="connsiteY25" fmla="*/ 828051 h 6100079"/>
                <a:gd name="connsiteX26" fmla="*/ 590688 w 5217956"/>
                <a:gd name="connsiteY26" fmla="*/ 385385 h 6100079"/>
                <a:gd name="connsiteX27" fmla="*/ 1951393 w 5217956"/>
                <a:gd name="connsiteY27" fmla="*/ 82 h 61000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5217956" h="6100079">
                  <a:moveTo>
                    <a:pt x="1951393" y="82"/>
                  </a:moveTo>
                  <a:cubicBezTo>
                    <a:pt x="2237631" y="-2119"/>
                    <a:pt x="2536431" y="40011"/>
                    <a:pt x="2855177" y="125419"/>
                  </a:cubicBezTo>
                  <a:cubicBezTo>
                    <a:pt x="3697704" y="351173"/>
                    <a:pt x="4370490" y="894159"/>
                    <a:pt x="4779341" y="1591542"/>
                  </a:cubicBezTo>
                  <a:cubicBezTo>
                    <a:pt x="5195534" y="2301324"/>
                    <a:pt x="5338356" y="3170855"/>
                    <a:pt x="5108573" y="4028416"/>
                  </a:cubicBezTo>
                  <a:cubicBezTo>
                    <a:pt x="4880819" y="4878406"/>
                    <a:pt x="4165603" y="5079965"/>
                    <a:pt x="3459358" y="5487716"/>
                  </a:cubicBezTo>
                  <a:cubicBezTo>
                    <a:pt x="2753114" y="5895466"/>
                    <a:pt x="2053264" y="6257288"/>
                    <a:pt x="1203274" y="6029534"/>
                  </a:cubicBezTo>
                  <a:cubicBezTo>
                    <a:pt x="739884" y="5905369"/>
                    <a:pt x="366399" y="5685345"/>
                    <a:pt x="59920" y="5396467"/>
                  </a:cubicBezTo>
                  <a:lnTo>
                    <a:pt x="0" y="5333382"/>
                  </a:lnTo>
                  <a:lnTo>
                    <a:pt x="0" y="4205833"/>
                  </a:lnTo>
                  <a:lnTo>
                    <a:pt x="58036" y="4310048"/>
                  </a:lnTo>
                  <a:cubicBezTo>
                    <a:pt x="197935" y="4550245"/>
                    <a:pt x="350594" y="4747142"/>
                    <a:pt x="520779" y="4907591"/>
                  </a:cubicBezTo>
                  <a:cubicBezTo>
                    <a:pt x="763600" y="5136565"/>
                    <a:pt x="1043821" y="5291288"/>
                    <a:pt x="1377154" y="5380604"/>
                  </a:cubicBezTo>
                  <a:cubicBezTo>
                    <a:pt x="1963029" y="5537589"/>
                    <a:pt x="2470519" y="5282804"/>
                    <a:pt x="3123340" y="4905715"/>
                  </a:cubicBezTo>
                  <a:cubicBezTo>
                    <a:pt x="3269800" y="4821157"/>
                    <a:pt x="3411134" y="4747512"/>
                    <a:pt x="3547863" y="4676342"/>
                  </a:cubicBezTo>
                  <a:cubicBezTo>
                    <a:pt x="3804497" y="4542710"/>
                    <a:pt x="4026085" y="4427393"/>
                    <a:pt x="4186753" y="4289376"/>
                  </a:cubicBezTo>
                  <a:cubicBezTo>
                    <a:pt x="4329009" y="4167293"/>
                    <a:pt x="4410589" y="4037181"/>
                    <a:pt x="4459565" y="3854399"/>
                  </a:cubicBezTo>
                  <a:cubicBezTo>
                    <a:pt x="4548302" y="3523229"/>
                    <a:pt x="4568981" y="3185183"/>
                    <a:pt x="4521015" y="2849377"/>
                  </a:cubicBezTo>
                  <a:cubicBezTo>
                    <a:pt x="4474709" y="2524680"/>
                    <a:pt x="4366564" y="2215756"/>
                    <a:pt x="4199723" y="1931213"/>
                  </a:cubicBezTo>
                  <a:cubicBezTo>
                    <a:pt x="3863270" y="1357325"/>
                    <a:pt x="3323982" y="946439"/>
                    <a:pt x="2681217" y="774211"/>
                  </a:cubicBezTo>
                  <a:cubicBezTo>
                    <a:pt x="2001139" y="591984"/>
                    <a:pt x="1476322" y="649699"/>
                    <a:pt x="926547" y="967112"/>
                  </a:cubicBezTo>
                  <a:cubicBezTo>
                    <a:pt x="740730" y="1074393"/>
                    <a:pt x="668642" y="1143989"/>
                    <a:pt x="622677" y="1197863"/>
                  </a:cubicBezTo>
                  <a:cubicBezTo>
                    <a:pt x="555599" y="1276450"/>
                    <a:pt x="492360" y="1390031"/>
                    <a:pt x="404892" y="1547314"/>
                  </a:cubicBezTo>
                  <a:cubicBezTo>
                    <a:pt x="317047" y="1705133"/>
                    <a:pt x="204816" y="1906756"/>
                    <a:pt x="40135" y="2159090"/>
                  </a:cubicBezTo>
                  <a:lnTo>
                    <a:pt x="0" y="2219367"/>
                  </a:lnTo>
                  <a:lnTo>
                    <a:pt x="0" y="915659"/>
                  </a:lnTo>
                  <a:lnTo>
                    <a:pt x="58609" y="828051"/>
                  </a:lnTo>
                  <a:cubicBezTo>
                    <a:pt x="177453" y="670481"/>
                    <a:pt x="325846" y="538291"/>
                    <a:pt x="590688" y="385385"/>
                  </a:cubicBezTo>
                  <a:cubicBezTo>
                    <a:pt x="1032158" y="130559"/>
                    <a:pt x="1474329" y="3750"/>
                    <a:pt x="1951393" y="8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6" name="Freeform: Shape 15">
              <a:extLst>
                <a:ext uri="{FF2B5EF4-FFF2-40B4-BE49-F238E27FC236}">
                  <a16:creationId xmlns:a16="http://schemas.microsoft.com/office/drawing/2014/main" id="{2A9D1364-B6A3-44CB-9FBA-C528F0CE909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0" y="319367"/>
              <a:ext cx="5217957" cy="6100079"/>
            </a:xfrm>
            <a:custGeom>
              <a:avLst/>
              <a:gdLst>
                <a:gd name="connsiteX0" fmla="*/ 1951394 w 5217957"/>
                <a:gd name="connsiteY0" fmla="*/ 82 h 6100079"/>
                <a:gd name="connsiteX1" fmla="*/ 2855178 w 5217957"/>
                <a:gd name="connsiteY1" fmla="*/ 125419 h 6100079"/>
                <a:gd name="connsiteX2" fmla="*/ 4779341 w 5217957"/>
                <a:gd name="connsiteY2" fmla="*/ 1591542 h 6100079"/>
                <a:gd name="connsiteX3" fmla="*/ 5108574 w 5217957"/>
                <a:gd name="connsiteY3" fmla="*/ 4028416 h 6100079"/>
                <a:gd name="connsiteX4" fmla="*/ 3459359 w 5217957"/>
                <a:gd name="connsiteY4" fmla="*/ 5487716 h 6100079"/>
                <a:gd name="connsiteX5" fmla="*/ 1203275 w 5217957"/>
                <a:gd name="connsiteY5" fmla="*/ 6029534 h 6100079"/>
                <a:gd name="connsiteX6" fmla="*/ 59921 w 5217957"/>
                <a:gd name="connsiteY6" fmla="*/ 5396467 h 6100079"/>
                <a:gd name="connsiteX7" fmla="*/ 0 w 5217957"/>
                <a:gd name="connsiteY7" fmla="*/ 5333381 h 6100079"/>
                <a:gd name="connsiteX8" fmla="*/ 0 w 5217957"/>
                <a:gd name="connsiteY8" fmla="*/ 4427327 h 6100079"/>
                <a:gd name="connsiteX9" fmla="*/ 112056 w 5217957"/>
                <a:gd name="connsiteY9" fmla="*/ 4602502 h 6100079"/>
                <a:gd name="connsiteX10" fmla="*/ 443875 w 5217957"/>
                <a:gd name="connsiteY10" fmla="*/ 4989110 h 6100079"/>
                <a:gd name="connsiteX11" fmla="*/ 1348175 w 5217957"/>
                <a:gd name="connsiteY11" fmla="*/ 5488759 h 6100079"/>
                <a:gd name="connsiteX12" fmla="*/ 2221463 w 5217957"/>
                <a:gd name="connsiteY12" fmla="*/ 5461704 h 6100079"/>
                <a:gd name="connsiteX13" fmla="*/ 3179339 w 5217957"/>
                <a:gd name="connsiteY13" fmla="*/ 5003023 h 6100079"/>
                <a:gd name="connsiteX14" fmla="*/ 3599638 w 5217957"/>
                <a:gd name="connsiteY14" fmla="*/ 4775996 h 6100079"/>
                <a:gd name="connsiteX15" fmla="*/ 4259765 w 5217957"/>
                <a:gd name="connsiteY15" fmla="*/ 4374667 h 6100079"/>
                <a:gd name="connsiteX16" fmla="*/ 4567742 w 5217957"/>
                <a:gd name="connsiteY16" fmla="*/ 3883732 h 6100079"/>
                <a:gd name="connsiteX17" fmla="*/ 4631929 w 5217957"/>
                <a:gd name="connsiteY17" fmla="*/ 2833886 h 6100079"/>
                <a:gd name="connsiteX18" fmla="*/ 4296412 w 5217957"/>
                <a:gd name="connsiteY18" fmla="*/ 1874932 h 6100079"/>
                <a:gd name="connsiteX19" fmla="*/ 2710219 w 5217957"/>
                <a:gd name="connsiteY19" fmla="*/ 666410 h 6100079"/>
                <a:gd name="connsiteX20" fmla="*/ 1732642 w 5217957"/>
                <a:gd name="connsiteY20" fmla="*/ 573480 h 6100079"/>
                <a:gd name="connsiteX21" fmla="*/ 870621 w 5217957"/>
                <a:gd name="connsiteY21" fmla="*/ 870402 h 6100079"/>
                <a:gd name="connsiteX22" fmla="*/ 537555 w 5217957"/>
                <a:gd name="connsiteY22" fmla="*/ 1125324 h 6100079"/>
                <a:gd name="connsiteX23" fmla="*/ 306995 w 5217957"/>
                <a:gd name="connsiteY23" fmla="*/ 1493030 h 6100079"/>
                <a:gd name="connsiteX24" fmla="*/ 23579 w 5217957"/>
                <a:gd name="connsiteY24" fmla="*/ 1977465 h 6100079"/>
                <a:gd name="connsiteX25" fmla="*/ 0 w 5217957"/>
                <a:gd name="connsiteY25" fmla="*/ 2014291 h 6100079"/>
                <a:gd name="connsiteX26" fmla="*/ 0 w 5217957"/>
                <a:gd name="connsiteY26" fmla="*/ 915660 h 6100079"/>
                <a:gd name="connsiteX27" fmla="*/ 58609 w 5217957"/>
                <a:gd name="connsiteY27" fmla="*/ 828051 h 6100079"/>
                <a:gd name="connsiteX28" fmla="*/ 590689 w 5217957"/>
                <a:gd name="connsiteY28" fmla="*/ 385385 h 6100079"/>
                <a:gd name="connsiteX29" fmla="*/ 1951394 w 5217957"/>
                <a:gd name="connsiteY29" fmla="*/ 82 h 61000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217957" h="6100079">
                  <a:moveTo>
                    <a:pt x="1951394" y="82"/>
                  </a:moveTo>
                  <a:cubicBezTo>
                    <a:pt x="2237632" y="-2119"/>
                    <a:pt x="2536431" y="40011"/>
                    <a:pt x="2855178" y="125419"/>
                  </a:cubicBezTo>
                  <a:cubicBezTo>
                    <a:pt x="3697704" y="351173"/>
                    <a:pt x="4370491" y="894159"/>
                    <a:pt x="4779341" y="1591542"/>
                  </a:cubicBezTo>
                  <a:cubicBezTo>
                    <a:pt x="5195535" y="2301324"/>
                    <a:pt x="5338357" y="3170855"/>
                    <a:pt x="5108574" y="4028416"/>
                  </a:cubicBezTo>
                  <a:cubicBezTo>
                    <a:pt x="4880820" y="4878406"/>
                    <a:pt x="4165604" y="5079965"/>
                    <a:pt x="3459359" y="5487716"/>
                  </a:cubicBezTo>
                  <a:cubicBezTo>
                    <a:pt x="2753115" y="5895466"/>
                    <a:pt x="2053265" y="6257288"/>
                    <a:pt x="1203275" y="6029534"/>
                  </a:cubicBezTo>
                  <a:cubicBezTo>
                    <a:pt x="739885" y="5905369"/>
                    <a:pt x="366400" y="5685345"/>
                    <a:pt x="59921" y="5396467"/>
                  </a:cubicBezTo>
                  <a:lnTo>
                    <a:pt x="0" y="5333381"/>
                  </a:lnTo>
                  <a:lnTo>
                    <a:pt x="0" y="4427327"/>
                  </a:lnTo>
                  <a:lnTo>
                    <a:pt x="112056" y="4602502"/>
                  </a:lnTo>
                  <a:cubicBezTo>
                    <a:pt x="215300" y="4749260"/>
                    <a:pt x="325419" y="4877443"/>
                    <a:pt x="443875" y="4989110"/>
                  </a:cubicBezTo>
                  <a:cubicBezTo>
                    <a:pt x="700709" y="5231113"/>
                    <a:pt x="996455" y="5394516"/>
                    <a:pt x="1348175" y="5488759"/>
                  </a:cubicBezTo>
                  <a:cubicBezTo>
                    <a:pt x="1633379" y="5565179"/>
                    <a:pt x="1910917" y="5556430"/>
                    <a:pt x="2221463" y="5461704"/>
                  </a:cubicBezTo>
                  <a:cubicBezTo>
                    <a:pt x="2541923" y="5363721"/>
                    <a:pt x="2870374" y="5181404"/>
                    <a:pt x="3179339" y="5003023"/>
                  </a:cubicBezTo>
                  <a:cubicBezTo>
                    <a:pt x="3323713" y="4919760"/>
                    <a:pt x="3463978" y="4846641"/>
                    <a:pt x="3599638" y="4775996"/>
                  </a:cubicBezTo>
                  <a:cubicBezTo>
                    <a:pt x="3862436" y="4639263"/>
                    <a:pt x="4089314" y="4521074"/>
                    <a:pt x="4259765" y="4374667"/>
                  </a:cubicBezTo>
                  <a:cubicBezTo>
                    <a:pt x="4418282" y="4238625"/>
                    <a:pt x="4513201" y="4087280"/>
                    <a:pt x="4567742" y="3883732"/>
                  </a:cubicBezTo>
                  <a:cubicBezTo>
                    <a:pt x="4660420" y="3537853"/>
                    <a:pt x="4682033" y="3184640"/>
                    <a:pt x="4631929" y="2833886"/>
                  </a:cubicBezTo>
                  <a:cubicBezTo>
                    <a:pt x="4583584" y="2494734"/>
                    <a:pt x="4470646" y="2172121"/>
                    <a:pt x="4296412" y="1874932"/>
                  </a:cubicBezTo>
                  <a:cubicBezTo>
                    <a:pt x="3944879" y="1275559"/>
                    <a:pt x="3381537" y="846289"/>
                    <a:pt x="2710219" y="666410"/>
                  </a:cubicBezTo>
                  <a:cubicBezTo>
                    <a:pt x="2349955" y="569877"/>
                    <a:pt x="2030161" y="539483"/>
                    <a:pt x="1732642" y="573480"/>
                  </a:cubicBezTo>
                  <a:cubicBezTo>
                    <a:pt x="1440866" y="606814"/>
                    <a:pt x="1158880" y="703976"/>
                    <a:pt x="870621" y="870402"/>
                  </a:cubicBezTo>
                  <a:cubicBezTo>
                    <a:pt x="670160" y="986048"/>
                    <a:pt x="589753" y="1064195"/>
                    <a:pt x="537555" y="1125324"/>
                  </a:cubicBezTo>
                  <a:cubicBezTo>
                    <a:pt x="463218" y="1212400"/>
                    <a:pt x="397708" y="1330125"/>
                    <a:pt x="306995" y="1493030"/>
                  </a:cubicBezTo>
                  <a:cubicBezTo>
                    <a:pt x="234596" y="1623167"/>
                    <a:pt x="145436" y="1783409"/>
                    <a:pt x="23579" y="1977465"/>
                  </a:cubicBezTo>
                  <a:lnTo>
                    <a:pt x="0" y="2014291"/>
                  </a:lnTo>
                  <a:lnTo>
                    <a:pt x="0" y="915660"/>
                  </a:lnTo>
                  <a:lnTo>
                    <a:pt x="58609" y="828051"/>
                  </a:lnTo>
                  <a:cubicBezTo>
                    <a:pt x="177453" y="670481"/>
                    <a:pt x="325847" y="538291"/>
                    <a:pt x="590689" y="385385"/>
                  </a:cubicBezTo>
                  <a:cubicBezTo>
                    <a:pt x="1032159" y="130559"/>
                    <a:pt x="1474330" y="3750"/>
                    <a:pt x="1951394" y="8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sp>
        <p:nvSpPr>
          <p:cNvPr id="2" name="Tytuł 1">
            <a:extLst>
              <a:ext uri="{FF2B5EF4-FFF2-40B4-BE49-F238E27FC236}">
                <a16:creationId xmlns:a16="http://schemas.microsoft.com/office/drawing/2014/main" id="{DED37D00-97E1-62B4-0B29-F62D6AFA1B2F}"/>
              </a:ext>
            </a:extLst>
          </p:cNvPr>
          <p:cNvSpPr>
            <a:spLocks noGrp="1"/>
          </p:cNvSpPr>
          <p:nvPr>
            <p:ph type="title"/>
          </p:nvPr>
        </p:nvSpPr>
        <p:spPr>
          <a:xfrm>
            <a:off x="640080" y="1243013"/>
            <a:ext cx="3855720" cy="4371974"/>
          </a:xfrm>
        </p:spPr>
        <p:txBody>
          <a:bodyPr>
            <a:normAutofit/>
          </a:bodyPr>
          <a:lstStyle/>
          <a:p>
            <a:r>
              <a:rPr lang="pl-PL" sz="3600" b="1">
                <a:solidFill>
                  <a:schemeClr val="tx2"/>
                </a:solidFill>
                <a:latin typeface="Arial" panose="020B0604020202020204" pitchFamily="34" charset="0"/>
                <a:cs typeface="Arial" panose="020B0604020202020204" pitchFamily="34" charset="0"/>
              </a:rPr>
              <a:t>Dyskryminacja czyli co?</a:t>
            </a:r>
            <a:endParaRPr lang="pl-PL" sz="3600">
              <a:solidFill>
                <a:schemeClr val="tx2"/>
              </a:solidFill>
            </a:endParaRPr>
          </a:p>
        </p:txBody>
      </p:sp>
      <p:sp>
        <p:nvSpPr>
          <p:cNvPr id="3" name="Symbol zastępczy zawartości 2">
            <a:extLst>
              <a:ext uri="{FF2B5EF4-FFF2-40B4-BE49-F238E27FC236}">
                <a16:creationId xmlns:a16="http://schemas.microsoft.com/office/drawing/2014/main" id="{596B5A2D-FCD1-1D70-3AC5-0B8319B338E0}"/>
              </a:ext>
            </a:extLst>
          </p:cNvPr>
          <p:cNvSpPr>
            <a:spLocks noGrp="1"/>
          </p:cNvSpPr>
          <p:nvPr>
            <p:ph idx="1"/>
          </p:nvPr>
        </p:nvSpPr>
        <p:spPr>
          <a:xfrm>
            <a:off x="6172200" y="804672"/>
            <a:ext cx="5221224" cy="5230368"/>
          </a:xfrm>
        </p:spPr>
        <p:txBody>
          <a:bodyPr anchor="ctr">
            <a:normAutofit/>
          </a:bodyPr>
          <a:lstStyle/>
          <a:p>
            <a:pPr>
              <a:spcAft>
                <a:spcPts val="800"/>
              </a:spcAft>
              <a:buNone/>
            </a:pPr>
            <a:r>
              <a:rPr lang="pl-PL" sz="1800" kern="100">
                <a:solidFill>
                  <a:schemeClr val="tx2"/>
                </a:solidFill>
                <a:effectLst/>
                <a:latin typeface="Arial" panose="020B0604020202020204" pitchFamily="34" charset="0"/>
                <a:ea typeface="Calibri" panose="020F0502020204030204" pitchFamily="34" charset="0"/>
                <a:cs typeface="Arial" panose="020B0604020202020204" pitchFamily="34" charset="0"/>
              </a:rPr>
              <a:t>Dyskryminacja to zachowanie, które może być niezwykle różnorodne i przejawiać się zarówno w określonym postępowaniu w stosunku do danej osoby, jak i formułowanych zdaniach, gestach czy żartach. </a:t>
            </a:r>
          </a:p>
          <a:p>
            <a:pPr>
              <a:spcAft>
                <a:spcPts val="800"/>
              </a:spcAft>
              <a:buNone/>
            </a:pPr>
            <a:r>
              <a:rPr lang="pl-PL" sz="1800" kern="100">
                <a:solidFill>
                  <a:schemeClr val="tx2"/>
                </a:solidFill>
                <a:effectLst/>
                <a:latin typeface="Arial" panose="020B0604020202020204" pitchFamily="34" charset="0"/>
                <a:ea typeface="Calibri" panose="020F0502020204030204" pitchFamily="34" charset="0"/>
                <a:cs typeface="Arial" panose="020B0604020202020204" pitchFamily="34" charset="0"/>
              </a:rPr>
              <a:t>Za dyskryminację uznaje się już działanie jednorazowe, choć najczęściej ma ona charakter powtarzalny i długotrwały.  </a:t>
            </a:r>
          </a:p>
          <a:p>
            <a:pPr marL="0" indent="0">
              <a:spcAft>
                <a:spcPts val="800"/>
              </a:spcAft>
              <a:buNone/>
            </a:pPr>
            <a:r>
              <a:rPr lang="pl-PL" sz="1800" kern="100">
                <a:solidFill>
                  <a:schemeClr val="tx2"/>
                </a:solidFill>
                <a:effectLst/>
                <a:latin typeface="Arial" panose="020B0604020202020204" pitchFamily="34" charset="0"/>
                <a:ea typeface="Calibri" panose="020F0502020204030204" pitchFamily="34" charset="0"/>
                <a:cs typeface="Arial" panose="020B0604020202020204" pitchFamily="34" charset="0"/>
              </a:rPr>
              <a:t>Jednocześnie osoba dyskryminująca może nie być świadoma dyskryminującego nacechowania swoich zachowań i ich konsekwencji.  </a:t>
            </a:r>
          </a:p>
          <a:p>
            <a:pPr marL="0" indent="0">
              <a:buNone/>
            </a:pPr>
            <a:endParaRPr lang="pl-PL" sz="1800">
              <a:solidFill>
                <a:schemeClr val="tx2"/>
              </a:solidFill>
            </a:endParaRPr>
          </a:p>
        </p:txBody>
      </p:sp>
    </p:spTree>
    <p:extLst>
      <p:ext uri="{BB962C8B-B14F-4D97-AF65-F5344CB8AC3E}">
        <p14:creationId xmlns:p14="http://schemas.microsoft.com/office/powerpoint/2010/main" val="418299115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D657B839-9536-8970-5E4B-6EEAFFB6FB65}"/>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8873D23-2DCF-4B31-A009-95721C06E8E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C13EF075-D4EF-4929-ADBC-91B27DA1995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p>
        </p:txBody>
      </p:sp>
      <p:grpSp>
        <p:nvGrpSpPr>
          <p:cNvPr id="12" name="Group 11">
            <a:extLst>
              <a:ext uri="{FF2B5EF4-FFF2-40B4-BE49-F238E27FC236}">
                <a16:creationId xmlns:a16="http://schemas.microsoft.com/office/drawing/2014/main" id="{DAA26DFA-AAB2-4973-9C17-16D587C7B198}"/>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1863" y="508838"/>
            <a:ext cx="5217958" cy="6239661"/>
            <a:chOff x="-19221" y="251144"/>
            <a:chExt cx="5217958" cy="6239661"/>
          </a:xfrm>
        </p:grpSpPr>
        <p:sp>
          <p:nvSpPr>
            <p:cNvPr id="13" name="Freeform: Shape 12">
              <a:extLst>
                <a:ext uri="{FF2B5EF4-FFF2-40B4-BE49-F238E27FC236}">
                  <a16:creationId xmlns:a16="http://schemas.microsoft.com/office/drawing/2014/main" id="{3F407F11-7321-4BF6-8536-CCE8E342454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251144"/>
              <a:ext cx="5187198" cy="6239661"/>
            </a:xfrm>
            <a:custGeom>
              <a:avLst/>
              <a:gdLst>
                <a:gd name="connsiteX0" fmla="*/ 2011811 w 5187198"/>
                <a:gd name="connsiteY0" fmla="*/ 4 h 6239661"/>
                <a:gd name="connsiteX1" fmla="*/ 2617011 w 5187198"/>
                <a:gd name="connsiteY1" fmla="*/ 70590 h 6239661"/>
                <a:gd name="connsiteX2" fmla="*/ 2690321 w 5187198"/>
                <a:gd name="connsiteY2" fmla="*/ 88146 h 6239661"/>
                <a:gd name="connsiteX3" fmla="*/ 2726863 w 5187198"/>
                <a:gd name="connsiteY3" fmla="*/ 97127 h 6239661"/>
                <a:gd name="connsiteX4" fmla="*/ 2762951 w 5187198"/>
                <a:gd name="connsiteY4" fmla="*/ 107375 h 6239661"/>
                <a:gd name="connsiteX5" fmla="*/ 2834843 w 5187198"/>
                <a:gd name="connsiteY5" fmla="*/ 128493 h 6239661"/>
                <a:gd name="connsiteX6" fmla="*/ 2906574 w 5187198"/>
                <a:gd name="connsiteY6" fmla="*/ 151076 h 6239661"/>
                <a:gd name="connsiteX7" fmla="*/ 3049504 w 5187198"/>
                <a:gd name="connsiteY7" fmla="*/ 202124 h 6239661"/>
                <a:gd name="connsiteX8" fmla="*/ 3189518 w 5187198"/>
                <a:gd name="connsiteY8" fmla="*/ 260159 h 6239661"/>
                <a:gd name="connsiteX9" fmla="*/ 3326048 w 5187198"/>
                <a:gd name="connsiteY9" fmla="*/ 325143 h 6239661"/>
                <a:gd name="connsiteX10" fmla="*/ 3459166 w 5187198"/>
                <a:gd name="connsiteY10" fmla="*/ 395936 h 6239661"/>
                <a:gd name="connsiteX11" fmla="*/ 3588578 w 5187198"/>
                <a:gd name="connsiteY11" fmla="*/ 472343 h 6239661"/>
                <a:gd name="connsiteX12" fmla="*/ 3651864 w 5187198"/>
                <a:gd name="connsiteY12" fmla="*/ 512600 h 6239661"/>
                <a:gd name="connsiteX13" fmla="*/ 3714514 w 5187198"/>
                <a:gd name="connsiteY13" fmla="*/ 553499 h 6239661"/>
                <a:gd name="connsiteX14" fmla="*/ 4181221 w 5187198"/>
                <a:gd name="connsiteY14" fmla="*/ 922912 h 6239661"/>
                <a:gd name="connsiteX15" fmla="*/ 4582963 w 5187198"/>
                <a:gd name="connsiteY15" fmla="*/ 1358264 h 6239661"/>
                <a:gd name="connsiteX16" fmla="*/ 4670721 w 5187198"/>
                <a:gd name="connsiteY16" fmla="*/ 1477644 h 6239661"/>
                <a:gd name="connsiteX17" fmla="*/ 4752378 w 5187198"/>
                <a:gd name="connsiteY17" fmla="*/ 1601187 h 6239661"/>
                <a:gd name="connsiteX18" fmla="*/ 4772168 w 5187198"/>
                <a:gd name="connsiteY18" fmla="*/ 1632456 h 6239661"/>
                <a:gd name="connsiteX19" fmla="*/ 4782117 w 5187198"/>
                <a:gd name="connsiteY19" fmla="*/ 1648104 h 6239661"/>
                <a:gd name="connsiteX20" fmla="*/ 4791381 w 5187198"/>
                <a:gd name="connsiteY20" fmla="*/ 1664150 h 6239661"/>
                <a:gd name="connsiteX21" fmla="*/ 4828190 w 5187198"/>
                <a:gd name="connsiteY21" fmla="*/ 1728379 h 6239661"/>
                <a:gd name="connsiteX22" fmla="*/ 4864832 w 5187198"/>
                <a:gd name="connsiteY22" fmla="*/ 1792796 h 6239661"/>
                <a:gd name="connsiteX23" fmla="*/ 4899201 w 5187198"/>
                <a:gd name="connsiteY23" fmla="*/ 1858342 h 6239661"/>
                <a:gd name="connsiteX24" fmla="*/ 4933266 w 5187198"/>
                <a:gd name="connsiteY24" fmla="*/ 1924155 h 6239661"/>
                <a:gd name="connsiteX25" fmla="*/ 4964403 w 5187198"/>
                <a:gd name="connsiteY25" fmla="*/ 1991384 h 6239661"/>
                <a:gd name="connsiteX26" fmla="*/ 4995019 w 5187198"/>
                <a:gd name="connsiteY26" fmla="*/ 2058823 h 6239661"/>
                <a:gd name="connsiteX27" fmla="*/ 5021999 w 5187198"/>
                <a:gd name="connsiteY27" fmla="*/ 2127723 h 6239661"/>
                <a:gd name="connsiteX28" fmla="*/ 5048321 w 5187198"/>
                <a:gd name="connsiteY28" fmla="*/ 2196908 h 6239661"/>
                <a:gd name="connsiteX29" fmla="*/ 5070546 w 5187198"/>
                <a:gd name="connsiteY29" fmla="*/ 2267547 h 6239661"/>
                <a:gd name="connsiteX30" fmla="*/ 5092171 w 5187198"/>
                <a:gd name="connsiteY30" fmla="*/ 2338256 h 6239661"/>
                <a:gd name="connsiteX31" fmla="*/ 5110305 w 5187198"/>
                <a:gd name="connsiteY31" fmla="*/ 2409886 h 6239661"/>
                <a:gd name="connsiteX32" fmla="*/ 5186393 w 5187198"/>
                <a:gd name="connsiteY32" fmla="*/ 2992022 h 6239661"/>
                <a:gd name="connsiteX33" fmla="*/ 5149045 w 5187198"/>
                <a:gd name="connsiteY33" fmla="*/ 3571816 h 6239661"/>
                <a:gd name="connsiteX34" fmla="*/ 5126572 w 5187198"/>
                <a:gd name="connsiteY34" fmla="*/ 3714520 h 6239661"/>
                <a:gd name="connsiteX35" fmla="*/ 5099067 w 5187198"/>
                <a:gd name="connsiteY35" fmla="*/ 3856108 h 6239661"/>
                <a:gd name="connsiteX36" fmla="*/ 5095699 w 5187198"/>
                <a:gd name="connsiteY36" fmla="*/ 3873868 h 6239661"/>
                <a:gd name="connsiteX37" fmla="*/ 5091573 w 5187198"/>
                <a:gd name="connsiteY37" fmla="*/ 3891426 h 6239661"/>
                <a:gd name="connsiteX38" fmla="*/ 5083324 w 5187198"/>
                <a:gd name="connsiteY38" fmla="*/ 3926541 h 6239661"/>
                <a:gd name="connsiteX39" fmla="*/ 5067256 w 5187198"/>
                <a:gd name="connsiteY39" fmla="*/ 3996889 h 6239661"/>
                <a:gd name="connsiteX40" fmla="*/ 5059194 w 5187198"/>
                <a:gd name="connsiteY40" fmla="*/ 4032171 h 6239661"/>
                <a:gd name="connsiteX41" fmla="*/ 5049522 w 5187198"/>
                <a:gd name="connsiteY41" fmla="*/ 4067833 h 6239661"/>
                <a:gd name="connsiteX42" fmla="*/ 5040067 w 5187198"/>
                <a:gd name="connsiteY42" fmla="*/ 4103553 h 6239661"/>
                <a:gd name="connsiteX43" fmla="*/ 5028960 w 5187198"/>
                <a:gd name="connsiteY43" fmla="*/ 4138946 h 6239661"/>
                <a:gd name="connsiteX44" fmla="*/ 4917351 w 5187198"/>
                <a:gd name="connsiteY44" fmla="*/ 4417041 h 6239661"/>
                <a:gd name="connsiteX45" fmla="*/ 4756163 w 5187198"/>
                <a:gd name="connsiteY45" fmla="*/ 4676402 h 6239661"/>
                <a:gd name="connsiteX46" fmla="*/ 4322493 w 5187198"/>
                <a:gd name="connsiteY46" fmla="*/ 5105604 h 6239661"/>
                <a:gd name="connsiteX47" fmla="*/ 3840510 w 5187198"/>
                <a:gd name="connsiteY47" fmla="*/ 5429590 h 6239661"/>
                <a:gd name="connsiteX48" fmla="*/ 3606447 w 5187198"/>
                <a:gd name="connsiteY48" fmla="*/ 5572862 h 6239661"/>
                <a:gd name="connsiteX49" fmla="*/ 3488814 w 5187198"/>
                <a:gd name="connsiteY49" fmla="*/ 5647178 h 6239661"/>
                <a:gd name="connsiteX50" fmla="*/ 3365864 w 5187198"/>
                <a:gd name="connsiteY50" fmla="*/ 5722735 h 6239661"/>
                <a:gd name="connsiteX51" fmla="*/ 2839486 w 5187198"/>
                <a:gd name="connsiteY51" fmla="*/ 5999120 h 6239661"/>
                <a:gd name="connsiteX52" fmla="*/ 2242423 w 5187198"/>
                <a:gd name="connsiteY52" fmla="*/ 6192346 h 6239661"/>
                <a:gd name="connsiteX53" fmla="*/ 1589380 w 5187198"/>
                <a:gd name="connsiteY53" fmla="*/ 6230657 h 6239661"/>
                <a:gd name="connsiteX54" fmla="*/ 1548244 w 5187198"/>
                <a:gd name="connsiteY54" fmla="*/ 6226706 h 6239661"/>
                <a:gd name="connsiteX55" fmla="*/ 1507348 w 5187198"/>
                <a:gd name="connsiteY55" fmla="*/ 6221428 h 6239661"/>
                <a:gd name="connsiteX56" fmla="*/ 1466401 w 5187198"/>
                <a:gd name="connsiteY56" fmla="*/ 6215904 h 6239661"/>
                <a:gd name="connsiteX57" fmla="*/ 1425773 w 5187198"/>
                <a:gd name="connsiteY57" fmla="*/ 6209191 h 6239661"/>
                <a:gd name="connsiteX58" fmla="*/ 1344960 w 5187198"/>
                <a:gd name="connsiteY58" fmla="*/ 6193681 h 6239661"/>
                <a:gd name="connsiteX59" fmla="*/ 1265007 w 5187198"/>
                <a:gd name="connsiteY59" fmla="*/ 6175388 h 6239661"/>
                <a:gd name="connsiteX60" fmla="*/ 1225415 w 5187198"/>
                <a:gd name="connsiteY60" fmla="*/ 6165243 h 6239661"/>
                <a:gd name="connsiteX61" fmla="*/ 1186567 w 5187198"/>
                <a:gd name="connsiteY61" fmla="*/ 6154486 h 6239661"/>
                <a:gd name="connsiteX62" fmla="*/ 1111158 w 5187198"/>
                <a:gd name="connsiteY62" fmla="*/ 6130918 h 6239661"/>
                <a:gd name="connsiteX63" fmla="*/ 1035915 w 5187198"/>
                <a:gd name="connsiteY63" fmla="*/ 6107163 h 6239661"/>
                <a:gd name="connsiteX64" fmla="*/ 961579 w 5187198"/>
                <a:gd name="connsiteY64" fmla="*/ 6079594 h 6239661"/>
                <a:gd name="connsiteX65" fmla="*/ 395297 w 5187198"/>
                <a:gd name="connsiteY65" fmla="*/ 5792812 h 6239661"/>
                <a:gd name="connsiteX66" fmla="*/ 265239 w 5187198"/>
                <a:gd name="connsiteY66" fmla="*/ 5701511 h 6239661"/>
                <a:gd name="connsiteX67" fmla="*/ 233756 w 5187198"/>
                <a:gd name="connsiteY67" fmla="*/ 5677542 h 6239661"/>
                <a:gd name="connsiteX68" fmla="*/ 202800 w 5187198"/>
                <a:gd name="connsiteY68" fmla="*/ 5652902 h 6239661"/>
                <a:gd name="connsiteX69" fmla="*/ 140918 w 5187198"/>
                <a:gd name="connsiteY69" fmla="*/ 5603515 h 6239661"/>
                <a:gd name="connsiteX70" fmla="*/ 110625 w 5187198"/>
                <a:gd name="connsiteY70" fmla="*/ 5578127 h 6239661"/>
                <a:gd name="connsiteX71" fmla="*/ 95631 w 5187198"/>
                <a:gd name="connsiteY71" fmla="*/ 5565299 h 6239661"/>
                <a:gd name="connsiteX72" fmla="*/ 81966 w 5187198"/>
                <a:gd name="connsiteY72" fmla="*/ 5550973 h 6239661"/>
                <a:gd name="connsiteX73" fmla="*/ 27991 w 5187198"/>
                <a:gd name="connsiteY73" fmla="*/ 5493272 h 6239661"/>
                <a:gd name="connsiteX74" fmla="*/ 1454 w 5187198"/>
                <a:gd name="connsiteY74" fmla="*/ 5464252 h 6239661"/>
                <a:gd name="connsiteX75" fmla="*/ 0 w 5187198"/>
                <a:gd name="connsiteY75" fmla="*/ 5462518 h 6239661"/>
                <a:gd name="connsiteX76" fmla="*/ 0 w 5187198"/>
                <a:gd name="connsiteY76" fmla="*/ 4720187 h 6239661"/>
                <a:gd name="connsiteX77" fmla="*/ 109684 w 5187198"/>
                <a:gd name="connsiteY77" fmla="*/ 4836724 h 6239661"/>
                <a:gd name="connsiteX78" fmla="*/ 306959 w 5187198"/>
                <a:gd name="connsiteY78" fmla="*/ 5007200 h 6239661"/>
                <a:gd name="connsiteX79" fmla="*/ 358101 w 5187198"/>
                <a:gd name="connsiteY79" fmla="*/ 5046057 h 6239661"/>
                <a:gd name="connsiteX80" fmla="*/ 383328 w 5187198"/>
                <a:gd name="connsiteY80" fmla="*/ 5065684 h 6239661"/>
                <a:gd name="connsiteX81" fmla="*/ 409503 w 5187198"/>
                <a:gd name="connsiteY81" fmla="*/ 5083942 h 6239661"/>
                <a:gd name="connsiteX82" fmla="*/ 461889 w 5187198"/>
                <a:gd name="connsiteY82" fmla="*/ 5119888 h 6239661"/>
                <a:gd name="connsiteX83" fmla="*/ 474883 w 5187198"/>
                <a:gd name="connsiteY83" fmla="*/ 5128933 h 6239661"/>
                <a:gd name="connsiteX84" fmla="*/ 486410 w 5187198"/>
                <a:gd name="connsiteY84" fmla="*/ 5139557 h 6239661"/>
                <a:gd name="connsiteX85" fmla="*/ 510852 w 5187198"/>
                <a:gd name="connsiteY85" fmla="*/ 5159089 h 6239661"/>
                <a:gd name="connsiteX86" fmla="*/ 560653 w 5187198"/>
                <a:gd name="connsiteY86" fmla="*/ 5196893 h 6239661"/>
                <a:gd name="connsiteX87" fmla="*/ 585485 w 5187198"/>
                <a:gd name="connsiteY87" fmla="*/ 5215834 h 6239661"/>
                <a:gd name="connsiteX88" fmla="*/ 610707 w 5187198"/>
                <a:gd name="connsiteY88" fmla="*/ 5234185 h 6239661"/>
                <a:gd name="connsiteX89" fmla="*/ 714768 w 5187198"/>
                <a:gd name="connsiteY89" fmla="*/ 5303103 h 6239661"/>
                <a:gd name="connsiteX90" fmla="*/ 1166634 w 5187198"/>
                <a:gd name="connsiteY90" fmla="*/ 5513322 h 6239661"/>
                <a:gd name="connsiteX91" fmla="*/ 1225991 w 5187198"/>
                <a:gd name="connsiteY91" fmla="*/ 5533632 h 6239661"/>
                <a:gd name="connsiteX92" fmla="*/ 1286680 w 5187198"/>
                <a:gd name="connsiteY92" fmla="*/ 5550705 h 6239661"/>
                <a:gd name="connsiteX93" fmla="*/ 1347310 w 5187198"/>
                <a:gd name="connsiteY93" fmla="*/ 5567995 h 6239661"/>
                <a:gd name="connsiteX94" fmla="*/ 1377002 w 5187198"/>
                <a:gd name="connsiteY94" fmla="*/ 5575719 h 6239661"/>
                <a:gd name="connsiteX95" fmla="*/ 1406328 w 5187198"/>
                <a:gd name="connsiteY95" fmla="*/ 5582649 h 6239661"/>
                <a:gd name="connsiteX96" fmla="*/ 1465060 w 5187198"/>
                <a:gd name="connsiteY96" fmla="*/ 5594909 h 6239661"/>
                <a:gd name="connsiteX97" fmla="*/ 1523881 w 5187198"/>
                <a:gd name="connsiteY97" fmla="*/ 5605105 h 6239661"/>
                <a:gd name="connsiteX98" fmla="*/ 1553325 w 5187198"/>
                <a:gd name="connsiteY98" fmla="*/ 5609865 h 6239661"/>
                <a:gd name="connsiteX99" fmla="*/ 1582813 w 5187198"/>
                <a:gd name="connsiteY99" fmla="*/ 5613593 h 6239661"/>
                <a:gd name="connsiteX100" fmla="*/ 1612301 w 5187198"/>
                <a:gd name="connsiteY100" fmla="*/ 5617321 h 6239661"/>
                <a:gd name="connsiteX101" fmla="*/ 1641863 w 5187198"/>
                <a:gd name="connsiteY101" fmla="*/ 5619910 h 6239661"/>
                <a:gd name="connsiteX102" fmla="*/ 2117508 w 5187198"/>
                <a:gd name="connsiteY102" fmla="*/ 5595156 h 6239661"/>
                <a:gd name="connsiteX103" fmla="*/ 2597368 w 5187198"/>
                <a:gd name="connsiteY103" fmla="*/ 5447381 h 6239661"/>
                <a:gd name="connsiteX104" fmla="*/ 3082968 w 5187198"/>
                <a:gd name="connsiteY104" fmla="*/ 5223245 h 6239661"/>
                <a:gd name="connsiteX105" fmla="*/ 3334855 w 5187198"/>
                <a:gd name="connsiteY105" fmla="*/ 5097383 h 6239661"/>
                <a:gd name="connsiteX106" fmla="*/ 3599509 w 5187198"/>
                <a:gd name="connsiteY106" fmla="*/ 4976217 h 6239661"/>
                <a:gd name="connsiteX107" fmla="*/ 4112002 w 5187198"/>
                <a:gd name="connsiteY107" fmla="*/ 4766359 h 6239661"/>
                <a:gd name="connsiteX108" fmla="*/ 4348983 w 5187198"/>
                <a:gd name="connsiteY108" fmla="*/ 4649833 h 6239661"/>
                <a:gd name="connsiteX109" fmla="*/ 4560505 w 5187198"/>
                <a:gd name="connsiteY109" fmla="*/ 4501564 h 6239661"/>
                <a:gd name="connsiteX110" fmla="*/ 4731963 w 5187198"/>
                <a:gd name="connsiteY110" fmla="*/ 4309870 h 6239661"/>
                <a:gd name="connsiteX111" fmla="*/ 4852344 w 5187198"/>
                <a:gd name="connsiteY111" fmla="*/ 4078640 h 6239661"/>
                <a:gd name="connsiteX112" fmla="*/ 4863972 w 5187198"/>
                <a:gd name="connsiteY112" fmla="*/ 4047790 h 6239661"/>
                <a:gd name="connsiteX113" fmla="*/ 4874144 w 5187198"/>
                <a:gd name="connsiteY113" fmla="*/ 4016320 h 6239661"/>
                <a:gd name="connsiteX114" fmla="*/ 4884127 w 5187198"/>
                <a:gd name="connsiteY114" fmla="*/ 3984682 h 6239661"/>
                <a:gd name="connsiteX115" fmla="*/ 4892800 w 5187198"/>
                <a:gd name="connsiteY115" fmla="*/ 3951883 h 6239661"/>
                <a:gd name="connsiteX116" fmla="*/ 4909526 w 5187198"/>
                <a:gd name="connsiteY116" fmla="*/ 3886001 h 6239661"/>
                <a:gd name="connsiteX117" fmla="*/ 4917687 w 5187198"/>
                <a:gd name="connsiteY117" fmla="*/ 3852948 h 6239661"/>
                <a:gd name="connsiteX118" fmla="*/ 4921768 w 5187198"/>
                <a:gd name="connsiteY118" fmla="*/ 3836422 h 6239661"/>
                <a:gd name="connsiteX119" fmla="*/ 4924845 w 5187198"/>
                <a:gd name="connsiteY119" fmla="*/ 3819742 h 6239661"/>
                <a:gd name="connsiteX120" fmla="*/ 4948230 w 5187198"/>
                <a:gd name="connsiteY120" fmla="*/ 3685744 h 6239661"/>
                <a:gd name="connsiteX121" fmla="*/ 4962782 w 5187198"/>
                <a:gd name="connsiteY121" fmla="*/ 3550540 h 6239661"/>
                <a:gd name="connsiteX122" fmla="*/ 4939468 w 5187198"/>
                <a:gd name="connsiteY122" fmla="*/ 3010249 h 6239661"/>
                <a:gd name="connsiteX123" fmla="*/ 4816901 w 5187198"/>
                <a:gd name="connsiteY123" fmla="*/ 2488224 h 6239661"/>
                <a:gd name="connsiteX124" fmla="*/ 4797005 w 5187198"/>
                <a:gd name="connsiteY124" fmla="*/ 2424470 h 6239661"/>
                <a:gd name="connsiteX125" fmla="*/ 4774433 w 5187198"/>
                <a:gd name="connsiteY125" fmla="*/ 2361620 h 6239661"/>
                <a:gd name="connsiteX126" fmla="*/ 4752459 w 5187198"/>
                <a:gd name="connsiteY126" fmla="*/ 2298700 h 6239661"/>
                <a:gd name="connsiteX127" fmla="*/ 4728083 w 5187198"/>
                <a:gd name="connsiteY127" fmla="*/ 2236526 h 6239661"/>
                <a:gd name="connsiteX128" fmla="*/ 4704471 w 5187198"/>
                <a:gd name="connsiteY128" fmla="*/ 2174095 h 6239661"/>
                <a:gd name="connsiteX129" fmla="*/ 4678399 w 5187198"/>
                <a:gd name="connsiteY129" fmla="*/ 2112626 h 6239661"/>
                <a:gd name="connsiteX130" fmla="*/ 4652601 w 5187198"/>
                <a:gd name="connsiteY130" fmla="*/ 2050999 h 6239661"/>
                <a:gd name="connsiteX131" fmla="*/ 4624205 w 5187198"/>
                <a:gd name="connsiteY131" fmla="*/ 1990415 h 6239661"/>
                <a:gd name="connsiteX132" fmla="*/ 4595398 w 5187198"/>
                <a:gd name="connsiteY132" fmla="*/ 1930069 h 6239661"/>
                <a:gd name="connsiteX133" fmla="*/ 4563827 w 5187198"/>
                <a:gd name="connsiteY133" fmla="*/ 1870952 h 6239661"/>
                <a:gd name="connsiteX134" fmla="*/ 4531433 w 5187198"/>
                <a:gd name="connsiteY134" fmla="*/ 1812311 h 6239661"/>
                <a:gd name="connsiteX135" fmla="*/ 4523315 w 5187198"/>
                <a:gd name="connsiteY135" fmla="*/ 1797616 h 6239661"/>
                <a:gd name="connsiteX136" fmla="*/ 4514482 w 5187198"/>
                <a:gd name="connsiteY136" fmla="*/ 1783425 h 6239661"/>
                <a:gd name="connsiteX137" fmla="*/ 4496845 w 5187198"/>
                <a:gd name="connsiteY137" fmla="*/ 1754936 h 6239661"/>
                <a:gd name="connsiteX138" fmla="*/ 4461463 w 5187198"/>
                <a:gd name="connsiteY138" fmla="*/ 1697929 h 6239661"/>
                <a:gd name="connsiteX139" fmla="*/ 4452660 w 5187198"/>
                <a:gd name="connsiteY139" fmla="*/ 1683629 h 6239661"/>
                <a:gd name="connsiteX140" fmla="*/ 4443141 w 5187198"/>
                <a:gd name="connsiteY140" fmla="*/ 1669834 h 6239661"/>
                <a:gd name="connsiteX141" fmla="*/ 4424241 w 5187198"/>
                <a:gd name="connsiteY141" fmla="*/ 1642166 h 6239661"/>
                <a:gd name="connsiteX142" fmla="*/ 4346886 w 5187198"/>
                <a:gd name="connsiteY142" fmla="*/ 1532412 h 6239661"/>
                <a:gd name="connsiteX143" fmla="*/ 3985497 w 5187198"/>
                <a:gd name="connsiteY143" fmla="*/ 1134649 h 6239661"/>
                <a:gd name="connsiteX144" fmla="*/ 3545665 w 5187198"/>
                <a:gd name="connsiteY144" fmla="*/ 825877 h 6239661"/>
                <a:gd name="connsiteX145" fmla="*/ 3486190 w 5187198"/>
                <a:gd name="connsiteY145" fmla="*/ 794756 h 6239661"/>
                <a:gd name="connsiteX146" fmla="*/ 3426182 w 5187198"/>
                <a:gd name="connsiteY146" fmla="*/ 764765 h 6239661"/>
                <a:gd name="connsiteX147" fmla="*/ 3365044 w 5187198"/>
                <a:gd name="connsiteY147" fmla="*/ 737255 h 6239661"/>
                <a:gd name="connsiteX148" fmla="*/ 3334529 w 5187198"/>
                <a:gd name="connsiteY148" fmla="*/ 723514 h 6239661"/>
                <a:gd name="connsiteX149" fmla="*/ 3303733 w 5187198"/>
                <a:gd name="connsiteY149" fmla="*/ 710395 h 6239661"/>
                <a:gd name="connsiteX150" fmla="*/ 3179033 w 5187198"/>
                <a:gd name="connsiteY150" fmla="*/ 662259 h 6239661"/>
                <a:gd name="connsiteX151" fmla="*/ 3052408 w 5187198"/>
                <a:gd name="connsiteY151" fmla="*/ 620447 h 6239661"/>
                <a:gd name="connsiteX152" fmla="*/ 2924325 w 5187198"/>
                <a:gd name="connsiteY152" fmla="*/ 584505 h 6239661"/>
                <a:gd name="connsiteX153" fmla="*/ 2859667 w 5187198"/>
                <a:gd name="connsiteY153" fmla="*/ 569266 h 6239661"/>
                <a:gd name="connsiteX154" fmla="*/ 2795226 w 5187198"/>
                <a:gd name="connsiteY154" fmla="*/ 554085 h 6239661"/>
                <a:gd name="connsiteX155" fmla="*/ 2729702 w 5187198"/>
                <a:gd name="connsiteY155" fmla="*/ 540354 h 6239661"/>
                <a:gd name="connsiteX156" fmla="*/ 2663758 w 5187198"/>
                <a:gd name="connsiteY156" fmla="*/ 527322 h 6239661"/>
                <a:gd name="connsiteX157" fmla="*/ 2630927 w 5187198"/>
                <a:gd name="connsiteY157" fmla="*/ 520495 h 6239661"/>
                <a:gd name="connsiteX158" fmla="*/ 2597965 w 5187198"/>
                <a:gd name="connsiteY158" fmla="*/ 515024 h 6239661"/>
                <a:gd name="connsiteX159" fmla="*/ 2532205 w 5187198"/>
                <a:gd name="connsiteY159" fmla="*/ 503895 h 6239661"/>
                <a:gd name="connsiteX160" fmla="*/ 2010064 w 5187198"/>
                <a:gd name="connsiteY160" fmla="*/ 452552 h 6239661"/>
                <a:gd name="connsiteX161" fmla="*/ 1494552 w 5187198"/>
                <a:gd name="connsiteY161" fmla="*/ 485055 h 6239661"/>
                <a:gd name="connsiteX162" fmla="*/ 1366896 w 5187198"/>
                <a:gd name="connsiteY162" fmla="*/ 509389 h 6239661"/>
                <a:gd name="connsiteX163" fmla="*/ 1240175 w 5187198"/>
                <a:gd name="connsiteY163" fmla="*/ 541045 h 6239661"/>
                <a:gd name="connsiteX164" fmla="*/ 1177438 w 5187198"/>
                <a:gd name="connsiteY164" fmla="*/ 560170 h 6239661"/>
                <a:gd name="connsiteX165" fmla="*/ 1145987 w 5187198"/>
                <a:gd name="connsiteY165" fmla="*/ 569826 h 6239661"/>
                <a:gd name="connsiteX166" fmla="*/ 1130315 w 5187198"/>
                <a:gd name="connsiteY166" fmla="*/ 574669 h 6239661"/>
                <a:gd name="connsiteX167" fmla="*/ 1114873 w 5187198"/>
                <a:gd name="connsiteY167" fmla="*/ 580384 h 6239661"/>
                <a:gd name="connsiteX168" fmla="*/ 1052839 w 5187198"/>
                <a:gd name="connsiteY168" fmla="*/ 602943 h 6239661"/>
                <a:gd name="connsiteX169" fmla="*/ 991135 w 5187198"/>
                <a:gd name="connsiteY169" fmla="*/ 626866 h 6239661"/>
                <a:gd name="connsiteX170" fmla="*/ 930179 w 5187198"/>
                <a:gd name="connsiteY170" fmla="*/ 653191 h 6239661"/>
                <a:gd name="connsiteX171" fmla="*/ 869768 w 5187198"/>
                <a:gd name="connsiteY171" fmla="*/ 680937 h 6239661"/>
                <a:gd name="connsiteX172" fmla="*/ 810085 w 5187198"/>
                <a:gd name="connsiteY172" fmla="*/ 710734 h 6239661"/>
                <a:gd name="connsiteX173" fmla="*/ 751220 w 5187198"/>
                <a:gd name="connsiteY173" fmla="*/ 741794 h 6239661"/>
                <a:gd name="connsiteX174" fmla="*/ 532669 w 5187198"/>
                <a:gd name="connsiteY174" fmla="*/ 881688 h 6239661"/>
                <a:gd name="connsiteX175" fmla="*/ 354185 w 5187198"/>
                <a:gd name="connsiteY175" fmla="*/ 1050286 h 6239661"/>
                <a:gd name="connsiteX176" fmla="*/ 315980 w 5187198"/>
                <a:gd name="connsiteY176" fmla="*/ 1098125 h 6239661"/>
                <a:gd name="connsiteX177" fmla="*/ 280345 w 5187198"/>
                <a:gd name="connsiteY177" fmla="*/ 1149782 h 6239661"/>
                <a:gd name="connsiteX178" fmla="*/ 245890 w 5187198"/>
                <a:gd name="connsiteY178" fmla="*/ 1203959 h 6239661"/>
                <a:gd name="connsiteX179" fmla="*/ 212162 w 5187198"/>
                <a:gd name="connsiteY179" fmla="*/ 1260184 h 6239661"/>
                <a:gd name="connsiteX180" fmla="*/ 80716 w 5187198"/>
                <a:gd name="connsiteY180" fmla="*/ 1502476 h 6239661"/>
                <a:gd name="connsiteX181" fmla="*/ 0 w 5187198"/>
                <a:gd name="connsiteY181" fmla="*/ 1648841 h 6239661"/>
                <a:gd name="connsiteX182" fmla="*/ 0 w 5187198"/>
                <a:gd name="connsiteY182" fmla="*/ 954863 h 6239661"/>
                <a:gd name="connsiteX183" fmla="*/ 43491 w 5187198"/>
                <a:gd name="connsiteY183" fmla="*/ 895513 h 6239661"/>
                <a:gd name="connsiteX184" fmla="*/ 93923 w 5187198"/>
                <a:gd name="connsiteY184" fmla="*/ 834489 h 6239661"/>
                <a:gd name="connsiteX185" fmla="*/ 323465 w 5187198"/>
                <a:gd name="connsiteY185" fmla="*/ 617671 h 6239661"/>
                <a:gd name="connsiteX186" fmla="*/ 574777 w 5187198"/>
                <a:gd name="connsiteY186" fmla="*/ 446794 h 6239661"/>
                <a:gd name="connsiteX187" fmla="*/ 638943 w 5187198"/>
                <a:gd name="connsiteY187" fmla="*/ 408925 h 6239661"/>
                <a:gd name="connsiteX188" fmla="*/ 703505 w 5187198"/>
                <a:gd name="connsiteY188" fmla="*/ 371742 h 6239661"/>
                <a:gd name="connsiteX189" fmla="*/ 769262 w 5187198"/>
                <a:gd name="connsiteY189" fmla="*/ 336154 h 6239661"/>
                <a:gd name="connsiteX190" fmla="*/ 835552 w 5187198"/>
                <a:gd name="connsiteY190" fmla="*/ 301173 h 6239661"/>
                <a:gd name="connsiteX191" fmla="*/ 902979 w 5187198"/>
                <a:gd name="connsiteY191" fmla="*/ 268004 h 6239661"/>
                <a:gd name="connsiteX192" fmla="*/ 971127 w 5187198"/>
                <a:gd name="connsiteY192" fmla="*/ 235607 h 6239661"/>
                <a:gd name="connsiteX193" fmla="*/ 988238 w 5187198"/>
                <a:gd name="connsiteY193" fmla="*/ 227556 h 6239661"/>
                <a:gd name="connsiteX194" fmla="*/ 1005744 w 5187198"/>
                <a:gd name="connsiteY194" fmla="*/ 220191 h 6239661"/>
                <a:gd name="connsiteX195" fmla="*/ 1040729 w 5187198"/>
                <a:gd name="connsiteY195" fmla="*/ 205569 h 6239661"/>
                <a:gd name="connsiteX196" fmla="*/ 1110835 w 5187198"/>
                <a:gd name="connsiteY196" fmla="*/ 176248 h 6239661"/>
                <a:gd name="connsiteX197" fmla="*/ 1254256 w 5187198"/>
                <a:gd name="connsiteY197" fmla="*/ 123796 h 6239661"/>
                <a:gd name="connsiteX198" fmla="*/ 1401310 w 5187198"/>
                <a:gd name="connsiteY198" fmla="*/ 79852 h 6239661"/>
                <a:gd name="connsiteX199" fmla="*/ 2011811 w 5187198"/>
                <a:gd name="connsiteY199" fmla="*/ 4 h 62396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Lst>
              <a:rect l="l" t="t" r="r" b="b"/>
              <a:pathLst>
                <a:path w="5187198" h="6239661">
                  <a:moveTo>
                    <a:pt x="2011811" y="4"/>
                  </a:moveTo>
                  <a:cubicBezTo>
                    <a:pt x="2217306" y="120"/>
                    <a:pt x="2420903" y="25925"/>
                    <a:pt x="2617011" y="70590"/>
                  </a:cubicBezTo>
                  <a:lnTo>
                    <a:pt x="2690321" y="88146"/>
                  </a:lnTo>
                  <a:lnTo>
                    <a:pt x="2726863" y="97127"/>
                  </a:lnTo>
                  <a:lnTo>
                    <a:pt x="2762951" y="107375"/>
                  </a:lnTo>
                  <a:lnTo>
                    <a:pt x="2834843" y="128493"/>
                  </a:lnTo>
                  <a:cubicBezTo>
                    <a:pt x="2858788" y="135605"/>
                    <a:pt x="2882632" y="142226"/>
                    <a:pt x="2906574" y="151076"/>
                  </a:cubicBezTo>
                  <a:cubicBezTo>
                    <a:pt x="2954475" y="167852"/>
                    <a:pt x="3002363" y="183813"/>
                    <a:pt x="3049504" y="202124"/>
                  </a:cubicBezTo>
                  <a:lnTo>
                    <a:pt x="3189518" y="260159"/>
                  </a:lnTo>
                  <a:lnTo>
                    <a:pt x="3326048" y="325143"/>
                  </a:lnTo>
                  <a:cubicBezTo>
                    <a:pt x="3370687" y="348464"/>
                    <a:pt x="3414908" y="372485"/>
                    <a:pt x="3459166" y="395936"/>
                  </a:cubicBezTo>
                  <a:cubicBezTo>
                    <a:pt x="3502947" y="420302"/>
                    <a:pt x="3545491" y="447118"/>
                    <a:pt x="3588578" y="472343"/>
                  </a:cubicBezTo>
                  <a:cubicBezTo>
                    <a:pt x="3610346" y="484551"/>
                    <a:pt x="3630797" y="499072"/>
                    <a:pt x="3651864" y="512600"/>
                  </a:cubicBezTo>
                  <a:lnTo>
                    <a:pt x="3714514" y="553499"/>
                  </a:lnTo>
                  <a:cubicBezTo>
                    <a:pt x="3880005" y="664844"/>
                    <a:pt x="4036083" y="788388"/>
                    <a:pt x="4181221" y="922912"/>
                  </a:cubicBezTo>
                  <a:cubicBezTo>
                    <a:pt x="4326221" y="1057515"/>
                    <a:pt x="4461955" y="1202038"/>
                    <a:pt x="4582963" y="1358264"/>
                  </a:cubicBezTo>
                  <a:cubicBezTo>
                    <a:pt x="4614206" y="1396543"/>
                    <a:pt x="4642091" y="1437400"/>
                    <a:pt x="4670721" y="1477644"/>
                  </a:cubicBezTo>
                  <a:cubicBezTo>
                    <a:pt x="4700172" y="1517414"/>
                    <a:pt x="4725864" y="1559538"/>
                    <a:pt x="4752378" y="1601187"/>
                  </a:cubicBezTo>
                  <a:lnTo>
                    <a:pt x="4772168" y="1632456"/>
                  </a:lnTo>
                  <a:lnTo>
                    <a:pt x="4782117" y="1648104"/>
                  </a:lnTo>
                  <a:lnTo>
                    <a:pt x="4791381" y="1664150"/>
                  </a:lnTo>
                  <a:lnTo>
                    <a:pt x="4828190" y="1728379"/>
                  </a:lnTo>
                  <a:cubicBezTo>
                    <a:pt x="4840266" y="1749930"/>
                    <a:pt x="4853470" y="1770740"/>
                    <a:pt x="4864832" y="1792796"/>
                  </a:cubicBezTo>
                  <a:lnTo>
                    <a:pt x="4899201" y="1858342"/>
                  </a:lnTo>
                  <a:cubicBezTo>
                    <a:pt x="4910484" y="1880260"/>
                    <a:pt x="4922532" y="1901920"/>
                    <a:pt x="4933266" y="1924155"/>
                  </a:cubicBezTo>
                  <a:lnTo>
                    <a:pt x="4964403" y="1991384"/>
                  </a:lnTo>
                  <a:cubicBezTo>
                    <a:pt x="4974618" y="2013829"/>
                    <a:pt x="4985323" y="2036171"/>
                    <a:pt x="4995019" y="2058823"/>
                  </a:cubicBezTo>
                  <a:lnTo>
                    <a:pt x="5021999" y="2127723"/>
                  </a:lnTo>
                  <a:lnTo>
                    <a:pt x="5048321" y="2196908"/>
                  </a:lnTo>
                  <a:lnTo>
                    <a:pt x="5070546" y="2267547"/>
                  </a:lnTo>
                  <a:cubicBezTo>
                    <a:pt x="5078054" y="2291004"/>
                    <a:pt x="5085044" y="2314670"/>
                    <a:pt x="5092171" y="2338256"/>
                  </a:cubicBezTo>
                  <a:cubicBezTo>
                    <a:pt x="5098670" y="2362023"/>
                    <a:pt x="5104296" y="2386019"/>
                    <a:pt x="5110305" y="2409886"/>
                  </a:cubicBezTo>
                  <a:cubicBezTo>
                    <a:pt x="5158097" y="2600976"/>
                    <a:pt x="5182068" y="2797044"/>
                    <a:pt x="5186393" y="2992022"/>
                  </a:cubicBezTo>
                  <a:cubicBezTo>
                    <a:pt x="5191013" y="3187195"/>
                    <a:pt x="5175397" y="3380886"/>
                    <a:pt x="5149045" y="3571816"/>
                  </a:cubicBezTo>
                  <a:cubicBezTo>
                    <a:pt x="5141154" y="3619431"/>
                    <a:pt x="5133539" y="3666889"/>
                    <a:pt x="5126572" y="3714520"/>
                  </a:cubicBezTo>
                  <a:cubicBezTo>
                    <a:pt x="5117276" y="3761759"/>
                    <a:pt x="5107793" y="3808831"/>
                    <a:pt x="5099067" y="3856108"/>
                  </a:cubicBezTo>
                  <a:lnTo>
                    <a:pt x="5095699" y="3873868"/>
                  </a:lnTo>
                  <a:lnTo>
                    <a:pt x="5091573" y="3891426"/>
                  </a:lnTo>
                  <a:lnTo>
                    <a:pt x="5083324" y="3926541"/>
                  </a:lnTo>
                  <a:lnTo>
                    <a:pt x="5067256" y="3996889"/>
                  </a:lnTo>
                  <a:cubicBezTo>
                    <a:pt x="5064451" y="4008657"/>
                    <a:pt x="5062244" y="4020353"/>
                    <a:pt x="5059194" y="4032171"/>
                  </a:cubicBezTo>
                  <a:lnTo>
                    <a:pt x="5049522" y="4067833"/>
                  </a:lnTo>
                  <a:lnTo>
                    <a:pt x="5040067" y="4103553"/>
                  </a:lnTo>
                  <a:cubicBezTo>
                    <a:pt x="5036554" y="4115363"/>
                    <a:pt x="5032689" y="4127194"/>
                    <a:pt x="5028960" y="4138946"/>
                  </a:cubicBezTo>
                  <a:cubicBezTo>
                    <a:pt x="4999693" y="4233462"/>
                    <a:pt x="4962869" y="4326764"/>
                    <a:pt x="4917351" y="4417041"/>
                  </a:cubicBezTo>
                  <a:cubicBezTo>
                    <a:pt x="4871860" y="4507209"/>
                    <a:pt x="4817597" y="4594215"/>
                    <a:pt x="4756163" y="4676402"/>
                  </a:cubicBezTo>
                  <a:cubicBezTo>
                    <a:pt x="4632803" y="4840875"/>
                    <a:pt x="4480597" y="4982783"/>
                    <a:pt x="4322493" y="5105604"/>
                  </a:cubicBezTo>
                  <a:cubicBezTo>
                    <a:pt x="4163928" y="5228420"/>
                    <a:pt x="3999564" y="5332640"/>
                    <a:pt x="3840510" y="5429590"/>
                  </a:cubicBezTo>
                  <a:cubicBezTo>
                    <a:pt x="3760954" y="5478172"/>
                    <a:pt x="3682353" y="5524924"/>
                    <a:pt x="3606447" y="5572862"/>
                  </a:cubicBezTo>
                  <a:lnTo>
                    <a:pt x="3488814" y="5647178"/>
                  </a:lnTo>
                  <a:cubicBezTo>
                    <a:pt x="3448270" y="5672597"/>
                    <a:pt x="3407323" y="5697792"/>
                    <a:pt x="3365864" y="5722735"/>
                  </a:cubicBezTo>
                  <a:cubicBezTo>
                    <a:pt x="3200163" y="5822424"/>
                    <a:pt x="3026125" y="5917328"/>
                    <a:pt x="2839486" y="5999120"/>
                  </a:cubicBezTo>
                  <a:cubicBezTo>
                    <a:pt x="2653201" y="6080891"/>
                    <a:pt x="2453560" y="6149344"/>
                    <a:pt x="2242423" y="6192346"/>
                  </a:cubicBezTo>
                  <a:cubicBezTo>
                    <a:pt x="2031719" y="6235463"/>
                    <a:pt x="1808952" y="6251353"/>
                    <a:pt x="1589380" y="6230657"/>
                  </a:cubicBezTo>
                  <a:lnTo>
                    <a:pt x="1548244" y="6226706"/>
                  </a:lnTo>
                  <a:cubicBezTo>
                    <a:pt x="1534528" y="6225117"/>
                    <a:pt x="1520898" y="6223203"/>
                    <a:pt x="1507348" y="6221428"/>
                  </a:cubicBezTo>
                  <a:lnTo>
                    <a:pt x="1466401" y="6215904"/>
                  </a:lnTo>
                  <a:cubicBezTo>
                    <a:pt x="1452772" y="6213991"/>
                    <a:pt x="1439316" y="6211428"/>
                    <a:pt x="1425773" y="6209191"/>
                  </a:cubicBezTo>
                  <a:cubicBezTo>
                    <a:pt x="1398775" y="6204391"/>
                    <a:pt x="1371610" y="6199779"/>
                    <a:pt x="1344960" y="6193681"/>
                  </a:cubicBezTo>
                  <a:cubicBezTo>
                    <a:pt x="1318251" y="6187799"/>
                    <a:pt x="1291260" y="6182538"/>
                    <a:pt x="1265007" y="6175388"/>
                  </a:cubicBezTo>
                  <a:lnTo>
                    <a:pt x="1225415" y="6165243"/>
                  </a:lnTo>
                  <a:cubicBezTo>
                    <a:pt x="1212163" y="6161924"/>
                    <a:pt x="1198939" y="6158496"/>
                    <a:pt x="1186567" y="6154486"/>
                  </a:cubicBezTo>
                  <a:lnTo>
                    <a:pt x="1111158" y="6130918"/>
                  </a:lnTo>
                  <a:lnTo>
                    <a:pt x="1035915" y="6107163"/>
                  </a:lnTo>
                  <a:cubicBezTo>
                    <a:pt x="1010846" y="6099055"/>
                    <a:pt x="986357" y="6088784"/>
                    <a:pt x="961579" y="6079594"/>
                  </a:cubicBezTo>
                  <a:cubicBezTo>
                    <a:pt x="763709" y="6005594"/>
                    <a:pt x="572401" y="5909703"/>
                    <a:pt x="395297" y="5792812"/>
                  </a:cubicBezTo>
                  <a:lnTo>
                    <a:pt x="265239" y="5701511"/>
                  </a:lnTo>
                  <a:cubicBezTo>
                    <a:pt x="254227" y="5694155"/>
                    <a:pt x="244103" y="5685646"/>
                    <a:pt x="233756" y="5677542"/>
                  </a:cubicBezTo>
                  <a:lnTo>
                    <a:pt x="202800" y="5652902"/>
                  </a:lnTo>
                  <a:lnTo>
                    <a:pt x="140918" y="5603515"/>
                  </a:lnTo>
                  <a:cubicBezTo>
                    <a:pt x="130598" y="5595302"/>
                    <a:pt x="120280" y="5587089"/>
                    <a:pt x="110625" y="5578127"/>
                  </a:cubicBezTo>
                  <a:cubicBezTo>
                    <a:pt x="105647" y="5573779"/>
                    <a:pt x="100444" y="5569834"/>
                    <a:pt x="95631" y="5565299"/>
                  </a:cubicBezTo>
                  <a:cubicBezTo>
                    <a:pt x="90955" y="5560684"/>
                    <a:pt x="86505" y="5555666"/>
                    <a:pt x="81966" y="5550973"/>
                  </a:cubicBezTo>
                  <a:lnTo>
                    <a:pt x="27991" y="5493272"/>
                  </a:lnTo>
                  <a:cubicBezTo>
                    <a:pt x="19109" y="5483589"/>
                    <a:pt x="9758" y="5474359"/>
                    <a:pt x="1454" y="5464252"/>
                  </a:cubicBezTo>
                  <a:lnTo>
                    <a:pt x="0" y="5462518"/>
                  </a:lnTo>
                  <a:lnTo>
                    <a:pt x="0" y="4720187"/>
                  </a:lnTo>
                  <a:lnTo>
                    <a:pt x="109684" y="4836724"/>
                  </a:lnTo>
                  <a:cubicBezTo>
                    <a:pt x="173316" y="4897375"/>
                    <a:pt x="239447" y="4954160"/>
                    <a:pt x="306959" y="5007200"/>
                  </a:cubicBezTo>
                  <a:lnTo>
                    <a:pt x="358101" y="5046057"/>
                  </a:lnTo>
                  <a:lnTo>
                    <a:pt x="383328" y="5065684"/>
                  </a:lnTo>
                  <a:cubicBezTo>
                    <a:pt x="391637" y="5072316"/>
                    <a:pt x="400805" y="5077902"/>
                    <a:pt x="409503" y="5083942"/>
                  </a:cubicBezTo>
                  <a:lnTo>
                    <a:pt x="461889" y="5119888"/>
                  </a:lnTo>
                  <a:cubicBezTo>
                    <a:pt x="466184" y="5122893"/>
                    <a:pt x="470616" y="5125820"/>
                    <a:pt x="474883" y="5128933"/>
                  </a:cubicBezTo>
                  <a:cubicBezTo>
                    <a:pt x="478982" y="5132235"/>
                    <a:pt x="482476" y="5136069"/>
                    <a:pt x="486410" y="5139557"/>
                  </a:cubicBezTo>
                  <a:cubicBezTo>
                    <a:pt x="494140" y="5146613"/>
                    <a:pt x="502565" y="5152812"/>
                    <a:pt x="510852" y="5159089"/>
                  </a:cubicBezTo>
                  <a:lnTo>
                    <a:pt x="560653" y="5196893"/>
                  </a:lnTo>
                  <a:lnTo>
                    <a:pt x="585485" y="5215834"/>
                  </a:lnTo>
                  <a:cubicBezTo>
                    <a:pt x="593773" y="5222111"/>
                    <a:pt x="601864" y="5228685"/>
                    <a:pt x="610707" y="5234185"/>
                  </a:cubicBezTo>
                  <a:lnTo>
                    <a:pt x="714768" y="5303103"/>
                  </a:lnTo>
                  <a:cubicBezTo>
                    <a:pt x="856162" y="5390603"/>
                    <a:pt x="1008099" y="5459947"/>
                    <a:pt x="1166634" y="5513322"/>
                  </a:cubicBezTo>
                  <a:cubicBezTo>
                    <a:pt x="1186540" y="5519932"/>
                    <a:pt x="1205774" y="5527751"/>
                    <a:pt x="1225991" y="5533632"/>
                  </a:cubicBezTo>
                  <a:lnTo>
                    <a:pt x="1286680" y="5550705"/>
                  </a:lnTo>
                  <a:lnTo>
                    <a:pt x="1347310" y="5567995"/>
                  </a:lnTo>
                  <a:cubicBezTo>
                    <a:pt x="1357469" y="5571180"/>
                    <a:pt x="1367261" y="5573572"/>
                    <a:pt x="1377002" y="5575719"/>
                  </a:cubicBezTo>
                  <a:lnTo>
                    <a:pt x="1406328" y="5582649"/>
                  </a:lnTo>
                  <a:cubicBezTo>
                    <a:pt x="1425825" y="5587757"/>
                    <a:pt x="1445490" y="5590939"/>
                    <a:pt x="1465060" y="5594909"/>
                  </a:cubicBezTo>
                  <a:cubicBezTo>
                    <a:pt x="1484652" y="5599231"/>
                    <a:pt x="1504324" y="5601952"/>
                    <a:pt x="1523881" y="5605105"/>
                  </a:cubicBezTo>
                  <a:cubicBezTo>
                    <a:pt x="1533660" y="5606682"/>
                    <a:pt x="1543460" y="5608613"/>
                    <a:pt x="1553325" y="5609865"/>
                  </a:cubicBezTo>
                  <a:lnTo>
                    <a:pt x="1582813" y="5613593"/>
                  </a:lnTo>
                  <a:lnTo>
                    <a:pt x="1612301" y="5617321"/>
                  </a:lnTo>
                  <a:lnTo>
                    <a:pt x="1641863" y="5619910"/>
                  </a:lnTo>
                  <a:cubicBezTo>
                    <a:pt x="1799348" y="5633940"/>
                    <a:pt x="1957913" y="5625770"/>
                    <a:pt x="2117508" y="5595156"/>
                  </a:cubicBezTo>
                  <a:cubicBezTo>
                    <a:pt x="2277124" y="5564895"/>
                    <a:pt x="2437004" y="5512449"/>
                    <a:pt x="2597368" y="5447381"/>
                  </a:cubicBezTo>
                  <a:cubicBezTo>
                    <a:pt x="2757791" y="5382096"/>
                    <a:pt x="2918855" y="5304464"/>
                    <a:pt x="3082968" y="5223245"/>
                  </a:cubicBezTo>
                  <a:lnTo>
                    <a:pt x="3334855" y="5097383"/>
                  </a:lnTo>
                  <a:cubicBezTo>
                    <a:pt x="3423528" y="5054142"/>
                    <a:pt x="3511773" y="5013798"/>
                    <a:pt x="3599509" y="4976217"/>
                  </a:cubicBezTo>
                  <a:cubicBezTo>
                    <a:pt x="3774960" y="4900701"/>
                    <a:pt x="3948276" y="4837481"/>
                    <a:pt x="4112002" y="4766359"/>
                  </a:cubicBezTo>
                  <a:cubicBezTo>
                    <a:pt x="4193972" y="4730827"/>
                    <a:pt x="4273429" y="4692997"/>
                    <a:pt x="4348983" y="4649833"/>
                  </a:cubicBezTo>
                  <a:cubicBezTo>
                    <a:pt x="4424508" y="4606778"/>
                    <a:pt x="4496050" y="4558250"/>
                    <a:pt x="4560505" y="4501564"/>
                  </a:cubicBezTo>
                  <a:cubicBezTo>
                    <a:pt x="4625198" y="4445289"/>
                    <a:pt x="4682991" y="4381021"/>
                    <a:pt x="4731963" y="4309870"/>
                  </a:cubicBezTo>
                  <a:cubicBezTo>
                    <a:pt x="4781043" y="4238747"/>
                    <a:pt x="4821275" y="4160848"/>
                    <a:pt x="4852344" y="4078640"/>
                  </a:cubicBezTo>
                  <a:lnTo>
                    <a:pt x="4863972" y="4047790"/>
                  </a:lnTo>
                  <a:lnTo>
                    <a:pt x="4874144" y="4016320"/>
                  </a:lnTo>
                  <a:lnTo>
                    <a:pt x="4884127" y="3984682"/>
                  </a:lnTo>
                  <a:cubicBezTo>
                    <a:pt x="4887242" y="3973925"/>
                    <a:pt x="4889981" y="3962835"/>
                    <a:pt x="4892800" y="3951883"/>
                  </a:cubicBezTo>
                  <a:lnTo>
                    <a:pt x="4909526" y="3886001"/>
                  </a:lnTo>
                  <a:lnTo>
                    <a:pt x="4917687" y="3852948"/>
                  </a:lnTo>
                  <a:lnTo>
                    <a:pt x="4921768" y="3836422"/>
                  </a:lnTo>
                  <a:lnTo>
                    <a:pt x="4924845" y="3819742"/>
                  </a:lnTo>
                  <a:cubicBezTo>
                    <a:pt x="4933092" y="3775120"/>
                    <a:pt x="4941231" y="3730469"/>
                    <a:pt x="4948230" y="3685744"/>
                  </a:cubicBezTo>
                  <a:cubicBezTo>
                    <a:pt x="4953579" y="3640694"/>
                    <a:pt x="4958249" y="3595577"/>
                    <a:pt x="4962782" y="3550540"/>
                  </a:cubicBezTo>
                  <a:cubicBezTo>
                    <a:pt x="4976580" y="3369692"/>
                    <a:pt x="4965812" y="3187942"/>
                    <a:pt x="4939468" y="3010249"/>
                  </a:cubicBezTo>
                  <a:cubicBezTo>
                    <a:pt x="4912965" y="2832281"/>
                    <a:pt x="4870237" y="2658196"/>
                    <a:pt x="4816901" y="2488224"/>
                  </a:cubicBezTo>
                  <a:cubicBezTo>
                    <a:pt x="4810197" y="2466954"/>
                    <a:pt x="4803984" y="2445582"/>
                    <a:pt x="4797005" y="2424470"/>
                  </a:cubicBezTo>
                  <a:cubicBezTo>
                    <a:pt x="4789399" y="2403537"/>
                    <a:pt x="4781686" y="2382574"/>
                    <a:pt x="4774433" y="2361620"/>
                  </a:cubicBezTo>
                  <a:lnTo>
                    <a:pt x="4752459" y="2298700"/>
                  </a:lnTo>
                  <a:lnTo>
                    <a:pt x="4728083" y="2236526"/>
                  </a:lnTo>
                  <a:cubicBezTo>
                    <a:pt x="4719957" y="2215802"/>
                    <a:pt x="4712352" y="2194869"/>
                    <a:pt x="4704471" y="2174095"/>
                  </a:cubicBezTo>
                  <a:lnTo>
                    <a:pt x="4678399" y="2112626"/>
                  </a:lnTo>
                  <a:lnTo>
                    <a:pt x="4652601" y="2050999"/>
                  </a:lnTo>
                  <a:cubicBezTo>
                    <a:pt x="4643711" y="2030533"/>
                    <a:pt x="4633616" y="2010672"/>
                    <a:pt x="4624205" y="1990415"/>
                  </a:cubicBezTo>
                  <a:lnTo>
                    <a:pt x="4595398" y="1930069"/>
                  </a:lnTo>
                  <a:cubicBezTo>
                    <a:pt x="4585714" y="1909969"/>
                    <a:pt x="4574413" y="1890713"/>
                    <a:pt x="4563827" y="1870952"/>
                  </a:cubicBezTo>
                  <a:lnTo>
                    <a:pt x="4531433" y="1812311"/>
                  </a:lnTo>
                  <a:lnTo>
                    <a:pt x="4523315" y="1797616"/>
                  </a:lnTo>
                  <a:lnTo>
                    <a:pt x="4514482" y="1783425"/>
                  </a:lnTo>
                  <a:lnTo>
                    <a:pt x="4496845" y="1754936"/>
                  </a:lnTo>
                  <a:lnTo>
                    <a:pt x="4461463" y="1697929"/>
                  </a:lnTo>
                  <a:lnTo>
                    <a:pt x="4452660" y="1683629"/>
                  </a:lnTo>
                  <a:lnTo>
                    <a:pt x="4443141" y="1669834"/>
                  </a:lnTo>
                  <a:lnTo>
                    <a:pt x="4424241" y="1642166"/>
                  </a:lnTo>
                  <a:cubicBezTo>
                    <a:pt x="4399005" y="1605265"/>
                    <a:pt x="4374512" y="1567751"/>
                    <a:pt x="4346886" y="1532412"/>
                  </a:cubicBezTo>
                  <a:cubicBezTo>
                    <a:pt x="4240477" y="1388328"/>
                    <a:pt x="4120362" y="1253437"/>
                    <a:pt x="3985497" y="1134649"/>
                  </a:cubicBezTo>
                  <a:cubicBezTo>
                    <a:pt x="3850799" y="1015675"/>
                    <a:pt x="3702920" y="911715"/>
                    <a:pt x="3545665" y="825877"/>
                  </a:cubicBezTo>
                  <a:lnTo>
                    <a:pt x="3486190" y="794756"/>
                  </a:lnTo>
                  <a:cubicBezTo>
                    <a:pt x="3466181" y="784640"/>
                    <a:pt x="3446893" y="773560"/>
                    <a:pt x="3426182" y="764765"/>
                  </a:cubicBezTo>
                  <a:lnTo>
                    <a:pt x="3365044" y="737255"/>
                  </a:lnTo>
                  <a:lnTo>
                    <a:pt x="3334529" y="723514"/>
                  </a:lnTo>
                  <a:cubicBezTo>
                    <a:pt x="3324394" y="718943"/>
                    <a:pt x="3314287" y="714265"/>
                    <a:pt x="3303733" y="710395"/>
                  </a:cubicBezTo>
                  <a:cubicBezTo>
                    <a:pt x="3262013" y="694346"/>
                    <a:pt x="3220711" y="677599"/>
                    <a:pt x="3179033" y="662259"/>
                  </a:cubicBezTo>
                  <a:lnTo>
                    <a:pt x="3052408" y="620447"/>
                  </a:lnTo>
                  <a:lnTo>
                    <a:pt x="2924325" y="584505"/>
                  </a:lnTo>
                  <a:cubicBezTo>
                    <a:pt x="2903106" y="578471"/>
                    <a:pt x="2881119" y="574434"/>
                    <a:pt x="2859667" y="569266"/>
                  </a:cubicBezTo>
                  <a:lnTo>
                    <a:pt x="2795226" y="554085"/>
                  </a:lnTo>
                  <a:cubicBezTo>
                    <a:pt x="2774078" y="548652"/>
                    <a:pt x="2751709" y="544744"/>
                    <a:pt x="2729702" y="540354"/>
                  </a:cubicBezTo>
                  <a:lnTo>
                    <a:pt x="2663758" y="527322"/>
                  </a:lnTo>
                  <a:lnTo>
                    <a:pt x="2630927" y="520495"/>
                  </a:lnTo>
                  <a:lnTo>
                    <a:pt x="2597965" y="515024"/>
                  </a:lnTo>
                  <a:cubicBezTo>
                    <a:pt x="2575970" y="511449"/>
                    <a:pt x="2554112" y="507795"/>
                    <a:pt x="2532205" y="503895"/>
                  </a:cubicBezTo>
                  <a:cubicBezTo>
                    <a:pt x="2357016" y="475037"/>
                    <a:pt x="2182954" y="456682"/>
                    <a:pt x="2010064" y="452552"/>
                  </a:cubicBezTo>
                  <a:cubicBezTo>
                    <a:pt x="1837255" y="448558"/>
                    <a:pt x="1665388" y="457916"/>
                    <a:pt x="1494552" y="485055"/>
                  </a:cubicBezTo>
                  <a:cubicBezTo>
                    <a:pt x="1452133" y="492816"/>
                    <a:pt x="1409569" y="501117"/>
                    <a:pt x="1366896" y="509389"/>
                  </a:cubicBezTo>
                  <a:cubicBezTo>
                    <a:pt x="1324862" y="520035"/>
                    <a:pt x="1282333" y="529505"/>
                    <a:pt x="1240175" y="541045"/>
                  </a:cubicBezTo>
                  <a:lnTo>
                    <a:pt x="1177438" y="560170"/>
                  </a:lnTo>
                  <a:lnTo>
                    <a:pt x="1145987" y="569826"/>
                  </a:lnTo>
                  <a:lnTo>
                    <a:pt x="1130315" y="574669"/>
                  </a:lnTo>
                  <a:lnTo>
                    <a:pt x="1114873" y="580384"/>
                  </a:lnTo>
                  <a:lnTo>
                    <a:pt x="1052839" y="602943"/>
                  </a:lnTo>
                  <a:cubicBezTo>
                    <a:pt x="1032151" y="610499"/>
                    <a:pt x="1011255" y="617535"/>
                    <a:pt x="991135" y="626866"/>
                  </a:cubicBezTo>
                  <a:lnTo>
                    <a:pt x="930179" y="653191"/>
                  </a:lnTo>
                  <a:cubicBezTo>
                    <a:pt x="909850" y="662002"/>
                    <a:pt x="889443" y="670676"/>
                    <a:pt x="869768" y="680937"/>
                  </a:cubicBezTo>
                  <a:lnTo>
                    <a:pt x="810085" y="710734"/>
                  </a:lnTo>
                  <a:cubicBezTo>
                    <a:pt x="790331" y="720859"/>
                    <a:pt x="770124" y="730514"/>
                    <a:pt x="751220" y="741794"/>
                  </a:cubicBezTo>
                  <a:cubicBezTo>
                    <a:pt x="673929" y="784955"/>
                    <a:pt x="598827" y="830326"/>
                    <a:pt x="532669" y="881688"/>
                  </a:cubicBezTo>
                  <a:cubicBezTo>
                    <a:pt x="464226" y="931625"/>
                    <a:pt x="406969" y="988270"/>
                    <a:pt x="354185" y="1050286"/>
                  </a:cubicBezTo>
                  <a:lnTo>
                    <a:pt x="315980" y="1098125"/>
                  </a:lnTo>
                  <a:lnTo>
                    <a:pt x="280345" y="1149782"/>
                  </a:lnTo>
                  <a:cubicBezTo>
                    <a:pt x="268144" y="1166335"/>
                    <a:pt x="257438" y="1185955"/>
                    <a:pt x="245890" y="1203959"/>
                  </a:cubicBezTo>
                  <a:cubicBezTo>
                    <a:pt x="234552" y="1222481"/>
                    <a:pt x="223171" y="1240298"/>
                    <a:pt x="212162" y="1260184"/>
                  </a:cubicBezTo>
                  <a:cubicBezTo>
                    <a:pt x="168299" y="1337574"/>
                    <a:pt x="125055" y="1419360"/>
                    <a:pt x="80716" y="1502476"/>
                  </a:cubicBezTo>
                  <a:lnTo>
                    <a:pt x="0" y="1648841"/>
                  </a:lnTo>
                  <a:lnTo>
                    <a:pt x="0" y="954863"/>
                  </a:lnTo>
                  <a:lnTo>
                    <a:pt x="43491" y="895513"/>
                  </a:lnTo>
                  <a:cubicBezTo>
                    <a:pt x="59888" y="874984"/>
                    <a:pt x="77014" y="854766"/>
                    <a:pt x="93923" y="834489"/>
                  </a:cubicBezTo>
                  <a:cubicBezTo>
                    <a:pt x="163245" y="754880"/>
                    <a:pt x="240806" y="679565"/>
                    <a:pt x="323465" y="617671"/>
                  </a:cubicBezTo>
                  <a:cubicBezTo>
                    <a:pt x="405002" y="553042"/>
                    <a:pt x="490132" y="499230"/>
                    <a:pt x="574777" y="446794"/>
                  </a:cubicBezTo>
                  <a:cubicBezTo>
                    <a:pt x="595733" y="433050"/>
                    <a:pt x="617442" y="421248"/>
                    <a:pt x="638943" y="408925"/>
                  </a:cubicBezTo>
                  <a:lnTo>
                    <a:pt x="703505" y="371742"/>
                  </a:lnTo>
                  <a:cubicBezTo>
                    <a:pt x="724798" y="358900"/>
                    <a:pt x="747120" y="347842"/>
                    <a:pt x="769262" y="336154"/>
                  </a:cubicBezTo>
                  <a:lnTo>
                    <a:pt x="835552" y="301173"/>
                  </a:lnTo>
                  <a:cubicBezTo>
                    <a:pt x="857427" y="289183"/>
                    <a:pt x="880470" y="278896"/>
                    <a:pt x="902979" y="268004"/>
                  </a:cubicBezTo>
                  <a:lnTo>
                    <a:pt x="971127" y="235607"/>
                  </a:lnTo>
                  <a:lnTo>
                    <a:pt x="988238" y="227556"/>
                  </a:lnTo>
                  <a:lnTo>
                    <a:pt x="1005744" y="220191"/>
                  </a:lnTo>
                  <a:lnTo>
                    <a:pt x="1040729" y="205569"/>
                  </a:lnTo>
                  <a:lnTo>
                    <a:pt x="1110835" y="176248"/>
                  </a:lnTo>
                  <a:cubicBezTo>
                    <a:pt x="1157999" y="157703"/>
                    <a:pt x="1206322" y="141323"/>
                    <a:pt x="1254256" y="123796"/>
                  </a:cubicBezTo>
                  <a:cubicBezTo>
                    <a:pt x="1302938" y="108671"/>
                    <a:pt x="1352074" y="94017"/>
                    <a:pt x="1401310" y="79852"/>
                  </a:cubicBezTo>
                  <a:cubicBezTo>
                    <a:pt x="1599497" y="26774"/>
                    <a:pt x="1806373" y="-329"/>
                    <a:pt x="2011811" y="4"/>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4" name="Freeform: Shape 13">
              <a:extLst>
                <a:ext uri="{FF2B5EF4-FFF2-40B4-BE49-F238E27FC236}">
                  <a16:creationId xmlns:a16="http://schemas.microsoft.com/office/drawing/2014/main" id="{06AC5DCC-C3CC-4FD5-AD4E-13A1BE5F7F6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0" y="297400"/>
              <a:ext cx="5215811" cy="6107388"/>
            </a:xfrm>
            <a:custGeom>
              <a:avLst/>
              <a:gdLst>
                <a:gd name="connsiteX0" fmla="*/ 1869139 w 5215811"/>
                <a:gd name="connsiteY0" fmla="*/ 9 h 6107388"/>
                <a:gd name="connsiteX1" fmla="*/ 2791149 w 5215811"/>
                <a:gd name="connsiteY1" fmla="*/ 130229 h 6107388"/>
                <a:gd name="connsiteX2" fmla="*/ 4760307 w 5215811"/>
                <a:gd name="connsiteY2" fmla="*/ 1608408 h 6107388"/>
                <a:gd name="connsiteX3" fmla="*/ 5108574 w 5215811"/>
                <a:gd name="connsiteY3" fmla="*/ 4050383 h 6107388"/>
                <a:gd name="connsiteX4" fmla="*/ 3434916 w 5215811"/>
                <a:gd name="connsiteY4" fmla="*/ 5503134 h 6107388"/>
                <a:gd name="connsiteX5" fmla="*/ 1137841 w 5215811"/>
                <a:gd name="connsiteY5" fmla="*/ 6033968 h 6107388"/>
                <a:gd name="connsiteX6" fmla="*/ 217555 w 5215811"/>
                <a:gd name="connsiteY6" fmla="*/ 5598945 h 6107388"/>
                <a:gd name="connsiteX7" fmla="*/ 0 w 5215811"/>
                <a:gd name="connsiteY7" fmla="*/ 5419622 h 6107388"/>
                <a:gd name="connsiteX8" fmla="*/ 0 w 5215811"/>
                <a:gd name="connsiteY8" fmla="*/ 4571683 h 6107388"/>
                <a:gd name="connsiteX9" fmla="*/ 18056 w 5215811"/>
                <a:gd name="connsiteY9" fmla="*/ 4599282 h 6107388"/>
                <a:gd name="connsiteX10" fmla="*/ 358324 w 5215811"/>
                <a:gd name="connsiteY10" fmla="*/ 4988154 h 6107388"/>
                <a:gd name="connsiteX11" fmla="*/ 1282741 w 5215811"/>
                <a:gd name="connsiteY11" fmla="*/ 5493193 h 6107388"/>
                <a:gd name="connsiteX12" fmla="*/ 2172794 w 5215811"/>
                <a:gd name="connsiteY12" fmla="*/ 5470630 h 6107388"/>
                <a:gd name="connsiteX13" fmla="*/ 3146893 w 5215811"/>
                <a:gd name="connsiteY13" fmla="*/ 5016296 h 6107388"/>
                <a:gd name="connsiteX14" fmla="*/ 3574114 w 5215811"/>
                <a:gd name="connsiteY14" fmla="*/ 4791124 h 6107388"/>
                <a:gd name="connsiteX15" fmla="*/ 4244948 w 5215811"/>
                <a:gd name="connsiteY15" fmla="*/ 4392664 h 6107388"/>
                <a:gd name="connsiteX16" fmla="*/ 4556385 w 5215811"/>
                <a:gd name="connsiteY16" fmla="*/ 3902656 h 6107388"/>
                <a:gd name="connsiteX17" fmla="*/ 4616354 w 5215811"/>
                <a:gd name="connsiteY17" fmla="*/ 2851680 h 6107388"/>
                <a:gd name="connsiteX18" fmla="*/ 4269266 w 5215811"/>
                <a:gd name="connsiteY18" fmla="*/ 1889625 h 6107388"/>
                <a:gd name="connsiteX19" fmla="*/ 2645976 w 5215811"/>
                <a:gd name="connsiteY19" fmla="*/ 671162 h 6107388"/>
                <a:gd name="connsiteX20" fmla="*/ 1648930 w 5215811"/>
                <a:gd name="connsiteY20" fmla="*/ 573017 h 6107388"/>
                <a:gd name="connsiteX21" fmla="*/ 771768 w 5215811"/>
                <a:gd name="connsiteY21" fmla="*/ 865882 h 6107388"/>
                <a:gd name="connsiteX22" fmla="*/ 433617 w 5215811"/>
                <a:gd name="connsiteY22" fmla="*/ 1119441 h 6107388"/>
                <a:gd name="connsiteX23" fmla="*/ 200571 w 5215811"/>
                <a:gd name="connsiteY23" fmla="*/ 1486480 h 6107388"/>
                <a:gd name="connsiteX24" fmla="*/ 47077 w 5215811"/>
                <a:gd name="connsiteY24" fmla="*/ 1753604 h 6107388"/>
                <a:gd name="connsiteX25" fmla="*/ 0 w 5215811"/>
                <a:gd name="connsiteY25" fmla="*/ 1831655 h 6107388"/>
                <a:gd name="connsiteX26" fmla="*/ 0 w 5215811"/>
                <a:gd name="connsiteY26" fmla="*/ 751112 h 6107388"/>
                <a:gd name="connsiteX27" fmla="*/ 6994 w 5215811"/>
                <a:gd name="connsiteY27" fmla="*/ 742614 h 6107388"/>
                <a:gd name="connsiteX28" fmla="*/ 484047 w 5215811"/>
                <a:gd name="connsiteY28" fmla="*/ 378777 h 6107388"/>
                <a:gd name="connsiteX29" fmla="*/ 1869139 w 5215811"/>
                <a:gd name="connsiteY29" fmla="*/ 9 h 61073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215811" h="6107388">
                  <a:moveTo>
                    <a:pt x="1869139" y="9"/>
                  </a:moveTo>
                  <a:cubicBezTo>
                    <a:pt x="2160924" y="-706"/>
                    <a:pt x="2465752" y="43039"/>
                    <a:pt x="2791149" y="130229"/>
                  </a:cubicBezTo>
                  <a:cubicBezTo>
                    <a:pt x="3651198" y="360678"/>
                    <a:pt x="4339884" y="907924"/>
                    <a:pt x="4760307" y="1608408"/>
                  </a:cubicBezTo>
                  <a:cubicBezTo>
                    <a:pt x="5188180" y="2321320"/>
                    <a:pt x="5338357" y="3192822"/>
                    <a:pt x="5108574" y="4050383"/>
                  </a:cubicBezTo>
                  <a:cubicBezTo>
                    <a:pt x="4880820" y="4900373"/>
                    <a:pt x="4152841" y="5098512"/>
                    <a:pt x="3434916" y="5503134"/>
                  </a:cubicBezTo>
                  <a:cubicBezTo>
                    <a:pt x="2717099" y="5907783"/>
                    <a:pt x="2005568" y="6266474"/>
                    <a:pt x="1137841" y="6033968"/>
                  </a:cubicBezTo>
                  <a:cubicBezTo>
                    <a:pt x="783079" y="5938910"/>
                    <a:pt x="479573" y="5790114"/>
                    <a:pt x="217555" y="5598945"/>
                  </a:cubicBezTo>
                  <a:lnTo>
                    <a:pt x="0" y="5419622"/>
                  </a:lnTo>
                  <a:lnTo>
                    <a:pt x="0" y="4571683"/>
                  </a:lnTo>
                  <a:lnTo>
                    <a:pt x="18056" y="4599282"/>
                  </a:lnTo>
                  <a:cubicBezTo>
                    <a:pt x="124071" y="4746782"/>
                    <a:pt x="237002" y="4875718"/>
                    <a:pt x="358324" y="4988154"/>
                  </a:cubicBezTo>
                  <a:cubicBezTo>
                    <a:pt x="621323" y="5231809"/>
                    <a:pt x="923667" y="5396979"/>
                    <a:pt x="1282741" y="5493193"/>
                  </a:cubicBezTo>
                  <a:cubicBezTo>
                    <a:pt x="1573894" y="5571207"/>
                    <a:pt x="1856732" y="5563878"/>
                    <a:pt x="2172794" y="5470630"/>
                  </a:cubicBezTo>
                  <a:cubicBezTo>
                    <a:pt x="2498985" y="5374183"/>
                    <a:pt x="2832844" y="5193315"/>
                    <a:pt x="3146893" y="5016296"/>
                  </a:cubicBezTo>
                  <a:cubicBezTo>
                    <a:pt x="3293538" y="4933641"/>
                    <a:pt x="3436182" y="4861160"/>
                    <a:pt x="3574114" y="4791124"/>
                  </a:cubicBezTo>
                  <a:cubicBezTo>
                    <a:pt x="3841238" y="4655550"/>
                    <a:pt x="4071901" y="4538375"/>
                    <a:pt x="4244948" y="4392664"/>
                  </a:cubicBezTo>
                  <a:cubicBezTo>
                    <a:pt x="4405844" y="4257259"/>
                    <a:pt x="4501845" y="4106204"/>
                    <a:pt x="4556385" y="3902656"/>
                  </a:cubicBezTo>
                  <a:cubicBezTo>
                    <a:pt x="4649063" y="3556776"/>
                    <a:pt x="4669271" y="3203187"/>
                    <a:pt x="4616354" y="2851680"/>
                  </a:cubicBezTo>
                  <a:cubicBezTo>
                    <a:pt x="4565198" y="2511774"/>
                    <a:pt x="4448474" y="2188147"/>
                    <a:pt x="4269266" y="1889625"/>
                  </a:cubicBezTo>
                  <a:cubicBezTo>
                    <a:pt x="3907781" y="1287586"/>
                    <a:pt x="3331245" y="854780"/>
                    <a:pt x="2645976" y="671162"/>
                  </a:cubicBezTo>
                  <a:cubicBezTo>
                    <a:pt x="2278249" y="572630"/>
                    <a:pt x="1952074" y="540526"/>
                    <a:pt x="1648930" y="573017"/>
                  </a:cubicBezTo>
                  <a:cubicBezTo>
                    <a:pt x="1351746" y="604901"/>
                    <a:pt x="1064785" y="700731"/>
                    <a:pt x="771768" y="865882"/>
                  </a:cubicBezTo>
                  <a:cubicBezTo>
                    <a:pt x="568061" y="980657"/>
                    <a:pt x="486465" y="1058486"/>
                    <a:pt x="433617" y="1119441"/>
                  </a:cubicBezTo>
                  <a:cubicBezTo>
                    <a:pt x="358307" y="1206256"/>
                    <a:pt x="292149" y="1323808"/>
                    <a:pt x="200571" y="1486480"/>
                  </a:cubicBezTo>
                  <a:cubicBezTo>
                    <a:pt x="156644" y="1564432"/>
                    <a:pt x="106654" y="1653214"/>
                    <a:pt x="47077" y="1753604"/>
                  </a:cubicBezTo>
                  <a:lnTo>
                    <a:pt x="0" y="1831655"/>
                  </a:lnTo>
                  <a:lnTo>
                    <a:pt x="0" y="751112"/>
                  </a:lnTo>
                  <a:lnTo>
                    <a:pt x="6994" y="742614"/>
                  </a:lnTo>
                  <a:cubicBezTo>
                    <a:pt x="117721" y="617683"/>
                    <a:pt x="259696" y="505222"/>
                    <a:pt x="484047" y="378777"/>
                  </a:cubicBezTo>
                  <a:cubicBezTo>
                    <a:pt x="932751" y="125890"/>
                    <a:pt x="1382831" y="1200"/>
                    <a:pt x="1869139" y="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5" name="Freeform: Shape 14">
              <a:extLst>
                <a:ext uri="{FF2B5EF4-FFF2-40B4-BE49-F238E27FC236}">
                  <a16:creationId xmlns:a16="http://schemas.microsoft.com/office/drawing/2014/main" id="{4BBCC2F4-EFA7-4AF4-B538-AC4022D90F4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319367"/>
              <a:ext cx="5217956" cy="6100079"/>
            </a:xfrm>
            <a:custGeom>
              <a:avLst/>
              <a:gdLst>
                <a:gd name="connsiteX0" fmla="*/ 1951393 w 5217956"/>
                <a:gd name="connsiteY0" fmla="*/ 82 h 6100079"/>
                <a:gd name="connsiteX1" fmla="*/ 2855177 w 5217956"/>
                <a:gd name="connsiteY1" fmla="*/ 125419 h 6100079"/>
                <a:gd name="connsiteX2" fmla="*/ 4779341 w 5217956"/>
                <a:gd name="connsiteY2" fmla="*/ 1591542 h 6100079"/>
                <a:gd name="connsiteX3" fmla="*/ 5108573 w 5217956"/>
                <a:gd name="connsiteY3" fmla="*/ 4028416 h 6100079"/>
                <a:gd name="connsiteX4" fmla="*/ 3459358 w 5217956"/>
                <a:gd name="connsiteY4" fmla="*/ 5487716 h 6100079"/>
                <a:gd name="connsiteX5" fmla="*/ 1203274 w 5217956"/>
                <a:gd name="connsiteY5" fmla="*/ 6029534 h 6100079"/>
                <a:gd name="connsiteX6" fmla="*/ 59920 w 5217956"/>
                <a:gd name="connsiteY6" fmla="*/ 5396467 h 6100079"/>
                <a:gd name="connsiteX7" fmla="*/ 0 w 5217956"/>
                <a:gd name="connsiteY7" fmla="*/ 5333382 h 6100079"/>
                <a:gd name="connsiteX8" fmla="*/ 0 w 5217956"/>
                <a:gd name="connsiteY8" fmla="*/ 4205833 h 6100079"/>
                <a:gd name="connsiteX9" fmla="*/ 58036 w 5217956"/>
                <a:gd name="connsiteY9" fmla="*/ 4310048 h 6100079"/>
                <a:gd name="connsiteX10" fmla="*/ 520779 w 5217956"/>
                <a:gd name="connsiteY10" fmla="*/ 4907591 h 6100079"/>
                <a:gd name="connsiteX11" fmla="*/ 1377154 w 5217956"/>
                <a:gd name="connsiteY11" fmla="*/ 5380604 h 6100079"/>
                <a:gd name="connsiteX12" fmla="*/ 3123340 w 5217956"/>
                <a:gd name="connsiteY12" fmla="*/ 4905715 h 6100079"/>
                <a:gd name="connsiteX13" fmla="*/ 3547863 w 5217956"/>
                <a:gd name="connsiteY13" fmla="*/ 4676342 h 6100079"/>
                <a:gd name="connsiteX14" fmla="*/ 4186753 w 5217956"/>
                <a:gd name="connsiteY14" fmla="*/ 4289376 h 6100079"/>
                <a:gd name="connsiteX15" fmla="*/ 4459565 w 5217956"/>
                <a:gd name="connsiteY15" fmla="*/ 3854399 h 6100079"/>
                <a:gd name="connsiteX16" fmla="*/ 4521015 w 5217956"/>
                <a:gd name="connsiteY16" fmla="*/ 2849377 h 6100079"/>
                <a:gd name="connsiteX17" fmla="*/ 4199723 w 5217956"/>
                <a:gd name="connsiteY17" fmla="*/ 1931213 h 6100079"/>
                <a:gd name="connsiteX18" fmla="*/ 2681217 w 5217956"/>
                <a:gd name="connsiteY18" fmla="*/ 774211 h 6100079"/>
                <a:gd name="connsiteX19" fmla="*/ 926547 w 5217956"/>
                <a:gd name="connsiteY19" fmla="*/ 967112 h 6100079"/>
                <a:gd name="connsiteX20" fmla="*/ 622677 w 5217956"/>
                <a:gd name="connsiteY20" fmla="*/ 1197863 h 6100079"/>
                <a:gd name="connsiteX21" fmla="*/ 404892 w 5217956"/>
                <a:gd name="connsiteY21" fmla="*/ 1547314 h 6100079"/>
                <a:gd name="connsiteX22" fmla="*/ 40135 w 5217956"/>
                <a:gd name="connsiteY22" fmla="*/ 2159090 h 6100079"/>
                <a:gd name="connsiteX23" fmla="*/ 0 w 5217956"/>
                <a:gd name="connsiteY23" fmla="*/ 2219367 h 6100079"/>
                <a:gd name="connsiteX24" fmla="*/ 0 w 5217956"/>
                <a:gd name="connsiteY24" fmla="*/ 915659 h 6100079"/>
                <a:gd name="connsiteX25" fmla="*/ 58609 w 5217956"/>
                <a:gd name="connsiteY25" fmla="*/ 828051 h 6100079"/>
                <a:gd name="connsiteX26" fmla="*/ 590688 w 5217956"/>
                <a:gd name="connsiteY26" fmla="*/ 385385 h 6100079"/>
                <a:gd name="connsiteX27" fmla="*/ 1951393 w 5217956"/>
                <a:gd name="connsiteY27" fmla="*/ 82 h 61000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5217956" h="6100079">
                  <a:moveTo>
                    <a:pt x="1951393" y="82"/>
                  </a:moveTo>
                  <a:cubicBezTo>
                    <a:pt x="2237631" y="-2119"/>
                    <a:pt x="2536431" y="40011"/>
                    <a:pt x="2855177" y="125419"/>
                  </a:cubicBezTo>
                  <a:cubicBezTo>
                    <a:pt x="3697704" y="351173"/>
                    <a:pt x="4370490" y="894159"/>
                    <a:pt x="4779341" y="1591542"/>
                  </a:cubicBezTo>
                  <a:cubicBezTo>
                    <a:pt x="5195534" y="2301324"/>
                    <a:pt x="5338356" y="3170855"/>
                    <a:pt x="5108573" y="4028416"/>
                  </a:cubicBezTo>
                  <a:cubicBezTo>
                    <a:pt x="4880819" y="4878406"/>
                    <a:pt x="4165603" y="5079965"/>
                    <a:pt x="3459358" y="5487716"/>
                  </a:cubicBezTo>
                  <a:cubicBezTo>
                    <a:pt x="2753114" y="5895466"/>
                    <a:pt x="2053264" y="6257288"/>
                    <a:pt x="1203274" y="6029534"/>
                  </a:cubicBezTo>
                  <a:cubicBezTo>
                    <a:pt x="739884" y="5905369"/>
                    <a:pt x="366399" y="5685345"/>
                    <a:pt x="59920" y="5396467"/>
                  </a:cubicBezTo>
                  <a:lnTo>
                    <a:pt x="0" y="5333382"/>
                  </a:lnTo>
                  <a:lnTo>
                    <a:pt x="0" y="4205833"/>
                  </a:lnTo>
                  <a:lnTo>
                    <a:pt x="58036" y="4310048"/>
                  </a:lnTo>
                  <a:cubicBezTo>
                    <a:pt x="197935" y="4550245"/>
                    <a:pt x="350594" y="4747142"/>
                    <a:pt x="520779" y="4907591"/>
                  </a:cubicBezTo>
                  <a:cubicBezTo>
                    <a:pt x="763600" y="5136565"/>
                    <a:pt x="1043821" y="5291288"/>
                    <a:pt x="1377154" y="5380604"/>
                  </a:cubicBezTo>
                  <a:cubicBezTo>
                    <a:pt x="1963029" y="5537589"/>
                    <a:pt x="2470519" y="5282804"/>
                    <a:pt x="3123340" y="4905715"/>
                  </a:cubicBezTo>
                  <a:cubicBezTo>
                    <a:pt x="3269800" y="4821157"/>
                    <a:pt x="3411134" y="4747512"/>
                    <a:pt x="3547863" y="4676342"/>
                  </a:cubicBezTo>
                  <a:cubicBezTo>
                    <a:pt x="3804497" y="4542710"/>
                    <a:pt x="4026085" y="4427393"/>
                    <a:pt x="4186753" y="4289376"/>
                  </a:cubicBezTo>
                  <a:cubicBezTo>
                    <a:pt x="4329009" y="4167293"/>
                    <a:pt x="4410589" y="4037181"/>
                    <a:pt x="4459565" y="3854399"/>
                  </a:cubicBezTo>
                  <a:cubicBezTo>
                    <a:pt x="4548302" y="3523229"/>
                    <a:pt x="4568981" y="3185183"/>
                    <a:pt x="4521015" y="2849377"/>
                  </a:cubicBezTo>
                  <a:cubicBezTo>
                    <a:pt x="4474709" y="2524680"/>
                    <a:pt x="4366564" y="2215756"/>
                    <a:pt x="4199723" y="1931213"/>
                  </a:cubicBezTo>
                  <a:cubicBezTo>
                    <a:pt x="3863270" y="1357325"/>
                    <a:pt x="3323982" y="946439"/>
                    <a:pt x="2681217" y="774211"/>
                  </a:cubicBezTo>
                  <a:cubicBezTo>
                    <a:pt x="2001139" y="591984"/>
                    <a:pt x="1476322" y="649699"/>
                    <a:pt x="926547" y="967112"/>
                  </a:cubicBezTo>
                  <a:cubicBezTo>
                    <a:pt x="740730" y="1074393"/>
                    <a:pt x="668642" y="1143989"/>
                    <a:pt x="622677" y="1197863"/>
                  </a:cubicBezTo>
                  <a:cubicBezTo>
                    <a:pt x="555599" y="1276450"/>
                    <a:pt x="492360" y="1390031"/>
                    <a:pt x="404892" y="1547314"/>
                  </a:cubicBezTo>
                  <a:cubicBezTo>
                    <a:pt x="317047" y="1705133"/>
                    <a:pt x="204816" y="1906756"/>
                    <a:pt x="40135" y="2159090"/>
                  </a:cubicBezTo>
                  <a:lnTo>
                    <a:pt x="0" y="2219367"/>
                  </a:lnTo>
                  <a:lnTo>
                    <a:pt x="0" y="915659"/>
                  </a:lnTo>
                  <a:lnTo>
                    <a:pt x="58609" y="828051"/>
                  </a:lnTo>
                  <a:cubicBezTo>
                    <a:pt x="177453" y="670481"/>
                    <a:pt x="325846" y="538291"/>
                    <a:pt x="590688" y="385385"/>
                  </a:cubicBezTo>
                  <a:cubicBezTo>
                    <a:pt x="1032158" y="130559"/>
                    <a:pt x="1474329" y="3750"/>
                    <a:pt x="1951393" y="8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6" name="Freeform: Shape 15">
              <a:extLst>
                <a:ext uri="{FF2B5EF4-FFF2-40B4-BE49-F238E27FC236}">
                  <a16:creationId xmlns:a16="http://schemas.microsoft.com/office/drawing/2014/main" id="{2A9D1364-B6A3-44CB-9FBA-C528F0CE909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0" y="319367"/>
              <a:ext cx="5217957" cy="6100079"/>
            </a:xfrm>
            <a:custGeom>
              <a:avLst/>
              <a:gdLst>
                <a:gd name="connsiteX0" fmla="*/ 1951394 w 5217957"/>
                <a:gd name="connsiteY0" fmla="*/ 82 h 6100079"/>
                <a:gd name="connsiteX1" fmla="*/ 2855178 w 5217957"/>
                <a:gd name="connsiteY1" fmla="*/ 125419 h 6100079"/>
                <a:gd name="connsiteX2" fmla="*/ 4779341 w 5217957"/>
                <a:gd name="connsiteY2" fmla="*/ 1591542 h 6100079"/>
                <a:gd name="connsiteX3" fmla="*/ 5108574 w 5217957"/>
                <a:gd name="connsiteY3" fmla="*/ 4028416 h 6100079"/>
                <a:gd name="connsiteX4" fmla="*/ 3459359 w 5217957"/>
                <a:gd name="connsiteY4" fmla="*/ 5487716 h 6100079"/>
                <a:gd name="connsiteX5" fmla="*/ 1203275 w 5217957"/>
                <a:gd name="connsiteY5" fmla="*/ 6029534 h 6100079"/>
                <a:gd name="connsiteX6" fmla="*/ 59921 w 5217957"/>
                <a:gd name="connsiteY6" fmla="*/ 5396467 h 6100079"/>
                <a:gd name="connsiteX7" fmla="*/ 0 w 5217957"/>
                <a:gd name="connsiteY7" fmla="*/ 5333381 h 6100079"/>
                <a:gd name="connsiteX8" fmla="*/ 0 w 5217957"/>
                <a:gd name="connsiteY8" fmla="*/ 4427327 h 6100079"/>
                <a:gd name="connsiteX9" fmla="*/ 112056 w 5217957"/>
                <a:gd name="connsiteY9" fmla="*/ 4602502 h 6100079"/>
                <a:gd name="connsiteX10" fmla="*/ 443875 w 5217957"/>
                <a:gd name="connsiteY10" fmla="*/ 4989110 h 6100079"/>
                <a:gd name="connsiteX11" fmla="*/ 1348175 w 5217957"/>
                <a:gd name="connsiteY11" fmla="*/ 5488759 h 6100079"/>
                <a:gd name="connsiteX12" fmla="*/ 2221463 w 5217957"/>
                <a:gd name="connsiteY12" fmla="*/ 5461704 h 6100079"/>
                <a:gd name="connsiteX13" fmla="*/ 3179339 w 5217957"/>
                <a:gd name="connsiteY13" fmla="*/ 5003023 h 6100079"/>
                <a:gd name="connsiteX14" fmla="*/ 3599638 w 5217957"/>
                <a:gd name="connsiteY14" fmla="*/ 4775996 h 6100079"/>
                <a:gd name="connsiteX15" fmla="*/ 4259765 w 5217957"/>
                <a:gd name="connsiteY15" fmla="*/ 4374667 h 6100079"/>
                <a:gd name="connsiteX16" fmla="*/ 4567742 w 5217957"/>
                <a:gd name="connsiteY16" fmla="*/ 3883732 h 6100079"/>
                <a:gd name="connsiteX17" fmla="*/ 4631929 w 5217957"/>
                <a:gd name="connsiteY17" fmla="*/ 2833886 h 6100079"/>
                <a:gd name="connsiteX18" fmla="*/ 4296412 w 5217957"/>
                <a:gd name="connsiteY18" fmla="*/ 1874932 h 6100079"/>
                <a:gd name="connsiteX19" fmla="*/ 2710219 w 5217957"/>
                <a:gd name="connsiteY19" fmla="*/ 666410 h 6100079"/>
                <a:gd name="connsiteX20" fmla="*/ 1732642 w 5217957"/>
                <a:gd name="connsiteY20" fmla="*/ 573480 h 6100079"/>
                <a:gd name="connsiteX21" fmla="*/ 870621 w 5217957"/>
                <a:gd name="connsiteY21" fmla="*/ 870402 h 6100079"/>
                <a:gd name="connsiteX22" fmla="*/ 537555 w 5217957"/>
                <a:gd name="connsiteY22" fmla="*/ 1125324 h 6100079"/>
                <a:gd name="connsiteX23" fmla="*/ 306995 w 5217957"/>
                <a:gd name="connsiteY23" fmla="*/ 1493030 h 6100079"/>
                <a:gd name="connsiteX24" fmla="*/ 23579 w 5217957"/>
                <a:gd name="connsiteY24" fmla="*/ 1977465 h 6100079"/>
                <a:gd name="connsiteX25" fmla="*/ 0 w 5217957"/>
                <a:gd name="connsiteY25" fmla="*/ 2014291 h 6100079"/>
                <a:gd name="connsiteX26" fmla="*/ 0 w 5217957"/>
                <a:gd name="connsiteY26" fmla="*/ 915660 h 6100079"/>
                <a:gd name="connsiteX27" fmla="*/ 58609 w 5217957"/>
                <a:gd name="connsiteY27" fmla="*/ 828051 h 6100079"/>
                <a:gd name="connsiteX28" fmla="*/ 590689 w 5217957"/>
                <a:gd name="connsiteY28" fmla="*/ 385385 h 6100079"/>
                <a:gd name="connsiteX29" fmla="*/ 1951394 w 5217957"/>
                <a:gd name="connsiteY29" fmla="*/ 82 h 61000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217957" h="6100079">
                  <a:moveTo>
                    <a:pt x="1951394" y="82"/>
                  </a:moveTo>
                  <a:cubicBezTo>
                    <a:pt x="2237632" y="-2119"/>
                    <a:pt x="2536431" y="40011"/>
                    <a:pt x="2855178" y="125419"/>
                  </a:cubicBezTo>
                  <a:cubicBezTo>
                    <a:pt x="3697704" y="351173"/>
                    <a:pt x="4370491" y="894159"/>
                    <a:pt x="4779341" y="1591542"/>
                  </a:cubicBezTo>
                  <a:cubicBezTo>
                    <a:pt x="5195535" y="2301324"/>
                    <a:pt x="5338357" y="3170855"/>
                    <a:pt x="5108574" y="4028416"/>
                  </a:cubicBezTo>
                  <a:cubicBezTo>
                    <a:pt x="4880820" y="4878406"/>
                    <a:pt x="4165604" y="5079965"/>
                    <a:pt x="3459359" y="5487716"/>
                  </a:cubicBezTo>
                  <a:cubicBezTo>
                    <a:pt x="2753115" y="5895466"/>
                    <a:pt x="2053265" y="6257288"/>
                    <a:pt x="1203275" y="6029534"/>
                  </a:cubicBezTo>
                  <a:cubicBezTo>
                    <a:pt x="739885" y="5905369"/>
                    <a:pt x="366400" y="5685345"/>
                    <a:pt x="59921" y="5396467"/>
                  </a:cubicBezTo>
                  <a:lnTo>
                    <a:pt x="0" y="5333381"/>
                  </a:lnTo>
                  <a:lnTo>
                    <a:pt x="0" y="4427327"/>
                  </a:lnTo>
                  <a:lnTo>
                    <a:pt x="112056" y="4602502"/>
                  </a:lnTo>
                  <a:cubicBezTo>
                    <a:pt x="215300" y="4749260"/>
                    <a:pt x="325419" y="4877443"/>
                    <a:pt x="443875" y="4989110"/>
                  </a:cubicBezTo>
                  <a:cubicBezTo>
                    <a:pt x="700709" y="5231113"/>
                    <a:pt x="996455" y="5394516"/>
                    <a:pt x="1348175" y="5488759"/>
                  </a:cubicBezTo>
                  <a:cubicBezTo>
                    <a:pt x="1633379" y="5565179"/>
                    <a:pt x="1910917" y="5556430"/>
                    <a:pt x="2221463" y="5461704"/>
                  </a:cubicBezTo>
                  <a:cubicBezTo>
                    <a:pt x="2541923" y="5363721"/>
                    <a:pt x="2870374" y="5181404"/>
                    <a:pt x="3179339" y="5003023"/>
                  </a:cubicBezTo>
                  <a:cubicBezTo>
                    <a:pt x="3323713" y="4919760"/>
                    <a:pt x="3463978" y="4846641"/>
                    <a:pt x="3599638" y="4775996"/>
                  </a:cubicBezTo>
                  <a:cubicBezTo>
                    <a:pt x="3862436" y="4639263"/>
                    <a:pt x="4089314" y="4521074"/>
                    <a:pt x="4259765" y="4374667"/>
                  </a:cubicBezTo>
                  <a:cubicBezTo>
                    <a:pt x="4418282" y="4238625"/>
                    <a:pt x="4513201" y="4087280"/>
                    <a:pt x="4567742" y="3883732"/>
                  </a:cubicBezTo>
                  <a:cubicBezTo>
                    <a:pt x="4660420" y="3537853"/>
                    <a:pt x="4682033" y="3184640"/>
                    <a:pt x="4631929" y="2833886"/>
                  </a:cubicBezTo>
                  <a:cubicBezTo>
                    <a:pt x="4583584" y="2494734"/>
                    <a:pt x="4470646" y="2172121"/>
                    <a:pt x="4296412" y="1874932"/>
                  </a:cubicBezTo>
                  <a:cubicBezTo>
                    <a:pt x="3944879" y="1275559"/>
                    <a:pt x="3381537" y="846289"/>
                    <a:pt x="2710219" y="666410"/>
                  </a:cubicBezTo>
                  <a:cubicBezTo>
                    <a:pt x="2349955" y="569877"/>
                    <a:pt x="2030161" y="539483"/>
                    <a:pt x="1732642" y="573480"/>
                  </a:cubicBezTo>
                  <a:cubicBezTo>
                    <a:pt x="1440866" y="606814"/>
                    <a:pt x="1158880" y="703976"/>
                    <a:pt x="870621" y="870402"/>
                  </a:cubicBezTo>
                  <a:cubicBezTo>
                    <a:pt x="670160" y="986048"/>
                    <a:pt x="589753" y="1064195"/>
                    <a:pt x="537555" y="1125324"/>
                  </a:cubicBezTo>
                  <a:cubicBezTo>
                    <a:pt x="463218" y="1212400"/>
                    <a:pt x="397708" y="1330125"/>
                    <a:pt x="306995" y="1493030"/>
                  </a:cubicBezTo>
                  <a:cubicBezTo>
                    <a:pt x="234596" y="1623167"/>
                    <a:pt x="145436" y="1783409"/>
                    <a:pt x="23579" y="1977465"/>
                  </a:cubicBezTo>
                  <a:lnTo>
                    <a:pt x="0" y="2014291"/>
                  </a:lnTo>
                  <a:lnTo>
                    <a:pt x="0" y="915660"/>
                  </a:lnTo>
                  <a:lnTo>
                    <a:pt x="58609" y="828051"/>
                  </a:lnTo>
                  <a:cubicBezTo>
                    <a:pt x="177453" y="670481"/>
                    <a:pt x="325847" y="538291"/>
                    <a:pt x="590689" y="385385"/>
                  </a:cubicBezTo>
                  <a:cubicBezTo>
                    <a:pt x="1032159" y="130559"/>
                    <a:pt x="1474330" y="3750"/>
                    <a:pt x="1951394" y="8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sp>
        <p:nvSpPr>
          <p:cNvPr id="2" name="Tytuł 1">
            <a:extLst>
              <a:ext uri="{FF2B5EF4-FFF2-40B4-BE49-F238E27FC236}">
                <a16:creationId xmlns:a16="http://schemas.microsoft.com/office/drawing/2014/main" id="{066DDBC2-3811-8F9C-B7BF-66B4E997D021}"/>
              </a:ext>
            </a:extLst>
          </p:cNvPr>
          <p:cNvSpPr>
            <a:spLocks noGrp="1"/>
          </p:cNvSpPr>
          <p:nvPr>
            <p:ph type="title"/>
          </p:nvPr>
        </p:nvSpPr>
        <p:spPr>
          <a:xfrm>
            <a:off x="640080" y="1243013"/>
            <a:ext cx="3855720" cy="4371974"/>
          </a:xfrm>
        </p:spPr>
        <p:txBody>
          <a:bodyPr>
            <a:normAutofit/>
          </a:bodyPr>
          <a:lstStyle/>
          <a:p>
            <a:r>
              <a:rPr lang="pl-PL" sz="2800" b="1">
                <a:solidFill>
                  <a:schemeClr val="tx2"/>
                </a:solidFill>
                <a:latin typeface="Arial" panose="020B0604020202020204" pitchFamily="34" charset="0"/>
                <a:cs typeface="Arial" panose="020B0604020202020204" pitchFamily="34" charset="0"/>
              </a:rPr>
              <a:t>Prawo antydyskryminacyjne </a:t>
            </a:r>
          </a:p>
        </p:txBody>
      </p:sp>
      <p:sp>
        <p:nvSpPr>
          <p:cNvPr id="3" name="Symbol zastępczy zawartości 2">
            <a:extLst>
              <a:ext uri="{FF2B5EF4-FFF2-40B4-BE49-F238E27FC236}">
                <a16:creationId xmlns:a16="http://schemas.microsoft.com/office/drawing/2014/main" id="{1DD2649D-7CC6-D6D7-B4ED-5570879CB004}"/>
              </a:ext>
            </a:extLst>
          </p:cNvPr>
          <p:cNvSpPr>
            <a:spLocks noGrp="1"/>
          </p:cNvSpPr>
          <p:nvPr>
            <p:ph idx="1"/>
          </p:nvPr>
        </p:nvSpPr>
        <p:spPr>
          <a:xfrm>
            <a:off x="6172200" y="804672"/>
            <a:ext cx="5221224" cy="5230368"/>
          </a:xfrm>
        </p:spPr>
        <p:txBody>
          <a:bodyPr anchor="ctr">
            <a:normAutofit/>
          </a:bodyPr>
          <a:lstStyle/>
          <a:p>
            <a:pPr marL="0" indent="0">
              <a:buNone/>
            </a:pPr>
            <a:r>
              <a:rPr lang="pl-PL" sz="1800" b="1" kern="100">
                <a:solidFill>
                  <a:schemeClr val="tx2"/>
                </a:solidFill>
                <a:effectLst/>
                <a:latin typeface="Arial" panose="020B0604020202020204" pitchFamily="34" charset="0"/>
                <a:ea typeface="Calibri" panose="020F0502020204030204" pitchFamily="34" charset="0"/>
                <a:cs typeface="Arial" panose="020B0604020202020204" pitchFamily="34" charset="0"/>
              </a:rPr>
              <a:t>Prawo antydyskryminacyjne</a:t>
            </a:r>
            <a:r>
              <a:rPr lang="pl-PL" sz="1800" kern="100">
                <a:solidFill>
                  <a:schemeClr val="tx2"/>
                </a:solidFill>
                <a:effectLst/>
                <a:latin typeface="Arial" panose="020B0604020202020204" pitchFamily="34" charset="0"/>
                <a:ea typeface="Calibri" panose="020F0502020204030204" pitchFamily="34" charset="0"/>
                <a:cs typeface="Arial" panose="020B0604020202020204" pitchFamily="34" charset="0"/>
              </a:rPr>
              <a:t> - grupa przepisów prawnych regulująca ochronę przed dyskryminacją ze względu na niepełnosprawność, wiek, płeć, orientację seksualną, narodowość, religię i światopogląd polityczny. Gwarantują one ochronę ze względu na </a:t>
            </a:r>
            <a:r>
              <a:rPr lang="pl-PL" sz="1800" u="sng" kern="100">
                <a:solidFill>
                  <a:schemeClr val="tx2"/>
                </a:solidFill>
                <a:effectLst/>
                <a:latin typeface="Arial" panose="020B0604020202020204" pitchFamily="34" charset="0"/>
                <a:ea typeface="Calibri" panose="020F0502020204030204" pitchFamily="34" charset="0"/>
                <a:cs typeface="Arial" panose="020B0604020202020204" pitchFamily="34" charset="0"/>
              </a:rPr>
              <a:t>cechy prawnie chronione. </a:t>
            </a:r>
          </a:p>
          <a:p>
            <a:pPr marL="0" indent="0">
              <a:buNone/>
            </a:pPr>
            <a:endParaRPr lang="pl-PL" sz="1800">
              <a:solidFill>
                <a:schemeClr val="tx2"/>
              </a:solidFill>
            </a:endParaRPr>
          </a:p>
          <a:p>
            <a:pPr marL="0" indent="0">
              <a:buNone/>
            </a:pPr>
            <a:r>
              <a:rPr lang="pl-PL" sz="1800">
                <a:solidFill>
                  <a:schemeClr val="tx2"/>
                </a:solidFill>
                <a:latin typeface="Arial" panose="020B0604020202020204" pitchFamily="34" charset="0"/>
                <a:cs typeface="Arial" panose="020B0604020202020204" pitchFamily="34" charset="0"/>
              </a:rPr>
              <a:t>W Polsce przepisy dotyczące ochrony przed dyskryminacja znajdują się w różnych aktach prawnych. </a:t>
            </a:r>
          </a:p>
        </p:txBody>
      </p:sp>
    </p:spTree>
    <p:extLst>
      <p:ext uri="{BB962C8B-B14F-4D97-AF65-F5344CB8AC3E}">
        <p14:creationId xmlns:p14="http://schemas.microsoft.com/office/powerpoint/2010/main" val="141565492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8873D23-2DCF-4B31-A009-95721C06E8E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C13EF075-D4EF-4929-ADBC-91B27DA1995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p>
        </p:txBody>
      </p:sp>
      <p:grpSp>
        <p:nvGrpSpPr>
          <p:cNvPr id="12" name="Group 11">
            <a:extLst>
              <a:ext uri="{FF2B5EF4-FFF2-40B4-BE49-F238E27FC236}">
                <a16:creationId xmlns:a16="http://schemas.microsoft.com/office/drawing/2014/main" id="{DAA26DFA-AAB2-4973-9C17-16D587C7B198}"/>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1863" y="508838"/>
            <a:ext cx="5217958" cy="6239661"/>
            <a:chOff x="-19221" y="251144"/>
            <a:chExt cx="5217958" cy="6239661"/>
          </a:xfrm>
        </p:grpSpPr>
        <p:sp>
          <p:nvSpPr>
            <p:cNvPr id="13" name="Freeform: Shape 12">
              <a:extLst>
                <a:ext uri="{FF2B5EF4-FFF2-40B4-BE49-F238E27FC236}">
                  <a16:creationId xmlns:a16="http://schemas.microsoft.com/office/drawing/2014/main" id="{3F407F11-7321-4BF6-8536-CCE8E342454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251144"/>
              <a:ext cx="5187198" cy="6239661"/>
            </a:xfrm>
            <a:custGeom>
              <a:avLst/>
              <a:gdLst>
                <a:gd name="connsiteX0" fmla="*/ 2011811 w 5187198"/>
                <a:gd name="connsiteY0" fmla="*/ 4 h 6239661"/>
                <a:gd name="connsiteX1" fmla="*/ 2617011 w 5187198"/>
                <a:gd name="connsiteY1" fmla="*/ 70590 h 6239661"/>
                <a:gd name="connsiteX2" fmla="*/ 2690321 w 5187198"/>
                <a:gd name="connsiteY2" fmla="*/ 88146 h 6239661"/>
                <a:gd name="connsiteX3" fmla="*/ 2726863 w 5187198"/>
                <a:gd name="connsiteY3" fmla="*/ 97127 h 6239661"/>
                <a:gd name="connsiteX4" fmla="*/ 2762951 w 5187198"/>
                <a:gd name="connsiteY4" fmla="*/ 107375 h 6239661"/>
                <a:gd name="connsiteX5" fmla="*/ 2834843 w 5187198"/>
                <a:gd name="connsiteY5" fmla="*/ 128493 h 6239661"/>
                <a:gd name="connsiteX6" fmla="*/ 2906574 w 5187198"/>
                <a:gd name="connsiteY6" fmla="*/ 151076 h 6239661"/>
                <a:gd name="connsiteX7" fmla="*/ 3049504 w 5187198"/>
                <a:gd name="connsiteY7" fmla="*/ 202124 h 6239661"/>
                <a:gd name="connsiteX8" fmla="*/ 3189518 w 5187198"/>
                <a:gd name="connsiteY8" fmla="*/ 260159 h 6239661"/>
                <a:gd name="connsiteX9" fmla="*/ 3326048 w 5187198"/>
                <a:gd name="connsiteY9" fmla="*/ 325143 h 6239661"/>
                <a:gd name="connsiteX10" fmla="*/ 3459166 w 5187198"/>
                <a:gd name="connsiteY10" fmla="*/ 395936 h 6239661"/>
                <a:gd name="connsiteX11" fmla="*/ 3588578 w 5187198"/>
                <a:gd name="connsiteY11" fmla="*/ 472343 h 6239661"/>
                <a:gd name="connsiteX12" fmla="*/ 3651864 w 5187198"/>
                <a:gd name="connsiteY12" fmla="*/ 512600 h 6239661"/>
                <a:gd name="connsiteX13" fmla="*/ 3714514 w 5187198"/>
                <a:gd name="connsiteY13" fmla="*/ 553499 h 6239661"/>
                <a:gd name="connsiteX14" fmla="*/ 4181221 w 5187198"/>
                <a:gd name="connsiteY14" fmla="*/ 922912 h 6239661"/>
                <a:gd name="connsiteX15" fmla="*/ 4582963 w 5187198"/>
                <a:gd name="connsiteY15" fmla="*/ 1358264 h 6239661"/>
                <a:gd name="connsiteX16" fmla="*/ 4670721 w 5187198"/>
                <a:gd name="connsiteY16" fmla="*/ 1477644 h 6239661"/>
                <a:gd name="connsiteX17" fmla="*/ 4752378 w 5187198"/>
                <a:gd name="connsiteY17" fmla="*/ 1601187 h 6239661"/>
                <a:gd name="connsiteX18" fmla="*/ 4772168 w 5187198"/>
                <a:gd name="connsiteY18" fmla="*/ 1632456 h 6239661"/>
                <a:gd name="connsiteX19" fmla="*/ 4782117 w 5187198"/>
                <a:gd name="connsiteY19" fmla="*/ 1648104 h 6239661"/>
                <a:gd name="connsiteX20" fmla="*/ 4791381 w 5187198"/>
                <a:gd name="connsiteY20" fmla="*/ 1664150 h 6239661"/>
                <a:gd name="connsiteX21" fmla="*/ 4828190 w 5187198"/>
                <a:gd name="connsiteY21" fmla="*/ 1728379 h 6239661"/>
                <a:gd name="connsiteX22" fmla="*/ 4864832 w 5187198"/>
                <a:gd name="connsiteY22" fmla="*/ 1792796 h 6239661"/>
                <a:gd name="connsiteX23" fmla="*/ 4899201 w 5187198"/>
                <a:gd name="connsiteY23" fmla="*/ 1858342 h 6239661"/>
                <a:gd name="connsiteX24" fmla="*/ 4933266 w 5187198"/>
                <a:gd name="connsiteY24" fmla="*/ 1924155 h 6239661"/>
                <a:gd name="connsiteX25" fmla="*/ 4964403 w 5187198"/>
                <a:gd name="connsiteY25" fmla="*/ 1991384 h 6239661"/>
                <a:gd name="connsiteX26" fmla="*/ 4995019 w 5187198"/>
                <a:gd name="connsiteY26" fmla="*/ 2058823 h 6239661"/>
                <a:gd name="connsiteX27" fmla="*/ 5021999 w 5187198"/>
                <a:gd name="connsiteY27" fmla="*/ 2127723 h 6239661"/>
                <a:gd name="connsiteX28" fmla="*/ 5048321 w 5187198"/>
                <a:gd name="connsiteY28" fmla="*/ 2196908 h 6239661"/>
                <a:gd name="connsiteX29" fmla="*/ 5070546 w 5187198"/>
                <a:gd name="connsiteY29" fmla="*/ 2267547 h 6239661"/>
                <a:gd name="connsiteX30" fmla="*/ 5092171 w 5187198"/>
                <a:gd name="connsiteY30" fmla="*/ 2338256 h 6239661"/>
                <a:gd name="connsiteX31" fmla="*/ 5110305 w 5187198"/>
                <a:gd name="connsiteY31" fmla="*/ 2409886 h 6239661"/>
                <a:gd name="connsiteX32" fmla="*/ 5186393 w 5187198"/>
                <a:gd name="connsiteY32" fmla="*/ 2992022 h 6239661"/>
                <a:gd name="connsiteX33" fmla="*/ 5149045 w 5187198"/>
                <a:gd name="connsiteY33" fmla="*/ 3571816 h 6239661"/>
                <a:gd name="connsiteX34" fmla="*/ 5126572 w 5187198"/>
                <a:gd name="connsiteY34" fmla="*/ 3714520 h 6239661"/>
                <a:gd name="connsiteX35" fmla="*/ 5099067 w 5187198"/>
                <a:gd name="connsiteY35" fmla="*/ 3856108 h 6239661"/>
                <a:gd name="connsiteX36" fmla="*/ 5095699 w 5187198"/>
                <a:gd name="connsiteY36" fmla="*/ 3873868 h 6239661"/>
                <a:gd name="connsiteX37" fmla="*/ 5091573 w 5187198"/>
                <a:gd name="connsiteY37" fmla="*/ 3891426 h 6239661"/>
                <a:gd name="connsiteX38" fmla="*/ 5083324 w 5187198"/>
                <a:gd name="connsiteY38" fmla="*/ 3926541 h 6239661"/>
                <a:gd name="connsiteX39" fmla="*/ 5067256 w 5187198"/>
                <a:gd name="connsiteY39" fmla="*/ 3996889 h 6239661"/>
                <a:gd name="connsiteX40" fmla="*/ 5059194 w 5187198"/>
                <a:gd name="connsiteY40" fmla="*/ 4032171 h 6239661"/>
                <a:gd name="connsiteX41" fmla="*/ 5049522 w 5187198"/>
                <a:gd name="connsiteY41" fmla="*/ 4067833 h 6239661"/>
                <a:gd name="connsiteX42" fmla="*/ 5040067 w 5187198"/>
                <a:gd name="connsiteY42" fmla="*/ 4103553 h 6239661"/>
                <a:gd name="connsiteX43" fmla="*/ 5028960 w 5187198"/>
                <a:gd name="connsiteY43" fmla="*/ 4138946 h 6239661"/>
                <a:gd name="connsiteX44" fmla="*/ 4917351 w 5187198"/>
                <a:gd name="connsiteY44" fmla="*/ 4417041 h 6239661"/>
                <a:gd name="connsiteX45" fmla="*/ 4756163 w 5187198"/>
                <a:gd name="connsiteY45" fmla="*/ 4676402 h 6239661"/>
                <a:gd name="connsiteX46" fmla="*/ 4322493 w 5187198"/>
                <a:gd name="connsiteY46" fmla="*/ 5105604 h 6239661"/>
                <a:gd name="connsiteX47" fmla="*/ 3840510 w 5187198"/>
                <a:gd name="connsiteY47" fmla="*/ 5429590 h 6239661"/>
                <a:gd name="connsiteX48" fmla="*/ 3606447 w 5187198"/>
                <a:gd name="connsiteY48" fmla="*/ 5572862 h 6239661"/>
                <a:gd name="connsiteX49" fmla="*/ 3488814 w 5187198"/>
                <a:gd name="connsiteY49" fmla="*/ 5647178 h 6239661"/>
                <a:gd name="connsiteX50" fmla="*/ 3365864 w 5187198"/>
                <a:gd name="connsiteY50" fmla="*/ 5722735 h 6239661"/>
                <a:gd name="connsiteX51" fmla="*/ 2839486 w 5187198"/>
                <a:gd name="connsiteY51" fmla="*/ 5999120 h 6239661"/>
                <a:gd name="connsiteX52" fmla="*/ 2242423 w 5187198"/>
                <a:gd name="connsiteY52" fmla="*/ 6192346 h 6239661"/>
                <a:gd name="connsiteX53" fmla="*/ 1589380 w 5187198"/>
                <a:gd name="connsiteY53" fmla="*/ 6230657 h 6239661"/>
                <a:gd name="connsiteX54" fmla="*/ 1548244 w 5187198"/>
                <a:gd name="connsiteY54" fmla="*/ 6226706 h 6239661"/>
                <a:gd name="connsiteX55" fmla="*/ 1507348 w 5187198"/>
                <a:gd name="connsiteY55" fmla="*/ 6221428 h 6239661"/>
                <a:gd name="connsiteX56" fmla="*/ 1466401 w 5187198"/>
                <a:gd name="connsiteY56" fmla="*/ 6215904 h 6239661"/>
                <a:gd name="connsiteX57" fmla="*/ 1425773 w 5187198"/>
                <a:gd name="connsiteY57" fmla="*/ 6209191 h 6239661"/>
                <a:gd name="connsiteX58" fmla="*/ 1344960 w 5187198"/>
                <a:gd name="connsiteY58" fmla="*/ 6193681 h 6239661"/>
                <a:gd name="connsiteX59" fmla="*/ 1265007 w 5187198"/>
                <a:gd name="connsiteY59" fmla="*/ 6175388 h 6239661"/>
                <a:gd name="connsiteX60" fmla="*/ 1225415 w 5187198"/>
                <a:gd name="connsiteY60" fmla="*/ 6165243 h 6239661"/>
                <a:gd name="connsiteX61" fmla="*/ 1186567 w 5187198"/>
                <a:gd name="connsiteY61" fmla="*/ 6154486 h 6239661"/>
                <a:gd name="connsiteX62" fmla="*/ 1111158 w 5187198"/>
                <a:gd name="connsiteY62" fmla="*/ 6130918 h 6239661"/>
                <a:gd name="connsiteX63" fmla="*/ 1035915 w 5187198"/>
                <a:gd name="connsiteY63" fmla="*/ 6107163 h 6239661"/>
                <a:gd name="connsiteX64" fmla="*/ 961579 w 5187198"/>
                <a:gd name="connsiteY64" fmla="*/ 6079594 h 6239661"/>
                <a:gd name="connsiteX65" fmla="*/ 395297 w 5187198"/>
                <a:gd name="connsiteY65" fmla="*/ 5792812 h 6239661"/>
                <a:gd name="connsiteX66" fmla="*/ 265239 w 5187198"/>
                <a:gd name="connsiteY66" fmla="*/ 5701511 h 6239661"/>
                <a:gd name="connsiteX67" fmla="*/ 233756 w 5187198"/>
                <a:gd name="connsiteY67" fmla="*/ 5677542 h 6239661"/>
                <a:gd name="connsiteX68" fmla="*/ 202800 w 5187198"/>
                <a:gd name="connsiteY68" fmla="*/ 5652902 h 6239661"/>
                <a:gd name="connsiteX69" fmla="*/ 140918 w 5187198"/>
                <a:gd name="connsiteY69" fmla="*/ 5603515 h 6239661"/>
                <a:gd name="connsiteX70" fmla="*/ 110625 w 5187198"/>
                <a:gd name="connsiteY70" fmla="*/ 5578127 h 6239661"/>
                <a:gd name="connsiteX71" fmla="*/ 95631 w 5187198"/>
                <a:gd name="connsiteY71" fmla="*/ 5565299 h 6239661"/>
                <a:gd name="connsiteX72" fmla="*/ 81966 w 5187198"/>
                <a:gd name="connsiteY72" fmla="*/ 5550973 h 6239661"/>
                <a:gd name="connsiteX73" fmla="*/ 27991 w 5187198"/>
                <a:gd name="connsiteY73" fmla="*/ 5493272 h 6239661"/>
                <a:gd name="connsiteX74" fmla="*/ 1454 w 5187198"/>
                <a:gd name="connsiteY74" fmla="*/ 5464252 h 6239661"/>
                <a:gd name="connsiteX75" fmla="*/ 0 w 5187198"/>
                <a:gd name="connsiteY75" fmla="*/ 5462518 h 6239661"/>
                <a:gd name="connsiteX76" fmla="*/ 0 w 5187198"/>
                <a:gd name="connsiteY76" fmla="*/ 4720187 h 6239661"/>
                <a:gd name="connsiteX77" fmla="*/ 109684 w 5187198"/>
                <a:gd name="connsiteY77" fmla="*/ 4836724 h 6239661"/>
                <a:gd name="connsiteX78" fmla="*/ 306959 w 5187198"/>
                <a:gd name="connsiteY78" fmla="*/ 5007200 h 6239661"/>
                <a:gd name="connsiteX79" fmla="*/ 358101 w 5187198"/>
                <a:gd name="connsiteY79" fmla="*/ 5046057 h 6239661"/>
                <a:gd name="connsiteX80" fmla="*/ 383328 w 5187198"/>
                <a:gd name="connsiteY80" fmla="*/ 5065684 h 6239661"/>
                <a:gd name="connsiteX81" fmla="*/ 409503 w 5187198"/>
                <a:gd name="connsiteY81" fmla="*/ 5083942 h 6239661"/>
                <a:gd name="connsiteX82" fmla="*/ 461889 w 5187198"/>
                <a:gd name="connsiteY82" fmla="*/ 5119888 h 6239661"/>
                <a:gd name="connsiteX83" fmla="*/ 474883 w 5187198"/>
                <a:gd name="connsiteY83" fmla="*/ 5128933 h 6239661"/>
                <a:gd name="connsiteX84" fmla="*/ 486410 w 5187198"/>
                <a:gd name="connsiteY84" fmla="*/ 5139557 h 6239661"/>
                <a:gd name="connsiteX85" fmla="*/ 510852 w 5187198"/>
                <a:gd name="connsiteY85" fmla="*/ 5159089 h 6239661"/>
                <a:gd name="connsiteX86" fmla="*/ 560653 w 5187198"/>
                <a:gd name="connsiteY86" fmla="*/ 5196893 h 6239661"/>
                <a:gd name="connsiteX87" fmla="*/ 585485 w 5187198"/>
                <a:gd name="connsiteY87" fmla="*/ 5215834 h 6239661"/>
                <a:gd name="connsiteX88" fmla="*/ 610707 w 5187198"/>
                <a:gd name="connsiteY88" fmla="*/ 5234185 h 6239661"/>
                <a:gd name="connsiteX89" fmla="*/ 714768 w 5187198"/>
                <a:gd name="connsiteY89" fmla="*/ 5303103 h 6239661"/>
                <a:gd name="connsiteX90" fmla="*/ 1166634 w 5187198"/>
                <a:gd name="connsiteY90" fmla="*/ 5513322 h 6239661"/>
                <a:gd name="connsiteX91" fmla="*/ 1225991 w 5187198"/>
                <a:gd name="connsiteY91" fmla="*/ 5533632 h 6239661"/>
                <a:gd name="connsiteX92" fmla="*/ 1286680 w 5187198"/>
                <a:gd name="connsiteY92" fmla="*/ 5550705 h 6239661"/>
                <a:gd name="connsiteX93" fmla="*/ 1347310 w 5187198"/>
                <a:gd name="connsiteY93" fmla="*/ 5567995 h 6239661"/>
                <a:gd name="connsiteX94" fmla="*/ 1377002 w 5187198"/>
                <a:gd name="connsiteY94" fmla="*/ 5575719 h 6239661"/>
                <a:gd name="connsiteX95" fmla="*/ 1406328 w 5187198"/>
                <a:gd name="connsiteY95" fmla="*/ 5582649 h 6239661"/>
                <a:gd name="connsiteX96" fmla="*/ 1465060 w 5187198"/>
                <a:gd name="connsiteY96" fmla="*/ 5594909 h 6239661"/>
                <a:gd name="connsiteX97" fmla="*/ 1523881 w 5187198"/>
                <a:gd name="connsiteY97" fmla="*/ 5605105 h 6239661"/>
                <a:gd name="connsiteX98" fmla="*/ 1553325 w 5187198"/>
                <a:gd name="connsiteY98" fmla="*/ 5609865 h 6239661"/>
                <a:gd name="connsiteX99" fmla="*/ 1582813 w 5187198"/>
                <a:gd name="connsiteY99" fmla="*/ 5613593 h 6239661"/>
                <a:gd name="connsiteX100" fmla="*/ 1612301 w 5187198"/>
                <a:gd name="connsiteY100" fmla="*/ 5617321 h 6239661"/>
                <a:gd name="connsiteX101" fmla="*/ 1641863 w 5187198"/>
                <a:gd name="connsiteY101" fmla="*/ 5619910 h 6239661"/>
                <a:gd name="connsiteX102" fmla="*/ 2117508 w 5187198"/>
                <a:gd name="connsiteY102" fmla="*/ 5595156 h 6239661"/>
                <a:gd name="connsiteX103" fmla="*/ 2597368 w 5187198"/>
                <a:gd name="connsiteY103" fmla="*/ 5447381 h 6239661"/>
                <a:gd name="connsiteX104" fmla="*/ 3082968 w 5187198"/>
                <a:gd name="connsiteY104" fmla="*/ 5223245 h 6239661"/>
                <a:gd name="connsiteX105" fmla="*/ 3334855 w 5187198"/>
                <a:gd name="connsiteY105" fmla="*/ 5097383 h 6239661"/>
                <a:gd name="connsiteX106" fmla="*/ 3599509 w 5187198"/>
                <a:gd name="connsiteY106" fmla="*/ 4976217 h 6239661"/>
                <a:gd name="connsiteX107" fmla="*/ 4112002 w 5187198"/>
                <a:gd name="connsiteY107" fmla="*/ 4766359 h 6239661"/>
                <a:gd name="connsiteX108" fmla="*/ 4348983 w 5187198"/>
                <a:gd name="connsiteY108" fmla="*/ 4649833 h 6239661"/>
                <a:gd name="connsiteX109" fmla="*/ 4560505 w 5187198"/>
                <a:gd name="connsiteY109" fmla="*/ 4501564 h 6239661"/>
                <a:gd name="connsiteX110" fmla="*/ 4731963 w 5187198"/>
                <a:gd name="connsiteY110" fmla="*/ 4309870 h 6239661"/>
                <a:gd name="connsiteX111" fmla="*/ 4852344 w 5187198"/>
                <a:gd name="connsiteY111" fmla="*/ 4078640 h 6239661"/>
                <a:gd name="connsiteX112" fmla="*/ 4863972 w 5187198"/>
                <a:gd name="connsiteY112" fmla="*/ 4047790 h 6239661"/>
                <a:gd name="connsiteX113" fmla="*/ 4874144 w 5187198"/>
                <a:gd name="connsiteY113" fmla="*/ 4016320 h 6239661"/>
                <a:gd name="connsiteX114" fmla="*/ 4884127 w 5187198"/>
                <a:gd name="connsiteY114" fmla="*/ 3984682 h 6239661"/>
                <a:gd name="connsiteX115" fmla="*/ 4892800 w 5187198"/>
                <a:gd name="connsiteY115" fmla="*/ 3951883 h 6239661"/>
                <a:gd name="connsiteX116" fmla="*/ 4909526 w 5187198"/>
                <a:gd name="connsiteY116" fmla="*/ 3886001 h 6239661"/>
                <a:gd name="connsiteX117" fmla="*/ 4917687 w 5187198"/>
                <a:gd name="connsiteY117" fmla="*/ 3852948 h 6239661"/>
                <a:gd name="connsiteX118" fmla="*/ 4921768 w 5187198"/>
                <a:gd name="connsiteY118" fmla="*/ 3836422 h 6239661"/>
                <a:gd name="connsiteX119" fmla="*/ 4924845 w 5187198"/>
                <a:gd name="connsiteY119" fmla="*/ 3819742 h 6239661"/>
                <a:gd name="connsiteX120" fmla="*/ 4948230 w 5187198"/>
                <a:gd name="connsiteY120" fmla="*/ 3685744 h 6239661"/>
                <a:gd name="connsiteX121" fmla="*/ 4962782 w 5187198"/>
                <a:gd name="connsiteY121" fmla="*/ 3550540 h 6239661"/>
                <a:gd name="connsiteX122" fmla="*/ 4939468 w 5187198"/>
                <a:gd name="connsiteY122" fmla="*/ 3010249 h 6239661"/>
                <a:gd name="connsiteX123" fmla="*/ 4816901 w 5187198"/>
                <a:gd name="connsiteY123" fmla="*/ 2488224 h 6239661"/>
                <a:gd name="connsiteX124" fmla="*/ 4797005 w 5187198"/>
                <a:gd name="connsiteY124" fmla="*/ 2424470 h 6239661"/>
                <a:gd name="connsiteX125" fmla="*/ 4774433 w 5187198"/>
                <a:gd name="connsiteY125" fmla="*/ 2361620 h 6239661"/>
                <a:gd name="connsiteX126" fmla="*/ 4752459 w 5187198"/>
                <a:gd name="connsiteY126" fmla="*/ 2298700 h 6239661"/>
                <a:gd name="connsiteX127" fmla="*/ 4728083 w 5187198"/>
                <a:gd name="connsiteY127" fmla="*/ 2236526 h 6239661"/>
                <a:gd name="connsiteX128" fmla="*/ 4704471 w 5187198"/>
                <a:gd name="connsiteY128" fmla="*/ 2174095 h 6239661"/>
                <a:gd name="connsiteX129" fmla="*/ 4678399 w 5187198"/>
                <a:gd name="connsiteY129" fmla="*/ 2112626 h 6239661"/>
                <a:gd name="connsiteX130" fmla="*/ 4652601 w 5187198"/>
                <a:gd name="connsiteY130" fmla="*/ 2050999 h 6239661"/>
                <a:gd name="connsiteX131" fmla="*/ 4624205 w 5187198"/>
                <a:gd name="connsiteY131" fmla="*/ 1990415 h 6239661"/>
                <a:gd name="connsiteX132" fmla="*/ 4595398 w 5187198"/>
                <a:gd name="connsiteY132" fmla="*/ 1930069 h 6239661"/>
                <a:gd name="connsiteX133" fmla="*/ 4563827 w 5187198"/>
                <a:gd name="connsiteY133" fmla="*/ 1870952 h 6239661"/>
                <a:gd name="connsiteX134" fmla="*/ 4531433 w 5187198"/>
                <a:gd name="connsiteY134" fmla="*/ 1812311 h 6239661"/>
                <a:gd name="connsiteX135" fmla="*/ 4523315 w 5187198"/>
                <a:gd name="connsiteY135" fmla="*/ 1797616 h 6239661"/>
                <a:gd name="connsiteX136" fmla="*/ 4514482 w 5187198"/>
                <a:gd name="connsiteY136" fmla="*/ 1783425 h 6239661"/>
                <a:gd name="connsiteX137" fmla="*/ 4496845 w 5187198"/>
                <a:gd name="connsiteY137" fmla="*/ 1754936 h 6239661"/>
                <a:gd name="connsiteX138" fmla="*/ 4461463 w 5187198"/>
                <a:gd name="connsiteY138" fmla="*/ 1697929 h 6239661"/>
                <a:gd name="connsiteX139" fmla="*/ 4452660 w 5187198"/>
                <a:gd name="connsiteY139" fmla="*/ 1683629 h 6239661"/>
                <a:gd name="connsiteX140" fmla="*/ 4443141 w 5187198"/>
                <a:gd name="connsiteY140" fmla="*/ 1669834 h 6239661"/>
                <a:gd name="connsiteX141" fmla="*/ 4424241 w 5187198"/>
                <a:gd name="connsiteY141" fmla="*/ 1642166 h 6239661"/>
                <a:gd name="connsiteX142" fmla="*/ 4346886 w 5187198"/>
                <a:gd name="connsiteY142" fmla="*/ 1532412 h 6239661"/>
                <a:gd name="connsiteX143" fmla="*/ 3985497 w 5187198"/>
                <a:gd name="connsiteY143" fmla="*/ 1134649 h 6239661"/>
                <a:gd name="connsiteX144" fmla="*/ 3545665 w 5187198"/>
                <a:gd name="connsiteY144" fmla="*/ 825877 h 6239661"/>
                <a:gd name="connsiteX145" fmla="*/ 3486190 w 5187198"/>
                <a:gd name="connsiteY145" fmla="*/ 794756 h 6239661"/>
                <a:gd name="connsiteX146" fmla="*/ 3426182 w 5187198"/>
                <a:gd name="connsiteY146" fmla="*/ 764765 h 6239661"/>
                <a:gd name="connsiteX147" fmla="*/ 3365044 w 5187198"/>
                <a:gd name="connsiteY147" fmla="*/ 737255 h 6239661"/>
                <a:gd name="connsiteX148" fmla="*/ 3334529 w 5187198"/>
                <a:gd name="connsiteY148" fmla="*/ 723514 h 6239661"/>
                <a:gd name="connsiteX149" fmla="*/ 3303733 w 5187198"/>
                <a:gd name="connsiteY149" fmla="*/ 710395 h 6239661"/>
                <a:gd name="connsiteX150" fmla="*/ 3179033 w 5187198"/>
                <a:gd name="connsiteY150" fmla="*/ 662259 h 6239661"/>
                <a:gd name="connsiteX151" fmla="*/ 3052408 w 5187198"/>
                <a:gd name="connsiteY151" fmla="*/ 620447 h 6239661"/>
                <a:gd name="connsiteX152" fmla="*/ 2924325 w 5187198"/>
                <a:gd name="connsiteY152" fmla="*/ 584505 h 6239661"/>
                <a:gd name="connsiteX153" fmla="*/ 2859667 w 5187198"/>
                <a:gd name="connsiteY153" fmla="*/ 569266 h 6239661"/>
                <a:gd name="connsiteX154" fmla="*/ 2795226 w 5187198"/>
                <a:gd name="connsiteY154" fmla="*/ 554085 h 6239661"/>
                <a:gd name="connsiteX155" fmla="*/ 2729702 w 5187198"/>
                <a:gd name="connsiteY155" fmla="*/ 540354 h 6239661"/>
                <a:gd name="connsiteX156" fmla="*/ 2663758 w 5187198"/>
                <a:gd name="connsiteY156" fmla="*/ 527322 h 6239661"/>
                <a:gd name="connsiteX157" fmla="*/ 2630927 w 5187198"/>
                <a:gd name="connsiteY157" fmla="*/ 520495 h 6239661"/>
                <a:gd name="connsiteX158" fmla="*/ 2597965 w 5187198"/>
                <a:gd name="connsiteY158" fmla="*/ 515024 h 6239661"/>
                <a:gd name="connsiteX159" fmla="*/ 2532205 w 5187198"/>
                <a:gd name="connsiteY159" fmla="*/ 503895 h 6239661"/>
                <a:gd name="connsiteX160" fmla="*/ 2010064 w 5187198"/>
                <a:gd name="connsiteY160" fmla="*/ 452552 h 6239661"/>
                <a:gd name="connsiteX161" fmla="*/ 1494552 w 5187198"/>
                <a:gd name="connsiteY161" fmla="*/ 485055 h 6239661"/>
                <a:gd name="connsiteX162" fmla="*/ 1366896 w 5187198"/>
                <a:gd name="connsiteY162" fmla="*/ 509389 h 6239661"/>
                <a:gd name="connsiteX163" fmla="*/ 1240175 w 5187198"/>
                <a:gd name="connsiteY163" fmla="*/ 541045 h 6239661"/>
                <a:gd name="connsiteX164" fmla="*/ 1177438 w 5187198"/>
                <a:gd name="connsiteY164" fmla="*/ 560170 h 6239661"/>
                <a:gd name="connsiteX165" fmla="*/ 1145987 w 5187198"/>
                <a:gd name="connsiteY165" fmla="*/ 569826 h 6239661"/>
                <a:gd name="connsiteX166" fmla="*/ 1130315 w 5187198"/>
                <a:gd name="connsiteY166" fmla="*/ 574669 h 6239661"/>
                <a:gd name="connsiteX167" fmla="*/ 1114873 w 5187198"/>
                <a:gd name="connsiteY167" fmla="*/ 580384 h 6239661"/>
                <a:gd name="connsiteX168" fmla="*/ 1052839 w 5187198"/>
                <a:gd name="connsiteY168" fmla="*/ 602943 h 6239661"/>
                <a:gd name="connsiteX169" fmla="*/ 991135 w 5187198"/>
                <a:gd name="connsiteY169" fmla="*/ 626866 h 6239661"/>
                <a:gd name="connsiteX170" fmla="*/ 930179 w 5187198"/>
                <a:gd name="connsiteY170" fmla="*/ 653191 h 6239661"/>
                <a:gd name="connsiteX171" fmla="*/ 869768 w 5187198"/>
                <a:gd name="connsiteY171" fmla="*/ 680937 h 6239661"/>
                <a:gd name="connsiteX172" fmla="*/ 810085 w 5187198"/>
                <a:gd name="connsiteY172" fmla="*/ 710734 h 6239661"/>
                <a:gd name="connsiteX173" fmla="*/ 751220 w 5187198"/>
                <a:gd name="connsiteY173" fmla="*/ 741794 h 6239661"/>
                <a:gd name="connsiteX174" fmla="*/ 532669 w 5187198"/>
                <a:gd name="connsiteY174" fmla="*/ 881688 h 6239661"/>
                <a:gd name="connsiteX175" fmla="*/ 354185 w 5187198"/>
                <a:gd name="connsiteY175" fmla="*/ 1050286 h 6239661"/>
                <a:gd name="connsiteX176" fmla="*/ 315980 w 5187198"/>
                <a:gd name="connsiteY176" fmla="*/ 1098125 h 6239661"/>
                <a:gd name="connsiteX177" fmla="*/ 280345 w 5187198"/>
                <a:gd name="connsiteY177" fmla="*/ 1149782 h 6239661"/>
                <a:gd name="connsiteX178" fmla="*/ 245890 w 5187198"/>
                <a:gd name="connsiteY178" fmla="*/ 1203959 h 6239661"/>
                <a:gd name="connsiteX179" fmla="*/ 212162 w 5187198"/>
                <a:gd name="connsiteY179" fmla="*/ 1260184 h 6239661"/>
                <a:gd name="connsiteX180" fmla="*/ 80716 w 5187198"/>
                <a:gd name="connsiteY180" fmla="*/ 1502476 h 6239661"/>
                <a:gd name="connsiteX181" fmla="*/ 0 w 5187198"/>
                <a:gd name="connsiteY181" fmla="*/ 1648841 h 6239661"/>
                <a:gd name="connsiteX182" fmla="*/ 0 w 5187198"/>
                <a:gd name="connsiteY182" fmla="*/ 954863 h 6239661"/>
                <a:gd name="connsiteX183" fmla="*/ 43491 w 5187198"/>
                <a:gd name="connsiteY183" fmla="*/ 895513 h 6239661"/>
                <a:gd name="connsiteX184" fmla="*/ 93923 w 5187198"/>
                <a:gd name="connsiteY184" fmla="*/ 834489 h 6239661"/>
                <a:gd name="connsiteX185" fmla="*/ 323465 w 5187198"/>
                <a:gd name="connsiteY185" fmla="*/ 617671 h 6239661"/>
                <a:gd name="connsiteX186" fmla="*/ 574777 w 5187198"/>
                <a:gd name="connsiteY186" fmla="*/ 446794 h 6239661"/>
                <a:gd name="connsiteX187" fmla="*/ 638943 w 5187198"/>
                <a:gd name="connsiteY187" fmla="*/ 408925 h 6239661"/>
                <a:gd name="connsiteX188" fmla="*/ 703505 w 5187198"/>
                <a:gd name="connsiteY188" fmla="*/ 371742 h 6239661"/>
                <a:gd name="connsiteX189" fmla="*/ 769262 w 5187198"/>
                <a:gd name="connsiteY189" fmla="*/ 336154 h 6239661"/>
                <a:gd name="connsiteX190" fmla="*/ 835552 w 5187198"/>
                <a:gd name="connsiteY190" fmla="*/ 301173 h 6239661"/>
                <a:gd name="connsiteX191" fmla="*/ 902979 w 5187198"/>
                <a:gd name="connsiteY191" fmla="*/ 268004 h 6239661"/>
                <a:gd name="connsiteX192" fmla="*/ 971127 w 5187198"/>
                <a:gd name="connsiteY192" fmla="*/ 235607 h 6239661"/>
                <a:gd name="connsiteX193" fmla="*/ 988238 w 5187198"/>
                <a:gd name="connsiteY193" fmla="*/ 227556 h 6239661"/>
                <a:gd name="connsiteX194" fmla="*/ 1005744 w 5187198"/>
                <a:gd name="connsiteY194" fmla="*/ 220191 h 6239661"/>
                <a:gd name="connsiteX195" fmla="*/ 1040729 w 5187198"/>
                <a:gd name="connsiteY195" fmla="*/ 205569 h 6239661"/>
                <a:gd name="connsiteX196" fmla="*/ 1110835 w 5187198"/>
                <a:gd name="connsiteY196" fmla="*/ 176248 h 6239661"/>
                <a:gd name="connsiteX197" fmla="*/ 1254256 w 5187198"/>
                <a:gd name="connsiteY197" fmla="*/ 123796 h 6239661"/>
                <a:gd name="connsiteX198" fmla="*/ 1401310 w 5187198"/>
                <a:gd name="connsiteY198" fmla="*/ 79852 h 6239661"/>
                <a:gd name="connsiteX199" fmla="*/ 2011811 w 5187198"/>
                <a:gd name="connsiteY199" fmla="*/ 4 h 62396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Lst>
              <a:rect l="l" t="t" r="r" b="b"/>
              <a:pathLst>
                <a:path w="5187198" h="6239661">
                  <a:moveTo>
                    <a:pt x="2011811" y="4"/>
                  </a:moveTo>
                  <a:cubicBezTo>
                    <a:pt x="2217306" y="120"/>
                    <a:pt x="2420903" y="25925"/>
                    <a:pt x="2617011" y="70590"/>
                  </a:cubicBezTo>
                  <a:lnTo>
                    <a:pt x="2690321" y="88146"/>
                  </a:lnTo>
                  <a:lnTo>
                    <a:pt x="2726863" y="97127"/>
                  </a:lnTo>
                  <a:lnTo>
                    <a:pt x="2762951" y="107375"/>
                  </a:lnTo>
                  <a:lnTo>
                    <a:pt x="2834843" y="128493"/>
                  </a:lnTo>
                  <a:cubicBezTo>
                    <a:pt x="2858788" y="135605"/>
                    <a:pt x="2882632" y="142226"/>
                    <a:pt x="2906574" y="151076"/>
                  </a:cubicBezTo>
                  <a:cubicBezTo>
                    <a:pt x="2954475" y="167852"/>
                    <a:pt x="3002363" y="183813"/>
                    <a:pt x="3049504" y="202124"/>
                  </a:cubicBezTo>
                  <a:lnTo>
                    <a:pt x="3189518" y="260159"/>
                  </a:lnTo>
                  <a:lnTo>
                    <a:pt x="3326048" y="325143"/>
                  </a:lnTo>
                  <a:cubicBezTo>
                    <a:pt x="3370687" y="348464"/>
                    <a:pt x="3414908" y="372485"/>
                    <a:pt x="3459166" y="395936"/>
                  </a:cubicBezTo>
                  <a:cubicBezTo>
                    <a:pt x="3502947" y="420302"/>
                    <a:pt x="3545491" y="447118"/>
                    <a:pt x="3588578" y="472343"/>
                  </a:cubicBezTo>
                  <a:cubicBezTo>
                    <a:pt x="3610346" y="484551"/>
                    <a:pt x="3630797" y="499072"/>
                    <a:pt x="3651864" y="512600"/>
                  </a:cubicBezTo>
                  <a:lnTo>
                    <a:pt x="3714514" y="553499"/>
                  </a:lnTo>
                  <a:cubicBezTo>
                    <a:pt x="3880005" y="664844"/>
                    <a:pt x="4036083" y="788388"/>
                    <a:pt x="4181221" y="922912"/>
                  </a:cubicBezTo>
                  <a:cubicBezTo>
                    <a:pt x="4326221" y="1057515"/>
                    <a:pt x="4461955" y="1202038"/>
                    <a:pt x="4582963" y="1358264"/>
                  </a:cubicBezTo>
                  <a:cubicBezTo>
                    <a:pt x="4614206" y="1396543"/>
                    <a:pt x="4642091" y="1437400"/>
                    <a:pt x="4670721" y="1477644"/>
                  </a:cubicBezTo>
                  <a:cubicBezTo>
                    <a:pt x="4700172" y="1517414"/>
                    <a:pt x="4725864" y="1559538"/>
                    <a:pt x="4752378" y="1601187"/>
                  </a:cubicBezTo>
                  <a:lnTo>
                    <a:pt x="4772168" y="1632456"/>
                  </a:lnTo>
                  <a:lnTo>
                    <a:pt x="4782117" y="1648104"/>
                  </a:lnTo>
                  <a:lnTo>
                    <a:pt x="4791381" y="1664150"/>
                  </a:lnTo>
                  <a:lnTo>
                    <a:pt x="4828190" y="1728379"/>
                  </a:lnTo>
                  <a:cubicBezTo>
                    <a:pt x="4840266" y="1749930"/>
                    <a:pt x="4853470" y="1770740"/>
                    <a:pt x="4864832" y="1792796"/>
                  </a:cubicBezTo>
                  <a:lnTo>
                    <a:pt x="4899201" y="1858342"/>
                  </a:lnTo>
                  <a:cubicBezTo>
                    <a:pt x="4910484" y="1880260"/>
                    <a:pt x="4922532" y="1901920"/>
                    <a:pt x="4933266" y="1924155"/>
                  </a:cubicBezTo>
                  <a:lnTo>
                    <a:pt x="4964403" y="1991384"/>
                  </a:lnTo>
                  <a:cubicBezTo>
                    <a:pt x="4974618" y="2013829"/>
                    <a:pt x="4985323" y="2036171"/>
                    <a:pt x="4995019" y="2058823"/>
                  </a:cubicBezTo>
                  <a:lnTo>
                    <a:pt x="5021999" y="2127723"/>
                  </a:lnTo>
                  <a:lnTo>
                    <a:pt x="5048321" y="2196908"/>
                  </a:lnTo>
                  <a:lnTo>
                    <a:pt x="5070546" y="2267547"/>
                  </a:lnTo>
                  <a:cubicBezTo>
                    <a:pt x="5078054" y="2291004"/>
                    <a:pt x="5085044" y="2314670"/>
                    <a:pt x="5092171" y="2338256"/>
                  </a:cubicBezTo>
                  <a:cubicBezTo>
                    <a:pt x="5098670" y="2362023"/>
                    <a:pt x="5104296" y="2386019"/>
                    <a:pt x="5110305" y="2409886"/>
                  </a:cubicBezTo>
                  <a:cubicBezTo>
                    <a:pt x="5158097" y="2600976"/>
                    <a:pt x="5182068" y="2797044"/>
                    <a:pt x="5186393" y="2992022"/>
                  </a:cubicBezTo>
                  <a:cubicBezTo>
                    <a:pt x="5191013" y="3187195"/>
                    <a:pt x="5175397" y="3380886"/>
                    <a:pt x="5149045" y="3571816"/>
                  </a:cubicBezTo>
                  <a:cubicBezTo>
                    <a:pt x="5141154" y="3619431"/>
                    <a:pt x="5133539" y="3666889"/>
                    <a:pt x="5126572" y="3714520"/>
                  </a:cubicBezTo>
                  <a:cubicBezTo>
                    <a:pt x="5117276" y="3761759"/>
                    <a:pt x="5107793" y="3808831"/>
                    <a:pt x="5099067" y="3856108"/>
                  </a:cubicBezTo>
                  <a:lnTo>
                    <a:pt x="5095699" y="3873868"/>
                  </a:lnTo>
                  <a:lnTo>
                    <a:pt x="5091573" y="3891426"/>
                  </a:lnTo>
                  <a:lnTo>
                    <a:pt x="5083324" y="3926541"/>
                  </a:lnTo>
                  <a:lnTo>
                    <a:pt x="5067256" y="3996889"/>
                  </a:lnTo>
                  <a:cubicBezTo>
                    <a:pt x="5064451" y="4008657"/>
                    <a:pt x="5062244" y="4020353"/>
                    <a:pt x="5059194" y="4032171"/>
                  </a:cubicBezTo>
                  <a:lnTo>
                    <a:pt x="5049522" y="4067833"/>
                  </a:lnTo>
                  <a:lnTo>
                    <a:pt x="5040067" y="4103553"/>
                  </a:lnTo>
                  <a:cubicBezTo>
                    <a:pt x="5036554" y="4115363"/>
                    <a:pt x="5032689" y="4127194"/>
                    <a:pt x="5028960" y="4138946"/>
                  </a:cubicBezTo>
                  <a:cubicBezTo>
                    <a:pt x="4999693" y="4233462"/>
                    <a:pt x="4962869" y="4326764"/>
                    <a:pt x="4917351" y="4417041"/>
                  </a:cubicBezTo>
                  <a:cubicBezTo>
                    <a:pt x="4871860" y="4507209"/>
                    <a:pt x="4817597" y="4594215"/>
                    <a:pt x="4756163" y="4676402"/>
                  </a:cubicBezTo>
                  <a:cubicBezTo>
                    <a:pt x="4632803" y="4840875"/>
                    <a:pt x="4480597" y="4982783"/>
                    <a:pt x="4322493" y="5105604"/>
                  </a:cubicBezTo>
                  <a:cubicBezTo>
                    <a:pt x="4163928" y="5228420"/>
                    <a:pt x="3999564" y="5332640"/>
                    <a:pt x="3840510" y="5429590"/>
                  </a:cubicBezTo>
                  <a:cubicBezTo>
                    <a:pt x="3760954" y="5478172"/>
                    <a:pt x="3682353" y="5524924"/>
                    <a:pt x="3606447" y="5572862"/>
                  </a:cubicBezTo>
                  <a:lnTo>
                    <a:pt x="3488814" y="5647178"/>
                  </a:lnTo>
                  <a:cubicBezTo>
                    <a:pt x="3448270" y="5672597"/>
                    <a:pt x="3407323" y="5697792"/>
                    <a:pt x="3365864" y="5722735"/>
                  </a:cubicBezTo>
                  <a:cubicBezTo>
                    <a:pt x="3200163" y="5822424"/>
                    <a:pt x="3026125" y="5917328"/>
                    <a:pt x="2839486" y="5999120"/>
                  </a:cubicBezTo>
                  <a:cubicBezTo>
                    <a:pt x="2653201" y="6080891"/>
                    <a:pt x="2453560" y="6149344"/>
                    <a:pt x="2242423" y="6192346"/>
                  </a:cubicBezTo>
                  <a:cubicBezTo>
                    <a:pt x="2031719" y="6235463"/>
                    <a:pt x="1808952" y="6251353"/>
                    <a:pt x="1589380" y="6230657"/>
                  </a:cubicBezTo>
                  <a:lnTo>
                    <a:pt x="1548244" y="6226706"/>
                  </a:lnTo>
                  <a:cubicBezTo>
                    <a:pt x="1534528" y="6225117"/>
                    <a:pt x="1520898" y="6223203"/>
                    <a:pt x="1507348" y="6221428"/>
                  </a:cubicBezTo>
                  <a:lnTo>
                    <a:pt x="1466401" y="6215904"/>
                  </a:lnTo>
                  <a:cubicBezTo>
                    <a:pt x="1452772" y="6213991"/>
                    <a:pt x="1439316" y="6211428"/>
                    <a:pt x="1425773" y="6209191"/>
                  </a:cubicBezTo>
                  <a:cubicBezTo>
                    <a:pt x="1398775" y="6204391"/>
                    <a:pt x="1371610" y="6199779"/>
                    <a:pt x="1344960" y="6193681"/>
                  </a:cubicBezTo>
                  <a:cubicBezTo>
                    <a:pt x="1318251" y="6187799"/>
                    <a:pt x="1291260" y="6182538"/>
                    <a:pt x="1265007" y="6175388"/>
                  </a:cubicBezTo>
                  <a:lnTo>
                    <a:pt x="1225415" y="6165243"/>
                  </a:lnTo>
                  <a:cubicBezTo>
                    <a:pt x="1212163" y="6161924"/>
                    <a:pt x="1198939" y="6158496"/>
                    <a:pt x="1186567" y="6154486"/>
                  </a:cubicBezTo>
                  <a:lnTo>
                    <a:pt x="1111158" y="6130918"/>
                  </a:lnTo>
                  <a:lnTo>
                    <a:pt x="1035915" y="6107163"/>
                  </a:lnTo>
                  <a:cubicBezTo>
                    <a:pt x="1010846" y="6099055"/>
                    <a:pt x="986357" y="6088784"/>
                    <a:pt x="961579" y="6079594"/>
                  </a:cubicBezTo>
                  <a:cubicBezTo>
                    <a:pt x="763709" y="6005594"/>
                    <a:pt x="572401" y="5909703"/>
                    <a:pt x="395297" y="5792812"/>
                  </a:cubicBezTo>
                  <a:lnTo>
                    <a:pt x="265239" y="5701511"/>
                  </a:lnTo>
                  <a:cubicBezTo>
                    <a:pt x="254227" y="5694155"/>
                    <a:pt x="244103" y="5685646"/>
                    <a:pt x="233756" y="5677542"/>
                  </a:cubicBezTo>
                  <a:lnTo>
                    <a:pt x="202800" y="5652902"/>
                  </a:lnTo>
                  <a:lnTo>
                    <a:pt x="140918" y="5603515"/>
                  </a:lnTo>
                  <a:cubicBezTo>
                    <a:pt x="130598" y="5595302"/>
                    <a:pt x="120280" y="5587089"/>
                    <a:pt x="110625" y="5578127"/>
                  </a:cubicBezTo>
                  <a:cubicBezTo>
                    <a:pt x="105647" y="5573779"/>
                    <a:pt x="100444" y="5569834"/>
                    <a:pt x="95631" y="5565299"/>
                  </a:cubicBezTo>
                  <a:cubicBezTo>
                    <a:pt x="90955" y="5560684"/>
                    <a:pt x="86505" y="5555666"/>
                    <a:pt x="81966" y="5550973"/>
                  </a:cubicBezTo>
                  <a:lnTo>
                    <a:pt x="27991" y="5493272"/>
                  </a:lnTo>
                  <a:cubicBezTo>
                    <a:pt x="19109" y="5483589"/>
                    <a:pt x="9758" y="5474359"/>
                    <a:pt x="1454" y="5464252"/>
                  </a:cubicBezTo>
                  <a:lnTo>
                    <a:pt x="0" y="5462518"/>
                  </a:lnTo>
                  <a:lnTo>
                    <a:pt x="0" y="4720187"/>
                  </a:lnTo>
                  <a:lnTo>
                    <a:pt x="109684" y="4836724"/>
                  </a:lnTo>
                  <a:cubicBezTo>
                    <a:pt x="173316" y="4897375"/>
                    <a:pt x="239447" y="4954160"/>
                    <a:pt x="306959" y="5007200"/>
                  </a:cubicBezTo>
                  <a:lnTo>
                    <a:pt x="358101" y="5046057"/>
                  </a:lnTo>
                  <a:lnTo>
                    <a:pt x="383328" y="5065684"/>
                  </a:lnTo>
                  <a:cubicBezTo>
                    <a:pt x="391637" y="5072316"/>
                    <a:pt x="400805" y="5077902"/>
                    <a:pt x="409503" y="5083942"/>
                  </a:cubicBezTo>
                  <a:lnTo>
                    <a:pt x="461889" y="5119888"/>
                  </a:lnTo>
                  <a:cubicBezTo>
                    <a:pt x="466184" y="5122893"/>
                    <a:pt x="470616" y="5125820"/>
                    <a:pt x="474883" y="5128933"/>
                  </a:cubicBezTo>
                  <a:cubicBezTo>
                    <a:pt x="478982" y="5132235"/>
                    <a:pt x="482476" y="5136069"/>
                    <a:pt x="486410" y="5139557"/>
                  </a:cubicBezTo>
                  <a:cubicBezTo>
                    <a:pt x="494140" y="5146613"/>
                    <a:pt x="502565" y="5152812"/>
                    <a:pt x="510852" y="5159089"/>
                  </a:cubicBezTo>
                  <a:lnTo>
                    <a:pt x="560653" y="5196893"/>
                  </a:lnTo>
                  <a:lnTo>
                    <a:pt x="585485" y="5215834"/>
                  </a:lnTo>
                  <a:cubicBezTo>
                    <a:pt x="593773" y="5222111"/>
                    <a:pt x="601864" y="5228685"/>
                    <a:pt x="610707" y="5234185"/>
                  </a:cubicBezTo>
                  <a:lnTo>
                    <a:pt x="714768" y="5303103"/>
                  </a:lnTo>
                  <a:cubicBezTo>
                    <a:pt x="856162" y="5390603"/>
                    <a:pt x="1008099" y="5459947"/>
                    <a:pt x="1166634" y="5513322"/>
                  </a:cubicBezTo>
                  <a:cubicBezTo>
                    <a:pt x="1186540" y="5519932"/>
                    <a:pt x="1205774" y="5527751"/>
                    <a:pt x="1225991" y="5533632"/>
                  </a:cubicBezTo>
                  <a:lnTo>
                    <a:pt x="1286680" y="5550705"/>
                  </a:lnTo>
                  <a:lnTo>
                    <a:pt x="1347310" y="5567995"/>
                  </a:lnTo>
                  <a:cubicBezTo>
                    <a:pt x="1357469" y="5571180"/>
                    <a:pt x="1367261" y="5573572"/>
                    <a:pt x="1377002" y="5575719"/>
                  </a:cubicBezTo>
                  <a:lnTo>
                    <a:pt x="1406328" y="5582649"/>
                  </a:lnTo>
                  <a:cubicBezTo>
                    <a:pt x="1425825" y="5587757"/>
                    <a:pt x="1445490" y="5590939"/>
                    <a:pt x="1465060" y="5594909"/>
                  </a:cubicBezTo>
                  <a:cubicBezTo>
                    <a:pt x="1484652" y="5599231"/>
                    <a:pt x="1504324" y="5601952"/>
                    <a:pt x="1523881" y="5605105"/>
                  </a:cubicBezTo>
                  <a:cubicBezTo>
                    <a:pt x="1533660" y="5606682"/>
                    <a:pt x="1543460" y="5608613"/>
                    <a:pt x="1553325" y="5609865"/>
                  </a:cubicBezTo>
                  <a:lnTo>
                    <a:pt x="1582813" y="5613593"/>
                  </a:lnTo>
                  <a:lnTo>
                    <a:pt x="1612301" y="5617321"/>
                  </a:lnTo>
                  <a:lnTo>
                    <a:pt x="1641863" y="5619910"/>
                  </a:lnTo>
                  <a:cubicBezTo>
                    <a:pt x="1799348" y="5633940"/>
                    <a:pt x="1957913" y="5625770"/>
                    <a:pt x="2117508" y="5595156"/>
                  </a:cubicBezTo>
                  <a:cubicBezTo>
                    <a:pt x="2277124" y="5564895"/>
                    <a:pt x="2437004" y="5512449"/>
                    <a:pt x="2597368" y="5447381"/>
                  </a:cubicBezTo>
                  <a:cubicBezTo>
                    <a:pt x="2757791" y="5382096"/>
                    <a:pt x="2918855" y="5304464"/>
                    <a:pt x="3082968" y="5223245"/>
                  </a:cubicBezTo>
                  <a:lnTo>
                    <a:pt x="3334855" y="5097383"/>
                  </a:lnTo>
                  <a:cubicBezTo>
                    <a:pt x="3423528" y="5054142"/>
                    <a:pt x="3511773" y="5013798"/>
                    <a:pt x="3599509" y="4976217"/>
                  </a:cubicBezTo>
                  <a:cubicBezTo>
                    <a:pt x="3774960" y="4900701"/>
                    <a:pt x="3948276" y="4837481"/>
                    <a:pt x="4112002" y="4766359"/>
                  </a:cubicBezTo>
                  <a:cubicBezTo>
                    <a:pt x="4193972" y="4730827"/>
                    <a:pt x="4273429" y="4692997"/>
                    <a:pt x="4348983" y="4649833"/>
                  </a:cubicBezTo>
                  <a:cubicBezTo>
                    <a:pt x="4424508" y="4606778"/>
                    <a:pt x="4496050" y="4558250"/>
                    <a:pt x="4560505" y="4501564"/>
                  </a:cubicBezTo>
                  <a:cubicBezTo>
                    <a:pt x="4625198" y="4445289"/>
                    <a:pt x="4682991" y="4381021"/>
                    <a:pt x="4731963" y="4309870"/>
                  </a:cubicBezTo>
                  <a:cubicBezTo>
                    <a:pt x="4781043" y="4238747"/>
                    <a:pt x="4821275" y="4160848"/>
                    <a:pt x="4852344" y="4078640"/>
                  </a:cubicBezTo>
                  <a:lnTo>
                    <a:pt x="4863972" y="4047790"/>
                  </a:lnTo>
                  <a:lnTo>
                    <a:pt x="4874144" y="4016320"/>
                  </a:lnTo>
                  <a:lnTo>
                    <a:pt x="4884127" y="3984682"/>
                  </a:lnTo>
                  <a:cubicBezTo>
                    <a:pt x="4887242" y="3973925"/>
                    <a:pt x="4889981" y="3962835"/>
                    <a:pt x="4892800" y="3951883"/>
                  </a:cubicBezTo>
                  <a:lnTo>
                    <a:pt x="4909526" y="3886001"/>
                  </a:lnTo>
                  <a:lnTo>
                    <a:pt x="4917687" y="3852948"/>
                  </a:lnTo>
                  <a:lnTo>
                    <a:pt x="4921768" y="3836422"/>
                  </a:lnTo>
                  <a:lnTo>
                    <a:pt x="4924845" y="3819742"/>
                  </a:lnTo>
                  <a:cubicBezTo>
                    <a:pt x="4933092" y="3775120"/>
                    <a:pt x="4941231" y="3730469"/>
                    <a:pt x="4948230" y="3685744"/>
                  </a:cubicBezTo>
                  <a:cubicBezTo>
                    <a:pt x="4953579" y="3640694"/>
                    <a:pt x="4958249" y="3595577"/>
                    <a:pt x="4962782" y="3550540"/>
                  </a:cubicBezTo>
                  <a:cubicBezTo>
                    <a:pt x="4976580" y="3369692"/>
                    <a:pt x="4965812" y="3187942"/>
                    <a:pt x="4939468" y="3010249"/>
                  </a:cubicBezTo>
                  <a:cubicBezTo>
                    <a:pt x="4912965" y="2832281"/>
                    <a:pt x="4870237" y="2658196"/>
                    <a:pt x="4816901" y="2488224"/>
                  </a:cubicBezTo>
                  <a:cubicBezTo>
                    <a:pt x="4810197" y="2466954"/>
                    <a:pt x="4803984" y="2445582"/>
                    <a:pt x="4797005" y="2424470"/>
                  </a:cubicBezTo>
                  <a:cubicBezTo>
                    <a:pt x="4789399" y="2403537"/>
                    <a:pt x="4781686" y="2382574"/>
                    <a:pt x="4774433" y="2361620"/>
                  </a:cubicBezTo>
                  <a:lnTo>
                    <a:pt x="4752459" y="2298700"/>
                  </a:lnTo>
                  <a:lnTo>
                    <a:pt x="4728083" y="2236526"/>
                  </a:lnTo>
                  <a:cubicBezTo>
                    <a:pt x="4719957" y="2215802"/>
                    <a:pt x="4712352" y="2194869"/>
                    <a:pt x="4704471" y="2174095"/>
                  </a:cubicBezTo>
                  <a:lnTo>
                    <a:pt x="4678399" y="2112626"/>
                  </a:lnTo>
                  <a:lnTo>
                    <a:pt x="4652601" y="2050999"/>
                  </a:lnTo>
                  <a:cubicBezTo>
                    <a:pt x="4643711" y="2030533"/>
                    <a:pt x="4633616" y="2010672"/>
                    <a:pt x="4624205" y="1990415"/>
                  </a:cubicBezTo>
                  <a:lnTo>
                    <a:pt x="4595398" y="1930069"/>
                  </a:lnTo>
                  <a:cubicBezTo>
                    <a:pt x="4585714" y="1909969"/>
                    <a:pt x="4574413" y="1890713"/>
                    <a:pt x="4563827" y="1870952"/>
                  </a:cubicBezTo>
                  <a:lnTo>
                    <a:pt x="4531433" y="1812311"/>
                  </a:lnTo>
                  <a:lnTo>
                    <a:pt x="4523315" y="1797616"/>
                  </a:lnTo>
                  <a:lnTo>
                    <a:pt x="4514482" y="1783425"/>
                  </a:lnTo>
                  <a:lnTo>
                    <a:pt x="4496845" y="1754936"/>
                  </a:lnTo>
                  <a:lnTo>
                    <a:pt x="4461463" y="1697929"/>
                  </a:lnTo>
                  <a:lnTo>
                    <a:pt x="4452660" y="1683629"/>
                  </a:lnTo>
                  <a:lnTo>
                    <a:pt x="4443141" y="1669834"/>
                  </a:lnTo>
                  <a:lnTo>
                    <a:pt x="4424241" y="1642166"/>
                  </a:lnTo>
                  <a:cubicBezTo>
                    <a:pt x="4399005" y="1605265"/>
                    <a:pt x="4374512" y="1567751"/>
                    <a:pt x="4346886" y="1532412"/>
                  </a:cubicBezTo>
                  <a:cubicBezTo>
                    <a:pt x="4240477" y="1388328"/>
                    <a:pt x="4120362" y="1253437"/>
                    <a:pt x="3985497" y="1134649"/>
                  </a:cubicBezTo>
                  <a:cubicBezTo>
                    <a:pt x="3850799" y="1015675"/>
                    <a:pt x="3702920" y="911715"/>
                    <a:pt x="3545665" y="825877"/>
                  </a:cubicBezTo>
                  <a:lnTo>
                    <a:pt x="3486190" y="794756"/>
                  </a:lnTo>
                  <a:cubicBezTo>
                    <a:pt x="3466181" y="784640"/>
                    <a:pt x="3446893" y="773560"/>
                    <a:pt x="3426182" y="764765"/>
                  </a:cubicBezTo>
                  <a:lnTo>
                    <a:pt x="3365044" y="737255"/>
                  </a:lnTo>
                  <a:lnTo>
                    <a:pt x="3334529" y="723514"/>
                  </a:lnTo>
                  <a:cubicBezTo>
                    <a:pt x="3324394" y="718943"/>
                    <a:pt x="3314287" y="714265"/>
                    <a:pt x="3303733" y="710395"/>
                  </a:cubicBezTo>
                  <a:cubicBezTo>
                    <a:pt x="3262013" y="694346"/>
                    <a:pt x="3220711" y="677599"/>
                    <a:pt x="3179033" y="662259"/>
                  </a:cubicBezTo>
                  <a:lnTo>
                    <a:pt x="3052408" y="620447"/>
                  </a:lnTo>
                  <a:lnTo>
                    <a:pt x="2924325" y="584505"/>
                  </a:lnTo>
                  <a:cubicBezTo>
                    <a:pt x="2903106" y="578471"/>
                    <a:pt x="2881119" y="574434"/>
                    <a:pt x="2859667" y="569266"/>
                  </a:cubicBezTo>
                  <a:lnTo>
                    <a:pt x="2795226" y="554085"/>
                  </a:lnTo>
                  <a:cubicBezTo>
                    <a:pt x="2774078" y="548652"/>
                    <a:pt x="2751709" y="544744"/>
                    <a:pt x="2729702" y="540354"/>
                  </a:cubicBezTo>
                  <a:lnTo>
                    <a:pt x="2663758" y="527322"/>
                  </a:lnTo>
                  <a:lnTo>
                    <a:pt x="2630927" y="520495"/>
                  </a:lnTo>
                  <a:lnTo>
                    <a:pt x="2597965" y="515024"/>
                  </a:lnTo>
                  <a:cubicBezTo>
                    <a:pt x="2575970" y="511449"/>
                    <a:pt x="2554112" y="507795"/>
                    <a:pt x="2532205" y="503895"/>
                  </a:cubicBezTo>
                  <a:cubicBezTo>
                    <a:pt x="2357016" y="475037"/>
                    <a:pt x="2182954" y="456682"/>
                    <a:pt x="2010064" y="452552"/>
                  </a:cubicBezTo>
                  <a:cubicBezTo>
                    <a:pt x="1837255" y="448558"/>
                    <a:pt x="1665388" y="457916"/>
                    <a:pt x="1494552" y="485055"/>
                  </a:cubicBezTo>
                  <a:cubicBezTo>
                    <a:pt x="1452133" y="492816"/>
                    <a:pt x="1409569" y="501117"/>
                    <a:pt x="1366896" y="509389"/>
                  </a:cubicBezTo>
                  <a:cubicBezTo>
                    <a:pt x="1324862" y="520035"/>
                    <a:pt x="1282333" y="529505"/>
                    <a:pt x="1240175" y="541045"/>
                  </a:cubicBezTo>
                  <a:lnTo>
                    <a:pt x="1177438" y="560170"/>
                  </a:lnTo>
                  <a:lnTo>
                    <a:pt x="1145987" y="569826"/>
                  </a:lnTo>
                  <a:lnTo>
                    <a:pt x="1130315" y="574669"/>
                  </a:lnTo>
                  <a:lnTo>
                    <a:pt x="1114873" y="580384"/>
                  </a:lnTo>
                  <a:lnTo>
                    <a:pt x="1052839" y="602943"/>
                  </a:lnTo>
                  <a:cubicBezTo>
                    <a:pt x="1032151" y="610499"/>
                    <a:pt x="1011255" y="617535"/>
                    <a:pt x="991135" y="626866"/>
                  </a:cubicBezTo>
                  <a:lnTo>
                    <a:pt x="930179" y="653191"/>
                  </a:lnTo>
                  <a:cubicBezTo>
                    <a:pt x="909850" y="662002"/>
                    <a:pt x="889443" y="670676"/>
                    <a:pt x="869768" y="680937"/>
                  </a:cubicBezTo>
                  <a:lnTo>
                    <a:pt x="810085" y="710734"/>
                  </a:lnTo>
                  <a:cubicBezTo>
                    <a:pt x="790331" y="720859"/>
                    <a:pt x="770124" y="730514"/>
                    <a:pt x="751220" y="741794"/>
                  </a:cubicBezTo>
                  <a:cubicBezTo>
                    <a:pt x="673929" y="784955"/>
                    <a:pt x="598827" y="830326"/>
                    <a:pt x="532669" y="881688"/>
                  </a:cubicBezTo>
                  <a:cubicBezTo>
                    <a:pt x="464226" y="931625"/>
                    <a:pt x="406969" y="988270"/>
                    <a:pt x="354185" y="1050286"/>
                  </a:cubicBezTo>
                  <a:lnTo>
                    <a:pt x="315980" y="1098125"/>
                  </a:lnTo>
                  <a:lnTo>
                    <a:pt x="280345" y="1149782"/>
                  </a:lnTo>
                  <a:cubicBezTo>
                    <a:pt x="268144" y="1166335"/>
                    <a:pt x="257438" y="1185955"/>
                    <a:pt x="245890" y="1203959"/>
                  </a:cubicBezTo>
                  <a:cubicBezTo>
                    <a:pt x="234552" y="1222481"/>
                    <a:pt x="223171" y="1240298"/>
                    <a:pt x="212162" y="1260184"/>
                  </a:cubicBezTo>
                  <a:cubicBezTo>
                    <a:pt x="168299" y="1337574"/>
                    <a:pt x="125055" y="1419360"/>
                    <a:pt x="80716" y="1502476"/>
                  </a:cubicBezTo>
                  <a:lnTo>
                    <a:pt x="0" y="1648841"/>
                  </a:lnTo>
                  <a:lnTo>
                    <a:pt x="0" y="954863"/>
                  </a:lnTo>
                  <a:lnTo>
                    <a:pt x="43491" y="895513"/>
                  </a:lnTo>
                  <a:cubicBezTo>
                    <a:pt x="59888" y="874984"/>
                    <a:pt x="77014" y="854766"/>
                    <a:pt x="93923" y="834489"/>
                  </a:cubicBezTo>
                  <a:cubicBezTo>
                    <a:pt x="163245" y="754880"/>
                    <a:pt x="240806" y="679565"/>
                    <a:pt x="323465" y="617671"/>
                  </a:cubicBezTo>
                  <a:cubicBezTo>
                    <a:pt x="405002" y="553042"/>
                    <a:pt x="490132" y="499230"/>
                    <a:pt x="574777" y="446794"/>
                  </a:cubicBezTo>
                  <a:cubicBezTo>
                    <a:pt x="595733" y="433050"/>
                    <a:pt x="617442" y="421248"/>
                    <a:pt x="638943" y="408925"/>
                  </a:cubicBezTo>
                  <a:lnTo>
                    <a:pt x="703505" y="371742"/>
                  </a:lnTo>
                  <a:cubicBezTo>
                    <a:pt x="724798" y="358900"/>
                    <a:pt x="747120" y="347842"/>
                    <a:pt x="769262" y="336154"/>
                  </a:cubicBezTo>
                  <a:lnTo>
                    <a:pt x="835552" y="301173"/>
                  </a:lnTo>
                  <a:cubicBezTo>
                    <a:pt x="857427" y="289183"/>
                    <a:pt x="880470" y="278896"/>
                    <a:pt x="902979" y="268004"/>
                  </a:cubicBezTo>
                  <a:lnTo>
                    <a:pt x="971127" y="235607"/>
                  </a:lnTo>
                  <a:lnTo>
                    <a:pt x="988238" y="227556"/>
                  </a:lnTo>
                  <a:lnTo>
                    <a:pt x="1005744" y="220191"/>
                  </a:lnTo>
                  <a:lnTo>
                    <a:pt x="1040729" y="205569"/>
                  </a:lnTo>
                  <a:lnTo>
                    <a:pt x="1110835" y="176248"/>
                  </a:lnTo>
                  <a:cubicBezTo>
                    <a:pt x="1157999" y="157703"/>
                    <a:pt x="1206322" y="141323"/>
                    <a:pt x="1254256" y="123796"/>
                  </a:cubicBezTo>
                  <a:cubicBezTo>
                    <a:pt x="1302938" y="108671"/>
                    <a:pt x="1352074" y="94017"/>
                    <a:pt x="1401310" y="79852"/>
                  </a:cubicBezTo>
                  <a:cubicBezTo>
                    <a:pt x="1599497" y="26774"/>
                    <a:pt x="1806373" y="-329"/>
                    <a:pt x="2011811" y="4"/>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4" name="Freeform: Shape 13">
              <a:extLst>
                <a:ext uri="{FF2B5EF4-FFF2-40B4-BE49-F238E27FC236}">
                  <a16:creationId xmlns:a16="http://schemas.microsoft.com/office/drawing/2014/main" id="{06AC5DCC-C3CC-4FD5-AD4E-13A1BE5F7F6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0" y="297400"/>
              <a:ext cx="5215811" cy="6107388"/>
            </a:xfrm>
            <a:custGeom>
              <a:avLst/>
              <a:gdLst>
                <a:gd name="connsiteX0" fmla="*/ 1869139 w 5215811"/>
                <a:gd name="connsiteY0" fmla="*/ 9 h 6107388"/>
                <a:gd name="connsiteX1" fmla="*/ 2791149 w 5215811"/>
                <a:gd name="connsiteY1" fmla="*/ 130229 h 6107388"/>
                <a:gd name="connsiteX2" fmla="*/ 4760307 w 5215811"/>
                <a:gd name="connsiteY2" fmla="*/ 1608408 h 6107388"/>
                <a:gd name="connsiteX3" fmla="*/ 5108574 w 5215811"/>
                <a:gd name="connsiteY3" fmla="*/ 4050383 h 6107388"/>
                <a:gd name="connsiteX4" fmla="*/ 3434916 w 5215811"/>
                <a:gd name="connsiteY4" fmla="*/ 5503134 h 6107388"/>
                <a:gd name="connsiteX5" fmla="*/ 1137841 w 5215811"/>
                <a:gd name="connsiteY5" fmla="*/ 6033968 h 6107388"/>
                <a:gd name="connsiteX6" fmla="*/ 217555 w 5215811"/>
                <a:gd name="connsiteY6" fmla="*/ 5598945 h 6107388"/>
                <a:gd name="connsiteX7" fmla="*/ 0 w 5215811"/>
                <a:gd name="connsiteY7" fmla="*/ 5419622 h 6107388"/>
                <a:gd name="connsiteX8" fmla="*/ 0 w 5215811"/>
                <a:gd name="connsiteY8" fmla="*/ 4571683 h 6107388"/>
                <a:gd name="connsiteX9" fmla="*/ 18056 w 5215811"/>
                <a:gd name="connsiteY9" fmla="*/ 4599282 h 6107388"/>
                <a:gd name="connsiteX10" fmla="*/ 358324 w 5215811"/>
                <a:gd name="connsiteY10" fmla="*/ 4988154 h 6107388"/>
                <a:gd name="connsiteX11" fmla="*/ 1282741 w 5215811"/>
                <a:gd name="connsiteY11" fmla="*/ 5493193 h 6107388"/>
                <a:gd name="connsiteX12" fmla="*/ 2172794 w 5215811"/>
                <a:gd name="connsiteY12" fmla="*/ 5470630 h 6107388"/>
                <a:gd name="connsiteX13" fmla="*/ 3146893 w 5215811"/>
                <a:gd name="connsiteY13" fmla="*/ 5016296 h 6107388"/>
                <a:gd name="connsiteX14" fmla="*/ 3574114 w 5215811"/>
                <a:gd name="connsiteY14" fmla="*/ 4791124 h 6107388"/>
                <a:gd name="connsiteX15" fmla="*/ 4244948 w 5215811"/>
                <a:gd name="connsiteY15" fmla="*/ 4392664 h 6107388"/>
                <a:gd name="connsiteX16" fmla="*/ 4556385 w 5215811"/>
                <a:gd name="connsiteY16" fmla="*/ 3902656 h 6107388"/>
                <a:gd name="connsiteX17" fmla="*/ 4616354 w 5215811"/>
                <a:gd name="connsiteY17" fmla="*/ 2851680 h 6107388"/>
                <a:gd name="connsiteX18" fmla="*/ 4269266 w 5215811"/>
                <a:gd name="connsiteY18" fmla="*/ 1889625 h 6107388"/>
                <a:gd name="connsiteX19" fmla="*/ 2645976 w 5215811"/>
                <a:gd name="connsiteY19" fmla="*/ 671162 h 6107388"/>
                <a:gd name="connsiteX20" fmla="*/ 1648930 w 5215811"/>
                <a:gd name="connsiteY20" fmla="*/ 573017 h 6107388"/>
                <a:gd name="connsiteX21" fmla="*/ 771768 w 5215811"/>
                <a:gd name="connsiteY21" fmla="*/ 865882 h 6107388"/>
                <a:gd name="connsiteX22" fmla="*/ 433617 w 5215811"/>
                <a:gd name="connsiteY22" fmla="*/ 1119441 h 6107388"/>
                <a:gd name="connsiteX23" fmla="*/ 200571 w 5215811"/>
                <a:gd name="connsiteY23" fmla="*/ 1486480 h 6107388"/>
                <a:gd name="connsiteX24" fmla="*/ 47077 w 5215811"/>
                <a:gd name="connsiteY24" fmla="*/ 1753604 h 6107388"/>
                <a:gd name="connsiteX25" fmla="*/ 0 w 5215811"/>
                <a:gd name="connsiteY25" fmla="*/ 1831655 h 6107388"/>
                <a:gd name="connsiteX26" fmla="*/ 0 w 5215811"/>
                <a:gd name="connsiteY26" fmla="*/ 751112 h 6107388"/>
                <a:gd name="connsiteX27" fmla="*/ 6994 w 5215811"/>
                <a:gd name="connsiteY27" fmla="*/ 742614 h 6107388"/>
                <a:gd name="connsiteX28" fmla="*/ 484047 w 5215811"/>
                <a:gd name="connsiteY28" fmla="*/ 378777 h 6107388"/>
                <a:gd name="connsiteX29" fmla="*/ 1869139 w 5215811"/>
                <a:gd name="connsiteY29" fmla="*/ 9 h 61073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215811" h="6107388">
                  <a:moveTo>
                    <a:pt x="1869139" y="9"/>
                  </a:moveTo>
                  <a:cubicBezTo>
                    <a:pt x="2160924" y="-706"/>
                    <a:pt x="2465752" y="43039"/>
                    <a:pt x="2791149" y="130229"/>
                  </a:cubicBezTo>
                  <a:cubicBezTo>
                    <a:pt x="3651198" y="360678"/>
                    <a:pt x="4339884" y="907924"/>
                    <a:pt x="4760307" y="1608408"/>
                  </a:cubicBezTo>
                  <a:cubicBezTo>
                    <a:pt x="5188180" y="2321320"/>
                    <a:pt x="5338357" y="3192822"/>
                    <a:pt x="5108574" y="4050383"/>
                  </a:cubicBezTo>
                  <a:cubicBezTo>
                    <a:pt x="4880820" y="4900373"/>
                    <a:pt x="4152841" y="5098512"/>
                    <a:pt x="3434916" y="5503134"/>
                  </a:cubicBezTo>
                  <a:cubicBezTo>
                    <a:pt x="2717099" y="5907783"/>
                    <a:pt x="2005568" y="6266474"/>
                    <a:pt x="1137841" y="6033968"/>
                  </a:cubicBezTo>
                  <a:cubicBezTo>
                    <a:pt x="783079" y="5938910"/>
                    <a:pt x="479573" y="5790114"/>
                    <a:pt x="217555" y="5598945"/>
                  </a:cubicBezTo>
                  <a:lnTo>
                    <a:pt x="0" y="5419622"/>
                  </a:lnTo>
                  <a:lnTo>
                    <a:pt x="0" y="4571683"/>
                  </a:lnTo>
                  <a:lnTo>
                    <a:pt x="18056" y="4599282"/>
                  </a:lnTo>
                  <a:cubicBezTo>
                    <a:pt x="124071" y="4746782"/>
                    <a:pt x="237002" y="4875718"/>
                    <a:pt x="358324" y="4988154"/>
                  </a:cubicBezTo>
                  <a:cubicBezTo>
                    <a:pt x="621323" y="5231809"/>
                    <a:pt x="923667" y="5396979"/>
                    <a:pt x="1282741" y="5493193"/>
                  </a:cubicBezTo>
                  <a:cubicBezTo>
                    <a:pt x="1573894" y="5571207"/>
                    <a:pt x="1856732" y="5563878"/>
                    <a:pt x="2172794" y="5470630"/>
                  </a:cubicBezTo>
                  <a:cubicBezTo>
                    <a:pt x="2498985" y="5374183"/>
                    <a:pt x="2832844" y="5193315"/>
                    <a:pt x="3146893" y="5016296"/>
                  </a:cubicBezTo>
                  <a:cubicBezTo>
                    <a:pt x="3293538" y="4933641"/>
                    <a:pt x="3436182" y="4861160"/>
                    <a:pt x="3574114" y="4791124"/>
                  </a:cubicBezTo>
                  <a:cubicBezTo>
                    <a:pt x="3841238" y="4655550"/>
                    <a:pt x="4071901" y="4538375"/>
                    <a:pt x="4244948" y="4392664"/>
                  </a:cubicBezTo>
                  <a:cubicBezTo>
                    <a:pt x="4405844" y="4257259"/>
                    <a:pt x="4501845" y="4106204"/>
                    <a:pt x="4556385" y="3902656"/>
                  </a:cubicBezTo>
                  <a:cubicBezTo>
                    <a:pt x="4649063" y="3556776"/>
                    <a:pt x="4669271" y="3203187"/>
                    <a:pt x="4616354" y="2851680"/>
                  </a:cubicBezTo>
                  <a:cubicBezTo>
                    <a:pt x="4565198" y="2511774"/>
                    <a:pt x="4448474" y="2188147"/>
                    <a:pt x="4269266" y="1889625"/>
                  </a:cubicBezTo>
                  <a:cubicBezTo>
                    <a:pt x="3907781" y="1287586"/>
                    <a:pt x="3331245" y="854780"/>
                    <a:pt x="2645976" y="671162"/>
                  </a:cubicBezTo>
                  <a:cubicBezTo>
                    <a:pt x="2278249" y="572630"/>
                    <a:pt x="1952074" y="540526"/>
                    <a:pt x="1648930" y="573017"/>
                  </a:cubicBezTo>
                  <a:cubicBezTo>
                    <a:pt x="1351746" y="604901"/>
                    <a:pt x="1064785" y="700731"/>
                    <a:pt x="771768" y="865882"/>
                  </a:cubicBezTo>
                  <a:cubicBezTo>
                    <a:pt x="568061" y="980657"/>
                    <a:pt x="486465" y="1058486"/>
                    <a:pt x="433617" y="1119441"/>
                  </a:cubicBezTo>
                  <a:cubicBezTo>
                    <a:pt x="358307" y="1206256"/>
                    <a:pt x="292149" y="1323808"/>
                    <a:pt x="200571" y="1486480"/>
                  </a:cubicBezTo>
                  <a:cubicBezTo>
                    <a:pt x="156644" y="1564432"/>
                    <a:pt x="106654" y="1653214"/>
                    <a:pt x="47077" y="1753604"/>
                  </a:cubicBezTo>
                  <a:lnTo>
                    <a:pt x="0" y="1831655"/>
                  </a:lnTo>
                  <a:lnTo>
                    <a:pt x="0" y="751112"/>
                  </a:lnTo>
                  <a:lnTo>
                    <a:pt x="6994" y="742614"/>
                  </a:lnTo>
                  <a:cubicBezTo>
                    <a:pt x="117721" y="617683"/>
                    <a:pt x="259696" y="505222"/>
                    <a:pt x="484047" y="378777"/>
                  </a:cubicBezTo>
                  <a:cubicBezTo>
                    <a:pt x="932751" y="125890"/>
                    <a:pt x="1382831" y="1200"/>
                    <a:pt x="1869139" y="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5" name="Freeform: Shape 14">
              <a:extLst>
                <a:ext uri="{FF2B5EF4-FFF2-40B4-BE49-F238E27FC236}">
                  <a16:creationId xmlns:a16="http://schemas.microsoft.com/office/drawing/2014/main" id="{4BBCC2F4-EFA7-4AF4-B538-AC4022D90F4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319367"/>
              <a:ext cx="5217956" cy="6100079"/>
            </a:xfrm>
            <a:custGeom>
              <a:avLst/>
              <a:gdLst>
                <a:gd name="connsiteX0" fmla="*/ 1951393 w 5217956"/>
                <a:gd name="connsiteY0" fmla="*/ 82 h 6100079"/>
                <a:gd name="connsiteX1" fmla="*/ 2855177 w 5217956"/>
                <a:gd name="connsiteY1" fmla="*/ 125419 h 6100079"/>
                <a:gd name="connsiteX2" fmla="*/ 4779341 w 5217956"/>
                <a:gd name="connsiteY2" fmla="*/ 1591542 h 6100079"/>
                <a:gd name="connsiteX3" fmla="*/ 5108573 w 5217956"/>
                <a:gd name="connsiteY3" fmla="*/ 4028416 h 6100079"/>
                <a:gd name="connsiteX4" fmla="*/ 3459358 w 5217956"/>
                <a:gd name="connsiteY4" fmla="*/ 5487716 h 6100079"/>
                <a:gd name="connsiteX5" fmla="*/ 1203274 w 5217956"/>
                <a:gd name="connsiteY5" fmla="*/ 6029534 h 6100079"/>
                <a:gd name="connsiteX6" fmla="*/ 59920 w 5217956"/>
                <a:gd name="connsiteY6" fmla="*/ 5396467 h 6100079"/>
                <a:gd name="connsiteX7" fmla="*/ 0 w 5217956"/>
                <a:gd name="connsiteY7" fmla="*/ 5333382 h 6100079"/>
                <a:gd name="connsiteX8" fmla="*/ 0 w 5217956"/>
                <a:gd name="connsiteY8" fmla="*/ 4205833 h 6100079"/>
                <a:gd name="connsiteX9" fmla="*/ 58036 w 5217956"/>
                <a:gd name="connsiteY9" fmla="*/ 4310048 h 6100079"/>
                <a:gd name="connsiteX10" fmla="*/ 520779 w 5217956"/>
                <a:gd name="connsiteY10" fmla="*/ 4907591 h 6100079"/>
                <a:gd name="connsiteX11" fmla="*/ 1377154 w 5217956"/>
                <a:gd name="connsiteY11" fmla="*/ 5380604 h 6100079"/>
                <a:gd name="connsiteX12" fmla="*/ 3123340 w 5217956"/>
                <a:gd name="connsiteY12" fmla="*/ 4905715 h 6100079"/>
                <a:gd name="connsiteX13" fmla="*/ 3547863 w 5217956"/>
                <a:gd name="connsiteY13" fmla="*/ 4676342 h 6100079"/>
                <a:gd name="connsiteX14" fmla="*/ 4186753 w 5217956"/>
                <a:gd name="connsiteY14" fmla="*/ 4289376 h 6100079"/>
                <a:gd name="connsiteX15" fmla="*/ 4459565 w 5217956"/>
                <a:gd name="connsiteY15" fmla="*/ 3854399 h 6100079"/>
                <a:gd name="connsiteX16" fmla="*/ 4521015 w 5217956"/>
                <a:gd name="connsiteY16" fmla="*/ 2849377 h 6100079"/>
                <a:gd name="connsiteX17" fmla="*/ 4199723 w 5217956"/>
                <a:gd name="connsiteY17" fmla="*/ 1931213 h 6100079"/>
                <a:gd name="connsiteX18" fmla="*/ 2681217 w 5217956"/>
                <a:gd name="connsiteY18" fmla="*/ 774211 h 6100079"/>
                <a:gd name="connsiteX19" fmla="*/ 926547 w 5217956"/>
                <a:gd name="connsiteY19" fmla="*/ 967112 h 6100079"/>
                <a:gd name="connsiteX20" fmla="*/ 622677 w 5217956"/>
                <a:gd name="connsiteY20" fmla="*/ 1197863 h 6100079"/>
                <a:gd name="connsiteX21" fmla="*/ 404892 w 5217956"/>
                <a:gd name="connsiteY21" fmla="*/ 1547314 h 6100079"/>
                <a:gd name="connsiteX22" fmla="*/ 40135 w 5217956"/>
                <a:gd name="connsiteY22" fmla="*/ 2159090 h 6100079"/>
                <a:gd name="connsiteX23" fmla="*/ 0 w 5217956"/>
                <a:gd name="connsiteY23" fmla="*/ 2219367 h 6100079"/>
                <a:gd name="connsiteX24" fmla="*/ 0 w 5217956"/>
                <a:gd name="connsiteY24" fmla="*/ 915659 h 6100079"/>
                <a:gd name="connsiteX25" fmla="*/ 58609 w 5217956"/>
                <a:gd name="connsiteY25" fmla="*/ 828051 h 6100079"/>
                <a:gd name="connsiteX26" fmla="*/ 590688 w 5217956"/>
                <a:gd name="connsiteY26" fmla="*/ 385385 h 6100079"/>
                <a:gd name="connsiteX27" fmla="*/ 1951393 w 5217956"/>
                <a:gd name="connsiteY27" fmla="*/ 82 h 61000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5217956" h="6100079">
                  <a:moveTo>
                    <a:pt x="1951393" y="82"/>
                  </a:moveTo>
                  <a:cubicBezTo>
                    <a:pt x="2237631" y="-2119"/>
                    <a:pt x="2536431" y="40011"/>
                    <a:pt x="2855177" y="125419"/>
                  </a:cubicBezTo>
                  <a:cubicBezTo>
                    <a:pt x="3697704" y="351173"/>
                    <a:pt x="4370490" y="894159"/>
                    <a:pt x="4779341" y="1591542"/>
                  </a:cubicBezTo>
                  <a:cubicBezTo>
                    <a:pt x="5195534" y="2301324"/>
                    <a:pt x="5338356" y="3170855"/>
                    <a:pt x="5108573" y="4028416"/>
                  </a:cubicBezTo>
                  <a:cubicBezTo>
                    <a:pt x="4880819" y="4878406"/>
                    <a:pt x="4165603" y="5079965"/>
                    <a:pt x="3459358" y="5487716"/>
                  </a:cubicBezTo>
                  <a:cubicBezTo>
                    <a:pt x="2753114" y="5895466"/>
                    <a:pt x="2053264" y="6257288"/>
                    <a:pt x="1203274" y="6029534"/>
                  </a:cubicBezTo>
                  <a:cubicBezTo>
                    <a:pt x="739884" y="5905369"/>
                    <a:pt x="366399" y="5685345"/>
                    <a:pt x="59920" y="5396467"/>
                  </a:cubicBezTo>
                  <a:lnTo>
                    <a:pt x="0" y="5333382"/>
                  </a:lnTo>
                  <a:lnTo>
                    <a:pt x="0" y="4205833"/>
                  </a:lnTo>
                  <a:lnTo>
                    <a:pt x="58036" y="4310048"/>
                  </a:lnTo>
                  <a:cubicBezTo>
                    <a:pt x="197935" y="4550245"/>
                    <a:pt x="350594" y="4747142"/>
                    <a:pt x="520779" y="4907591"/>
                  </a:cubicBezTo>
                  <a:cubicBezTo>
                    <a:pt x="763600" y="5136565"/>
                    <a:pt x="1043821" y="5291288"/>
                    <a:pt x="1377154" y="5380604"/>
                  </a:cubicBezTo>
                  <a:cubicBezTo>
                    <a:pt x="1963029" y="5537589"/>
                    <a:pt x="2470519" y="5282804"/>
                    <a:pt x="3123340" y="4905715"/>
                  </a:cubicBezTo>
                  <a:cubicBezTo>
                    <a:pt x="3269800" y="4821157"/>
                    <a:pt x="3411134" y="4747512"/>
                    <a:pt x="3547863" y="4676342"/>
                  </a:cubicBezTo>
                  <a:cubicBezTo>
                    <a:pt x="3804497" y="4542710"/>
                    <a:pt x="4026085" y="4427393"/>
                    <a:pt x="4186753" y="4289376"/>
                  </a:cubicBezTo>
                  <a:cubicBezTo>
                    <a:pt x="4329009" y="4167293"/>
                    <a:pt x="4410589" y="4037181"/>
                    <a:pt x="4459565" y="3854399"/>
                  </a:cubicBezTo>
                  <a:cubicBezTo>
                    <a:pt x="4548302" y="3523229"/>
                    <a:pt x="4568981" y="3185183"/>
                    <a:pt x="4521015" y="2849377"/>
                  </a:cubicBezTo>
                  <a:cubicBezTo>
                    <a:pt x="4474709" y="2524680"/>
                    <a:pt x="4366564" y="2215756"/>
                    <a:pt x="4199723" y="1931213"/>
                  </a:cubicBezTo>
                  <a:cubicBezTo>
                    <a:pt x="3863270" y="1357325"/>
                    <a:pt x="3323982" y="946439"/>
                    <a:pt x="2681217" y="774211"/>
                  </a:cubicBezTo>
                  <a:cubicBezTo>
                    <a:pt x="2001139" y="591984"/>
                    <a:pt x="1476322" y="649699"/>
                    <a:pt x="926547" y="967112"/>
                  </a:cubicBezTo>
                  <a:cubicBezTo>
                    <a:pt x="740730" y="1074393"/>
                    <a:pt x="668642" y="1143989"/>
                    <a:pt x="622677" y="1197863"/>
                  </a:cubicBezTo>
                  <a:cubicBezTo>
                    <a:pt x="555599" y="1276450"/>
                    <a:pt x="492360" y="1390031"/>
                    <a:pt x="404892" y="1547314"/>
                  </a:cubicBezTo>
                  <a:cubicBezTo>
                    <a:pt x="317047" y="1705133"/>
                    <a:pt x="204816" y="1906756"/>
                    <a:pt x="40135" y="2159090"/>
                  </a:cubicBezTo>
                  <a:lnTo>
                    <a:pt x="0" y="2219367"/>
                  </a:lnTo>
                  <a:lnTo>
                    <a:pt x="0" y="915659"/>
                  </a:lnTo>
                  <a:lnTo>
                    <a:pt x="58609" y="828051"/>
                  </a:lnTo>
                  <a:cubicBezTo>
                    <a:pt x="177453" y="670481"/>
                    <a:pt x="325846" y="538291"/>
                    <a:pt x="590688" y="385385"/>
                  </a:cubicBezTo>
                  <a:cubicBezTo>
                    <a:pt x="1032158" y="130559"/>
                    <a:pt x="1474329" y="3750"/>
                    <a:pt x="1951393" y="8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6" name="Freeform: Shape 15">
              <a:extLst>
                <a:ext uri="{FF2B5EF4-FFF2-40B4-BE49-F238E27FC236}">
                  <a16:creationId xmlns:a16="http://schemas.microsoft.com/office/drawing/2014/main" id="{2A9D1364-B6A3-44CB-9FBA-C528F0CE909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0" y="319367"/>
              <a:ext cx="5217957" cy="6100079"/>
            </a:xfrm>
            <a:custGeom>
              <a:avLst/>
              <a:gdLst>
                <a:gd name="connsiteX0" fmla="*/ 1951394 w 5217957"/>
                <a:gd name="connsiteY0" fmla="*/ 82 h 6100079"/>
                <a:gd name="connsiteX1" fmla="*/ 2855178 w 5217957"/>
                <a:gd name="connsiteY1" fmla="*/ 125419 h 6100079"/>
                <a:gd name="connsiteX2" fmla="*/ 4779341 w 5217957"/>
                <a:gd name="connsiteY2" fmla="*/ 1591542 h 6100079"/>
                <a:gd name="connsiteX3" fmla="*/ 5108574 w 5217957"/>
                <a:gd name="connsiteY3" fmla="*/ 4028416 h 6100079"/>
                <a:gd name="connsiteX4" fmla="*/ 3459359 w 5217957"/>
                <a:gd name="connsiteY4" fmla="*/ 5487716 h 6100079"/>
                <a:gd name="connsiteX5" fmla="*/ 1203275 w 5217957"/>
                <a:gd name="connsiteY5" fmla="*/ 6029534 h 6100079"/>
                <a:gd name="connsiteX6" fmla="*/ 59921 w 5217957"/>
                <a:gd name="connsiteY6" fmla="*/ 5396467 h 6100079"/>
                <a:gd name="connsiteX7" fmla="*/ 0 w 5217957"/>
                <a:gd name="connsiteY7" fmla="*/ 5333381 h 6100079"/>
                <a:gd name="connsiteX8" fmla="*/ 0 w 5217957"/>
                <a:gd name="connsiteY8" fmla="*/ 4427327 h 6100079"/>
                <a:gd name="connsiteX9" fmla="*/ 112056 w 5217957"/>
                <a:gd name="connsiteY9" fmla="*/ 4602502 h 6100079"/>
                <a:gd name="connsiteX10" fmla="*/ 443875 w 5217957"/>
                <a:gd name="connsiteY10" fmla="*/ 4989110 h 6100079"/>
                <a:gd name="connsiteX11" fmla="*/ 1348175 w 5217957"/>
                <a:gd name="connsiteY11" fmla="*/ 5488759 h 6100079"/>
                <a:gd name="connsiteX12" fmla="*/ 2221463 w 5217957"/>
                <a:gd name="connsiteY12" fmla="*/ 5461704 h 6100079"/>
                <a:gd name="connsiteX13" fmla="*/ 3179339 w 5217957"/>
                <a:gd name="connsiteY13" fmla="*/ 5003023 h 6100079"/>
                <a:gd name="connsiteX14" fmla="*/ 3599638 w 5217957"/>
                <a:gd name="connsiteY14" fmla="*/ 4775996 h 6100079"/>
                <a:gd name="connsiteX15" fmla="*/ 4259765 w 5217957"/>
                <a:gd name="connsiteY15" fmla="*/ 4374667 h 6100079"/>
                <a:gd name="connsiteX16" fmla="*/ 4567742 w 5217957"/>
                <a:gd name="connsiteY16" fmla="*/ 3883732 h 6100079"/>
                <a:gd name="connsiteX17" fmla="*/ 4631929 w 5217957"/>
                <a:gd name="connsiteY17" fmla="*/ 2833886 h 6100079"/>
                <a:gd name="connsiteX18" fmla="*/ 4296412 w 5217957"/>
                <a:gd name="connsiteY18" fmla="*/ 1874932 h 6100079"/>
                <a:gd name="connsiteX19" fmla="*/ 2710219 w 5217957"/>
                <a:gd name="connsiteY19" fmla="*/ 666410 h 6100079"/>
                <a:gd name="connsiteX20" fmla="*/ 1732642 w 5217957"/>
                <a:gd name="connsiteY20" fmla="*/ 573480 h 6100079"/>
                <a:gd name="connsiteX21" fmla="*/ 870621 w 5217957"/>
                <a:gd name="connsiteY21" fmla="*/ 870402 h 6100079"/>
                <a:gd name="connsiteX22" fmla="*/ 537555 w 5217957"/>
                <a:gd name="connsiteY22" fmla="*/ 1125324 h 6100079"/>
                <a:gd name="connsiteX23" fmla="*/ 306995 w 5217957"/>
                <a:gd name="connsiteY23" fmla="*/ 1493030 h 6100079"/>
                <a:gd name="connsiteX24" fmla="*/ 23579 w 5217957"/>
                <a:gd name="connsiteY24" fmla="*/ 1977465 h 6100079"/>
                <a:gd name="connsiteX25" fmla="*/ 0 w 5217957"/>
                <a:gd name="connsiteY25" fmla="*/ 2014291 h 6100079"/>
                <a:gd name="connsiteX26" fmla="*/ 0 w 5217957"/>
                <a:gd name="connsiteY26" fmla="*/ 915660 h 6100079"/>
                <a:gd name="connsiteX27" fmla="*/ 58609 w 5217957"/>
                <a:gd name="connsiteY27" fmla="*/ 828051 h 6100079"/>
                <a:gd name="connsiteX28" fmla="*/ 590689 w 5217957"/>
                <a:gd name="connsiteY28" fmla="*/ 385385 h 6100079"/>
                <a:gd name="connsiteX29" fmla="*/ 1951394 w 5217957"/>
                <a:gd name="connsiteY29" fmla="*/ 82 h 61000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217957" h="6100079">
                  <a:moveTo>
                    <a:pt x="1951394" y="82"/>
                  </a:moveTo>
                  <a:cubicBezTo>
                    <a:pt x="2237632" y="-2119"/>
                    <a:pt x="2536431" y="40011"/>
                    <a:pt x="2855178" y="125419"/>
                  </a:cubicBezTo>
                  <a:cubicBezTo>
                    <a:pt x="3697704" y="351173"/>
                    <a:pt x="4370491" y="894159"/>
                    <a:pt x="4779341" y="1591542"/>
                  </a:cubicBezTo>
                  <a:cubicBezTo>
                    <a:pt x="5195535" y="2301324"/>
                    <a:pt x="5338357" y="3170855"/>
                    <a:pt x="5108574" y="4028416"/>
                  </a:cubicBezTo>
                  <a:cubicBezTo>
                    <a:pt x="4880820" y="4878406"/>
                    <a:pt x="4165604" y="5079965"/>
                    <a:pt x="3459359" y="5487716"/>
                  </a:cubicBezTo>
                  <a:cubicBezTo>
                    <a:pt x="2753115" y="5895466"/>
                    <a:pt x="2053265" y="6257288"/>
                    <a:pt x="1203275" y="6029534"/>
                  </a:cubicBezTo>
                  <a:cubicBezTo>
                    <a:pt x="739885" y="5905369"/>
                    <a:pt x="366400" y="5685345"/>
                    <a:pt x="59921" y="5396467"/>
                  </a:cubicBezTo>
                  <a:lnTo>
                    <a:pt x="0" y="5333381"/>
                  </a:lnTo>
                  <a:lnTo>
                    <a:pt x="0" y="4427327"/>
                  </a:lnTo>
                  <a:lnTo>
                    <a:pt x="112056" y="4602502"/>
                  </a:lnTo>
                  <a:cubicBezTo>
                    <a:pt x="215300" y="4749260"/>
                    <a:pt x="325419" y="4877443"/>
                    <a:pt x="443875" y="4989110"/>
                  </a:cubicBezTo>
                  <a:cubicBezTo>
                    <a:pt x="700709" y="5231113"/>
                    <a:pt x="996455" y="5394516"/>
                    <a:pt x="1348175" y="5488759"/>
                  </a:cubicBezTo>
                  <a:cubicBezTo>
                    <a:pt x="1633379" y="5565179"/>
                    <a:pt x="1910917" y="5556430"/>
                    <a:pt x="2221463" y="5461704"/>
                  </a:cubicBezTo>
                  <a:cubicBezTo>
                    <a:pt x="2541923" y="5363721"/>
                    <a:pt x="2870374" y="5181404"/>
                    <a:pt x="3179339" y="5003023"/>
                  </a:cubicBezTo>
                  <a:cubicBezTo>
                    <a:pt x="3323713" y="4919760"/>
                    <a:pt x="3463978" y="4846641"/>
                    <a:pt x="3599638" y="4775996"/>
                  </a:cubicBezTo>
                  <a:cubicBezTo>
                    <a:pt x="3862436" y="4639263"/>
                    <a:pt x="4089314" y="4521074"/>
                    <a:pt x="4259765" y="4374667"/>
                  </a:cubicBezTo>
                  <a:cubicBezTo>
                    <a:pt x="4418282" y="4238625"/>
                    <a:pt x="4513201" y="4087280"/>
                    <a:pt x="4567742" y="3883732"/>
                  </a:cubicBezTo>
                  <a:cubicBezTo>
                    <a:pt x="4660420" y="3537853"/>
                    <a:pt x="4682033" y="3184640"/>
                    <a:pt x="4631929" y="2833886"/>
                  </a:cubicBezTo>
                  <a:cubicBezTo>
                    <a:pt x="4583584" y="2494734"/>
                    <a:pt x="4470646" y="2172121"/>
                    <a:pt x="4296412" y="1874932"/>
                  </a:cubicBezTo>
                  <a:cubicBezTo>
                    <a:pt x="3944879" y="1275559"/>
                    <a:pt x="3381537" y="846289"/>
                    <a:pt x="2710219" y="666410"/>
                  </a:cubicBezTo>
                  <a:cubicBezTo>
                    <a:pt x="2349955" y="569877"/>
                    <a:pt x="2030161" y="539483"/>
                    <a:pt x="1732642" y="573480"/>
                  </a:cubicBezTo>
                  <a:cubicBezTo>
                    <a:pt x="1440866" y="606814"/>
                    <a:pt x="1158880" y="703976"/>
                    <a:pt x="870621" y="870402"/>
                  </a:cubicBezTo>
                  <a:cubicBezTo>
                    <a:pt x="670160" y="986048"/>
                    <a:pt x="589753" y="1064195"/>
                    <a:pt x="537555" y="1125324"/>
                  </a:cubicBezTo>
                  <a:cubicBezTo>
                    <a:pt x="463218" y="1212400"/>
                    <a:pt x="397708" y="1330125"/>
                    <a:pt x="306995" y="1493030"/>
                  </a:cubicBezTo>
                  <a:cubicBezTo>
                    <a:pt x="234596" y="1623167"/>
                    <a:pt x="145436" y="1783409"/>
                    <a:pt x="23579" y="1977465"/>
                  </a:cubicBezTo>
                  <a:lnTo>
                    <a:pt x="0" y="2014291"/>
                  </a:lnTo>
                  <a:lnTo>
                    <a:pt x="0" y="915660"/>
                  </a:lnTo>
                  <a:lnTo>
                    <a:pt x="58609" y="828051"/>
                  </a:lnTo>
                  <a:cubicBezTo>
                    <a:pt x="177453" y="670481"/>
                    <a:pt x="325847" y="538291"/>
                    <a:pt x="590689" y="385385"/>
                  </a:cubicBezTo>
                  <a:cubicBezTo>
                    <a:pt x="1032159" y="130559"/>
                    <a:pt x="1474330" y="3750"/>
                    <a:pt x="1951394" y="8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sp>
        <p:nvSpPr>
          <p:cNvPr id="2" name="Tytuł 1">
            <a:extLst>
              <a:ext uri="{FF2B5EF4-FFF2-40B4-BE49-F238E27FC236}">
                <a16:creationId xmlns:a16="http://schemas.microsoft.com/office/drawing/2014/main" id="{9265A2BB-F46C-A4AF-2511-DA7300FC083D}"/>
              </a:ext>
            </a:extLst>
          </p:cNvPr>
          <p:cNvSpPr>
            <a:spLocks noGrp="1"/>
          </p:cNvSpPr>
          <p:nvPr>
            <p:ph type="title"/>
          </p:nvPr>
        </p:nvSpPr>
        <p:spPr>
          <a:xfrm>
            <a:off x="640080" y="1243013"/>
            <a:ext cx="3855720" cy="4371974"/>
          </a:xfrm>
        </p:spPr>
        <p:txBody>
          <a:bodyPr>
            <a:normAutofit/>
          </a:bodyPr>
          <a:lstStyle/>
          <a:p>
            <a:r>
              <a:rPr lang="pl-PL" sz="3600" b="1" kern="100">
                <a:solidFill>
                  <a:schemeClr val="tx2"/>
                </a:solidFill>
                <a:effectLst/>
                <a:latin typeface="Arial" panose="020B0604020202020204" pitchFamily="34" charset="0"/>
                <a:ea typeface="Calibri" panose="020F0502020204030204" pitchFamily="34" charset="0"/>
                <a:cs typeface="Arial" panose="020B0604020202020204" pitchFamily="34" charset="0"/>
              </a:rPr>
              <a:t>Formy dyskryminacji </a:t>
            </a:r>
            <a:endParaRPr lang="pl-PL" sz="3600" b="1">
              <a:solidFill>
                <a:schemeClr val="tx2"/>
              </a:solidFill>
              <a:latin typeface="Arial" panose="020B0604020202020204" pitchFamily="34" charset="0"/>
              <a:cs typeface="Arial" panose="020B0604020202020204" pitchFamily="34" charset="0"/>
            </a:endParaRPr>
          </a:p>
        </p:txBody>
      </p:sp>
      <p:sp>
        <p:nvSpPr>
          <p:cNvPr id="3" name="Symbol zastępczy zawartości 2">
            <a:extLst>
              <a:ext uri="{FF2B5EF4-FFF2-40B4-BE49-F238E27FC236}">
                <a16:creationId xmlns:a16="http://schemas.microsoft.com/office/drawing/2014/main" id="{3EAEE0FB-6BF0-8E3F-FFBC-66C2FB0FD2A7}"/>
              </a:ext>
            </a:extLst>
          </p:cNvPr>
          <p:cNvSpPr>
            <a:spLocks noGrp="1"/>
          </p:cNvSpPr>
          <p:nvPr>
            <p:ph idx="1"/>
          </p:nvPr>
        </p:nvSpPr>
        <p:spPr>
          <a:xfrm>
            <a:off x="6172200" y="804672"/>
            <a:ext cx="5221224" cy="5230368"/>
          </a:xfrm>
        </p:spPr>
        <p:txBody>
          <a:bodyPr anchor="ctr">
            <a:normAutofit/>
          </a:bodyPr>
          <a:lstStyle/>
          <a:p>
            <a:pPr>
              <a:spcBef>
                <a:spcPts val="400"/>
              </a:spcBef>
              <a:spcAft>
                <a:spcPts val="800"/>
              </a:spcAft>
              <a:buNone/>
            </a:pPr>
            <a:r>
              <a:rPr lang="pl-PL" sz="1800" kern="100">
                <a:solidFill>
                  <a:schemeClr val="tx2"/>
                </a:solidFill>
                <a:effectLst/>
                <a:latin typeface="Arial" panose="020B0604020202020204" pitchFamily="34" charset="0"/>
                <a:ea typeface="Calibri" panose="020F0502020204030204" pitchFamily="34" charset="0"/>
                <a:cs typeface="Arial" panose="020B0604020202020204" pitchFamily="34" charset="0"/>
              </a:rPr>
              <a:t>Dyskryminacja może przybrać formę </a:t>
            </a:r>
            <a:r>
              <a:rPr lang="pl-PL" sz="1800" b="1" kern="100">
                <a:solidFill>
                  <a:schemeClr val="tx2"/>
                </a:solidFill>
                <a:effectLst/>
                <a:latin typeface="Arial" panose="020B0604020202020204" pitchFamily="34" charset="0"/>
                <a:ea typeface="Calibri" panose="020F0502020204030204" pitchFamily="34" charset="0"/>
                <a:cs typeface="Arial" panose="020B0604020202020204" pitchFamily="34" charset="0"/>
              </a:rPr>
              <a:t>dyskryminacji bezpośredniej</a:t>
            </a:r>
            <a:r>
              <a:rPr lang="pl-PL" sz="1800" kern="100">
                <a:solidFill>
                  <a:schemeClr val="tx2"/>
                </a:solidFill>
                <a:effectLst/>
                <a:latin typeface="Arial" panose="020B0604020202020204" pitchFamily="34" charset="0"/>
                <a:ea typeface="Calibri" panose="020F0502020204030204" pitchFamily="34" charset="0"/>
                <a:cs typeface="Arial" panose="020B0604020202020204" pitchFamily="34" charset="0"/>
              </a:rPr>
              <a:t> lub </a:t>
            </a:r>
            <a:r>
              <a:rPr lang="pl-PL" sz="1800" b="1" kern="100">
                <a:solidFill>
                  <a:schemeClr val="tx2"/>
                </a:solidFill>
                <a:effectLst/>
                <a:latin typeface="Arial" panose="020B0604020202020204" pitchFamily="34" charset="0"/>
                <a:ea typeface="Calibri" panose="020F0502020204030204" pitchFamily="34" charset="0"/>
                <a:cs typeface="Arial" panose="020B0604020202020204" pitchFamily="34" charset="0"/>
              </a:rPr>
              <a:t>dyskryminacji pośredniej</a:t>
            </a:r>
            <a:endParaRPr lang="pl-PL" sz="1800" kern="100">
              <a:solidFill>
                <a:schemeClr val="tx2"/>
              </a:solidFill>
              <a:effectLst/>
              <a:latin typeface="Arial" panose="020B0604020202020204" pitchFamily="34" charset="0"/>
              <a:ea typeface="Calibri" panose="020F0502020204030204" pitchFamily="34" charset="0"/>
              <a:cs typeface="Arial" panose="020B0604020202020204" pitchFamily="34" charset="0"/>
            </a:endParaRPr>
          </a:p>
          <a:p>
            <a:pPr>
              <a:spcBef>
                <a:spcPts val="400"/>
              </a:spcBef>
              <a:spcAft>
                <a:spcPts val="800"/>
              </a:spcAft>
              <a:buNone/>
            </a:pPr>
            <a:r>
              <a:rPr lang="pl-PL" sz="1800" b="1" kern="100">
                <a:solidFill>
                  <a:schemeClr val="tx2"/>
                </a:solidFill>
                <a:effectLst/>
                <a:latin typeface="Arial" panose="020B0604020202020204" pitchFamily="34" charset="0"/>
                <a:ea typeface="Calibri" panose="020F0502020204030204" pitchFamily="34" charset="0"/>
                <a:cs typeface="Arial" panose="020B0604020202020204" pitchFamily="34" charset="0"/>
              </a:rPr>
              <a:t>Dyskryminacja bezpośrednia</a:t>
            </a:r>
            <a:r>
              <a:rPr lang="pl-PL" sz="1800" kern="100">
                <a:solidFill>
                  <a:schemeClr val="tx2"/>
                </a:solidFill>
                <a:effectLst/>
                <a:latin typeface="Arial" panose="020B0604020202020204" pitchFamily="34" charset="0"/>
                <a:ea typeface="Calibri" panose="020F0502020204030204" pitchFamily="34" charset="0"/>
                <a:cs typeface="Arial" panose="020B0604020202020204" pitchFamily="34" charset="0"/>
              </a:rPr>
              <a:t> </a:t>
            </a:r>
            <a:r>
              <a:rPr lang="pl-PL" sz="1800" b="1" kern="100">
                <a:solidFill>
                  <a:schemeClr val="tx2"/>
                </a:solidFill>
                <a:effectLst/>
                <a:latin typeface="Arial" panose="020B0604020202020204" pitchFamily="34" charset="0"/>
                <a:ea typeface="Calibri" panose="020F0502020204030204" pitchFamily="34" charset="0"/>
                <a:cs typeface="Arial" panose="020B0604020202020204" pitchFamily="34" charset="0"/>
              </a:rPr>
              <a:t>(jawna) </a:t>
            </a:r>
            <a:r>
              <a:rPr lang="pl-PL" sz="1800" kern="100">
                <a:solidFill>
                  <a:schemeClr val="tx2"/>
                </a:solidFill>
                <a:effectLst/>
                <a:latin typeface="Arial" panose="020B0604020202020204" pitchFamily="34" charset="0"/>
                <a:ea typeface="Calibri" panose="020F0502020204030204" pitchFamily="34" charset="0"/>
                <a:cs typeface="Arial" panose="020B0604020202020204" pitchFamily="34" charset="0"/>
              </a:rPr>
              <a:t>sytuacja w której osoba fizyczna ze względu na płeć, rasę, pochodzenie etniczne, narodowość, religię, wyznanie, światopogląd, niepełnosprawność, wiek lub orientację seksualną jest traktowana mniej korzystnie niż jest, była lub byłaby traktowana inna osoba w porównywalnej sytuacji. Motywem dyskryminacji bezpośredniej osoby lub grupy jest postrzeganie jej lub ich przez pryzmat cechy prawnie chronionej lub cech prawnie chronionych (tzw. dyskryminacja zwielokrotniona)</a:t>
            </a:r>
          </a:p>
        </p:txBody>
      </p:sp>
    </p:spTree>
    <p:extLst>
      <p:ext uri="{BB962C8B-B14F-4D97-AF65-F5344CB8AC3E}">
        <p14:creationId xmlns:p14="http://schemas.microsoft.com/office/powerpoint/2010/main" val="348138049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8873D23-2DCF-4B31-A009-95721C06E8E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C13EF075-D4EF-4929-ADBC-91B27DA1995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p>
        </p:txBody>
      </p:sp>
      <p:grpSp>
        <p:nvGrpSpPr>
          <p:cNvPr id="12" name="Group 11">
            <a:extLst>
              <a:ext uri="{FF2B5EF4-FFF2-40B4-BE49-F238E27FC236}">
                <a16:creationId xmlns:a16="http://schemas.microsoft.com/office/drawing/2014/main" id="{DAA26DFA-AAB2-4973-9C17-16D587C7B198}"/>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1863" y="508838"/>
            <a:ext cx="5217958" cy="6239661"/>
            <a:chOff x="-19221" y="251144"/>
            <a:chExt cx="5217958" cy="6239661"/>
          </a:xfrm>
        </p:grpSpPr>
        <p:sp>
          <p:nvSpPr>
            <p:cNvPr id="13" name="Freeform: Shape 12">
              <a:extLst>
                <a:ext uri="{FF2B5EF4-FFF2-40B4-BE49-F238E27FC236}">
                  <a16:creationId xmlns:a16="http://schemas.microsoft.com/office/drawing/2014/main" id="{3F407F11-7321-4BF6-8536-CCE8E342454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251144"/>
              <a:ext cx="5187198" cy="6239661"/>
            </a:xfrm>
            <a:custGeom>
              <a:avLst/>
              <a:gdLst>
                <a:gd name="connsiteX0" fmla="*/ 2011811 w 5187198"/>
                <a:gd name="connsiteY0" fmla="*/ 4 h 6239661"/>
                <a:gd name="connsiteX1" fmla="*/ 2617011 w 5187198"/>
                <a:gd name="connsiteY1" fmla="*/ 70590 h 6239661"/>
                <a:gd name="connsiteX2" fmla="*/ 2690321 w 5187198"/>
                <a:gd name="connsiteY2" fmla="*/ 88146 h 6239661"/>
                <a:gd name="connsiteX3" fmla="*/ 2726863 w 5187198"/>
                <a:gd name="connsiteY3" fmla="*/ 97127 h 6239661"/>
                <a:gd name="connsiteX4" fmla="*/ 2762951 w 5187198"/>
                <a:gd name="connsiteY4" fmla="*/ 107375 h 6239661"/>
                <a:gd name="connsiteX5" fmla="*/ 2834843 w 5187198"/>
                <a:gd name="connsiteY5" fmla="*/ 128493 h 6239661"/>
                <a:gd name="connsiteX6" fmla="*/ 2906574 w 5187198"/>
                <a:gd name="connsiteY6" fmla="*/ 151076 h 6239661"/>
                <a:gd name="connsiteX7" fmla="*/ 3049504 w 5187198"/>
                <a:gd name="connsiteY7" fmla="*/ 202124 h 6239661"/>
                <a:gd name="connsiteX8" fmla="*/ 3189518 w 5187198"/>
                <a:gd name="connsiteY8" fmla="*/ 260159 h 6239661"/>
                <a:gd name="connsiteX9" fmla="*/ 3326048 w 5187198"/>
                <a:gd name="connsiteY9" fmla="*/ 325143 h 6239661"/>
                <a:gd name="connsiteX10" fmla="*/ 3459166 w 5187198"/>
                <a:gd name="connsiteY10" fmla="*/ 395936 h 6239661"/>
                <a:gd name="connsiteX11" fmla="*/ 3588578 w 5187198"/>
                <a:gd name="connsiteY11" fmla="*/ 472343 h 6239661"/>
                <a:gd name="connsiteX12" fmla="*/ 3651864 w 5187198"/>
                <a:gd name="connsiteY12" fmla="*/ 512600 h 6239661"/>
                <a:gd name="connsiteX13" fmla="*/ 3714514 w 5187198"/>
                <a:gd name="connsiteY13" fmla="*/ 553499 h 6239661"/>
                <a:gd name="connsiteX14" fmla="*/ 4181221 w 5187198"/>
                <a:gd name="connsiteY14" fmla="*/ 922912 h 6239661"/>
                <a:gd name="connsiteX15" fmla="*/ 4582963 w 5187198"/>
                <a:gd name="connsiteY15" fmla="*/ 1358264 h 6239661"/>
                <a:gd name="connsiteX16" fmla="*/ 4670721 w 5187198"/>
                <a:gd name="connsiteY16" fmla="*/ 1477644 h 6239661"/>
                <a:gd name="connsiteX17" fmla="*/ 4752378 w 5187198"/>
                <a:gd name="connsiteY17" fmla="*/ 1601187 h 6239661"/>
                <a:gd name="connsiteX18" fmla="*/ 4772168 w 5187198"/>
                <a:gd name="connsiteY18" fmla="*/ 1632456 h 6239661"/>
                <a:gd name="connsiteX19" fmla="*/ 4782117 w 5187198"/>
                <a:gd name="connsiteY19" fmla="*/ 1648104 h 6239661"/>
                <a:gd name="connsiteX20" fmla="*/ 4791381 w 5187198"/>
                <a:gd name="connsiteY20" fmla="*/ 1664150 h 6239661"/>
                <a:gd name="connsiteX21" fmla="*/ 4828190 w 5187198"/>
                <a:gd name="connsiteY21" fmla="*/ 1728379 h 6239661"/>
                <a:gd name="connsiteX22" fmla="*/ 4864832 w 5187198"/>
                <a:gd name="connsiteY22" fmla="*/ 1792796 h 6239661"/>
                <a:gd name="connsiteX23" fmla="*/ 4899201 w 5187198"/>
                <a:gd name="connsiteY23" fmla="*/ 1858342 h 6239661"/>
                <a:gd name="connsiteX24" fmla="*/ 4933266 w 5187198"/>
                <a:gd name="connsiteY24" fmla="*/ 1924155 h 6239661"/>
                <a:gd name="connsiteX25" fmla="*/ 4964403 w 5187198"/>
                <a:gd name="connsiteY25" fmla="*/ 1991384 h 6239661"/>
                <a:gd name="connsiteX26" fmla="*/ 4995019 w 5187198"/>
                <a:gd name="connsiteY26" fmla="*/ 2058823 h 6239661"/>
                <a:gd name="connsiteX27" fmla="*/ 5021999 w 5187198"/>
                <a:gd name="connsiteY27" fmla="*/ 2127723 h 6239661"/>
                <a:gd name="connsiteX28" fmla="*/ 5048321 w 5187198"/>
                <a:gd name="connsiteY28" fmla="*/ 2196908 h 6239661"/>
                <a:gd name="connsiteX29" fmla="*/ 5070546 w 5187198"/>
                <a:gd name="connsiteY29" fmla="*/ 2267547 h 6239661"/>
                <a:gd name="connsiteX30" fmla="*/ 5092171 w 5187198"/>
                <a:gd name="connsiteY30" fmla="*/ 2338256 h 6239661"/>
                <a:gd name="connsiteX31" fmla="*/ 5110305 w 5187198"/>
                <a:gd name="connsiteY31" fmla="*/ 2409886 h 6239661"/>
                <a:gd name="connsiteX32" fmla="*/ 5186393 w 5187198"/>
                <a:gd name="connsiteY32" fmla="*/ 2992022 h 6239661"/>
                <a:gd name="connsiteX33" fmla="*/ 5149045 w 5187198"/>
                <a:gd name="connsiteY33" fmla="*/ 3571816 h 6239661"/>
                <a:gd name="connsiteX34" fmla="*/ 5126572 w 5187198"/>
                <a:gd name="connsiteY34" fmla="*/ 3714520 h 6239661"/>
                <a:gd name="connsiteX35" fmla="*/ 5099067 w 5187198"/>
                <a:gd name="connsiteY35" fmla="*/ 3856108 h 6239661"/>
                <a:gd name="connsiteX36" fmla="*/ 5095699 w 5187198"/>
                <a:gd name="connsiteY36" fmla="*/ 3873868 h 6239661"/>
                <a:gd name="connsiteX37" fmla="*/ 5091573 w 5187198"/>
                <a:gd name="connsiteY37" fmla="*/ 3891426 h 6239661"/>
                <a:gd name="connsiteX38" fmla="*/ 5083324 w 5187198"/>
                <a:gd name="connsiteY38" fmla="*/ 3926541 h 6239661"/>
                <a:gd name="connsiteX39" fmla="*/ 5067256 w 5187198"/>
                <a:gd name="connsiteY39" fmla="*/ 3996889 h 6239661"/>
                <a:gd name="connsiteX40" fmla="*/ 5059194 w 5187198"/>
                <a:gd name="connsiteY40" fmla="*/ 4032171 h 6239661"/>
                <a:gd name="connsiteX41" fmla="*/ 5049522 w 5187198"/>
                <a:gd name="connsiteY41" fmla="*/ 4067833 h 6239661"/>
                <a:gd name="connsiteX42" fmla="*/ 5040067 w 5187198"/>
                <a:gd name="connsiteY42" fmla="*/ 4103553 h 6239661"/>
                <a:gd name="connsiteX43" fmla="*/ 5028960 w 5187198"/>
                <a:gd name="connsiteY43" fmla="*/ 4138946 h 6239661"/>
                <a:gd name="connsiteX44" fmla="*/ 4917351 w 5187198"/>
                <a:gd name="connsiteY44" fmla="*/ 4417041 h 6239661"/>
                <a:gd name="connsiteX45" fmla="*/ 4756163 w 5187198"/>
                <a:gd name="connsiteY45" fmla="*/ 4676402 h 6239661"/>
                <a:gd name="connsiteX46" fmla="*/ 4322493 w 5187198"/>
                <a:gd name="connsiteY46" fmla="*/ 5105604 h 6239661"/>
                <a:gd name="connsiteX47" fmla="*/ 3840510 w 5187198"/>
                <a:gd name="connsiteY47" fmla="*/ 5429590 h 6239661"/>
                <a:gd name="connsiteX48" fmla="*/ 3606447 w 5187198"/>
                <a:gd name="connsiteY48" fmla="*/ 5572862 h 6239661"/>
                <a:gd name="connsiteX49" fmla="*/ 3488814 w 5187198"/>
                <a:gd name="connsiteY49" fmla="*/ 5647178 h 6239661"/>
                <a:gd name="connsiteX50" fmla="*/ 3365864 w 5187198"/>
                <a:gd name="connsiteY50" fmla="*/ 5722735 h 6239661"/>
                <a:gd name="connsiteX51" fmla="*/ 2839486 w 5187198"/>
                <a:gd name="connsiteY51" fmla="*/ 5999120 h 6239661"/>
                <a:gd name="connsiteX52" fmla="*/ 2242423 w 5187198"/>
                <a:gd name="connsiteY52" fmla="*/ 6192346 h 6239661"/>
                <a:gd name="connsiteX53" fmla="*/ 1589380 w 5187198"/>
                <a:gd name="connsiteY53" fmla="*/ 6230657 h 6239661"/>
                <a:gd name="connsiteX54" fmla="*/ 1548244 w 5187198"/>
                <a:gd name="connsiteY54" fmla="*/ 6226706 h 6239661"/>
                <a:gd name="connsiteX55" fmla="*/ 1507348 w 5187198"/>
                <a:gd name="connsiteY55" fmla="*/ 6221428 h 6239661"/>
                <a:gd name="connsiteX56" fmla="*/ 1466401 w 5187198"/>
                <a:gd name="connsiteY56" fmla="*/ 6215904 h 6239661"/>
                <a:gd name="connsiteX57" fmla="*/ 1425773 w 5187198"/>
                <a:gd name="connsiteY57" fmla="*/ 6209191 h 6239661"/>
                <a:gd name="connsiteX58" fmla="*/ 1344960 w 5187198"/>
                <a:gd name="connsiteY58" fmla="*/ 6193681 h 6239661"/>
                <a:gd name="connsiteX59" fmla="*/ 1265007 w 5187198"/>
                <a:gd name="connsiteY59" fmla="*/ 6175388 h 6239661"/>
                <a:gd name="connsiteX60" fmla="*/ 1225415 w 5187198"/>
                <a:gd name="connsiteY60" fmla="*/ 6165243 h 6239661"/>
                <a:gd name="connsiteX61" fmla="*/ 1186567 w 5187198"/>
                <a:gd name="connsiteY61" fmla="*/ 6154486 h 6239661"/>
                <a:gd name="connsiteX62" fmla="*/ 1111158 w 5187198"/>
                <a:gd name="connsiteY62" fmla="*/ 6130918 h 6239661"/>
                <a:gd name="connsiteX63" fmla="*/ 1035915 w 5187198"/>
                <a:gd name="connsiteY63" fmla="*/ 6107163 h 6239661"/>
                <a:gd name="connsiteX64" fmla="*/ 961579 w 5187198"/>
                <a:gd name="connsiteY64" fmla="*/ 6079594 h 6239661"/>
                <a:gd name="connsiteX65" fmla="*/ 395297 w 5187198"/>
                <a:gd name="connsiteY65" fmla="*/ 5792812 h 6239661"/>
                <a:gd name="connsiteX66" fmla="*/ 265239 w 5187198"/>
                <a:gd name="connsiteY66" fmla="*/ 5701511 h 6239661"/>
                <a:gd name="connsiteX67" fmla="*/ 233756 w 5187198"/>
                <a:gd name="connsiteY67" fmla="*/ 5677542 h 6239661"/>
                <a:gd name="connsiteX68" fmla="*/ 202800 w 5187198"/>
                <a:gd name="connsiteY68" fmla="*/ 5652902 h 6239661"/>
                <a:gd name="connsiteX69" fmla="*/ 140918 w 5187198"/>
                <a:gd name="connsiteY69" fmla="*/ 5603515 h 6239661"/>
                <a:gd name="connsiteX70" fmla="*/ 110625 w 5187198"/>
                <a:gd name="connsiteY70" fmla="*/ 5578127 h 6239661"/>
                <a:gd name="connsiteX71" fmla="*/ 95631 w 5187198"/>
                <a:gd name="connsiteY71" fmla="*/ 5565299 h 6239661"/>
                <a:gd name="connsiteX72" fmla="*/ 81966 w 5187198"/>
                <a:gd name="connsiteY72" fmla="*/ 5550973 h 6239661"/>
                <a:gd name="connsiteX73" fmla="*/ 27991 w 5187198"/>
                <a:gd name="connsiteY73" fmla="*/ 5493272 h 6239661"/>
                <a:gd name="connsiteX74" fmla="*/ 1454 w 5187198"/>
                <a:gd name="connsiteY74" fmla="*/ 5464252 h 6239661"/>
                <a:gd name="connsiteX75" fmla="*/ 0 w 5187198"/>
                <a:gd name="connsiteY75" fmla="*/ 5462518 h 6239661"/>
                <a:gd name="connsiteX76" fmla="*/ 0 w 5187198"/>
                <a:gd name="connsiteY76" fmla="*/ 4720187 h 6239661"/>
                <a:gd name="connsiteX77" fmla="*/ 109684 w 5187198"/>
                <a:gd name="connsiteY77" fmla="*/ 4836724 h 6239661"/>
                <a:gd name="connsiteX78" fmla="*/ 306959 w 5187198"/>
                <a:gd name="connsiteY78" fmla="*/ 5007200 h 6239661"/>
                <a:gd name="connsiteX79" fmla="*/ 358101 w 5187198"/>
                <a:gd name="connsiteY79" fmla="*/ 5046057 h 6239661"/>
                <a:gd name="connsiteX80" fmla="*/ 383328 w 5187198"/>
                <a:gd name="connsiteY80" fmla="*/ 5065684 h 6239661"/>
                <a:gd name="connsiteX81" fmla="*/ 409503 w 5187198"/>
                <a:gd name="connsiteY81" fmla="*/ 5083942 h 6239661"/>
                <a:gd name="connsiteX82" fmla="*/ 461889 w 5187198"/>
                <a:gd name="connsiteY82" fmla="*/ 5119888 h 6239661"/>
                <a:gd name="connsiteX83" fmla="*/ 474883 w 5187198"/>
                <a:gd name="connsiteY83" fmla="*/ 5128933 h 6239661"/>
                <a:gd name="connsiteX84" fmla="*/ 486410 w 5187198"/>
                <a:gd name="connsiteY84" fmla="*/ 5139557 h 6239661"/>
                <a:gd name="connsiteX85" fmla="*/ 510852 w 5187198"/>
                <a:gd name="connsiteY85" fmla="*/ 5159089 h 6239661"/>
                <a:gd name="connsiteX86" fmla="*/ 560653 w 5187198"/>
                <a:gd name="connsiteY86" fmla="*/ 5196893 h 6239661"/>
                <a:gd name="connsiteX87" fmla="*/ 585485 w 5187198"/>
                <a:gd name="connsiteY87" fmla="*/ 5215834 h 6239661"/>
                <a:gd name="connsiteX88" fmla="*/ 610707 w 5187198"/>
                <a:gd name="connsiteY88" fmla="*/ 5234185 h 6239661"/>
                <a:gd name="connsiteX89" fmla="*/ 714768 w 5187198"/>
                <a:gd name="connsiteY89" fmla="*/ 5303103 h 6239661"/>
                <a:gd name="connsiteX90" fmla="*/ 1166634 w 5187198"/>
                <a:gd name="connsiteY90" fmla="*/ 5513322 h 6239661"/>
                <a:gd name="connsiteX91" fmla="*/ 1225991 w 5187198"/>
                <a:gd name="connsiteY91" fmla="*/ 5533632 h 6239661"/>
                <a:gd name="connsiteX92" fmla="*/ 1286680 w 5187198"/>
                <a:gd name="connsiteY92" fmla="*/ 5550705 h 6239661"/>
                <a:gd name="connsiteX93" fmla="*/ 1347310 w 5187198"/>
                <a:gd name="connsiteY93" fmla="*/ 5567995 h 6239661"/>
                <a:gd name="connsiteX94" fmla="*/ 1377002 w 5187198"/>
                <a:gd name="connsiteY94" fmla="*/ 5575719 h 6239661"/>
                <a:gd name="connsiteX95" fmla="*/ 1406328 w 5187198"/>
                <a:gd name="connsiteY95" fmla="*/ 5582649 h 6239661"/>
                <a:gd name="connsiteX96" fmla="*/ 1465060 w 5187198"/>
                <a:gd name="connsiteY96" fmla="*/ 5594909 h 6239661"/>
                <a:gd name="connsiteX97" fmla="*/ 1523881 w 5187198"/>
                <a:gd name="connsiteY97" fmla="*/ 5605105 h 6239661"/>
                <a:gd name="connsiteX98" fmla="*/ 1553325 w 5187198"/>
                <a:gd name="connsiteY98" fmla="*/ 5609865 h 6239661"/>
                <a:gd name="connsiteX99" fmla="*/ 1582813 w 5187198"/>
                <a:gd name="connsiteY99" fmla="*/ 5613593 h 6239661"/>
                <a:gd name="connsiteX100" fmla="*/ 1612301 w 5187198"/>
                <a:gd name="connsiteY100" fmla="*/ 5617321 h 6239661"/>
                <a:gd name="connsiteX101" fmla="*/ 1641863 w 5187198"/>
                <a:gd name="connsiteY101" fmla="*/ 5619910 h 6239661"/>
                <a:gd name="connsiteX102" fmla="*/ 2117508 w 5187198"/>
                <a:gd name="connsiteY102" fmla="*/ 5595156 h 6239661"/>
                <a:gd name="connsiteX103" fmla="*/ 2597368 w 5187198"/>
                <a:gd name="connsiteY103" fmla="*/ 5447381 h 6239661"/>
                <a:gd name="connsiteX104" fmla="*/ 3082968 w 5187198"/>
                <a:gd name="connsiteY104" fmla="*/ 5223245 h 6239661"/>
                <a:gd name="connsiteX105" fmla="*/ 3334855 w 5187198"/>
                <a:gd name="connsiteY105" fmla="*/ 5097383 h 6239661"/>
                <a:gd name="connsiteX106" fmla="*/ 3599509 w 5187198"/>
                <a:gd name="connsiteY106" fmla="*/ 4976217 h 6239661"/>
                <a:gd name="connsiteX107" fmla="*/ 4112002 w 5187198"/>
                <a:gd name="connsiteY107" fmla="*/ 4766359 h 6239661"/>
                <a:gd name="connsiteX108" fmla="*/ 4348983 w 5187198"/>
                <a:gd name="connsiteY108" fmla="*/ 4649833 h 6239661"/>
                <a:gd name="connsiteX109" fmla="*/ 4560505 w 5187198"/>
                <a:gd name="connsiteY109" fmla="*/ 4501564 h 6239661"/>
                <a:gd name="connsiteX110" fmla="*/ 4731963 w 5187198"/>
                <a:gd name="connsiteY110" fmla="*/ 4309870 h 6239661"/>
                <a:gd name="connsiteX111" fmla="*/ 4852344 w 5187198"/>
                <a:gd name="connsiteY111" fmla="*/ 4078640 h 6239661"/>
                <a:gd name="connsiteX112" fmla="*/ 4863972 w 5187198"/>
                <a:gd name="connsiteY112" fmla="*/ 4047790 h 6239661"/>
                <a:gd name="connsiteX113" fmla="*/ 4874144 w 5187198"/>
                <a:gd name="connsiteY113" fmla="*/ 4016320 h 6239661"/>
                <a:gd name="connsiteX114" fmla="*/ 4884127 w 5187198"/>
                <a:gd name="connsiteY114" fmla="*/ 3984682 h 6239661"/>
                <a:gd name="connsiteX115" fmla="*/ 4892800 w 5187198"/>
                <a:gd name="connsiteY115" fmla="*/ 3951883 h 6239661"/>
                <a:gd name="connsiteX116" fmla="*/ 4909526 w 5187198"/>
                <a:gd name="connsiteY116" fmla="*/ 3886001 h 6239661"/>
                <a:gd name="connsiteX117" fmla="*/ 4917687 w 5187198"/>
                <a:gd name="connsiteY117" fmla="*/ 3852948 h 6239661"/>
                <a:gd name="connsiteX118" fmla="*/ 4921768 w 5187198"/>
                <a:gd name="connsiteY118" fmla="*/ 3836422 h 6239661"/>
                <a:gd name="connsiteX119" fmla="*/ 4924845 w 5187198"/>
                <a:gd name="connsiteY119" fmla="*/ 3819742 h 6239661"/>
                <a:gd name="connsiteX120" fmla="*/ 4948230 w 5187198"/>
                <a:gd name="connsiteY120" fmla="*/ 3685744 h 6239661"/>
                <a:gd name="connsiteX121" fmla="*/ 4962782 w 5187198"/>
                <a:gd name="connsiteY121" fmla="*/ 3550540 h 6239661"/>
                <a:gd name="connsiteX122" fmla="*/ 4939468 w 5187198"/>
                <a:gd name="connsiteY122" fmla="*/ 3010249 h 6239661"/>
                <a:gd name="connsiteX123" fmla="*/ 4816901 w 5187198"/>
                <a:gd name="connsiteY123" fmla="*/ 2488224 h 6239661"/>
                <a:gd name="connsiteX124" fmla="*/ 4797005 w 5187198"/>
                <a:gd name="connsiteY124" fmla="*/ 2424470 h 6239661"/>
                <a:gd name="connsiteX125" fmla="*/ 4774433 w 5187198"/>
                <a:gd name="connsiteY125" fmla="*/ 2361620 h 6239661"/>
                <a:gd name="connsiteX126" fmla="*/ 4752459 w 5187198"/>
                <a:gd name="connsiteY126" fmla="*/ 2298700 h 6239661"/>
                <a:gd name="connsiteX127" fmla="*/ 4728083 w 5187198"/>
                <a:gd name="connsiteY127" fmla="*/ 2236526 h 6239661"/>
                <a:gd name="connsiteX128" fmla="*/ 4704471 w 5187198"/>
                <a:gd name="connsiteY128" fmla="*/ 2174095 h 6239661"/>
                <a:gd name="connsiteX129" fmla="*/ 4678399 w 5187198"/>
                <a:gd name="connsiteY129" fmla="*/ 2112626 h 6239661"/>
                <a:gd name="connsiteX130" fmla="*/ 4652601 w 5187198"/>
                <a:gd name="connsiteY130" fmla="*/ 2050999 h 6239661"/>
                <a:gd name="connsiteX131" fmla="*/ 4624205 w 5187198"/>
                <a:gd name="connsiteY131" fmla="*/ 1990415 h 6239661"/>
                <a:gd name="connsiteX132" fmla="*/ 4595398 w 5187198"/>
                <a:gd name="connsiteY132" fmla="*/ 1930069 h 6239661"/>
                <a:gd name="connsiteX133" fmla="*/ 4563827 w 5187198"/>
                <a:gd name="connsiteY133" fmla="*/ 1870952 h 6239661"/>
                <a:gd name="connsiteX134" fmla="*/ 4531433 w 5187198"/>
                <a:gd name="connsiteY134" fmla="*/ 1812311 h 6239661"/>
                <a:gd name="connsiteX135" fmla="*/ 4523315 w 5187198"/>
                <a:gd name="connsiteY135" fmla="*/ 1797616 h 6239661"/>
                <a:gd name="connsiteX136" fmla="*/ 4514482 w 5187198"/>
                <a:gd name="connsiteY136" fmla="*/ 1783425 h 6239661"/>
                <a:gd name="connsiteX137" fmla="*/ 4496845 w 5187198"/>
                <a:gd name="connsiteY137" fmla="*/ 1754936 h 6239661"/>
                <a:gd name="connsiteX138" fmla="*/ 4461463 w 5187198"/>
                <a:gd name="connsiteY138" fmla="*/ 1697929 h 6239661"/>
                <a:gd name="connsiteX139" fmla="*/ 4452660 w 5187198"/>
                <a:gd name="connsiteY139" fmla="*/ 1683629 h 6239661"/>
                <a:gd name="connsiteX140" fmla="*/ 4443141 w 5187198"/>
                <a:gd name="connsiteY140" fmla="*/ 1669834 h 6239661"/>
                <a:gd name="connsiteX141" fmla="*/ 4424241 w 5187198"/>
                <a:gd name="connsiteY141" fmla="*/ 1642166 h 6239661"/>
                <a:gd name="connsiteX142" fmla="*/ 4346886 w 5187198"/>
                <a:gd name="connsiteY142" fmla="*/ 1532412 h 6239661"/>
                <a:gd name="connsiteX143" fmla="*/ 3985497 w 5187198"/>
                <a:gd name="connsiteY143" fmla="*/ 1134649 h 6239661"/>
                <a:gd name="connsiteX144" fmla="*/ 3545665 w 5187198"/>
                <a:gd name="connsiteY144" fmla="*/ 825877 h 6239661"/>
                <a:gd name="connsiteX145" fmla="*/ 3486190 w 5187198"/>
                <a:gd name="connsiteY145" fmla="*/ 794756 h 6239661"/>
                <a:gd name="connsiteX146" fmla="*/ 3426182 w 5187198"/>
                <a:gd name="connsiteY146" fmla="*/ 764765 h 6239661"/>
                <a:gd name="connsiteX147" fmla="*/ 3365044 w 5187198"/>
                <a:gd name="connsiteY147" fmla="*/ 737255 h 6239661"/>
                <a:gd name="connsiteX148" fmla="*/ 3334529 w 5187198"/>
                <a:gd name="connsiteY148" fmla="*/ 723514 h 6239661"/>
                <a:gd name="connsiteX149" fmla="*/ 3303733 w 5187198"/>
                <a:gd name="connsiteY149" fmla="*/ 710395 h 6239661"/>
                <a:gd name="connsiteX150" fmla="*/ 3179033 w 5187198"/>
                <a:gd name="connsiteY150" fmla="*/ 662259 h 6239661"/>
                <a:gd name="connsiteX151" fmla="*/ 3052408 w 5187198"/>
                <a:gd name="connsiteY151" fmla="*/ 620447 h 6239661"/>
                <a:gd name="connsiteX152" fmla="*/ 2924325 w 5187198"/>
                <a:gd name="connsiteY152" fmla="*/ 584505 h 6239661"/>
                <a:gd name="connsiteX153" fmla="*/ 2859667 w 5187198"/>
                <a:gd name="connsiteY153" fmla="*/ 569266 h 6239661"/>
                <a:gd name="connsiteX154" fmla="*/ 2795226 w 5187198"/>
                <a:gd name="connsiteY154" fmla="*/ 554085 h 6239661"/>
                <a:gd name="connsiteX155" fmla="*/ 2729702 w 5187198"/>
                <a:gd name="connsiteY155" fmla="*/ 540354 h 6239661"/>
                <a:gd name="connsiteX156" fmla="*/ 2663758 w 5187198"/>
                <a:gd name="connsiteY156" fmla="*/ 527322 h 6239661"/>
                <a:gd name="connsiteX157" fmla="*/ 2630927 w 5187198"/>
                <a:gd name="connsiteY157" fmla="*/ 520495 h 6239661"/>
                <a:gd name="connsiteX158" fmla="*/ 2597965 w 5187198"/>
                <a:gd name="connsiteY158" fmla="*/ 515024 h 6239661"/>
                <a:gd name="connsiteX159" fmla="*/ 2532205 w 5187198"/>
                <a:gd name="connsiteY159" fmla="*/ 503895 h 6239661"/>
                <a:gd name="connsiteX160" fmla="*/ 2010064 w 5187198"/>
                <a:gd name="connsiteY160" fmla="*/ 452552 h 6239661"/>
                <a:gd name="connsiteX161" fmla="*/ 1494552 w 5187198"/>
                <a:gd name="connsiteY161" fmla="*/ 485055 h 6239661"/>
                <a:gd name="connsiteX162" fmla="*/ 1366896 w 5187198"/>
                <a:gd name="connsiteY162" fmla="*/ 509389 h 6239661"/>
                <a:gd name="connsiteX163" fmla="*/ 1240175 w 5187198"/>
                <a:gd name="connsiteY163" fmla="*/ 541045 h 6239661"/>
                <a:gd name="connsiteX164" fmla="*/ 1177438 w 5187198"/>
                <a:gd name="connsiteY164" fmla="*/ 560170 h 6239661"/>
                <a:gd name="connsiteX165" fmla="*/ 1145987 w 5187198"/>
                <a:gd name="connsiteY165" fmla="*/ 569826 h 6239661"/>
                <a:gd name="connsiteX166" fmla="*/ 1130315 w 5187198"/>
                <a:gd name="connsiteY166" fmla="*/ 574669 h 6239661"/>
                <a:gd name="connsiteX167" fmla="*/ 1114873 w 5187198"/>
                <a:gd name="connsiteY167" fmla="*/ 580384 h 6239661"/>
                <a:gd name="connsiteX168" fmla="*/ 1052839 w 5187198"/>
                <a:gd name="connsiteY168" fmla="*/ 602943 h 6239661"/>
                <a:gd name="connsiteX169" fmla="*/ 991135 w 5187198"/>
                <a:gd name="connsiteY169" fmla="*/ 626866 h 6239661"/>
                <a:gd name="connsiteX170" fmla="*/ 930179 w 5187198"/>
                <a:gd name="connsiteY170" fmla="*/ 653191 h 6239661"/>
                <a:gd name="connsiteX171" fmla="*/ 869768 w 5187198"/>
                <a:gd name="connsiteY171" fmla="*/ 680937 h 6239661"/>
                <a:gd name="connsiteX172" fmla="*/ 810085 w 5187198"/>
                <a:gd name="connsiteY172" fmla="*/ 710734 h 6239661"/>
                <a:gd name="connsiteX173" fmla="*/ 751220 w 5187198"/>
                <a:gd name="connsiteY173" fmla="*/ 741794 h 6239661"/>
                <a:gd name="connsiteX174" fmla="*/ 532669 w 5187198"/>
                <a:gd name="connsiteY174" fmla="*/ 881688 h 6239661"/>
                <a:gd name="connsiteX175" fmla="*/ 354185 w 5187198"/>
                <a:gd name="connsiteY175" fmla="*/ 1050286 h 6239661"/>
                <a:gd name="connsiteX176" fmla="*/ 315980 w 5187198"/>
                <a:gd name="connsiteY176" fmla="*/ 1098125 h 6239661"/>
                <a:gd name="connsiteX177" fmla="*/ 280345 w 5187198"/>
                <a:gd name="connsiteY177" fmla="*/ 1149782 h 6239661"/>
                <a:gd name="connsiteX178" fmla="*/ 245890 w 5187198"/>
                <a:gd name="connsiteY178" fmla="*/ 1203959 h 6239661"/>
                <a:gd name="connsiteX179" fmla="*/ 212162 w 5187198"/>
                <a:gd name="connsiteY179" fmla="*/ 1260184 h 6239661"/>
                <a:gd name="connsiteX180" fmla="*/ 80716 w 5187198"/>
                <a:gd name="connsiteY180" fmla="*/ 1502476 h 6239661"/>
                <a:gd name="connsiteX181" fmla="*/ 0 w 5187198"/>
                <a:gd name="connsiteY181" fmla="*/ 1648841 h 6239661"/>
                <a:gd name="connsiteX182" fmla="*/ 0 w 5187198"/>
                <a:gd name="connsiteY182" fmla="*/ 954863 h 6239661"/>
                <a:gd name="connsiteX183" fmla="*/ 43491 w 5187198"/>
                <a:gd name="connsiteY183" fmla="*/ 895513 h 6239661"/>
                <a:gd name="connsiteX184" fmla="*/ 93923 w 5187198"/>
                <a:gd name="connsiteY184" fmla="*/ 834489 h 6239661"/>
                <a:gd name="connsiteX185" fmla="*/ 323465 w 5187198"/>
                <a:gd name="connsiteY185" fmla="*/ 617671 h 6239661"/>
                <a:gd name="connsiteX186" fmla="*/ 574777 w 5187198"/>
                <a:gd name="connsiteY186" fmla="*/ 446794 h 6239661"/>
                <a:gd name="connsiteX187" fmla="*/ 638943 w 5187198"/>
                <a:gd name="connsiteY187" fmla="*/ 408925 h 6239661"/>
                <a:gd name="connsiteX188" fmla="*/ 703505 w 5187198"/>
                <a:gd name="connsiteY188" fmla="*/ 371742 h 6239661"/>
                <a:gd name="connsiteX189" fmla="*/ 769262 w 5187198"/>
                <a:gd name="connsiteY189" fmla="*/ 336154 h 6239661"/>
                <a:gd name="connsiteX190" fmla="*/ 835552 w 5187198"/>
                <a:gd name="connsiteY190" fmla="*/ 301173 h 6239661"/>
                <a:gd name="connsiteX191" fmla="*/ 902979 w 5187198"/>
                <a:gd name="connsiteY191" fmla="*/ 268004 h 6239661"/>
                <a:gd name="connsiteX192" fmla="*/ 971127 w 5187198"/>
                <a:gd name="connsiteY192" fmla="*/ 235607 h 6239661"/>
                <a:gd name="connsiteX193" fmla="*/ 988238 w 5187198"/>
                <a:gd name="connsiteY193" fmla="*/ 227556 h 6239661"/>
                <a:gd name="connsiteX194" fmla="*/ 1005744 w 5187198"/>
                <a:gd name="connsiteY194" fmla="*/ 220191 h 6239661"/>
                <a:gd name="connsiteX195" fmla="*/ 1040729 w 5187198"/>
                <a:gd name="connsiteY195" fmla="*/ 205569 h 6239661"/>
                <a:gd name="connsiteX196" fmla="*/ 1110835 w 5187198"/>
                <a:gd name="connsiteY196" fmla="*/ 176248 h 6239661"/>
                <a:gd name="connsiteX197" fmla="*/ 1254256 w 5187198"/>
                <a:gd name="connsiteY197" fmla="*/ 123796 h 6239661"/>
                <a:gd name="connsiteX198" fmla="*/ 1401310 w 5187198"/>
                <a:gd name="connsiteY198" fmla="*/ 79852 h 6239661"/>
                <a:gd name="connsiteX199" fmla="*/ 2011811 w 5187198"/>
                <a:gd name="connsiteY199" fmla="*/ 4 h 62396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Lst>
              <a:rect l="l" t="t" r="r" b="b"/>
              <a:pathLst>
                <a:path w="5187198" h="6239661">
                  <a:moveTo>
                    <a:pt x="2011811" y="4"/>
                  </a:moveTo>
                  <a:cubicBezTo>
                    <a:pt x="2217306" y="120"/>
                    <a:pt x="2420903" y="25925"/>
                    <a:pt x="2617011" y="70590"/>
                  </a:cubicBezTo>
                  <a:lnTo>
                    <a:pt x="2690321" y="88146"/>
                  </a:lnTo>
                  <a:lnTo>
                    <a:pt x="2726863" y="97127"/>
                  </a:lnTo>
                  <a:lnTo>
                    <a:pt x="2762951" y="107375"/>
                  </a:lnTo>
                  <a:lnTo>
                    <a:pt x="2834843" y="128493"/>
                  </a:lnTo>
                  <a:cubicBezTo>
                    <a:pt x="2858788" y="135605"/>
                    <a:pt x="2882632" y="142226"/>
                    <a:pt x="2906574" y="151076"/>
                  </a:cubicBezTo>
                  <a:cubicBezTo>
                    <a:pt x="2954475" y="167852"/>
                    <a:pt x="3002363" y="183813"/>
                    <a:pt x="3049504" y="202124"/>
                  </a:cubicBezTo>
                  <a:lnTo>
                    <a:pt x="3189518" y="260159"/>
                  </a:lnTo>
                  <a:lnTo>
                    <a:pt x="3326048" y="325143"/>
                  </a:lnTo>
                  <a:cubicBezTo>
                    <a:pt x="3370687" y="348464"/>
                    <a:pt x="3414908" y="372485"/>
                    <a:pt x="3459166" y="395936"/>
                  </a:cubicBezTo>
                  <a:cubicBezTo>
                    <a:pt x="3502947" y="420302"/>
                    <a:pt x="3545491" y="447118"/>
                    <a:pt x="3588578" y="472343"/>
                  </a:cubicBezTo>
                  <a:cubicBezTo>
                    <a:pt x="3610346" y="484551"/>
                    <a:pt x="3630797" y="499072"/>
                    <a:pt x="3651864" y="512600"/>
                  </a:cubicBezTo>
                  <a:lnTo>
                    <a:pt x="3714514" y="553499"/>
                  </a:lnTo>
                  <a:cubicBezTo>
                    <a:pt x="3880005" y="664844"/>
                    <a:pt x="4036083" y="788388"/>
                    <a:pt x="4181221" y="922912"/>
                  </a:cubicBezTo>
                  <a:cubicBezTo>
                    <a:pt x="4326221" y="1057515"/>
                    <a:pt x="4461955" y="1202038"/>
                    <a:pt x="4582963" y="1358264"/>
                  </a:cubicBezTo>
                  <a:cubicBezTo>
                    <a:pt x="4614206" y="1396543"/>
                    <a:pt x="4642091" y="1437400"/>
                    <a:pt x="4670721" y="1477644"/>
                  </a:cubicBezTo>
                  <a:cubicBezTo>
                    <a:pt x="4700172" y="1517414"/>
                    <a:pt x="4725864" y="1559538"/>
                    <a:pt x="4752378" y="1601187"/>
                  </a:cubicBezTo>
                  <a:lnTo>
                    <a:pt x="4772168" y="1632456"/>
                  </a:lnTo>
                  <a:lnTo>
                    <a:pt x="4782117" y="1648104"/>
                  </a:lnTo>
                  <a:lnTo>
                    <a:pt x="4791381" y="1664150"/>
                  </a:lnTo>
                  <a:lnTo>
                    <a:pt x="4828190" y="1728379"/>
                  </a:lnTo>
                  <a:cubicBezTo>
                    <a:pt x="4840266" y="1749930"/>
                    <a:pt x="4853470" y="1770740"/>
                    <a:pt x="4864832" y="1792796"/>
                  </a:cubicBezTo>
                  <a:lnTo>
                    <a:pt x="4899201" y="1858342"/>
                  </a:lnTo>
                  <a:cubicBezTo>
                    <a:pt x="4910484" y="1880260"/>
                    <a:pt x="4922532" y="1901920"/>
                    <a:pt x="4933266" y="1924155"/>
                  </a:cubicBezTo>
                  <a:lnTo>
                    <a:pt x="4964403" y="1991384"/>
                  </a:lnTo>
                  <a:cubicBezTo>
                    <a:pt x="4974618" y="2013829"/>
                    <a:pt x="4985323" y="2036171"/>
                    <a:pt x="4995019" y="2058823"/>
                  </a:cubicBezTo>
                  <a:lnTo>
                    <a:pt x="5021999" y="2127723"/>
                  </a:lnTo>
                  <a:lnTo>
                    <a:pt x="5048321" y="2196908"/>
                  </a:lnTo>
                  <a:lnTo>
                    <a:pt x="5070546" y="2267547"/>
                  </a:lnTo>
                  <a:cubicBezTo>
                    <a:pt x="5078054" y="2291004"/>
                    <a:pt x="5085044" y="2314670"/>
                    <a:pt x="5092171" y="2338256"/>
                  </a:cubicBezTo>
                  <a:cubicBezTo>
                    <a:pt x="5098670" y="2362023"/>
                    <a:pt x="5104296" y="2386019"/>
                    <a:pt x="5110305" y="2409886"/>
                  </a:cubicBezTo>
                  <a:cubicBezTo>
                    <a:pt x="5158097" y="2600976"/>
                    <a:pt x="5182068" y="2797044"/>
                    <a:pt x="5186393" y="2992022"/>
                  </a:cubicBezTo>
                  <a:cubicBezTo>
                    <a:pt x="5191013" y="3187195"/>
                    <a:pt x="5175397" y="3380886"/>
                    <a:pt x="5149045" y="3571816"/>
                  </a:cubicBezTo>
                  <a:cubicBezTo>
                    <a:pt x="5141154" y="3619431"/>
                    <a:pt x="5133539" y="3666889"/>
                    <a:pt x="5126572" y="3714520"/>
                  </a:cubicBezTo>
                  <a:cubicBezTo>
                    <a:pt x="5117276" y="3761759"/>
                    <a:pt x="5107793" y="3808831"/>
                    <a:pt x="5099067" y="3856108"/>
                  </a:cubicBezTo>
                  <a:lnTo>
                    <a:pt x="5095699" y="3873868"/>
                  </a:lnTo>
                  <a:lnTo>
                    <a:pt x="5091573" y="3891426"/>
                  </a:lnTo>
                  <a:lnTo>
                    <a:pt x="5083324" y="3926541"/>
                  </a:lnTo>
                  <a:lnTo>
                    <a:pt x="5067256" y="3996889"/>
                  </a:lnTo>
                  <a:cubicBezTo>
                    <a:pt x="5064451" y="4008657"/>
                    <a:pt x="5062244" y="4020353"/>
                    <a:pt x="5059194" y="4032171"/>
                  </a:cubicBezTo>
                  <a:lnTo>
                    <a:pt x="5049522" y="4067833"/>
                  </a:lnTo>
                  <a:lnTo>
                    <a:pt x="5040067" y="4103553"/>
                  </a:lnTo>
                  <a:cubicBezTo>
                    <a:pt x="5036554" y="4115363"/>
                    <a:pt x="5032689" y="4127194"/>
                    <a:pt x="5028960" y="4138946"/>
                  </a:cubicBezTo>
                  <a:cubicBezTo>
                    <a:pt x="4999693" y="4233462"/>
                    <a:pt x="4962869" y="4326764"/>
                    <a:pt x="4917351" y="4417041"/>
                  </a:cubicBezTo>
                  <a:cubicBezTo>
                    <a:pt x="4871860" y="4507209"/>
                    <a:pt x="4817597" y="4594215"/>
                    <a:pt x="4756163" y="4676402"/>
                  </a:cubicBezTo>
                  <a:cubicBezTo>
                    <a:pt x="4632803" y="4840875"/>
                    <a:pt x="4480597" y="4982783"/>
                    <a:pt x="4322493" y="5105604"/>
                  </a:cubicBezTo>
                  <a:cubicBezTo>
                    <a:pt x="4163928" y="5228420"/>
                    <a:pt x="3999564" y="5332640"/>
                    <a:pt x="3840510" y="5429590"/>
                  </a:cubicBezTo>
                  <a:cubicBezTo>
                    <a:pt x="3760954" y="5478172"/>
                    <a:pt x="3682353" y="5524924"/>
                    <a:pt x="3606447" y="5572862"/>
                  </a:cubicBezTo>
                  <a:lnTo>
                    <a:pt x="3488814" y="5647178"/>
                  </a:lnTo>
                  <a:cubicBezTo>
                    <a:pt x="3448270" y="5672597"/>
                    <a:pt x="3407323" y="5697792"/>
                    <a:pt x="3365864" y="5722735"/>
                  </a:cubicBezTo>
                  <a:cubicBezTo>
                    <a:pt x="3200163" y="5822424"/>
                    <a:pt x="3026125" y="5917328"/>
                    <a:pt x="2839486" y="5999120"/>
                  </a:cubicBezTo>
                  <a:cubicBezTo>
                    <a:pt x="2653201" y="6080891"/>
                    <a:pt x="2453560" y="6149344"/>
                    <a:pt x="2242423" y="6192346"/>
                  </a:cubicBezTo>
                  <a:cubicBezTo>
                    <a:pt x="2031719" y="6235463"/>
                    <a:pt x="1808952" y="6251353"/>
                    <a:pt x="1589380" y="6230657"/>
                  </a:cubicBezTo>
                  <a:lnTo>
                    <a:pt x="1548244" y="6226706"/>
                  </a:lnTo>
                  <a:cubicBezTo>
                    <a:pt x="1534528" y="6225117"/>
                    <a:pt x="1520898" y="6223203"/>
                    <a:pt x="1507348" y="6221428"/>
                  </a:cubicBezTo>
                  <a:lnTo>
                    <a:pt x="1466401" y="6215904"/>
                  </a:lnTo>
                  <a:cubicBezTo>
                    <a:pt x="1452772" y="6213991"/>
                    <a:pt x="1439316" y="6211428"/>
                    <a:pt x="1425773" y="6209191"/>
                  </a:cubicBezTo>
                  <a:cubicBezTo>
                    <a:pt x="1398775" y="6204391"/>
                    <a:pt x="1371610" y="6199779"/>
                    <a:pt x="1344960" y="6193681"/>
                  </a:cubicBezTo>
                  <a:cubicBezTo>
                    <a:pt x="1318251" y="6187799"/>
                    <a:pt x="1291260" y="6182538"/>
                    <a:pt x="1265007" y="6175388"/>
                  </a:cubicBezTo>
                  <a:lnTo>
                    <a:pt x="1225415" y="6165243"/>
                  </a:lnTo>
                  <a:cubicBezTo>
                    <a:pt x="1212163" y="6161924"/>
                    <a:pt x="1198939" y="6158496"/>
                    <a:pt x="1186567" y="6154486"/>
                  </a:cubicBezTo>
                  <a:lnTo>
                    <a:pt x="1111158" y="6130918"/>
                  </a:lnTo>
                  <a:lnTo>
                    <a:pt x="1035915" y="6107163"/>
                  </a:lnTo>
                  <a:cubicBezTo>
                    <a:pt x="1010846" y="6099055"/>
                    <a:pt x="986357" y="6088784"/>
                    <a:pt x="961579" y="6079594"/>
                  </a:cubicBezTo>
                  <a:cubicBezTo>
                    <a:pt x="763709" y="6005594"/>
                    <a:pt x="572401" y="5909703"/>
                    <a:pt x="395297" y="5792812"/>
                  </a:cubicBezTo>
                  <a:lnTo>
                    <a:pt x="265239" y="5701511"/>
                  </a:lnTo>
                  <a:cubicBezTo>
                    <a:pt x="254227" y="5694155"/>
                    <a:pt x="244103" y="5685646"/>
                    <a:pt x="233756" y="5677542"/>
                  </a:cubicBezTo>
                  <a:lnTo>
                    <a:pt x="202800" y="5652902"/>
                  </a:lnTo>
                  <a:lnTo>
                    <a:pt x="140918" y="5603515"/>
                  </a:lnTo>
                  <a:cubicBezTo>
                    <a:pt x="130598" y="5595302"/>
                    <a:pt x="120280" y="5587089"/>
                    <a:pt x="110625" y="5578127"/>
                  </a:cubicBezTo>
                  <a:cubicBezTo>
                    <a:pt x="105647" y="5573779"/>
                    <a:pt x="100444" y="5569834"/>
                    <a:pt x="95631" y="5565299"/>
                  </a:cubicBezTo>
                  <a:cubicBezTo>
                    <a:pt x="90955" y="5560684"/>
                    <a:pt x="86505" y="5555666"/>
                    <a:pt x="81966" y="5550973"/>
                  </a:cubicBezTo>
                  <a:lnTo>
                    <a:pt x="27991" y="5493272"/>
                  </a:lnTo>
                  <a:cubicBezTo>
                    <a:pt x="19109" y="5483589"/>
                    <a:pt x="9758" y="5474359"/>
                    <a:pt x="1454" y="5464252"/>
                  </a:cubicBezTo>
                  <a:lnTo>
                    <a:pt x="0" y="5462518"/>
                  </a:lnTo>
                  <a:lnTo>
                    <a:pt x="0" y="4720187"/>
                  </a:lnTo>
                  <a:lnTo>
                    <a:pt x="109684" y="4836724"/>
                  </a:lnTo>
                  <a:cubicBezTo>
                    <a:pt x="173316" y="4897375"/>
                    <a:pt x="239447" y="4954160"/>
                    <a:pt x="306959" y="5007200"/>
                  </a:cubicBezTo>
                  <a:lnTo>
                    <a:pt x="358101" y="5046057"/>
                  </a:lnTo>
                  <a:lnTo>
                    <a:pt x="383328" y="5065684"/>
                  </a:lnTo>
                  <a:cubicBezTo>
                    <a:pt x="391637" y="5072316"/>
                    <a:pt x="400805" y="5077902"/>
                    <a:pt x="409503" y="5083942"/>
                  </a:cubicBezTo>
                  <a:lnTo>
                    <a:pt x="461889" y="5119888"/>
                  </a:lnTo>
                  <a:cubicBezTo>
                    <a:pt x="466184" y="5122893"/>
                    <a:pt x="470616" y="5125820"/>
                    <a:pt x="474883" y="5128933"/>
                  </a:cubicBezTo>
                  <a:cubicBezTo>
                    <a:pt x="478982" y="5132235"/>
                    <a:pt x="482476" y="5136069"/>
                    <a:pt x="486410" y="5139557"/>
                  </a:cubicBezTo>
                  <a:cubicBezTo>
                    <a:pt x="494140" y="5146613"/>
                    <a:pt x="502565" y="5152812"/>
                    <a:pt x="510852" y="5159089"/>
                  </a:cubicBezTo>
                  <a:lnTo>
                    <a:pt x="560653" y="5196893"/>
                  </a:lnTo>
                  <a:lnTo>
                    <a:pt x="585485" y="5215834"/>
                  </a:lnTo>
                  <a:cubicBezTo>
                    <a:pt x="593773" y="5222111"/>
                    <a:pt x="601864" y="5228685"/>
                    <a:pt x="610707" y="5234185"/>
                  </a:cubicBezTo>
                  <a:lnTo>
                    <a:pt x="714768" y="5303103"/>
                  </a:lnTo>
                  <a:cubicBezTo>
                    <a:pt x="856162" y="5390603"/>
                    <a:pt x="1008099" y="5459947"/>
                    <a:pt x="1166634" y="5513322"/>
                  </a:cubicBezTo>
                  <a:cubicBezTo>
                    <a:pt x="1186540" y="5519932"/>
                    <a:pt x="1205774" y="5527751"/>
                    <a:pt x="1225991" y="5533632"/>
                  </a:cubicBezTo>
                  <a:lnTo>
                    <a:pt x="1286680" y="5550705"/>
                  </a:lnTo>
                  <a:lnTo>
                    <a:pt x="1347310" y="5567995"/>
                  </a:lnTo>
                  <a:cubicBezTo>
                    <a:pt x="1357469" y="5571180"/>
                    <a:pt x="1367261" y="5573572"/>
                    <a:pt x="1377002" y="5575719"/>
                  </a:cubicBezTo>
                  <a:lnTo>
                    <a:pt x="1406328" y="5582649"/>
                  </a:lnTo>
                  <a:cubicBezTo>
                    <a:pt x="1425825" y="5587757"/>
                    <a:pt x="1445490" y="5590939"/>
                    <a:pt x="1465060" y="5594909"/>
                  </a:cubicBezTo>
                  <a:cubicBezTo>
                    <a:pt x="1484652" y="5599231"/>
                    <a:pt x="1504324" y="5601952"/>
                    <a:pt x="1523881" y="5605105"/>
                  </a:cubicBezTo>
                  <a:cubicBezTo>
                    <a:pt x="1533660" y="5606682"/>
                    <a:pt x="1543460" y="5608613"/>
                    <a:pt x="1553325" y="5609865"/>
                  </a:cubicBezTo>
                  <a:lnTo>
                    <a:pt x="1582813" y="5613593"/>
                  </a:lnTo>
                  <a:lnTo>
                    <a:pt x="1612301" y="5617321"/>
                  </a:lnTo>
                  <a:lnTo>
                    <a:pt x="1641863" y="5619910"/>
                  </a:lnTo>
                  <a:cubicBezTo>
                    <a:pt x="1799348" y="5633940"/>
                    <a:pt x="1957913" y="5625770"/>
                    <a:pt x="2117508" y="5595156"/>
                  </a:cubicBezTo>
                  <a:cubicBezTo>
                    <a:pt x="2277124" y="5564895"/>
                    <a:pt x="2437004" y="5512449"/>
                    <a:pt x="2597368" y="5447381"/>
                  </a:cubicBezTo>
                  <a:cubicBezTo>
                    <a:pt x="2757791" y="5382096"/>
                    <a:pt x="2918855" y="5304464"/>
                    <a:pt x="3082968" y="5223245"/>
                  </a:cubicBezTo>
                  <a:lnTo>
                    <a:pt x="3334855" y="5097383"/>
                  </a:lnTo>
                  <a:cubicBezTo>
                    <a:pt x="3423528" y="5054142"/>
                    <a:pt x="3511773" y="5013798"/>
                    <a:pt x="3599509" y="4976217"/>
                  </a:cubicBezTo>
                  <a:cubicBezTo>
                    <a:pt x="3774960" y="4900701"/>
                    <a:pt x="3948276" y="4837481"/>
                    <a:pt x="4112002" y="4766359"/>
                  </a:cubicBezTo>
                  <a:cubicBezTo>
                    <a:pt x="4193972" y="4730827"/>
                    <a:pt x="4273429" y="4692997"/>
                    <a:pt x="4348983" y="4649833"/>
                  </a:cubicBezTo>
                  <a:cubicBezTo>
                    <a:pt x="4424508" y="4606778"/>
                    <a:pt x="4496050" y="4558250"/>
                    <a:pt x="4560505" y="4501564"/>
                  </a:cubicBezTo>
                  <a:cubicBezTo>
                    <a:pt x="4625198" y="4445289"/>
                    <a:pt x="4682991" y="4381021"/>
                    <a:pt x="4731963" y="4309870"/>
                  </a:cubicBezTo>
                  <a:cubicBezTo>
                    <a:pt x="4781043" y="4238747"/>
                    <a:pt x="4821275" y="4160848"/>
                    <a:pt x="4852344" y="4078640"/>
                  </a:cubicBezTo>
                  <a:lnTo>
                    <a:pt x="4863972" y="4047790"/>
                  </a:lnTo>
                  <a:lnTo>
                    <a:pt x="4874144" y="4016320"/>
                  </a:lnTo>
                  <a:lnTo>
                    <a:pt x="4884127" y="3984682"/>
                  </a:lnTo>
                  <a:cubicBezTo>
                    <a:pt x="4887242" y="3973925"/>
                    <a:pt x="4889981" y="3962835"/>
                    <a:pt x="4892800" y="3951883"/>
                  </a:cubicBezTo>
                  <a:lnTo>
                    <a:pt x="4909526" y="3886001"/>
                  </a:lnTo>
                  <a:lnTo>
                    <a:pt x="4917687" y="3852948"/>
                  </a:lnTo>
                  <a:lnTo>
                    <a:pt x="4921768" y="3836422"/>
                  </a:lnTo>
                  <a:lnTo>
                    <a:pt x="4924845" y="3819742"/>
                  </a:lnTo>
                  <a:cubicBezTo>
                    <a:pt x="4933092" y="3775120"/>
                    <a:pt x="4941231" y="3730469"/>
                    <a:pt x="4948230" y="3685744"/>
                  </a:cubicBezTo>
                  <a:cubicBezTo>
                    <a:pt x="4953579" y="3640694"/>
                    <a:pt x="4958249" y="3595577"/>
                    <a:pt x="4962782" y="3550540"/>
                  </a:cubicBezTo>
                  <a:cubicBezTo>
                    <a:pt x="4976580" y="3369692"/>
                    <a:pt x="4965812" y="3187942"/>
                    <a:pt x="4939468" y="3010249"/>
                  </a:cubicBezTo>
                  <a:cubicBezTo>
                    <a:pt x="4912965" y="2832281"/>
                    <a:pt x="4870237" y="2658196"/>
                    <a:pt x="4816901" y="2488224"/>
                  </a:cubicBezTo>
                  <a:cubicBezTo>
                    <a:pt x="4810197" y="2466954"/>
                    <a:pt x="4803984" y="2445582"/>
                    <a:pt x="4797005" y="2424470"/>
                  </a:cubicBezTo>
                  <a:cubicBezTo>
                    <a:pt x="4789399" y="2403537"/>
                    <a:pt x="4781686" y="2382574"/>
                    <a:pt x="4774433" y="2361620"/>
                  </a:cubicBezTo>
                  <a:lnTo>
                    <a:pt x="4752459" y="2298700"/>
                  </a:lnTo>
                  <a:lnTo>
                    <a:pt x="4728083" y="2236526"/>
                  </a:lnTo>
                  <a:cubicBezTo>
                    <a:pt x="4719957" y="2215802"/>
                    <a:pt x="4712352" y="2194869"/>
                    <a:pt x="4704471" y="2174095"/>
                  </a:cubicBezTo>
                  <a:lnTo>
                    <a:pt x="4678399" y="2112626"/>
                  </a:lnTo>
                  <a:lnTo>
                    <a:pt x="4652601" y="2050999"/>
                  </a:lnTo>
                  <a:cubicBezTo>
                    <a:pt x="4643711" y="2030533"/>
                    <a:pt x="4633616" y="2010672"/>
                    <a:pt x="4624205" y="1990415"/>
                  </a:cubicBezTo>
                  <a:lnTo>
                    <a:pt x="4595398" y="1930069"/>
                  </a:lnTo>
                  <a:cubicBezTo>
                    <a:pt x="4585714" y="1909969"/>
                    <a:pt x="4574413" y="1890713"/>
                    <a:pt x="4563827" y="1870952"/>
                  </a:cubicBezTo>
                  <a:lnTo>
                    <a:pt x="4531433" y="1812311"/>
                  </a:lnTo>
                  <a:lnTo>
                    <a:pt x="4523315" y="1797616"/>
                  </a:lnTo>
                  <a:lnTo>
                    <a:pt x="4514482" y="1783425"/>
                  </a:lnTo>
                  <a:lnTo>
                    <a:pt x="4496845" y="1754936"/>
                  </a:lnTo>
                  <a:lnTo>
                    <a:pt x="4461463" y="1697929"/>
                  </a:lnTo>
                  <a:lnTo>
                    <a:pt x="4452660" y="1683629"/>
                  </a:lnTo>
                  <a:lnTo>
                    <a:pt x="4443141" y="1669834"/>
                  </a:lnTo>
                  <a:lnTo>
                    <a:pt x="4424241" y="1642166"/>
                  </a:lnTo>
                  <a:cubicBezTo>
                    <a:pt x="4399005" y="1605265"/>
                    <a:pt x="4374512" y="1567751"/>
                    <a:pt x="4346886" y="1532412"/>
                  </a:cubicBezTo>
                  <a:cubicBezTo>
                    <a:pt x="4240477" y="1388328"/>
                    <a:pt x="4120362" y="1253437"/>
                    <a:pt x="3985497" y="1134649"/>
                  </a:cubicBezTo>
                  <a:cubicBezTo>
                    <a:pt x="3850799" y="1015675"/>
                    <a:pt x="3702920" y="911715"/>
                    <a:pt x="3545665" y="825877"/>
                  </a:cubicBezTo>
                  <a:lnTo>
                    <a:pt x="3486190" y="794756"/>
                  </a:lnTo>
                  <a:cubicBezTo>
                    <a:pt x="3466181" y="784640"/>
                    <a:pt x="3446893" y="773560"/>
                    <a:pt x="3426182" y="764765"/>
                  </a:cubicBezTo>
                  <a:lnTo>
                    <a:pt x="3365044" y="737255"/>
                  </a:lnTo>
                  <a:lnTo>
                    <a:pt x="3334529" y="723514"/>
                  </a:lnTo>
                  <a:cubicBezTo>
                    <a:pt x="3324394" y="718943"/>
                    <a:pt x="3314287" y="714265"/>
                    <a:pt x="3303733" y="710395"/>
                  </a:cubicBezTo>
                  <a:cubicBezTo>
                    <a:pt x="3262013" y="694346"/>
                    <a:pt x="3220711" y="677599"/>
                    <a:pt x="3179033" y="662259"/>
                  </a:cubicBezTo>
                  <a:lnTo>
                    <a:pt x="3052408" y="620447"/>
                  </a:lnTo>
                  <a:lnTo>
                    <a:pt x="2924325" y="584505"/>
                  </a:lnTo>
                  <a:cubicBezTo>
                    <a:pt x="2903106" y="578471"/>
                    <a:pt x="2881119" y="574434"/>
                    <a:pt x="2859667" y="569266"/>
                  </a:cubicBezTo>
                  <a:lnTo>
                    <a:pt x="2795226" y="554085"/>
                  </a:lnTo>
                  <a:cubicBezTo>
                    <a:pt x="2774078" y="548652"/>
                    <a:pt x="2751709" y="544744"/>
                    <a:pt x="2729702" y="540354"/>
                  </a:cubicBezTo>
                  <a:lnTo>
                    <a:pt x="2663758" y="527322"/>
                  </a:lnTo>
                  <a:lnTo>
                    <a:pt x="2630927" y="520495"/>
                  </a:lnTo>
                  <a:lnTo>
                    <a:pt x="2597965" y="515024"/>
                  </a:lnTo>
                  <a:cubicBezTo>
                    <a:pt x="2575970" y="511449"/>
                    <a:pt x="2554112" y="507795"/>
                    <a:pt x="2532205" y="503895"/>
                  </a:cubicBezTo>
                  <a:cubicBezTo>
                    <a:pt x="2357016" y="475037"/>
                    <a:pt x="2182954" y="456682"/>
                    <a:pt x="2010064" y="452552"/>
                  </a:cubicBezTo>
                  <a:cubicBezTo>
                    <a:pt x="1837255" y="448558"/>
                    <a:pt x="1665388" y="457916"/>
                    <a:pt x="1494552" y="485055"/>
                  </a:cubicBezTo>
                  <a:cubicBezTo>
                    <a:pt x="1452133" y="492816"/>
                    <a:pt x="1409569" y="501117"/>
                    <a:pt x="1366896" y="509389"/>
                  </a:cubicBezTo>
                  <a:cubicBezTo>
                    <a:pt x="1324862" y="520035"/>
                    <a:pt x="1282333" y="529505"/>
                    <a:pt x="1240175" y="541045"/>
                  </a:cubicBezTo>
                  <a:lnTo>
                    <a:pt x="1177438" y="560170"/>
                  </a:lnTo>
                  <a:lnTo>
                    <a:pt x="1145987" y="569826"/>
                  </a:lnTo>
                  <a:lnTo>
                    <a:pt x="1130315" y="574669"/>
                  </a:lnTo>
                  <a:lnTo>
                    <a:pt x="1114873" y="580384"/>
                  </a:lnTo>
                  <a:lnTo>
                    <a:pt x="1052839" y="602943"/>
                  </a:lnTo>
                  <a:cubicBezTo>
                    <a:pt x="1032151" y="610499"/>
                    <a:pt x="1011255" y="617535"/>
                    <a:pt x="991135" y="626866"/>
                  </a:cubicBezTo>
                  <a:lnTo>
                    <a:pt x="930179" y="653191"/>
                  </a:lnTo>
                  <a:cubicBezTo>
                    <a:pt x="909850" y="662002"/>
                    <a:pt x="889443" y="670676"/>
                    <a:pt x="869768" y="680937"/>
                  </a:cubicBezTo>
                  <a:lnTo>
                    <a:pt x="810085" y="710734"/>
                  </a:lnTo>
                  <a:cubicBezTo>
                    <a:pt x="790331" y="720859"/>
                    <a:pt x="770124" y="730514"/>
                    <a:pt x="751220" y="741794"/>
                  </a:cubicBezTo>
                  <a:cubicBezTo>
                    <a:pt x="673929" y="784955"/>
                    <a:pt x="598827" y="830326"/>
                    <a:pt x="532669" y="881688"/>
                  </a:cubicBezTo>
                  <a:cubicBezTo>
                    <a:pt x="464226" y="931625"/>
                    <a:pt x="406969" y="988270"/>
                    <a:pt x="354185" y="1050286"/>
                  </a:cubicBezTo>
                  <a:lnTo>
                    <a:pt x="315980" y="1098125"/>
                  </a:lnTo>
                  <a:lnTo>
                    <a:pt x="280345" y="1149782"/>
                  </a:lnTo>
                  <a:cubicBezTo>
                    <a:pt x="268144" y="1166335"/>
                    <a:pt x="257438" y="1185955"/>
                    <a:pt x="245890" y="1203959"/>
                  </a:cubicBezTo>
                  <a:cubicBezTo>
                    <a:pt x="234552" y="1222481"/>
                    <a:pt x="223171" y="1240298"/>
                    <a:pt x="212162" y="1260184"/>
                  </a:cubicBezTo>
                  <a:cubicBezTo>
                    <a:pt x="168299" y="1337574"/>
                    <a:pt x="125055" y="1419360"/>
                    <a:pt x="80716" y="1502476"/>
                  </a:cubicBezTo>
                  <a:lnTo>
                    <a:pt x="0" y="1648841"/>
                  </a:lnTo>
                  <a:lnTo>
                    <a:pt x="0" y="954863"/>
                  </a:lnTo>
                  <a:lnTo>
                    <a:pt x="43491" y="895513"/>
                  </a:lnTo>
                  <a:cubicBezTo>
                    <a:pt x="59888" y="874984"/>
                    <a:pt x="77014" y="854766"/>
                    <a:pt x="93923" y="834489"/>
                  </a:cubicBezTo>
                  <a:cubicBezTo>
                    <a:pt x="163245" y="754880"/>
                    <a:pt x="240806" y="679565"/>
                    <a:pt x="323465" y="617671"/>
                  </a:cubicBezTo>
                  <a:cubicBezTo>
                    <a:pt x="405002" y="553042"/>
                    <a:pt x="490132" y="499230"/>
                    <a:pt x="574777" y="446794"/>
                  </a:cubicBezTo>
                  <a:cubicBezTo>
                    <a:pt x="595733" y="433050"/>
                    <a:pt x="617442" y="421248"/>
                    <a:pt x="638943" y="408925"/>
                  </a:cubicBezTo>
                  <a:lnTo>
                    <a:pt x="703505" y="371742"/>
                  </a:lnTo>
                  <a:cubicBezTo>
                    <a:pt x="724798" y="358900"/>
                    <a:pt x="747120" y="347842"/>
                    <a:pt x="769262" y="336154"/>
                  </a:cubicBezTo>
                  <a:lnTo>
                    <a:pt x="835552" y="301173"/>
                  </a:lnTo>
                  <a:cubicBezTo>
                    <a:pt x="857427" y="289183"/>
                    <a:pt x="880470" y="278896"/>
                    <a:pt x="902979" y="268004"/>
                  </a:cubicBezTo>
                  <a:lnTo>
                    <a:pt x="971127" y="235607"/>
                  </a:lnTo>
                  <a:lnTo>
                    <a:pt x="988238" y="227556"/>
                  </a:lnTo>
                  <a:lnTo>
                    <a:pt x="1005744" y="220191"/>
                  </a:lnTo>
                  <a:lnTo>
                    <a:pt x="1040729" y="205569"/>
                  </a:lnTo>
                  <a:lnTo>
                    <a:pt x="1110835" y="176248"/>
                  </a:lnTo>
                  <a:cubicBezTo>
                    <a:pt x="1157999" y="157703"/>
                    <a:pt x="1206322" y="141323"/>
                    <a:pt x="1254256" y="123796"/>
                  </a:cubicBezTo>
                  <a:cubicBezTo>
                    <a:pt x="1302938" y="108671"/>
                    <a:pt x="1352074" y="94017"/>
                    <a:pt x="1401310" y="79852"/>
                  </a:cubicBezTo>
                  <a:cubicBezTo>
                    <a:pt x="1599497" y="26774"/>
                    <a:pt x="1806373" y="-329"/>
                    <a:pt x="2011811" y="4"/>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4" name="Freeform: Shape 13">
              <a:extLst>
                <a:ext uri="{FF2B5EF4-FFF2-40B4-BE49-F238E27FC236}">
                  <a16:creationId xmlns:a16="http://schemas.microsoft.com/office/drawing/2014/main" id="{06AC5DCC-C3CC-4FD5-AD4E-13A1BE5F7F6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0" y="297400"/>
              <a:ext cx="5215811" cy="6107388"/>
            </a:xfrm>
            <a:custGeom>
              <a:avLst/>
              <a:gdLst>
                <a:gd name="connsiteX0" fmla="*/ 1869139 w 5215811"/>
                <a:gd name="connsiteY0" fmla="*/ 9 h 6107388"/>
                <a:gd name="connsiteX1" fmla="*/ 2791149 w 5215811"/>
                <a:gd name="connsiteY1" fmla="*/ 130229 h 6107388"/>
                <a:gd name="connsiteX2" fmla="*/ 4760307 w 5215811"/>
                <a:gd name="connsiteY2" fmla="*/ 1608408 h 6107388"/>
                <a:gd name="connsiteX3" fmla="*/ 5108574 w 5215811"/>
                <a:gd name="connsiteY3" fmla="*/ 4050383 h 6107388"/>
                <a:gd name="connsiteX4" fmla="*/ 3434916 w 5215811"/>
                <a:gd name="connsiteY4" fmla="*/ 5503134 h 6107388"/>
                <a:gd name="connsiteX5" fmla="*/ 1137841 w 5215811"/>
                <a:gd name="connsiteY5" fmla="*/ 6033968 h 6107388"/>
                <a:gd name="connsiteX6" fmla="*/ 217555 w 5215811"/>
                <a:gd name="connsiteY6" fmla="*/ 5598945 h 6107388"/>
                <a:gd name="connsiteX7" fmla="*/ 0 w 5215811"/>
                <a:gd name="connsiteY7" fmla="*/ 5419622 h 6107388"/>
                <a:gd name="connsiteX8" fmla="*/ 0 w 5215811"/>
                <a:gd name="connsiteY8" fmla="*/ 4571683 h 6107388"/>
                <a:gd name="connsiteX9" fmla="*/ 18056 w 5215811"/>
                <a:gd name="connsiteY9" fmla="*/ 4599282 h 6107388"/>
                <a:gd name="connsiteX10" fmla="*/ 358324 w 5215811"/>
                <a:gd name="connsiteY10" fmla="*/ 4988154 h 6107388"/>
                <a:gd name="connsiteX11" fmla="*/ 1282741 w 5215811"/>
                <a:gd name="connsiteY11" fmla="*/ 5493193 h 6107388"/>
                <a:gd name="connsiteX12" fmla="*/ 2172794 w 5215811"/>
                <a:gd name="connsiteY12" fmla="*/ 5470630 h 6107388"/>
                <a:gd name="connsiteX13" fmla="*/ 3146893 w 5215811"/>
                <a:gd name="connsiteY13" fmla="*/ 5016296 h 6107388"/>
                <a:gd name="connsiteX14" fmla="*/ 3574114 w 5215811"/>
                <a:gd name="connsiteY14" fmla="*/ 4791124 h 6107388"/>
                <a:gd name="connsiteX15" fmla="*/ 4244948 w 5215811"/>
                <a:gd name="connsiteY15" fmla="*/ 4392664 h 6107388"/>
                <a:gd name="connsiteX16" fmla="*/ 4556385 w 5215811"/>
                <a:gd name="connsiteY16" fmla="*/ 3902656 h 6107388"/>
                <a:gd name="connsiteX17" fmla="*/ 4616354 w 5215811"/>
                <a:gd name="connsiteY17" fmla="*/ 2851680 h 6107388"/>
                <a:gd name="connsiteX18" fmla="*/ 4269266 w 5215811"/>
                <a:gd name="connsiteY18" fmla="*/ 1889625 h 6107388"/>
                <a:gd name="connsiteX19" fmla="*/ 2645976 w 5215811"/>
                <a:gd name="connsiteY19" fmla="*/ 671162 h 6107388"/>
                <a:gd name="connsiteX20" fmla="*/ 1648930 w 5215811"/>
                <a:gd name="connsiteY20" fmla="*/ 573017 h 6107388"/>
                <a:gd name="connsiteX21" fmla="*/ 771768 w 5215811"/>
                <a:gd name="connsiteY21" fmla="*/ 865882 h 6107388"/>
                <a:gd name="connsiteX22" fmla="*/ 433617 w 5215811"/>
                <a:gd name="connsiteY22" fmla="*/ 1119441 h 6107388"/>
                <a:gd name="connsiteX23" fmla="*/ 200571 w 5215811"/>
                <a:gd name="connsiteY23" fmla="*/ 1486480 h 6107388"/>
                <a:gd name="connsiteX24" fmla="*/ 47077 w 5215811"/>
                <a:gd name="connsiteY24" fmla="*/ 1753604 h 6107388"/>
                <a:gd name="connsiteX25" fmla="*/ 0 w 5215811"/>
                <a:gd name="connsiteY25" fmla="*/ 1831655 h 6107388"/>
                <a:gd name="connsiteX26" fmla="*/ 0 w 5215811"/>
                <a:gd name="connsiteY26" fmla="*/ 751112 h 6107388"/>
                <a:gd name="connsiteX27" fmla="*/ 6994 w 5215811"/>
                <a:gd name="connsiteY27" fmla="*/ 742614 h 6107388"/>
                <a:gd name="connsiteX28" fmla="*/ 484047 w 5215811"/>
                <a:gd name="connsiteY28" fmla="*/ 378777 h 6107388"/>
                <a:gd name="connsiteX29" fmla="*/ 1869139 w 5215811"/>
                <a:gd name="connsiteY29" fmla="*/ 9 h 61073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215811" h="6107388">
                  <a:moveTo>
                    <a:pt x="1869139" y="9"/>
                  </a:moveTo>
                  <a:cubicBezTo>
                    <a:pt x="2160924" y="-706"/>
                    <a:pt x="2465752" y="43039"/>
                    <a:pt x="2791149" y="130229"/>
                  </a:cubicBezTo>
                  <a:cubicBezTo>
                    <a:pt x="3651198" y="360678"/>
                    <a:pt x="4339884" y="907924"/>
                    <a:pt x="4760307" y="1608408"/>
                  </a:cubicBezTo>
                  <a:cubicBezTo>
                    <a:pt x="5188180" y="2321320"/>
                    <a:pt x="5338357" y="3192822"/>
                    <a:pt x="5108574" y="4050383"/>
                  </a:cubicBezTo>
                  <a:cubicBezTo>
                    <a:pt x="4880820" y="4900373"/>
                    <a:pt x="4152841" y="5098512"/>
                    <a:pt x="3434916" y="5503134"/>
                  </a:cubicBezTo>
                  <a:cubicBezTo>
                    <a:pt x="2717099" y="5907783"/>
                    <a:pt x="2005568" y="6266474"/>
                    <a:pt x="1137841" y="6033968"/>
                  </a:cubicBezTo>
                  <a:cubicBezTo>
                    <a:pt x="783079" y="5938910"/>
                    <a:pt x="479573" y="5790114"/>
                    <a:pt x="217555" y="5598945"/>
                  </a:cubicBezTo>
                  <a:lnTo>
                    <a:pt x="0" y="5419622"/>
                  </a:lnTo>
                  <a:lnTo>
                    <a:pt x="0" y="4571683"/>
                  </a:lnTo>
                  <a:lnTo>
                    <a:pt x="18056" y="4599282"/>
                  </a:lnTo>
                  <a:cubicBezTo>
                    <a:pt x="124071" y="4746782"/>
                    <a:pt x="237002" y="4875718"/>
                    <a:pt x="358324" y="4988154"/>
                  </a:cubicBezTo>
                  <a:cubicBezTo>
                    <a:pt x="621323" y="5231809"/>
                    <a:pt x="923667" y="5396979"/>
                    <a:pt x="1282741" y="5493193"/>
                  </a:cubicBezTo>
                  <a:cubicBezTo>
                    <a:pt x="1573894" y="5571207"/>
                    <a:pt x="1856732" y="5563878"/>
                    <a:pt x="2172794" y="5470630"/>
                  </a:cubicBezTo>
                  <a:cubicBezTo>
                    <a:pt x="2498985" y="5374183"/>
                    <a:pt x="2832844" y="5193315"/>
                    <a:pt x="3146893" y="5016296"/>
                  </a:cubicBezTo>
                  <a:cubicBezTo>
                    <a:pt x="3293538" y="4933641"/>
                    <a:pt x="3436182" y="4861160"/>
                    <a:pt x="3574114" y="4791124"/>
                  </a:cubicBezTo>
                  <a:cubicBezTo>
                    <a:pt x="3841238" y="4655550"/>
                    <a:pt x="4071901" y="4538375"/>
                    <a:pt x="4244948" y="4392664"/>
                  </a:cubicBezTo>
                  <a:cubicBezTo>
                    <a:pt x="4405844" y="4257259"/>
                    <a:pt x="4501845" y="4106204"/>
                    <a:pt x="4556385" y="3902656"/>
                  </a:cubicBezTo>
                  <a:cubicBezTo>
                    <a:pt x="4649063" y="3556776"/>
                    <a:pt x="4669271" y="3203187"/>
                    <a:pt x="4616354" y="2851680"/>
                  </a:cubicBezTo>
                  <a:cubicBezTo>
                    <a:pt x="4565198" y="2511774"/>
                    <a:pt x="4448474" y="2188147"/>
                    <a:pt x="4269266" y="1889625"/>
                  </a:cubicBezTo>
                  <a:cubicBezTo>
                    <a:pt x="3907781" y="1287586"/>
                    <a:pt x="3331245" y="854780"/>
                    <a:pt x="2645976" y="671162"/>
                  </a:cubicBezTo>
                  <a:cubicBezTo>
                    <a:pt x="2278249" y="572630"/>
                    <a:pt x="1952074" y="540526"/>
                    <a:pt x="1648930" y="573017"/>
                  </a:cubicBezTo>
                  <a:cubicBezTo>
                    <a:pt x="1351746" y="604901"/>
                    <a:pt x="1064785" y="700731"/>
                    <a:pt x="771768" y="865882"/>
                  </a:cubicBezTo>
                  <a:cubicBezTo>
                    <a:pt x="568061" y="980657"/>
                    <a:pt x="486465" y="1058486"/>
                    <a:pt x="433617" y="1119441"/>
                  </a:cubicBezTo>
                  <a:cubicBezTo>
                    <a:pt x="358307" y="1206256"/>
                    <a:pt x="292149" y="1323808"/>
                    <a:pt x="200571" y="1486480"/>
                  </a:cubicBezTo>
                  <a:cubicBezTo>
                    <a:pt x="156644" y="1564432"/>
                    <a:pt x="106654" y="1653214"/>
                    <a:pt x="47077" y="1753604"/>
                  </a:cubicBezTo>
                  <a:lnTo>
                    <a:pt x="0" y="1831655"/>
                  </a:lnTo>
                  <a:lnTo>
                    <a:pt x="0" y="751112"/>
                  </a:lnTo>
                  <a:lnTo>
                    <a:pt x="6994" y="742614"/>
                  </a:lnTo>
                  <a:cubicBezTo>
                    <a:pt x="117721" y="617683"/>
                    <a:pt x="259696" y="505222"/>
                    <a:pt x="484047" y="378777"/>
                  </a:cubicBezTo>
                  <a:cubicBezTo>
                    <a:pt x="932751" y="125890"/>
                    <a:pt x="1382831" y="1200"/>
                    <a:pt x="1869139" y="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5" name="Freeform: Shape 14">
              <a:extLst>
                <a:ext uri="{FF2B5EF4-FFF2-40B4-BE49-F238E27FC236}">
                  <a16:creationId xmlns:a16="http://schemas.microsoft.com/office/drawing/2014/main" id="{4BBCC2F4-EFA7-4AF4-B538-AC4022D90F4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319367"/>
              <a:ext cx="5217956" cy="6100079"/>
            </a:xfrm>
            <a:custGeom>
              <a:avLst/>
              <a:gdLst>
                <a:gd name="connsiteX0" fmla="*/ 1951393 w 5217956"/>
                <a:gd name="connsiteY0" fmla="*/ 82 h 6100079"/>
                <a:gd name="connsiteX1" fmla="*/ 2855177 w 5217956"/>
                <a:gd name="connsiteY1" fmla="*/ 125419 h 6100079"/>
                <a:gd name="connsiteX2" fmla="*/ 4779341 w 5217956"/>
                <a:gd name="connsiteY2" fmla="*/ 1591542 h 6100079"/>
                <a:gd name="connsiteX3" fmla="*/ 5108573 w 5217956"/>
                <a:gd name="connsiteY3" fmla="*/ 4028416 h 6100079"/>
                <a:gd name="connsiteX4" fmla="*/ 3459358 w 5217956"/>
                <a:gd name="connsiteY4" fmla="*/ 5487716 h 6100079"/>
                <a:gd name="connsiteX5" fmla="*/ 1203274 w 5217956"/>
                <a:gd name="connsiteY5" fmla="*/ 6029534 h 6100079"/>
                <a:gd name="connsiteX6" fmla="*/ 59920 w 5217956"/>
                <a:gd name="connsiteY6" fmla="*/ 5396467 h 6100079"/>
                <a:gd name="connsiteX7" fmla="*/ 0 w 5217956"/>
                <a:gd name="connsiteY7" fmla="*/ 5333382 h 6100079"/>
                <a:gd name="connsiteX8" fmla="*/ 0 w 5217956"/>
                <a:gd name="connsiteY8" fmla="*/ 4205833 h 6100079"/>
                <a:gd name="connsiteX9" fmla="*/ 58036 w 5217956"/>
                <a:gd name="connsiteY9" fmla="*/ 4310048 h 6100079"/>
                <a:gd name="connsiteX10" fmla="*/ 520779 w 5217956"/>
                <a:gd name="connsiteY10" fmla="*/ 4907591 h 6100079"/>
                <a:gd name="connsiteX11" fmla="*/ 1377154 w 5217956"/>
                <a:gd name="connsiteY11" fmla="*/ 5380604 h 6100079"/>
                <a:gd name="connsiteX12" fmla="*/ 3123340 w 5217956"/>
                <a:gd name="connsiteY12" fmla="*/ 4905715 h 6100079"/>
                <a:gd name="connsiteX13" fmla="*/ 3547863 w 5217956"/>
                <a:gd name="connsiteY13" fmla="*/ 4676342 h 6100079"/>
                <a:gd name="connsiteX14" fmla="*/ 4186753 w 5217956"/>
                <a:gd name="connsiteY14" fmla="*/ 4289376 h 6100079"/>
                <a:gd name="connsiteX15" fmla="*/ 4459565 w 5217956"/>
                <a:gd name="connsiteY15" fmla="*/ 3854399 h 6100079"/>
                <a:gd name="connsiteX16" fmla="*/ 4521015 w 5217956"/>
                <a:gd name="connsiteY16" fmla="*/ 2849377 h 6100079"/>
                <a:gd name="connsiteX17" fmla="*/ 4199723 w 5217956"/>
                <a:gd name="connsiteY17" fmla="*/ 1931213 h 6100079"/>
                <a:gd name="connsiteX18" fmla="*/ 2681217 w 5217956"/>
                <a:gd name="connsiteY18" fmla="*/ 774211 h 6100079"/>
                <a:gd name="connsiteX19" fmla="*/ 926547 w 5217956"/>
                <a:gd name="connsiteY19" fmla="*/ 967112 h 6100079"/>
                <a:gd name="connsiteX20" fmla="*/ 622677 w 5217956"/>
                <a:gd name="connsiteY20" fmla="*/ 1197863 h 6100079"/>
                <a:gd name="connsiteX21" fmla="*/ 404892 w 5217956"/>
                <a:gd name="connsiteY21" fmla="*/ 1547314 h 6100079"/>
                <a:gd name="connsiteX22" fmla="*/ 40135 w 5217956"/>
                <a:gd name="connsiteY22" fmla="*/ 2159090 h 6100079"/>
                <a:gd name="connsiteX23" fmla="*/ 0 w 5217956"/>
                <a:gd name="connsiteY23" fmla="*/ 2219367 h 6100079"/>
                <a:gd name="connsiteX24" fmla="*/ 0 w 5217956"/>
                <a:gd name="connsiteY24" fmla="*/ 915659 h 6100079"/>
                <a:gd name="connsiteX25" fmla="*/ 58609 w 5217956"/>
                <a:gd name="connsiteY25" fmla="*/ 828051 h 6100079"/>
                <a:gd name="connsiteX26" fmla="*/ 590688 w 5217956"/>
                <a:gd name="connsiteY26" fmla="*/ 385385 h 6100079"/>
                <a:gd name="connsiteX27" fmla="*/ 1951393 w 5217956"/>
                <a:gd name="connsiteY27" fmla="*/ 82 h 61000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5217956" h="6100079">
                  <a:moveTo>
                    <a:pt x="1951393" y="82"/>
                  </a:moveTo>
                  <a:cubicBezTo>
                    <a:pt x="2237631" y="-2119"/>
                    <a:pt x="2536431" y="40011"/>
                    <a:pt x="2855177" y="125419"/>
                  </a:cubicBezTo>
                  <a:cubicBezTo>
                    <a:pt x="3697704" y="351173"/>
                    <a:pt x="4370490" y="894159"/>
                    <a:pt x="4779341" y="1591542"/>
                  </a:cubicBezTo>
                  <a:cubicBezTo>
                    <a:pt x="5195534" y="2301324"/>
                    <a:pt x="5338356" y="3170855"/>
                    <a:pt x="5108573" y="4028416"/>
                  </a:cubicBezTo>
                  <a:cubicBezTo>
                    <a:pt x="4880819" y="4878406"/>
                    <a:pt x="4165603" y="5079965"/>
                    <a:pt x="3459358" y="5487716"/>
                  </a:cubicBezTo>
                  <a:cubicBezTo>
                    <a:pt x="2753114" y="5895466"/>
                    <a:pt x="2053264" y="6257288"/>
                    <a:pt x="1203274" y="6029534"/>
                  </a:cubicBezTo>
                  <a:cubicBezTo>
                    <a:pt x="739884" y="5905369"/>
                    <a:pt x="366399" y="5685345"/>
                    <a:pt x="59920" y="5396467"/>
                  </a:cubicBezTo>
                  <a:lnTo>
                    <a:pt x="0" y="5333382"/>
                  </a:lnTo>
                  <a:lnTo>
                    <a:pt x="0" y="4205833"/>
                  </a:lnTo>
                  <a:lnTo>
                    <a:pt x="58036" y="4310048"/>
                  </a:lnTo>
                  <a:cubicBezTo>
                    <a:pt x="197935" y="4550245"/>
                    <a:pt x="350594" y="4747142"/>
                    <a:pt x="520779" y="4907591"/>
                  </a:cubicBezTo>
                  <a:cubicBezTo>
                    <a:pt x="763600" y="5136565"/>
                    <a:pt x="1043821" y="5291288"/>
                    <a:pt x="1377154" y="5380604"/>
                  </a:cubicBezTo>
                  <a:cubicBezTo>
                    <a:pt x="1963029" y="5537589"/>
                    <a:pt x="2470519" y="5282804"/>
                    <a:pt x="3123340" y="4905715"/>
                  </a:cubicBezTo>
                  <a:cubicBezTo>
                    <a:pt x="3269800" y="4821157"/>
                    <a:pt x="3411134" y="4747512"/>
                    <a:pt x="3547863" y="4676342"/>
                  </a:cubicBezTo>
                  <a:cubicBezTo>
                    <a:pt x="3804497" y="4542710"/>
                    <a:pt x="4026085" y="4427393"/>
                    <a:pt x="4186753" y="4289376"/>
                  </a:cubicBezTo>
                  <a:cubicBezTo>
                    <a:pt x="4329009" y="4167293"/>
                    <a:pt x="4410589" y="4037181"/>
                    <a:pt x="4459565" y="3854399"/>
                  </a:cubicBezTo>
                  <a:cubicBezTo>
                    <a:pt x="4548302" y="3523229"/>
                    <a:pt x="4568981" y="3185183"/>
                    <a:pt x="4521015" y="2849377"/>
                  </a:cubicBezTo>
                  <a:cubicBezTo>
                    <a:pt x="4474709" y="2524680"/>
                    <a:pt x="4366564" y="2215756"/>
                    <a:pt x="4199723" y="1931213"/>
                  </a:cubicBezTo>
                  <a:cubicBezTo>
                    <a:pt x="3863270" y="1357325"/>
                    <a:pt x="3323982" y="946439"/>
                    <a:pt x="2681217" y="774211"/>
                  </a:cubicBezTo>
                  <a:cubicBezTo>
                    <a:pt x="2001139" y="591984"/>
                    <a:pt x="1476322" y="649699"/>
                    <a:pt x="926547" y="967112"/>
                  </a:cubicBezTo>
                  <a:cubicBezTo>
                    <a:pt x="740730" y="1074393"/>
                    <a:pt x="668642" y="1143989"/>
                    <a:pt x="622677" y="1197863"/>
                  </a:cubicBezTo>
                  <a:cubicBezTo>
                    <a:pt x="555599" y="1276450"/>
                    <a:pt x="492360" y="1390031"/>
                    <a:pt x="404892" y="1547314"/>
                  </a:cubicBezTo>
                  <a:cubicBezTo>
                    <a:pt x="317047" y="1705133"/>
                    <a:pt x="204816" y="1906756"/>
                    <a:pt x="40135" y="2159090"/>
                  </a:cubicBezTo>
                  <a:lnTo>
                    <a:pt x="0" y="2219367"/>
                  </a:lnTo>
                  <a:lnTo>
                    <a:pt x="0" y="915659"/>
                  </a:lnTo>
                  <a:lnTo>
                    <a:pt x="58609" y="828051"/>
                  </a:lnTo>
                  <a:cubicBezTo>
                    <a:pt x="177453" y="670481"/>
                    <a:pt x="325846" y="538291"/>
                    <a:pt x="590688" y="385385"/>
                  </a:cubicBezTo>
                  <a:cubicBezTo>
                    <a:pt x="1032158" y="130559"/>
                    <a:pt x="1474329" y="3750"/>
                    <a:pt x="1951393" y="8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6" name="Freeform: Shape 15">
              <a:extLst>
                <a:ext uri="{FF2B5EF4-FFF2-40B4-BE49-F238E27FC236}">
                  <a16:creationId xmlns:a16="http://schemas.microsoft.com/office/drawing/2014/main" id="{2A9D1364-B6A3-44CB-9FBA-C528F0CE909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0" y="319367"/>
              <a:ext cx="5217957" cy="6100079"/>
            </a:xfrm>
            <a:custGeom>
              <a:avLst/>
              <a:gdLst>
                <a:gd name="connsiteX0" fmla="*/ 1951394 w 5217957"/>
                <a:gd name="connsiteY0" fmla="*/ 82 h 6100079"/>
                <a:gd name="connsiteX1" fmla="*/ 2855178 w 5217957"/>
                <a:gd name="connsiteY1" fmla="*/ 125419 h 6100079"/>
                <a:gd name="connsiteX2" fmla="*/ 4779341 w 5217957"/>
                <a:gd name="connsiteY2" fmla="*/ 1591542 h 6100079"/>
                <a:gd name="connsiteX3" fmla="*/ 5108574 w 5217957"/>
                <a:gd name="connsiteY3" fmla="*/ 4028416 h 6100079"/>
                <a:gd name="connsiteX4" fmla="*/ 3459359 w 5217957"/>
                <a:gd name="connsiteY4" fmla="*/ 5487716 h 6100079"/>
                <a:gd name="connsiteX5" fmla="*/ 1203275 w 5217957"/>
                <a:gd name="connsiteY5" fmla="*/ 6029534 h 6100079"/>
                <a:gd name="connsiteX6" fmla="*/ 59921 w 5217957"/>
                <a:gd name="connsiteY6" fmla="*/ 5396467 h 6100079"/>
                <a:gd name="connsiteX7" fmla="*/ 0 w 5217957"/>
                <a:gd name="connsiteY7" fmla="*/ 5333381 h 6100079"/>
                <a:gd name="connsiteX8" fmla="*/ 0 w 5217957"/>
                <a:gd name="connsiteY8" fmla="*/ 4427327 h 6100079"/>
                <a:gd name="connsiteX9" fmla="*/ 112056 w 5217957"/>
                <a:gd name="connsiteY9" fmla="*/ 4602502 h 6100079"/>
                <a:gd name="connsiteX10" fmla="*/ 443875 w 5217957"/>
                <a:gd name="connsiteY10" fmla="*/ 4989110 h 6100079"/>
                <a:gd name="connsiteX11" fmla="*/ 1348175 w 5217957"/>
                <a:gd name="connsiteY11" fmla="*/ 5488759 h 6100079"/>
                <a:gd name="connsiteX12" fmla="*/ 2221463 w 5217957"/>
                <a:gd name="connsiteY12" fmla="*/ 5461704 h 6100079"/>
                <a:gd name="connsiteX13" fmla="*/ 3179339 w 5217957"/>
                <a:gd name="connsiteY13" fmla="*/ 5003023 h 6100079"/>
                <a:gd name="connsiteX14" fmla="*/ 3599638 w 5217957"/>
                <a:gd name="connsiteY14" fmla="*/ 4775996 h 6100079"/>
                <a:gd name="connsiteX15" fmla="*/ 4259765 w 5217957"/>
                <a:gd name="connsiteY15" fmla="*/ 4374667 h 6100079"/>
                <a:gd name="connsiteX16" fmla="*/ 4567742 w 5217957"/>
                <a:gd name="connsiteY16" fmla="*/ 3883732 h 6100079"/>
                <a:gd name="connsiteX17" fmla="*/ 4631929 w 5217957"/>
                <a:gd name="connsiteY17" fmla="*/ 2833886 h 6100079"/>
                <a:gd name="connsiteX18" fmla="*/ 4296412 w 5217957"/>
                <a:gd name="connsiteY18" fmla="*/ 1874932 h 6100079"/>
                <a:gd name="connsiteX19" fmla="*/ 2710219 w 5217957"/>
                <a:gd name="connsiteY19" fmla="*/ 666410 h 6100079"/>
                <a:gd name="connsiteX20" fmla="*/ 1732642 w 5217957"/>
                <a:gd name="connsiteY20" fmla="*/ 573480 h 6100079"/>
                <a:gd name="connsiteX21" fmla="*/ 870621 w 5217957"/>
                <a:gd name="connsiteY21" fmla="*/ 870402 h 6100079"/>
                <a:gd name="connsiteX22" fmla="*/ 537555 w 5217957"/>
                <a:gd name="connsiteY22" fmla="*/ 1125324 h 6100079"/>
                <a:gd name="connsiteX23" fmla="*/ 306995 w 5217957"/>
                <a:gd name="connsiteY23" fmla="*/ 1493030 h 6100079"/>
                <a:gd name="connsiteX24" fmla="*/ 23579 w 5217957"/>
                <a:gd name="connsiteY24" fmla="*/ 1977465 h 6100079"/>
                <a:gd name="connsiteX25" fmla="*/ 0 w 5217957"/>
                <a:gd name="connsiteY25" fmla="*/ 2014291 h 6100079"/>
                <a:gd name="connsiteX26" fmla="*/ 0 w 5217957"/>
                <a:gd name="connsiteY26" fmla="*/ 915660 h 6100079"/>
                <a:gd name="connsiteX27" fmla="*/ 58609 w 5217957"/>
                <a:gd name="connsiteY27" fmla="*/ 828051 h 6100079"/>
                <a:gd name="connsiteX28" fmla="*/ 590689 w 5217957"/>
                <a:gd name="connsiteY28" fmla="*/ 385385 h 6100079"/>
                <a:gd name="connsiteX29" fmla="*/ 1951394 w 5217957"/>
                <a:gd name="connsiteY29" fmla="*/ 82 h 61000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217957" h="6100079">
                  <a:moveTo>
                    <a:pt x="1951394" y="82"/>
                  </a:moveTo>
                  <a:cubicBezTo>
                    <a:pt x="2237632" y="-2119"/>
                    <a:pt x="2536431" y="40011"/>
                    <a:pt x="2855178" y="125419"/>
                  </a:cubicBezTo>
                  <a:cubicBezTo>
                    <a:pt x="3697704" y="351173"/>
                    <a:pt x="4370491" y="894159"/>
                    <a:pt x="4779341" y="1591542"/>
                  </a:cubicBezTo>
                  <a:cubicBezTo>
                    <a:pt x="5195535" y="2301324"/>
                    <a:pt x="5338357" y="3170855"/>
                    <a:pt x="5108574" y="4028416"/>
                  </a:cubicBezTo>
                  <a:cubicBezTo>
                    <a:pt x="4880820" y="4878406"/>
                    <a:pt x="4165604" y="5079965"/>
                    <a:pt x="3459359" y="5487716"/>
                  </a:cubicBezTo>
                  <a:cubicBezTo>
                    <a:pt x="2753115" y="5895466"/>
                    <a:pt x="2053265" y="6257288"/>
                    <a:pt x="1203275" y="6029534"/>
                  </a:cubicBezTo>
                  <a:cubicBezTo>
                    <a:pt x="739885" y="5905369"/>
                    <a:pt x="366400" y="5685345"/>
                    <a:pt x="59921" y="5396467"/>
                  </a:cubicBezTo>
                  <a:lnTo>
                    <a:pt x="0" y="5333381"/>
                  </a:lnTo>
                  <a:lnTo>
                    <a:pt x="0" y="4427327"/>
                  </a:lnTo>
                  <a:lnTo>
                    <a:pt x="112056" y="4602502"/>
                  </a:lnTo>
                  <a:cubicBezTo>
                    <a:pt x="215300" y="4749260"/>
                    <a:pt x="325419" y="4877443"/>
                    <a:pt x="443875" y="4989110"/>
                  </a:cubicBezTo>
                  <a:cubicBezTo>
                    <a:pt x="700709" y="5231113"/>
                    <a:pt x="996455" y="5394516"/>
                    <a:pt x="1348175" y="5488759"/>
                  </a:cubicBezTo>
                  <a:cubicBezTo>
                    <a:pt x="1633379" y="5565179"/>
                    <a:pt x="1910917" y="5556430"/>
                    <a:pt x="2221463" y="5461704"/>
                  </a:cubicBezTo>
                  <a:cubicBezTo>
                    <a:pt x="2541923" y="5363721"/>
                    <a:pt x="2870374" y="5181404"/>
                    <a:pt x="3179339" y="5003023"/>
                  </a:cubicBezTo>
                  <a:cubicBezTo>
                    <a:pt x="3323713" y="4919760"/>
                    <a:pt x="3463978" y="4846641"/>
                    <a:pt x="3599638" y="4775996"/>
                  </a:cubicBezTo>
                  <a:cubicBezTo>
                    <a:pt x="3862436" y="4639263"/>
                    <a:pt x="4089314" y="4521074"/>
                    <a:pt x="4259765" y="4374667"/>
                  </a:cubicBezTo>
                  <a:cubicBezTo>
                    <a:pt x="4418282" y="4238625"/>
                    <a:pt x="4513201" y="4087280"/>
                    <a:pt x="4567742" y="3883732"/>
                  </a:cubicBezTo>
                  <a:cubicBezTo>
                    <a:pt x="4660420" y="3537853"/>
                    <a:pt x="4682033" y="3184640"/>
                    <a:pt x="4631929" y="2833886"/>
                  </a:cubicBezTo>
                  <a:cubicBezTo>
                    <a:pt x="4583584" y="2494734"/>
                    <a:pt x="4470646" y="2172121"/>
                    <a:pt x="4296412" y="1874932"/>
                  </a:cubicBezTo>
                  <a:cubicBezTo>
                    <a:pt x="3944879" y="1275559"/>
                    <a:pt x="3381537" y="846289"/>
                    <a:pt x="2710219" y="666410"/>
                  </a:cubicBezTo>
                  <a:cubicBezTo>
                    <a:pt x="2349955" y="569877"/>
                    <a:pt x="2030161" y="539483"/>
                    <a:pt x="1732642" y="573480"/>
                  </a:cubicBezTo>
                  <a:cubicBezTo>
                    <a:pt x="1440866" y="606814"/>
                    <a:pt x="1158880" y="703976"/>
                    <a:pt x="870621" y="870402"/>
                  </a:cubicBezTo>
                  <a:cubicBezTo>
                    <a:pt x="670160" y="986048"/>
                    <a:pt x="589753" y="1064195"/>
                    <a:pt x="537555" y="1125324"/>
                  </a:cubicBezTo>
                  <a:cubicBezTo>
                    <a:pt x="463218" y="1212400"/>
                    <a:pt x="397708" y="1330125"/>
                    <a:pt x="306995" y="1493030"/>
                  </a:cubicBezTo>
                  <a:cubicBezTo>
                    <a:pt x="234596" y="1623167"/>
                    <a:pt x="145436" y="1783409"/>
                    <a:pt x="23579" y="1977465"/>
                  </a:cubicBezTo>
                  <a:lnTo>
                    <a:pt x="0" y="2014291"/>
                  </a:lnTo>
                  <a:lnTo>
                    <a:pt x="0" y="915660"/>
                  </a:lnTo>
                  <a:lnTo>
                    <a:pt x="58609" y="828051"/>
                  </a:lnTo>
                  <a:cubicBezTo>
                    <a:pt x="177453" y="670481"/>
                    <a:pt x="325847" y="538291"/>
                    <a:pt x="590689" y="385385"/>
                  </a:cubicBezTo>
                  <a:cubicBezTo>
                    <a:pt x="1032159" y="130559"/>
                    <a:pt x="1474330" y="3750"/>
                    <a:pt x="1951394" y="8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sp>
        <p:nvSpPr>
          <p:cNvPr id="2" name="Tytuł 1">
            <a:extLst>
              <a:ext uri="{FF2B5EF4-FFF2-40B4-BE49-F238E27FC236}">
                <a16:creationId xmlns:a16="http://schemas.microsoft.com/office/drawing/2014/main" id="{B370AA1F-F17E-400F-9F4E-5AC58048C7B0}"/>
              </a:ext>
            </a:extLst>
          </p:cNvPr>
          <p:cNvSpPr>
            <a:spLocks noGrp="1"/>
          </p:cNvSpPr>
          <p:nvPr>
            <p:ph type="title"/>
          </p:nvPr>
        </p:nvSpPr>
        <p:spPr>
          <a:xfrm>
            <a:off x="640080" y="1243013"/>
            <a:ext cx="3855720" cy="4371974"/>
          </a:xfrm>
        </p:spPr>
        <p:txBody>
          <a:bodyPr>
            <a:normAutofit/>
          </a:bodyPr>
          <a:lstStyle/>
          <a:p>
            <a:r>
              <a:rPr lang="pl-PL" sz="3300">
                <a:solidFill>
                  <a:schemeClr val="tx2"/>
                </a:solidFill>
              </a:rPr>
              <a:t>Dyskryminacja bezpośrednia z uwagi neuroróżnorodność- przykłady</a:t>
            </a:r>
          </a:p>
        </p:txBody>
      </p:sp>
      <p:sp>
        <p:nvSpPr>
          <p:cNvPr id="3" name="Symbol zastępczy zawartości 2">
            <a:extLst>
              <a:ext uri="{FF2B5EF4-FFF2-40B4-BE49-F238E27FC236}">
                <a16:creationId xmlns:a16="http://schemas.microsoft.com/office/drawing/2014/main" id="{40CD24D6-A66C-494D-B141-275925E6B8CF}"/>
              </a:ext>
            </a:extLst>
          </p:cNvPr>
          <p:cNvSpPr>
            <a:spLocks noGrp="1"/>
          </p:cNvSpPr>
          <p:nvPr>
            <p:ph idx="1"/>
          </p:nvPr>
        </p:nvSpPr>
        <p:spPr>
          <a:xfrm>
            <a:off x="6172200" y="804672"/>
            <a:ext cx="5221224" cy="5230368"/>
          </a:xfrm>
        </p:spPr>
        <p:txBody>
          <a:bodyPr anchor="ctr">
            <a:normAutofit/>
          </a:bodyPr>
          <a:lstStyle/>
          <a:p>
            <a:r>
              <a:rPr lang="pl-PL" sz="1700">
                <a:solidFill>
                  <a:schemeClr val="tx2"/>
                </a:solidFill>
              </a:rPr>
              <a:t>Opiekun koła naukowego odmawia przyjęcia studenta w spektrum autyzmu, argumentując wprost: „Osoby z autyzmem nie odnajdą się w naszej pracy zespołowej, bo nie potrafią współpracować”, bez sprawdzenia faktycznych kompetencji kandydata. </a:t>
            </a:r>
          </a:p>
          <a:p>
            <a:r>
              <a:rPr lang="pl-PL" sz="1700">
                <a:solidFill>
                  <a:schemeClr val="tx2"/>
                </a:solidFill>
              </a:rPr>
              <a:t>Koordynator programu wymiany studenckiej odrzuca wniosek studenta z ADHD, tłumacząc, że „takie osoby są zbyt nieprzewidywalne i ryzykowne, by wysyłać je na zagraniczny staż”. </a:t>
            </a:r>
          </a:p>
          <a:p>
            <a:r>
              <a:rPr lang="pl-PL" sz="1700">
                <a:solidFill>
                  <a:schemeClr val="tx2"/>
                </a:solidFill>
              </a:rPr>
              <a:t>Wykładowca wprost oznajmia studentowi z dysleksją, że nie pozwoli mu na pisanie egzaminu na komputerze (mimo posiadania przez studenta orzeczenia i zgody biura ds. osób z niepełnosprawnościami), twierdząc, że „wszyscy mają pisać odręcznie, bo to jedyna sprawiedliwa forma”.</a:t>
            </a:r>
          </a:p>
          <a:p>
            <a:r>
              <a:rPr lang="pl-PL" sz="1700">
                <a:solidFill>
                  <a:schemeClr val="tx2"/>
                </a:solidFill>
              </a:rPr>
              <a:t>Prowadzący publicznie krytykuje studenta za „dziwne zachowanie” (np. stymulację – </a:t>
            </a:r>
            <a:r>
              <a:rPr lang="pl-PL" sz="1700" i="1">
                <a:solidFill>
                  <a:schemeClr val="tx2"/>
                </a:solidFill>
              </a:rPr>
              <a:t>stimming</a:t>
            </a:r>
            <a:r>
              <a:rPr lang="pl-PL" sz="1700">
                <a:solidFill>
                  <a:schemeClr val="tx2"/>
                </a:solidFill>
              </a:rPr>
              <a:t> lub brak kontaktu wzrokowego), mówiąc: „Skoro nie potrafisz zachować się normalnie na sali, to może te studia nie są dla ciebie”. </a:t>
            </a:r>
          </a:p>
        </p:txBody>
      </p:sp>
    </p:spTree>
    <p:extLst>
      <p:ext uri="{BB962C8B-B14F-4D97-AF65-F5344CB8AC3E}">
        <p14:creationId xmlns:p14="http://schemas.microsoft.com/office/powerpoint/2010/main" val="168975675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8873D23-2DCF-4B31-A009-95721C06E8E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C13EF075-D4EF-4929-ADBC-91B27DA1995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p>
        </p:txBody>
      </p:sp>
      <p:grpSp>
        <p:nvGrpSpPr>
          <p:cNvPr id="12" name="Group 11">
            <a:extLst>
              <a:ext uri="{FF2B5EF4-FFF2-40B4-BE49-F238E27FC236}">
                <a16:creationId xmlns:a16="http://schemas.microsoft.com/office/drawing/2014/main" id="{DAA26DFA-AAB2-4973-9C17-16D587C7B198}"/>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1863" y="508838"/>
            <a:ext cx="5217958" cy="6239661"/>
            <a:chOff x="-19221" y="251144"/>
            <a:chExt cx="5217958" cy="6239661"/>
          </a:xfrm>
        </p:grpSpPr>
        <p:sp>
          <p:nvSpPr>
            <p:cNvPr id="13" name="Freeform: Shape 12">
              <a:extLst>
                <a:ext uri="{FF2B5EF4-FFF2-40B4-BE49-F238E27FC236}">
                  <a16:creationId xmlns:a16="http://schemas.microsoft.com/office/drawing/2014/main" id="{3F407F11-7321-4BF6-8536-CCE8E342454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251144"/>
              <a:ext cx="5187198" cy="6239661"/>
            </a:xfrm>
            <a:custGeom>
              <a:avLst/>
              <a:gdLst>
                <a:gd name="connsiteX0" fmla="*/ 2011811 w 5187198"/>
                <a:gd name="connsiteY0" fmla="*/ 4 h 6239661"/>
                <a:gd name="connsiteX1" fmla="*/ 2617011 w 5187198"/>
                <a:gd name="connsiteY1" fmla="*/ 70590 h 6239661"/>
                <a:gd name="connsiteX2" fmla="*/ 2690321 w 5187198"/>
                <a:gd name="connsiteY2" fmla="*/ 88146 h 6239661"/>
                <a:gd name="connsiteX3" fmla="*/ 2726863 w 5187198"/>
                <a:gd name="connsiteY3" fmla="*/ 97127 h 6239661"/>
                <a:gd name="connsiteX4" fmla="*/ 2762951 w 5187198"/>
                <a:gd name="connsiteY4" fmla="*/ 107375 h 6239661"/>
                <a:gd name="connsiteX5" fmla="*/ 2834843 w 5187198"/>
                <a:gd name="connsiteY5" fmla="*/ 128493 h 6239661"/>
                <a:gd name="connsiteX6" fmla="*/ 2906574 w 5187198"/>
                <a:gd name="connsiteY6" fmla="*/ 151076 h 6239661"/>
                <a:gd name="connsiteX7" fmla="*/ 3049504 w 5187198"/>
                <a:gd name="connsiteY7" fmla="*/ 202124 h 6239661"/>
                <a:gd name="connsiteX8" fmla="*/ 3189518 w 5187198"/>
                <a:gd name="connsiteY8" fmla="*/ 260159 h 6239661"/>
                <a:gd name="connsiteX9" fmla="*/ 3326048 w 5187198"/>
                <a:gd name="connsiteY9" fmla="*/ 325143 h 6239661"/>
                <a:gd name="connsiteX10" fmla="*/ 3459166 w 5187198"/>
                <a:gd name="connsiteY10" fmla="*/ 395936 h 6239661"/>
                <a:gd name="connsiteX11" fmla="*/ 3588578 w 5187198"/>
                <a:gd name="connsiteY11" fmla="*/ 472343 h 6239661"/>
                <a:gd name="connsiteX12" fmla="*/ 3651864 w 5187198"/>
                <a:gd name="connsiteY12" fmla="*/ 512600 h 6239661"/>
                <a:gd name="connsiteX13" fmla="*/ 3714514 w 5187198"/>
                <a:gd name="connsiteY13" fmla="*/ 553499 h 6239661"/>
                <a:gd name="connsiteX14" fmla="*/ 4181221 w 5187198"/>
                <a:gd name="connsiteY14" fmla="*/ 922912 h 6239661"/>
                <a:gd name="connsiteX15" fmla="*/ 4582963 w 5187198"/>
                <a:gd name="connsiteY15" fmla="*/ 1358264 h 6239661"/>
                <a:gd name="connsiteX16" fmla="*/ 4670721 w 5187198"/>
                <a:gd name="connsiteY16" fmla="*/ 1477644 h 6239661"/>
                <a:gd name="connsiteX17" fmla="*/ 4752378 w 5187198"/>
                <a:gd name="connsiteY17" fmla="*/ 1601187 h 6239661"/>
                <a:gd name="connsiteX18" fmla="*/ 4772168 w 5187198"/>
                <a:gd name="connsiteY18" fmla="*/ 1632456 h 6239661"/>
                <a:gd name="connsiteX19" fmla="*/ 4782117 w 5187198"/>
                <a:gd name="connsiteY19" fmla="*/ 1648104 h 6239661"/>
                <a:gd name="connsiteX20" fmla="*/ 4791381 w 5187198"/>
                <a:gd name="connsiteY20" fmla="*/ 1664150 h 6239661"/>
                <a:gd name="connsiteX21" fmla="*/ 4828190 w 5187198"/>
                <a:gd name="connsiteY21" fmla="*/ 1728379 h 6239661"/>
                <a:gd name="connsiteX22" fmla="*/ 4864832 w 5187198"/>
                <a:gd name="connsiteY22" fmla="*/ 1792796 h 6239661"/>
                <a:gd name="connsiteX23" fmla="*/ 4899201 w 5187198"/>
                <a:gd name="connsiteY23" fmla="*/ 1858342 h 6239661"/>
                <a:gd name="connsiteX24" fmla="*/ 4933266 w 5187198"/>
                <a:gd name="connsiteY24" fmla="*/ 1924155 h 6239661"/>
                <a:gd name="connsiteX25" fmla="*/ 4964403 w 5187198"/>
                <a:gd name="connsiteY25" fmla="*/ 1991384 h 6239661"/>
                <a:gd name="connsiteX26" fmla="*/ 4995019 w 5187198"/>
                <a:gd name="connsiteY26" fmla="*/ 2058823 h 6239661"/>
                <a:gd name="connsiteX27" fmla="*/ 5021999 w 5187198"/>
                <a:gd name="connsiteY27" fmla="*/ 2127723 h 6239661"/>
                <a:gd name="connsiteX28" fmla="*/ 5048321 w 5187198"/>
                <a:gd name="connsiteY28" fmla="*/ 2196908 h 6239661"/>
                <a:gd name="connsiteX29" fmla="*/ 5070546 w 5187198"/>
                <a:gd name="connsiteY29" fmla="*/ 2267547 h 6239661"/>
                <a:gd name="connsiteX30" fmla="*/ 5092171 w 5187198"/>
                <a:gd name="connsiteY30" fmla="*/ 2338256 h 6239661"/>
                <a:gd name="connsiteX31" fmla="*/ 5110305 w 5187198"/>
                <a:gd name="connsiteY31" fmla="*/ 2409886 h 6239661"/>
                <a:gd name="connsiteX32" fmla="*/ 5186393 w 5187198"/>
                <a:gd name="connsiteY32" fmla="*/ 2992022 h 6239661"/>
                <a:gd name="connsiteX33" fmla="*/ 5149045 w 5187198"/>
                <a:gd name="connsiteY33" fmla="*/ 3571816 h 6239661"/>
                <a:gd name="connsiteX34" fmla="*/ 5126572 w 5187198"/>
                <a:gd name="connsiteY34" fmla="*/ 3714520 h 6239661"/>
                <a:gd name="connsiteX35" fmla="*/ 5099067 w 5187198"/>
                <a:gd name="connsiteY35" fmla="*/ 3856108 h 6239661"/>
                <a:gd name="connsiteX36" fmla="*/ 5095699 w 5187198"/>
                <a:gd name="connsiteY36" fmla="*/ 3873868 h 6239661"/>
                <a:gd name="connsiteX37" fmla="*/ 5091573 w 5187198"/>
                <a:gd name="connsiteY37" fmla="*/ 3891426 h 6239661"/>
                <a:gd name="connsiteX38" fmla="*/ 5083324 w 5187198"/>
                <a:gd name="connsiteY38" fmla="*/ 3926541 h 6239661"/>
                <a:gd name="connsiteX39" fmla="*/ 5067256 w 5187198"/>
                <a:gd name="connsiteY39" fmla="*/ 3996889 h 6239661"/>
                <a:gd name="connsiteX40" fmla="*/ 5059194 w 5187198"/>
                <a:gd name="connsiteY40" fmla="*/ 4032171 h 6239661"/>
                <a:gd name="connsiteX41" fmla="*/ 5049522 w 5187198"/>
                <a:gd name="connsiteY41" fmla="*/ 4067833 h 6239661"/>
                <a:gd name="connsiteX42" fmla="*/ 5040067 w 5187198"/>
                <a:gd name="connsiteY42" fmla="*/ 4103553 h 6239661"/>
                <a:gd name="connsiteX43" fmla="*/ 5028960 w 5187198"/>
                <a:gd name="connsiteY43" fmla="*/ 4138946 h 6239661"/>
                <a:gd name="connsiteX44" fmla="*/ 4917351 w 5187198"/>
                <a:gd name="connsiteY44" fmla="*/ 4417041 h 6239661"/>
                <a:gd name="connsiteX45" fmla="*/ 4756163 w 5187198"/>
                <a:gd name="connsiteY45" fmla="*/ 4676402 h 6239661"/>
                <a:gd name="connsiteX46" fmla="*/ 4322493 w 5187198"/>
                <a:gd name="connsiteY46" fmla="*/ 5105604 h 6239661"/>
                <a:gd name="connsiteX47" fmla="*/ 3840510 w 5187198"/>
                <a:gd name="connsiteY47" fmla="*/ 5429590 h 6239661"/>
                <a:gd name="connsiteX48" fmla="*/ 3606447 w 5187198"/>
                <a:gd name="connsiteY48" fmla="*/ 5572862 h 6239661"/>
                <a:gd name="connsiteX49" fmla="*/ 3488814 w 5187198"/>
                <a:gd name="connsiteY49" fmla="*/ 5647178 h 6239661"/>
                <a:gd name="connsiteX50" fmla="*/ 3365864 w 5187198"/>
                <a:gd name="connsiteY50" fmla="*/ 5722735 h 6239661"/>
                <a:gd name="connsiteX51" fmla="*/ 2839486 w 5187198"/>
                <a:gd name="connsiteY51" fmla="*/ 5999120 h 6239661"/>
                <a:gd name="connsiteX52" fmla="*/ 2242423 w 5187198"/>
                <a:gd name="connsiteY52" fmla="*/ 6192346 h 6239661"/>
                <a:gd name="connsiteX53" fmla="*/ 1589380 w 5187198"/>
                <a:gd name="connsiteY53" fmla="*/ 6230657 h 6239661"/>
                <a:gd name="connsiteX54" fmla="*/ 1548244 w 5187198"/>
                <a:gd name="connsiteY54" fmla="*/ 6226706 h 6239661"/>
                <a:gd name="connsiteX55" fmla="*/ 1507348 w 5187198"/>
                <a:gd name="connsiteY55" fmla="*/ 6221428 h 6239661"/>
                <a:gd name="connsiteX56" fmla="*/ 1466401 w 5187198"/>
                <a:gd name="connsiteY56" fmla="*/ 6215904 h 6239661"/>
                <a:gd name="connsiteX57" fmla="*/ 1425773 w 5187198"/>
                <a:gd name="connsiteY57" fmla="*/ 6209191 h 6239661"/>
                <a:gd name="connsiteX58" fmla="*/ 1344960 w 5187198"/>
                <a:gd name="connsiteY58" fmla="*/ 6193681 h 6239661"/>
                <a:gd name="connsiteX59" fmla="*/ 1265007 w 5187198"/>
                <a:gd name="connsiteY59" fmla="*/ 6175388 h 6239661"/>
                <a:gd name="connsiteX60" fmla="*/ 1225415 w 5187198"/>
                <a:gd name="connsiteY60" fmla="*/ 6165243 h 6239661"/>
                <a:gd name="connsiteX61" fmla="*/ 1186567 w 5187198"/>
                <a:gd name="connsiteY61" fmla="*/ 6154486 h 6239661"/>
                <a:gd name="connsiteX62" fmla="*/ 1111158 w 5187198"/>
                <a:gd name="connsiteY62" fmla="*/ 6130918 h 6239661"/>
                <a:gd name="connsiteX63" fmla="*/ 1035915 w 5187198"/>
                <a:gd name="connsiteY63" fmla="*/ 6107163 h 6239661"/>
                <a:gd name="connsiteX64" fmla="*/ 961579 w 5187198"/>
                <a:gd name="connsiteY64" fmla="*/ 6079594 h 6239661"/>
                <a:gd name="connsiteX65" fmla="*/ 395297 w 5187198"/>
                <a:gd name="connsiteY65" fmla="*/ 5792812 h 6239661"/>
                <a:gd name="connsiteX66" fmla="*/ 265239 w 5187198"/>
                <a:gd name="connsiteY66" fmla="*/ 5701511 h 6239661"/>
                <a:gd name="connsiteX67" fmla="*/ 233756 w 5187198"/>
                <a:gd name="connsiteY67" fmla="*/ 5677542 h 6239661"/>
                <a:gd name="connsiteX68" fmla="*/ 202800 w 5187198"/>
                <a:gd name="connsiteY68" fmla="*/ 5652902 h 6239661"/>
                <a:gd name="connsiteX69" fmla="*/ 140918 w 5187198"/>
                <a:gd name="connsiteY69" fmla="*/ 5603515 h 6239661"/>
                <a:gd name="connsiteX70" fmla="*/ 110625 w 5187198"/>
                <a:gd name="connsiteY70" fmla="*/ 5578127 h 6239661"/>
                <a:gd name="connsiteX71" fmla="*/ 95631 w 5187198"/>
                <a:gd name="connsiteY71" fmla="*/ 5565299 h 6239661"/>
                <a:gd name="connsiteX72" fmla="*/ 81966 w 5187198"/>
                <a:gd name="connsiteY72" fmla="*/ 5550973 h 6239661"/>
                <a:gd name="connsiteX73" fmla="*/ 27991 w 5187198"/>
                <a:gd name="connsiteY73" fmla="*/ 5493272 h 6239661"/>
                <a:gd name="connsiteX74" fmla="*/ 1454 w 5187198"/>
                <a:gd name="connsiteY74" fmla="*/ 5464252 h 6239661"/>
                <a:gd name="connsiteX75" fmla="*/ 0 w 5187198"/>
                <a:gd name="connsiteY75" fmla="*/ 5462518 h 6239661"/>
                <a:gd name="connsiteX76" fmla="*/ 0 w 5187198"/>
                <a:gd name="connsiteY76" fmla="*/ 4720187 h 6239661"/>
                <a:gd name="connsiteX77" fmla="*/ 109684 w 5187198"/>
                <a:gd name="connsiteY77" fmla="*/ 4836724 h 6239661"/>
                <a:gd name="connsiteX78" fmla="*/ 306959 w 5187198"/>
                <a:gd name="connsiteY78" fmla="*/ 5007200 h 6239661"/>
                <a:gd name="connsiteX79" fmla="*/ 358101 w 5187198"/>
                <a:gd name="connsiteY79" fmla="*/ 5046057 h 6239661"/>
                <a:gd name="connsiteX80" fmla="*/ 383328 w 5187198"/>
                <a:gd name="connsiteY80" fmla="*/ 5065684 h 6239661"/>
                <a:gd name="connsiteX81" fmla="*/ 409503 w 5187198"/>
                <a:gd name="connsiteY81" fmla="*/ 5083942 h 6239661"/>
                <a:gd name="connsiteX82" fmla="*/ 461889 w 5187198"/>
                <a:gd name="connsiteY82" fmla="*/ 5119888 h 6239661"/>
                <a:gd name="connsiteX83" fmla="*/ 474883 w 5187198"/>
                <a:gd name="connsiteY83" fmla="*/ 5128933 h 6239661"/>
                <a:gd name="connsiteX84" fmla="*/ 486410 w 5187198"/>
                <a:gd name="connsiteY84" fmla="*/ 5139557 h 6239661"/>
                <a:gd name="connsiteX85" fmla="*/ 510852 w 5187198"/>
                <a:gd name="connsiteY85" fmla="*/ 5159089 h 6239661"/>
                <a:gd name="connsiteX86" fmla="*/ 560653 w 5187198"/>
                <a:gd name="connsiteY86" fmla="*/ 5196893 h 6239661"/>
                <a:gd name="connsiteX87" fmla="*/ 585485 w 5187198"/>
                <a:gd name="connsiteY87" fmla="*/ 5215834 h 6239661"/>
                <a:gd name="connsiteX88" fmla="*/ 610707 w 5187198"/>
                <a:gd name="connsiteY88" fmla="*/ 5234185 h 6239661"/>
                <a:gd name="connsiteX89" fmla="*/ 714768 w 5187198"/>
                <a:gd name="connsiteY89" fmla="*/ 5303103 h 6239661"/>
                <a:gd name="connsiteX90" fmla="*/ 1166634 w 5187198"/>
                <a:gd name="connsiteY90" fmla="*/ 5513322 h 6239661"/>
                <a:gd name="connsiteX91" fmla="*/ 1225991 w 5187198"/>
                <a:gd name="connsiteY91" fmla="*/ 5533632 h 6239661"/>
                <a:gd name="connsiteX92" fmla="*/ 1286680 w 5187198"/>
                <a:gd name="connsiteY92" fmla="*/ 5550705 h 6239661"/>
                <a:gd name="connsiteX93" fmla="*/ 1347310 w 5187198"/>
                <a:gd name="connsiteY93" fmla="*/ 5567995 h 6239661"/>
                <a:gd name="connsiteX94" fmla="*/ 1377002 w 5187198"/>
                <a:gd name="connsiteY94" fmla="*/ 5575719 h 6239661"/>
                <a:gd name="connsiteX95" fmla="*/ 1406328 w 5187198"/>
                <a:gd name="connsiteY95" fmla="*/ 5582649 h 6239661"/>
                <a:gd name="connsiteX96" fmla="*/ 1465060 w 5187198"/>
                <a:gd name="connsiteY96" fmla="*/ 5594909 h 6239661"/>
                <a:gd name="connsiteX97" fmla="*/ 1523881 w 5187198"/>
                <a:gd name="connsiteY97" fmla="*/ 5605105 h 6239661"/>
                <a:gd name="connsiteX98" fmla="*/ 1553325 w 5187198"/>
                <a:gd name="connsiteY98" fmla="*/ 5609865 h 6239661"/>
                <a:gd name="connsiteX99" fmla="*/ 1582813 w 5187198"/>
                <a:gd name="connsiteY99" fmla="*/ 5613593 h 6239661"/>
                <a:gd name="connsiteX100" fmla="*/ 1612301 w 5187198"/>
                <a:gd name="connsiteY100" fmla="*/ 5617321 h 6239661"/>
                <a:gd name="connsiteX101" fmla="*/ 1641863 w 5187198"/>
                <a:gd name="connsiteY101" fmla="*/ 5619910 h 6239661"/>
                <a:gd name="connsiteX102" fmla="*/ 2117508 w 5187198"/>
                <a:gd name="connsiteY102" fmla="*/ 5595156 h 6239661"/>
                <a:gd name="connsiteX103" fmla="*/ 2597368 w 5187198"/>
                <a:gd name="connsiteY103" fmla="*/ 5447381 h 6239661"/>
                <a:gd name="connsiteX104" fmla="*/ 3082968 w 5187198"/>
                <a:gd name="connsiteY104" fmla="*/ 5223245 h 6239661"/>
                <a:gd name="connsiteX105" fmla="*/ 3334855 w 5187198"/>
                <a:gd name="connsiteY105" fmla="*/ 5097383 h 6239661"/>
                <a:gd name="connsiteX106" fmla="*/ 3599509 w 5187198"/>
                <a:gd name="connsiteY106" fmla="*/ 4976217 h 6239661"/>
                <a:gd name="connsiteX107" fmla="*/ 4112002 w 5187198"/>
                <a:gd name="connsiteY107" fmla="*/ 4766359 h 6239661"/>
                <a:gd name="connsiteX108" fmla="*/ 4348983 w 5187198"/>
                <a:gd name="connsiteY108" fmla="*/ 4649833 h 6239661"/>
                <a:gd name="connsiteX109" fmla="*/ 4560505 w 5187198"/>
                <a:gd name="connsiteY109" fmla="*/ 4501564 h 6239661"/>
                <a:gd name="connsiteX110" fmla="*/ 4731963 w 5187198"/>
                <a:gd name="connsiteY110" fmla="*/ 4309870 h 6239661"/>
                <a:gd name="connsiteX111" fmla="*/ 4852344 w 5187198"/>
                <a:gd name="connsiteY111" fmla="*/ 4078640 h 6239661"/>
                <a:gd name="connsiteX112" fmla="*/ 4863972 w 5187198"/>
                <a:gd name="connsiteY112" fmla="*/ 4047790 h 6239661"/>
                <a:gd name="connsiteX113" fmla="*/ 4874144 w 5187198"/>
                <a:gd name="connsiteY113" fmla="*/ 4016320 h 6239661"/>
                <a:gd name="connsiteX114" fmla="*/ 4884127 w 5187198"/>
                <a:gd name="connsiteY114" fmla="*/ 3984682 h 6239661"/>
                <a:gd name="connsiteX115" fmla="*/ 4892800 w 5187198"/>
                <a:gd name="connsiteY115" fmla="*/ 3951883 h 6239661"/>
                <a:gd name="connsiteX116" fmla="*/ 4909526 w 5187198"/>
                <a:gd name="connsiteY116" fmla="*/ 3886001 h 6239661"/>
                <a:gd name="connsiteX117" fmla="*/ 4917687 w 5187198"/>
                <a:gd name="connsiteY117" fmla="*/ 3852948 h 6239661"/>
                <a:gd name="connsiteX118" fmla="*/ 4921768 w 5187198"/>
                <a:gd name="connsiteY118" fmla="*/ 3836422 h 6239661"/>
                <a:gd name="connsiteX119" fmla="*/ 4924845 w 5187198"/>
                <a:gd name="connsiteY119" fmla="*/ 3819742 h 6239661"/>
                <a:gd name="connsiteX120" fmla="*/ 4948230 w 5187198"/>
                <a:gd name="connsiteY120" fmla="*/ 3685744 h 6239661"/>
                <a:gd name="connsiteX121" fmla="*/ 4962782 w 5187198"/>
                <a:gd name="connsiteY121" fmla="*/ 3550540 h 6239661"/>
                <a:gd name="connsiteX122" fmla="*/ 4939468 w 5187198"/>
                <a:gd name="connsiteY122" fmla="*/ 3010249 h 6239661"/>
                <a:gd name="connsiteX123" fmla="*/ 4816901 w 5187198"/>
                <a:gd name="connsiteY123" fmla="*/ 2488224 h 6239661"/>
                <a:gd name="connsiteX124" fmla="*/ 4797005 w 5187198"/>
                <a:gd name="connsiteY124" fmla="*/ 2424470 h 6239661"/>
                <a:gd name="connsiteX125" fmla="*/ 4774433 w 5187198"/>
                <a:gd name="connsiteY125" fmla="*/ 2361620 h 6239661"/>
                <a:gd name="connsiteX126" fmla="*/ 4752459 w 5187198"/>
                <a:gd name="connsiteY126" fmla="*/ 2298700 h 6239661"/>
                <a:gd name="connsiteX127" fmla="*/ 4728083 w 5187198"/>
                <a:gd name="connsiteY127" fmla="*/ 2236526 h 6239661"/>
                <a:gd name="connsiteX128" fmla="*/ 4704471 w 5187198"/>
                <a:gd name="connsiteY128" fmla="*/ 2174095 h 6239661"/>
                <a:gd name="connsiteX129" fmla="*/ 4678399 w 5187198"/>
                <a:gd name="connsiteY129" fmla="*/ 2112626 h 6239661"/>
                <a:gd name="connsiteX130" fmla="*/ 4652601 w 5187198"/>
                <a:gd name="connsiteY130" fmla="*/ 2050999 h 6239661"/>
                <a:gd name="connsiteX131" fmla="*/ 4624205 w 5187198"/>
                <a:gd name="connsiteY131" fmla="*/ 1990415 h 6239661"/>
                <a:gd name="connsiteX132" fmla="*/ 4595398 w 5187198"/>
                <a:gd name="connsiteY132" fmla="*/ 1930069 h 6239661"/>
                <a:gd name="connsiteX133" fmla="*/ 4563827 w 5187198"/>
                <a:gd name="connsiteY133" fmla="*/ 1870952 h 6239661"/>
                <a:gd name="connsiteX134" fmla="*/ 4531433 w 5187198"/>
                <a:gd name="connsiteY134" fmla="*/ 1812311 h 6239661"/>
                <a:gd name="connsiteX135" fmla="*/ 4523315 w 5187198"/>
                <a:gd name="connsiteY135" fmla="*/ 1797616 h 6239661"/>
                <a:gd name="connsiteX136" fmla="*/ 4514482 w 5187198"/>
                <a:gd name="connsiteY136" fmla="*/ 1783425 h 6239661"/>
                <a:gd name="connsiteX137" fmla="*/ 4496845 w 5187198"/>
                <a:gd name="connsiteY137" fmla="*/ 1754936 h 6239661"/>
                <a:gd name="connsiteX138" fmla="*/ 4461463 w 5187198"/>
                <a:gd name="connsiteY138" fmla="*/ 1697929 h 6239661"/>
                <a:gd name="connsiteX139" fmla="*/ 4452660 w 5187198"/>
                <a:gd name="connsiteY139" fmla="*/ 1683629 h 6239661"/>
                <a:gd name="connsiteX140" fmla="*/ 4443141 w 5187198"/>
                <a:gd name="connsiteY140" fmla="*/ 1669834 h 6239661"/>
                <a:gd name="connsiteX141" fmla="*/ 4424241 w 5187198"/>
                <a:gd name="connsiteY141" fmla="*/ 1642166 h 6239661"/>
                <a:gd name="connsiteX142" fmla="*/ 4346886 w 5187198"/>
                <a:gd name="connsiteY142" fmla="*/ 1532412 h 6239661"/>
                <a:gd name="connsiteX143" fmla="*/ 3985497 w 5187198"/>
                <a:gd name="connsiteY143" fmla="*/ 1134649 h 6239661"/>
                <a:gd name="connsiteX144" fmla="*/ 3545665 w 5187198"/>
                <a:gd name="connsiteY144" fmla="*/ 825877 h 6239661"/>
                <a:gd name="connsiteX145" fmla="*/ 3486190 w 5187198"/>
                <a:gd name="connsiteY145" fmla="*/ 794756 h 6239661"/>
                <a:gd name="connsiteX146" fmla="*/ 3426182 w 5187198"/>
                <a:gd name="connsiteY146" fmla="*/ 764765 h 6239661"/>
                <a:gd name="connsiteX147" fmla="*/ 3365044 w 5187198"/>
                <a:gd name="connsiteY147" fmla="*/ 737255 h 6239661"/>
                <a:gd name="connsiteX148" fmla="*/ 3334529 w 5187198"/>
                <a:gd name="connsiteY148" fmla="*/ 723514 h 6239661"/>
                <a:gd name="connsiteX149" fmla="*/ 3303733 w 5187198"/>
                <a:gd name="connsiteY149" fmla="*/ 710395 h 6239661"/>
                <a:gd name="connsiteX150" fmla="*/ 3179033 w 5187198"/>
                <a:gd name="connsiteY150" fmla="*/ 662259 h 6239661"/>
                <a:gd name="connsiteX151" fmla="*/ 3052408 w 5187198"/>
                <a:gd name="connsiteY151" fmla="*/ 620447 h 6239661"/>
                <a:gd name="connsiteX152" fmla="*/ 2924325 w 5187198"/>
                <a:gd name="connsiteY152" fmla="*/ 584505 h 6239661"/>
                <a:gd name="connsiteX153" fmla="*/ 2859667 w 5187198"/>
                <a:gd name="connsiteY153" fmla="*/ 569266 h 6239661"/>
                <a:gd name="connsiteX154" fmla="*/ 2795226 w 5187198"/>
                <a:gd name="connsiteY154" fmla="*/ 554085 h 6239661"/>
                <a:gd name="connsiteX155" fmla="*/ 2729702 w 5187198"/>
                <a:gd name="connsiteY155" fmla="*/ 540354 h 6239661"/>
                <a:gd name="connsiteX156" fmla="*/ 2663758 w 5187198"/>
                <a:gd name="connsiteY156" fmla="*/ 527322 h 6239661"/>
                <a:gd name="connsiteX157" fmla="*/ 2630927 w 5187198"/>
                <a:gd name="connsiteY157" fmla="*/ 520495 h 6239661"/>
                <a:gd name="connsiteX158" fmla="*/ 2597965 w 5187198"/>
                <a:gd name="connsiteY158" fmla="*/ 515024 h 6239661"/>
                <a:gd name="connsiteX159" fmla="*/ 2532205 w 5187198"/>
                <a:gd name="connsiteY159" fmla="*/ 503895 h 6239661"/>
                <a:gd name="connsiteX160" fmla="*/ 2010064 w 5187198"/>
                <a:gd name="connsiteY160" fmla="*/ 452552 h 6239661"/>
                <a:gd name="connsiteX161" fmla="*/ 1494552 w 5187198"/>
                <a:gd name="connsiteY161" fmla="*/ 485055 h 6239661"/>
                <a:gd name="connsiteX162" fmla="*/ 1366896 w 5187198"/>
                <a:gd name="connsiteY162" fmla="*/ 509389 h 6239661"/>
                <a:gd name="connsiteX163" fmla="*/ 1240175 w 5187198"/>
                <a:gd name="connsiteY163" fmla="*/ 541045 h 6239661"/>
                <a:gd name="connsiteX164" fmla="*/ 1177438 w 5187198"/>
                <a:gd name="connsiteY164" fmla="*/ 560170 h 6239661"/>
                <a:gd name="connsiteX165" fmla="*/ 1145987 w 5187198"/>
                <a:gd name="connsiteY165" fmla="*/ 569826 h 6239661"/>
                <a:gd name="connsiteX166" fmla="*/ 1130315 w 5187198"/>
                <a:gd name="connsiteY166" fmla="*/ 574669 h 6239661"/>
                <a:gd name="connsiteX167" fmla="*/ 1114873 w 5187198"/>
                <a:gd name="connsiteY167" fmla="*/ 580384 h 6239661"/>
                <a:gd name="connsiteX168" fmla="*/ 1052839 w 5187198"/>
                <a:gd name="connsiteY168" fmla="*/ 602943 h 6239661"/>
                <a:gd name="connsiteX169" fmla="*/ 991135 w 5187198"/>
                <a:gd name="connsiteY169" fmla="*/ 626866 h 6239661"/>
                <a:gd name="connsiteX170" fmla="*/ 930179 w 5187198"/>
                <a:gd name="connsiteY170" fmla="*/ 653191 h 6239661"/>
                <a:gd name="connsiteX171" fmla="*/ 869768 w 5187198"/>
                <a:gd name="connsiteY171" fmla="*/ 680937 h 6239661"/>
                <a:gd name="connsiteX172" fmla="*/ 810085 w 5187198"/>
                <a:gd name="connsiteY172" fmla="*/ 710734 h 6239661"/>
                <a:gd name="connsiteX173" fmla="*/ 751220 w 5187198"/>
                <a:gd name="connsiteY173" fmla="*/ 741794 h 6239661"/>
                <a:gd name="connsiteX174" fmla="*/ 532669 w 5187198"/>
                <a:gd name="connsiteY174" fmla="*/ 881688 h 6239661"/>
                <a:gd name="connsiteX175" fmla="*/ 354185 w 5187198"/>
                <a:gd name="connsiteY175" fmla="*/ 1050286 h 6239661"/>
                <a:gd name="connsiteX176" fmla="*/ 315980 w 5187198"/>
                <a:gd name="connsiteY176" fmla="*/ 1098125 h 6239661"/>
                <a:gd name="connsiteX177" fmla="*/ 280345 w 5187198"/>
                <a:gd name="connsiteY177" fmla="*/ 1149782 h 6239661"/>
                <a:gd name="connsiteX178" fmla="*/ 245890 w 5187198"/>
                <a:gd name="connsiteY178" fmla="*/ 1203959 h 6239661"/>
                <a:gd name="connsiteX179" fmla="*/ 212162 w 5187198"/>
                <a:gd name="connsiteY179" fmla="*/ 1260184 h 6239661"/>
                <a:gd name="connsiteX180" fmla="*/ 80716 w 5187198"/>
                <a:gd name="connsiteY180" fmla="*/ 1502476 h 6239661"/>
                <a:gd name="connsiteX181" fmla="*/ 0 w 5187198"/>
                <a:gd name="connsiteY181" fmla="*/ 1648841 h 6239661"/>
                <a:gd name="connsiteX182" fmla="*/ 0 w 5187198"/>
                <a:gd name="connsiteY182" fmla="*/ 954863 h 6239661"/>
                <a:gd name="connsiteX183" fmla="*/ 43491 w 5187198"/>
                <a:gd name="connsiteY183" fmla="*/ 895513 h 6239661"/>
                <a:gd name="connsiteX184" fmla="*/ 93923 w 5187198"/>
                <a:gd name="connsiteY184" fmla="*/ 834489 h 6239661"/>
                <a:gd name="connsiteX185" fmla="*/ 323465 w 5187198"/>
                <a:gd name="connsiteY185" fmla="*/ 617671 h 6239661"/>
                <a:gd name="connsiteX186" fmla="*/ 574777 w 5187198"/>
                <a:gd name="connsiteY186" fmla="*/ 446794 h 6239661"/>
                <a:gd name="connsiteX187" fmla="*/ 638943 w 5187198"/>
                <a:gd name="connsiteY187" fmla="*/ 408925 h 6239661"/>
                <a:gd name="connsiteX188" fmla="*/ 703505 w 5187198"/>
                <a:gd name="connsiteY188" fmla="*/ 371742 h 6239661"/>
                <a:gd name="connsiteX189" fmla="*/ 769262 w 5187198"/>
                <a:gd name="connsiteY189" fmla="*/ 336154 h 6239661"/>
                <a:gd name="connsiteX190" fmla="*/ 835552 w 5187198"/>
                <a:gd name="connsiteY190" fmla="*/ 301173 h 6239661"/>
                <a:gd name="connsiteX191" fmla="*/ 902979 w 5187198"/>
                <a:gd name="connsiteY191" fmla="*/ 268004 h 6239661"/>
                <a:gd name="connsiteX192" fmla="*/ 971127 w 5187198"/>
                <a:gd name="connsiteY192" fmla="*/ 235607 h 6239661"/>
                <a:gd name="connsiteX193" fmla="*/ 988238 w 5187198"/>
                <a:gd name="connsiteY193" fmla="*/ 227556 h 6239661"/>
                <a:gd name="connsiteX194" fmla="*/ 1005744 w 5187198"/>
                <a:gd name="connsiteY194" fmla="*/ 220191 h 6239661"/>
                <a:gd name="connsiteX195" fmla="*/ 1040729 w 5187198"/>
                <a:gd name="connsiteY195" fmla="*/ 205569 h 6239661"/>
                <a:gd name="connsiteX196" fmla="*/ 1110835 w 5187198"/>
                <a:gd name="connsiteY196" fmla="*/ 176248 h 6239661"/>
                <a:gd name="connsiteX197" fmla="*/ 1254256 w 5187198"/>
                <a:gd name="connsiteY197" fmla="*/ 123796 h 6239661"/>
                <a:gd name="connsiteX198" fmla="*/ 1401310 w 5187198"/>
                <a:gd name="connsiteY198" fmla="*/ 79852 h 6239661"/>
                <a:gd name="connsiteX199" fmla="*/ 2011811 w 5187198"/>
                <a:gd name="connsiteY199" fmla="*/ 4 h 62396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Lst>
              <a:rect l="l" t="t" r="r" b="b"/>
              <a:pathLst>
                <a:path w="5187198" h="6239661">
                  <a:moveTo>
                    <a:pt x="2011811" y="4"/>
                  </a:moveTo>
                  <a:cubicBezTo>
                    <a:pt x="2217306" y="120"/>
                    <a:pt x="2420903" y="25925"/>
                    <a:pt x="2617011" y="70590"/>
                  </a:cubicBezTo>
                  <a:lnTo>
                    <a:pt x="2690321" y="88146"/>
                  </a:lnTo>
                  <a:lnTo>
                    <a:pt x="2726863" y="97127"/>
                  </a:lnTo>
                  <a:lnTo>
                    <a:pt x="2762951" y="107375"/>
                  </a:lnTo>
                  <a:lnTo>
                    <a:pt x="2834843" y="128493"/>
                  </a:lnTo>
                  <a:cubicBezTo>
                    <a:pt x="2858788" y="135605"/>
                    <a:pt x="2882632" y="142226"/>
                    <a:pt x="2906574" y="151076"/>
                  </a:cubicBezTo>
                  <a:cubicBezTo>
                    <a:pt x="2954475" y="167852"/>
                    <a:pt x="3002363" y="183813"/>
                    <a:pt x="3049504" y="202124"/>
                  </a:cubicBezTo>
                  <a:lnTo>
                    <a:pt x="3189518" y="260159"/>
                  </a:lnTo>
                  <a:lnTo>
                    <a:pt x="3326048" y="325143"/>
                  </a:lnTo>
                  <a:cubicBezTo>
                    <a:pt x="3370687" y="348464"/>
                    <a:pt x="3414908" y="372485"/>
                    <a:pt x="3459166" y="395936"/>
                  </a:cubicBezTo>
                  <a:cubicBezTo>
                    <a:pt x="3502947" y="420302"/>
                    <a:pt x="3545491" y="447118"/>
                    <a:pt x="3588578" y="472343"/>
                  </a:cubicBezTo>
                  <a:cubicBezTo>
                    <a:pt x="3610346" y="484551"/>
                    <a:pt x="3630797" y="499072"/>
                    <a:pt x="3651864" y="512600"/>
                  </a:cubicBezTo>
                  <a:lnTo>
                    <a:pt x="3714514" y="553499"/>
                  </a:lnTo>
                  <a:cubicBezTo>
                    <a:pt x="3880005" y="664844"/>
                    <a:pt x="4036083" y="788388"/>
                    <a:pt x="4181221" y="922912"/>
                  </a:cubicBezTo>
                  <a:cubicBezTo>
                    <a:pt x="4326221" y="1057515"/>
                    <a:pt x="4461955" y="1202038"/>
                    <a:pt x="4582963" y="1358264"/>
                  </a:cubicBezTo>
                  <a:cubicBezTo>
                    <a:pt x="4614206" y="1396543"/>
                    <a:pt x="4642091" y="1437400"/>
                    <a:pt x="4670721" y="1477644"/>
                  </a:cubicBezTo>
                  <a:cubicBezTo>
                    <a:pt x="4700172" y="1517414"/>
                    <a:pt x="4725864" y="1559538"/>
                    <a:pt x="4752378" y="1601187"/>
                  </a:cubicBezTo>
                  <a:lnTo>
                    <a:pt x="4772168" y="1632456"/>
                  </a:lnTo>
                  <a:lnTo>
                    <a:pt x="4782117" y="1648104"/>
                  </a:lnTo>
                  <a:lnTo>
                    <a:pt x="4791381" y="1664150"/>
                  </a:lnTo>
                  <a:lnTo>
                    <a:pt x="4828190" y="1728379"/>
                  </a:lnTo>
                  <a:cubicBezTo>
                    <a:pt x="4840266" y="1749930"/>
                    <a:pt x="4853470" y="1770740"/>
                    <a:pt x="4864832" y="1792796"/>
                  </a:cubicBezTo>
                  <a:lnTo>
                    <a:pt x="4899201" y="1858342"/>
                  </a:lnTo>
                  <a:cubicBezTo>
                    <a:pt x="4910484" y="1880260"/>
                    <a:pt x="4922532" y="1901920"/>
                    <a:pt x="4933266" y="1924155"/>
                  </a:cubicBezTo>
                  <a:lnTo>
                    <a:pt x="4964403" y="1991384"/>
                  </a:lnTo>
                  <a:cubicBezTo>
                    <a:pt x="4974618" y="2013829"/>
                    <a:pt x="4985323" y="2036171"/>
                    <a:pt x="4995019" y="2058823"/>
                  </a:cubicBezTo>
                  <a:lnTo>
                    <a:pt x="5021999" y="2127723"/>
                  </a:lnTo>
                  <a:lnTo>
                    <a:pt x="5048321" y="2196908"/>
                  </a:lnTo>
                  <a:lnTo>
                    <a:pt x="5070546" y="2267547"/>
                  </a:lnTo>
                  <a:cubicBezTo>
                    <a:pt x="5078054" y="2291004"/>
                    <a:pt x="5085044" y="2314670"/>
                    <a:pt x="5092171" y="2338256"/>
                  </a:cubicBezTo>
                  <a:cubicBezTo>
                    <a:pt x="5098670" y="2362023"/>
                    <a:pt x="5104296" y="2386019"/>
                    <a:pt x="5110305" y="2409886"/>
                  </a:cubicBezTo>
                  <a:cubicBezTo>
                    <a:pt x="5158097" y="2600976"/>
                    <a:pt x="5182068" y="2797044"/>
                    <a:pt x="5186393" y="2992022"/>
                  </a:cubicBezTo>
                  <a:cubicBezTo>
                    <a:pt x="5191013" y="3187195"/>
                    <a:pt x="5175397" y="3380886"/>
                    <a:pt x="5149045" y="3571816"/>
                  </a:cubicBezTo>
                  <a:cubicBezTo>
                    <a:pt x="5141154" y="3619431"/>
                    <a:pt x="5133539" y="3666889"/>
                    <a:pt x="5126572" y="3714520"/>
                  </a:cubicBezTo>
                  <a:cubicBezTo>
                    <a:pt x="5117276" y="3761759"/>
                    <a:pt x="5107793" y="3808831"/>
                    <a:pt x="5099067" y="3856108"/>
                  </a:cubicBezTo>
                  <a:lnTo>
                    <a:pt x="5095699" y="3873868"/>
                  </a:lnTo>
                  <a:lnTo>
                    <a:pt x="5091573" y="3891426"/>
                  </a:lnTo>
                  <a:lnTo>
                    <a:pt x="5083324" y="3926541"/>
                  </a:lnTo>
                  <a:lnTo>
                    <a:pt x="5067256" y="3996889"/>
                  </a:lnTo>
                  <a:cubicBezTo>
                    <a:pt x="5064451" y="4008657"/>
                    <a:pt x="5062244" y="4020353"/>
                    <a:pt x="5059194" y="4032171"/>
                  </a:cubicBezTo>
                  <a:lnTo>
                    <a:pt x="5049522" y="4067833"/>
                  </a:lnTo>
                  <a:lnTo>
                    <a:pt x="5040067" y="4103553"/>
                  </a:lnTo>
                  <a:cubicBezTo>
                    <a:pt x="5036554" y="4115363"/>
                    <a:pt x="5032689" y="4127194"/>
                    <a:pt x="5028960" y="4138946"/>
                  </a:cubicBezTo>
                  <a:cubicBezTo>
                    <a:pt x="4999693" y="4233462"/>
                    <a:pt x="4962869" y="4326764"/>
                    <a:pt x="4917351" y="4417041"/>
                  </a:cubicBezTo>
                  <a:cubicBezTo>
                    <a:pt x="4871860" y="4507209"/>
                    <a:pt x="4817597" y="4594215"/>
                    <a:pt x="4756163" y="4676402"/>
                  </a:cubicBezTo>
                  <a:cubicBezTo>
                    <a:pt x="4632803" y="4840875"/>
                    <a:pt x="4480597" y="4982783"/>
                    <a:pt x="4322493" y="5105604"/>
                  </a:cubicBezTo>
                  <a:cubicBezTo>
                    <a:pt x="4163928" y="5228420"/>
                    <a:pt x="3999564" y="5332640"/>
                    <a:pt x="3840510" y="5429590"/>
                  </a:cubicBezTo>
                  <a:cubicBezTo>
                    <a:pt x="3760954" y="5478172"/>
                    <a:pt x="3682353" y="5524924"/>
                    <a:pt x="3606447" y="5572862"/>
                  </a:cubicBezTo>
                  <a:lnTo>
                    <a:pt x="3488814" y="5647178"/>
                  </a:lnTo>
                  <a:cubicBezTo>
                    <a:pt x="3448270" y="5672597"/>
                    <a:pt x="3407323" y="5697792"/>
                    <a:pt x="3365864" y="5722735"/>
                  </a:cubicBezTo>
                  <a:cubicBezTo>
                    <a:pt x="3200163" y="5822424"/>
                    <a:pt x="3026125" y="5917328"/>
                    <a:pt x="2839486" y="5999120"/>
                  </a:cubicBezTo>
                  <a:cubicBezTo>
                    <a:pt x="2653201" y="6080891"/>
                    <a:pt x="2453560" y="6149344"/>
                    <a:pt x="2242423" y="6192346"/>
                  </a:cubicBezTo>
                  <a:cubicBezTo>
                    <a:pt x="2031719" y="6235463"/>
                    <a:pt x="1808952" y="6251353"/>
                    <a:pt x="1589380" y="6230657"/>
                  </a:cubicBezTo>
                  <a:lnTo>
                    <a:pt x="1548244" y="6226706"/>
                  </a:lnTo>
                  <a:cubicBezTo>
                    <a:pt x="1534528" y="6225117"/>
                    <a:pt x="1520898" y="6223203"/>
                    <a:pt x="1507348" y="6221428"/>
                  </a:cubicBezTo>
                  <a:lnTo>
                    <a:pt x="1466401" y="6215904"/>
                  </a:lnTo>
                  <a:cubicBezTo>
                    <a:pt x="1452772" y="6213991"/>
                    <a:pt x="1439316" y="6211428"/>
                    <a:pt x="1425773" y="6209191"/>
                  </a:cubicBezTo>
                  <a:cubicBezTo>
                    <a:pt x="1398775" y="6204391"/>
                    <a:pt x="1371610" y="6199779"/>
                    <a:pt x="1344960" y="6193681"/>
                  </a:cubicBezTo>
                  <a:cubicBezTo>
                    <a:pt x="1318251" y="6187799"/>
                    <a:pt x="1291260" y="6182538"/>
                    <a:pt x="1265007" y="6175388"/>
                  </a:cubicBezTo>
                  <a:lnTo>
                    <a:pt x="1225415" y="6165243"/>
                  </a:lnTo>
                  <a:cubicBezTo>
                    <a:pt x="1212163" y="6161924"/>
                    <a:pt x="1198939" y="6158496"/>
                    <a:pt x="1186567" y="6154486"/>
                  </a:cubicBezTo>
                  <a:lnTo>
                    <a:pt x="1111158" y="6130918"/>
                  </a:lnTo>
                  <a:lnTo>
                    <a:pt x="1035915" y="6107163"/>
                  </a:lnTo>
                  <a:cubicBezTo>
                    <a:pt x="1010846" y="6099055"/>
                    <a:pt x="986357" y="6088784"/>
                    <a:pt x="961579" y="6079594"/>
                  </a:cubicBezTo>
                  <a:cubicBezTo>
                    <a:pt x="763709" y="6005594"/>
                    <a:pt x="572401" y="5909703"/>
                    <a:pt x="395297" y="5792812"/>
                  </a:cubicBezTo>
                  <a:lnTo>
                    <a:pt x="265239" y="5701511"/>
                  </a:lnTo>
                  <a:cubicBezTo>
                    <a:pt x="254227" y="5694155"/>
                    <a:pt x="244103" y="5685646"/>
                    <a:pt x="233756" y="5677542"/>
                  </a:cubicBezTo>
                  <a:lnTo>
                    <a:pt x="202800" y="5652902"/>
                  </a:lnTo>
                  <a:lnTo>
                    <a:pt x="140918" y="5603515"/>
                  </a:lnTo>
                  <a:cubicBezTo>
                    <a:pt x="130598" y="5595302"/>
                    <a:pt x="120280" y="5587089"/>
                    <a:pt x="110625" y="5578127"/>
                  </a:cubicBezTo>
                  <a:cubicBezTo>
                    <a:pt x="105647" y="5573779"/>
                    <a:pt x="100444" y="5569834"/>
                    <a:pt x="95631" y="5565299"/>
                  </a:cubicBezTo>
                  <a:cubicBezTo>
                    <a:pt x="90955" y="5560684"/>
                    <a:pt x="86505" y="5555666"/>
                    <a:pt x="81966" y="5550973"/>
                  </a:cubicBezTo>
                  <a:lnTo>
                    <a:pt x="27991" y="5493272"/>
                  </a:lnTo>
                  <a:cubicBezTo>
                    <a:pt x="19109" y="5483589"/>
                    <a:pt x="9758" y="5474359"/>
                    <a:pt x="1454" y="5464252"/>
                  </a:cubicBezTo>
                  <a:lnTo>
                    <a:pt x="0" y="5462518"/>
                  </a:lnTo>
                  <a:lnTo>
                    <a:pt x="0" y="4720187"/>
                  </a:lnTo>
                  <a:lnTo>
                    <a:pt x="109684" y="4836724"/>
                  </a:lnTo>
                  <a:cubicBezTo>
                    <a:pt x="173316" y="4897375"/>
                    <a:pt x="239447" y="4954160"/>
                    <a:pt x="306959" y="5007200"/>
                  </a:cubicBezTo>
                  <a:lnTo>
                    <a:pt x="358101" y="5046057"/>
                  </a:lnTo>
                  <a:lnTo>
                    <a:pt x="383328" y="5065684"/>
                  </a:lnTo>
                  <a:cubicBezTo>
                    <a:pt x="391637" y="5072316"/>
                    <a:pt x="400805" y="5077902"/>
                    <a:pt x="409503" y="5083942"/>
                  </a:cubicBezTo>
                  <a:lnTo>
                    <a:pt x="461889" y="5119888"/>
                  </a:lnTo>
                  <a:cubicBezTo>
                    <a:pt x="466184" y="5122893"/>
                    <a:pt x="470616" y="5125820"/>
                    <a:pt x="474883" y="5128933"/>
                  </a:cubicBezTo>
                  <a:cubicBezTo>
                    <a:pt x="478982" y="5132235"/>
                    <a:pt x="482476" y="5136069"/>
                    <a:pt x="486410" y="5139557"/>
                  </a:cubicBezTo>
                  <a:cubicBezTo>
                    <a:pt x="494140" y="5146613"/>
                    <a:pt x="502565" y="5152812"/>
                    <a:pt x="510852" y="5159089"/>
                  </a:cubicBezTo>
                  <a:lnTo>
                    <a:pt x="560653" y="5196893"/>
                  </a:lnTo>
                  <a:lnTo>
                    <a:pt x="585485" y="5215834"/>
                  </a:lnTo>
                  <a:cubicBezTo>
                    <a:pt x="593773" y="5222111"/>
                    <a:pt x="601864" y="5228685"/>
                    <a:pt x="610707" y="5234185"/>
                  </a:cubicBezTo>
                  <a:lnTo>
                    <a:pt x="714768" y="5303103"/>
                  </a:lnTo>
                  <a:cubicBezTo>
                    <a:pt x="856162" y="5390603"/>
                    <a:pt x="1008099" y="5459947"/>
                    <a:pt x="1166634" y="5513322"/>
                  </a:cubicBezTo>
                  <a:cubicBezTo>
                    <a:pt x="1186540" y="5519932"/>
                    <a:pt x="1205774" y="5527751"/>
                    <a:pt x="1225991" y="5533632"/>
                  </a:cubicBezTo>
                  <a:lnTo>
                    <a:pt x="1286680" y="5550705"/>
                  </a:lnTo>
                  <a:lnTo>
                    <a:pt x="1347310" y="5567995"/>
                  </a:lnTo>
                  <a:cubicBezTo>
                    <a:pt x="1357469" y="5571180"/>
                    <a:pt x="1367261" y="5573572"/>
                    <a:pt x="1377002" y="5575719"/>
                  </a:cubicBezTo>
                  <a:lnTo>
                    <a:pt x="1406328" y="5582649"/>
                  </a:lnTo>
                  <a:cubicBezTo>
                    <a:pt x="1425825" y="5587757"/>
                    <a:pt x="1445490" y="5590939"/>
                    <a:pt x="1465060" y="5594909"/>
                  </a:cubicBezTo>
                  <a:cubicBezTo>
                    <a:pt x="1484652" y="5599231"/>
                    <a:pt x="1504324" y="5601952"/>
                    <a:pt x="1523881" y="5605105"/>
                  </a:cubicBezTo>
                  <a:cubicBezTo>
                    <a:pt x="1533660" y="5606682"/>
                    <a:pt x="1543460" y="5608613"/>
                    <a:pt x="1553325" y="5609865"/>
                  </a:cubicBezTo>
                  <a:lnTo>
                    <a:pt x="1582813" y="5613593"/>
                  </a:lnTo>
                  <a:lnTo>
                    <a:pt x="1612301" y="5617321"/>
                  </a:lnTo>
                  <a:lnTo>
                    <a:pt x="1641863" y="5619910"/>
                  </a:lnTo>
                  <a:cubicBezTo>
                    <a:pt x="1799348" y="5633940"/>
                    <a:pt x="1957913" y="5625770"/>
                    <a:pt x="2117508" y="5595156"/>
                  </a:cubicBezTo>
                  <a:cubicBezTo>
                    <a:pt x="2277124" y="5564895"/>
                    <a:pt x="2437004" y="5512449"/>
                    <a:pt x="2597368" y="5447381"/>
                  </a:cubicBezTo>
                  <a:cubicBezTo>
                    <a:pt x="2757791" y="5382096"/>
                    <a:pt x="2918855" y="5304464"/>
                    <a:pt x="3082968" y="5223245"/>
                  </a:cubicBezTo>
                  <a:lnTo>
                    <a:pt x="3334855" y="5097383"/>
                  </a:lnTo>
                  <a:cubicBezTo>
                    <a:pt x="3423528" y="5054142"/>
                    <a:pt x="3511773" y="5013798"/>
                    <a:pt x="3599509" y="4976217"/>
                  </a:cubicBezTo>
                  <a:cubicBezTo>
                    <a:pt x="3774960" y="4900701"/>
                    <a:pt x="3948276" y="4837481"/>
                    <a:pt x="4112002" y="4766359"/>
                  </a:cubicBezTo>
                  <a:cubicBezTo>
                    <a:pt x="4193972" y="4730827"/>
                    <a:pt x="4273429" y="4692997"/>
                    <a:pt x="4348983" y="4649833"/>
                  </a:cubicBezTo>
                  <a:cubicBezTo>
                    <a:pt x="4424508" y="4606778"/>
                    <a:pt x="4496050" y="4558250"/>
                    <a:pt x="4560505" y="4501564"/>
                  </a:cubicBezTo>
                  <a:cubicBezTo>
                    <a:pt x="4625198" y="4445289"/>
                    <a:pt x="4682991" y="4381021"/>
                    <a:pt x="4731963" y="4309870"/>
                  </a:cubicBezTo>
                  <a:cubicBezTo>
                    <a:pt x="4781043" y="4238747"/>
                    <a:pt x="4821275" y="4160848"/>
                    <a:pt x="4852344" y="4078640"/>
                  </a:cubicBezTo>
                  <a:lnTo>
                    <a:pt x="4863972" y="4047790"/>
                  </a:lnTo>
                  <a:lnTo>
                    <a:pt x="4874144" y="4016320"/>
                  </a:lnTo>
                  <a:lnTo>
                    <a:pt x="4884127" y="3984682"/>
                  </a:lnTo>
                  <a:cubicBezTo>
                    <a:pt x="4887242" y="3973925"/>
                    <a:pt x="4889981" y="3962835"/>
                    <a:pt x="4892800" y="3951883"/>
                  </a:cubicBezTo>
                  <a:lnTo>
                    <a:pt x="4909526" y="3886001"/>
                  </a:lnTo>
                  <a:lnTo>
                    <a:pt x="4917687" y="3852948"/>
                  </a:lnTo>
                  <a:lnTo>
                    <a:pt x="4921768" y="3836422"/>
                  </a:lnTo>
                  <a:lnTo>
                    <a:pt x="4924845" y="3819742"/>
                  </a:lnTo>
                  <a:cubicBezTo>
                    <a:pt x="4933092" y="3775120"/>
                    <a:pt x="4941231" y="3730469"/>
                    <a:pt x="4948230" y="3685744"/>
                  </a:cubicBezTo>
                  <a:cubicBezTo>
                    <a:pt x="4953579" y="3640694"/>
                    <a:pt x="4958249" y="3595577"/>
                    <a:pt x="4962782" y="3550540"/>
                  </a:cubicBezTo>
                  <a:cubicBezTo>
                    <a:pt x="4976580" y="3369692"/>
                    <a:pt x="4965812" y="3187942"/>
                    <a:pt x="4939468" y="3010249"/>
                  </a:cubicBezTo>
                  <a:cubicBezTo>
                    <a:pt x="4912965" y="2832281"/>
                    <a:pt x="4870237" y="2658196"/>
                    <a:pt x="4816901" y="2488224"/>
                  </a:cubicBezTo>
                  <a:cubicBezTo>
                    <a:pt x="4810197" y="2466954"/>
                    <a:pt x="4803984" y="2445582"/>
                    <a:pt x="4797005" y="2424470"/>
                  </a:cubicBezTo>
                  <a:cubicBezTo>
                    <a:pt x="4789399" y="2403537"/>
                    <a:pt x="4781686" y="2382574"/>
                    <a:pt x="4774433" y="2361620"/>
                  </a:cubicBezTo>
                  <a:lnTo>
                    <a:pt x="4752459" y="2298700"/>
                  </a:lnTo>
                  <a:lnTo>
                    <a:pt x="4728083" y="2236526"/>
                  </a:lnTo>
                  <a:cubicBezTo>
                    <a:pt x="4719957" y="2215802"/>
                    <a:pt x="4712352" y="2194869"/>
                    <a:pt x="4704471" y="2174095"/>
                  </a:cubicBezTo>
                  <a:lnTo>
                    <a:pt x="4678399" y="2112626"/>
                  </a:lnTo>
                  <a:lnTo>
                    <a:pt x="4652601" y="2050999"/>
                  </a:lnTo>
                  <a:cubicBezTo>
                    <a:pt x="4643711" y="2030533"/>
                    <a:pt x="4633616" y="2010672"/>
                    <a:pt x="4624205" y="1990415"/>
                  </a:cubicBezTo>
                  <a:lnTo>
                    <a:pt x="4595398" y="1930069"/>
                  </a:lnTo>
                  <a:cubicBezTo>
                    <a:pt x="4585714" y="1909969"/>
                    <a:pt x="4574413" y="1890713"/>
                    <a:pt x="4563827" y="1870952"/>
                  </a:cubicBezTo>
                  <a:lnTo>
                    <a:pt x="4531433" y="1812311"/>
                  </a:lnTo>
                  <a:lnTo>
                    <a:pt x="4523315" y="1797616"/>
                  </a:lnTo>
                  <a:lnTo>
                    <a:pt x="4514482" y="1783425"/>
                  </a:lnTo>
                  <a:lnTo>
                    <a:pt x="4496845" y="1754936"/>
                  </a:lnTo>
                  <a:lnTo>
                    <a:pt x="4461463" y="1697929"/>
                  </a:lnTo>
                  <a:lnTo>
                    <a:pt x="4452660" y="1683629"/>
                  </a:lnTo>
                  <a:lnTo>
                    <a:pt x="4443141" y="1669834"/>
                  </a:lnTo>
                  <a:lnTo>
                    <a:pt x="4424241" y="1642166"/>
                  </a:lnTo>
                  <a:cubicBezTo>
                    <a:pt x="4399005" y="1605265"/>
                    <a:pt x="4374512" y="1567751"/>
                    <a:pt x="4346886" y="1532412"/>
                  </a:cubicBezTo>
                  <a:cubicBezTo>
                    <a:pt x="4240477" y="1388328"/>
                    <a:pt x="4120362" y="1253437"/>
                    <a:pt x="3985497" y="1134649"/>
                  </a:cubicBezTo>
                  <a:cubicBezTo>
                    <a:pt x="3850799" y="1015675"/>
                    <a:pt x="3702920" y="911715"/>
                    <a:pt x="3545665" y="825877"/>
                  </a:cubicBezTo>
                  <a:lnTo>
                    <a:pt x="3486190" y="794756"/>
                  </a:lnTo>
                  <a:cubicBezTo>
                    <a:pt x="3466181" y="784640"/>
                    <a:pt x="3446893" y="773560"/>
                    <a:pt x="3426182" y="764765"/>
                  </a:cubicBezTo>
                  <a:lnTo>
                    <a:pt x="3365044" y="737255"/>
                  </a:lnTo>
                  <a:lnTo>
                    <a:pt x="3334529" y="723514"/>
                  </a:lnTo>
                  <a:cubicBezTo>
                    <a:pt x="3324394" y="718943"/>
                    <a:pt x="3314287" y="714265"/>
                    <a:pt x="3303733" y="710395"/>
                  </a:cubicBezTo>
                  <a:cubicBezTo>
                    <a:pt x="3262013" y="694346"/>
                    <a:pt x="3220711" y="677599"/>
                    <a:pt x="3179033" y="662259"/>
                  </a:cubicBezTo>
                  <a:lnTo>
                    <a:pt x="3052408" y="620447"/>
                  </a:lnTo>
                  <a:lnTo>
                    <a:pt x="2924325" y="584505"/>
                  </a:lnTo>
                  <a:cubicBezTo>
                    <a:pt x="2903106" y="578471"/>
                    <a:pt x="2881119" y="574434"/>
                    <a:pt x="2859667" y="569266"/>
                  </a:cubicBezTo>
                  <a:lnTo>
                    <a:pt x="2795226" y="554085"/>
                  </a:lnTo>
                  <a:cubicBezTo>
                    <a:pt x="2774078" y="548652"/>
                    <a:pt x="2751709" y="544744"/>
                    <a:pt x="2729702" y="540354"/>
                  </a:cubicBezTo>
                  <a:lnTo>
                    <a:pt x="2663758" y="527322"/>
                  </a:lnTo>
                  <a:lnTo>
                    <a:pt x="2630927" y="520495"/>
                  </a:lnTo>
                  <a:lnTo>
                    <a:pt x="2597965" y="515024"/>
                  </a:lnTo>
                  <a:cubicBezTo>
                    <a:pt x="2575970" y="511449"/>
                    <a:pt x="2554112" y="507795"/>
                    <a:pt x="2532205" y="503895"/>
                  </a:cubicBezTo>
                  <a:cubicBezTo>
                    <a:pt x="2357016" y="475037"/>
                    <a:pt x="2182954" y="456682"/>
                    <a:pt x="2010064" y="452552"/>
                  </a:cubicBezTo>
                  <a:cubicBezTo>
                    <a:pt x="1837255" y="448558"/>
                    <a:pt x="1665388" y="457916"/>
                    <a:pt x="1494552" y="485055"/>
                  </a:cubicBezTo>
                  <a:cubicBezTo>
                    <a:pt x="1452133" y="492816"/>
                    <a:pt x="1409569" y="501117"/>
                    <a:pt x="1366896" y="509389"/>
                  </a:cubicBezTo>
                  <a:cubicBezTo>
                    <a:pt x="1324862" y="520035"/>
                    <a:pt x="1282333" y="529505"/>
                    <a:pt x="1240175" y="541045"/>
                  </a:cubicBezTo>
                  <a:lnTo>
                    <a:pt x="1177438" y="560170"/>
                  </a:lnTo>
                  <a:lnTo>
                    <a:pt x="1145987" y="569826"/>
                  </a:lnTo>
                  <a:lnTo>
                    <a:pt x="1130315" y="574669"/>
                  </a:lnTo>
                  <a:lnTo>
                    <a:pt x="1114873" y="580384"/>
                  </a:lnTo>
                  <a:lnTo>
                    <a:pt x="1052839" y="602943"/>
                  </a:lnTo>
                  <a:cubicBezTo>
                    <a:pt x="1032151" y="610499"/>
                    <a:pt x="1011255" y="617535"/>
                    <a:pt x="991135" y="626866"/>
                  </a:cubicBezTo>
                  <a:lnTo>
                    <a:pt x="930179" y="653191"/>
                  </a:lnTo>
                  <a:cubicBezTo>
                    <a:pt x="909850" y="662002"/>
                    <a:pt x="889443" y="670676"/>
                    <a:pt x="869768" y="680937"/>
                  </a:cubicBezTo>
                  <a:lnTo>
                    <a:pt x="810085" y="710734"/>
                  </a:lnTo>
                  <a:cubicBezTo>
                    <a:pt x="790331" y="720859"/>
                    <a:pt x="770124" y="730514"/>
                    <a:pt x="751220" y="741794"/>
                  </a:cubicBezTo>
                  <a:cubicBezTo>
                    <a:pt x="673929" y="784955"/>
                    <a:pt x="598827" y="830326"/>
                    <a:pt x="532669" y="881688"/>
                  </a:cubicBezTo>
                  <a:cubicBezTo>
                    <a:pt x="464226" y="931625"/>
                    <a:pt x="406969" y="988270"/>
                    <a:pt x="354185" y="1050286"/>
                  </a:cubicBezTo>
                  <a:lnTo>
                    <a:pt x="315980" y="1098125"/>
                  </a:lnTo>
                  <a:lnTo>
                    <a:pt x="280345" y="1149782"/>
                  </a:lnTo>
                  <a:cubicBezTo>
                    <a:pt x="268144" y="1166335"/>
                    <a:pt x="257438" y="1185955"/>
                    <a:pt x="245890" y="1203959"/>
                  </a:cubicBezTo>
                  <a:cubicBezTo>
                    <a:pt x="234552" y="1222481"/>
                    <a:pt x="223171" y="1240298"/>
                    <a:pt x="212162" y="1260184"/>
                  </a:cubicBezTo>
                  <a:cubicBezTo>
                    <a:pt x="168299" y="1337574"/>
                    <a:pt x="125055" y="1419360"/>
                    <a:pt x="80716" y="1502476"/>
                  </a:cubicBezTo>
                  <a:lnTo>
                    <a:pt x="0" y="1648841"/>
                  </a:lnTo>
                  <a:lnTo>
                    <a:pt x="0" y="954863"/>
                  </a:lnTo>
                  <a:lnTo>
                    <a:pt x="43491" y="895513"/>
                  </a:lnTo>
                  <a:cubicBezTo>
                    <a:pt x="59888" y="874984"/>
                    <a:pt x="77014" y="854766"/>
                    <a:pt x="93923" y="834489"/>
                  </a:cubicBezTo>
                  <a:cubicBezTo>
                    <a:pt x="163245" y="754880"/>
                    <a:pt x="240806" y="679565"/>
                    <a:pt x="323465" y="617671"/>
                  </a:cubicBezTo>
                  <a:cubicBezTo>
                    <a:pt x="405002" y="553042"/>
                    <a:pt x="490132" y="499230"/>
                    <a:pt x="574777" y="446794"/>
                  </a:cubicBezTo>
                  <a:cubicBezTo>
                    <a:pt x="595733" y="433050"/>
                    <a:pt x="617442" y="421248"/>
                    <a:pt x="638943" y="408925"/>
                  </a:cubicBezTo>
                  <a:lnTo>
                    <a:pt x="703505" y="371742"/>
                  </a:lnTo>
                  <a:cubicBezTo>
                    <a:pt x="724798" y="358900"/>
                    <a:pt x="747120" y="347842"/>
                    <a:pt x="769262" y="336154"/>
                  </a:cubicBezTo>
                  <a:lnTo>
                    <a:pt x="835552" y="301173"/>
                  </a:lnTo>
                  <a:cubicBezTo>
                    <a:pt x="857427" y="289183"/>
                    <a:pt x="880470" y="278896"/>
                    <a:pt x="902979" y="268004"/>
                  </a:cubicBezTo>
                  <a:lnTo>
                    <a:pt x="971127" y="235607"/>
                  </a:lnTo>
                  <a:lnTo>
                    <a:pt x="988238" y="227556"/>
                  </a:lnTo>
                  <a:lnTo>
                    <a:pt x="1005744" y="220191"/>
                  </a:lnTo>
                  <a:lnTo>
                    <a:pt x="1040729" y="205569"/>
                  </a:lnTo>
                  <a:lnTo>
                    <a:pt x="1110835" y="176248"/>
                  </a:lnTo>
                  <a:cubicBezTo>
                    <a:pt x="1157999" y="157703"/>
                    <a:pt x="1206322" y="141323"/>
                    <a:pt x="1254256" y="123796"/>
                  </a:cubicBezTo>
                  <a:cubicBezTo>
                    <a:pt x="1302938" y="108671"/>
                    <a:pt x="1352074" y="94017"/>
                    <a:pt x="1401310" y="79852"/>
                  </a:cubicBezTo>
                  <a:cubicBezTo>
                    <a:pt x="1599497" y="26774"/>
                    <a:pt x="1806373" y="-329"/>
                    <a:pt x="2011811" y="4"/>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4" name="Freeform: Shape 13">
              <a:extLst>
                <a:ext uri="{FF2B5EF4-FFF2-40B4-BE49-F238E27FC236}">
                  <a16:creationId xmlns:a16="http://schemas.microsoft.com/office/drawing/2014/main" id="{06AC5DCC-C3CC-4FD5-AD4E-13A1BE5F7F6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0" y="297400"/>
              <a:ext cx="5215811" cy="6107388"/>
            </a:xfrm>
            <a:custGeom>
              <a:avLst/>
              <a:gdLst>
                <a:gd name="connsiteX0" fmla="*/ 1869139 w 5215811"/>
                <a:gd name="connsiteY0" fmla="*/ 9 h 6107388"/>
                <a:gd name="connsiteX1" fmla="*/ 2791149 w 5215811"/>
                <a:gd name="connsiteY1" fmla="*/ 130229 h 6107388"/>
                <a:gd name="connsiteX2" fmla="*/ 4760307 w 5215811"/>
                <a:gd name="connsiteY2" fmla="*/ 1608408 h 6107388"/>
                <a:gd name="connsiteX3" fmla="*/ 5108574 w 5215811"/>
                <a:gd name="connsiteY3" fmla="*/ 4050383 h 6107388"/>
                <a:gd name="connsiteX4" fmla="*/ 3434916 w 5215811"/>
                <a:gd name="connsiteY4" fmla="*/ 5503134 h 6107388"/>
                <a:gd name="connsiteX5" fmla="*/ 1137841 w 5215811"/>
                <a:gd name="connsiteY5" fmla="*/ 6033968 h 6107388"/>
                <a:gd name="connsiteX6" fmla="*/ 217555 w 5215811"/>
                <a:gd name="connsiteY6" fmla="*/ 5598945 h 6107388"/>
                <a:gd name="connsiteX7" fmla="*/ 0 w 5215811"/>
                <a:gd name="connsiteY7" fmla="*/ 5419622 h 6107388"/>
                <a:gd name="connsiteX8" fmla="*/ 0 w 5215811"/>
                <a:gd name="connsiteY8" fmla="*/ 4571683 h 6107388"/>
                <a:gd name="connsiteX9" fmla="*/ 18056 w 5215811"/>
                <a:gd name="connsiteY9" fmla="*/ 4599282 h 6107388"/>
                <a:gd name="connsiteX10" fmla="*/ 358324 w 5215811"/>
                <a:gd name="connsiteY10" fmla="*/ 4988154 h 6107388"/>
                <a:gd name="connsiteX11" fmla="*/ 1282741 w 5215811"/>
                <a:gd name="connsiteY11" fmla="*/ 5493193 h 6107388"/>
                <a:gd name="connsiteX12" fmla="*/ 2172794 w 5215811"/>
                <a:gd name="connsiteY12" fmla="*/ 5470630 h 6107388"/>
                <a:gd name="connsiteX13" fmla="*/ 3146893 w 5215811"/>
                <a:gd name="connsiteY13" fmla="*/ 5016296 h 6107388"/>
                <a:gd name="connsiteX14" fmla="*/ 3574114 w 5215811"/>
                <a:gd name="connsiteY14" fmla="*/ 4791124 h 6107388"/>
                <a:gd name="connsiteX15" fmla="*/ 4244948 w 5215811"/>
                <a:gd name="connsiteY15" fmla="*/ 4392664 h 6107388"/>
                <a:gd name="connsiteX16" fmla="*/ 4556385 w 5215811"/>
                <a:gd name="connsiteY16" fmla="*/ 3902656 h 6107388"/>
                <a:gd name="connsiteX17" fmla="*/ 4616354 w 5215811"/>
                <a:gd name="connsiteY17" fmla="*/ 2851680 h 6107388"/>
                <a:gd name="connsiteX18" fmla="*/ 4269266 w 5215811"/>
                <a:gd name="connsiteY18" fmla="*/ 1889625 h 6107388"/>
                <a:gd name="connsiteX19" fmla="*/ 2645976 w 5215811"/>
                <a:gd name="connsiteY19" fmla="*/ 671162 h 6107388"/>
                <a:gd name="connsiteX20" fmla="*/ 1648930 w 5215811"/>
                <a:gd name="connsiteY20" fmla="*/ 573017 h 6107388"/>
                <a:gd name="connsiteX21" fmla="*/ 771768 w 5215811"/>
                <a:gd name="connsiteY21" fmla="*/ 865882 h 6107388"/>
                <a:gd name="connsiteX22" fmla="*/ 433617 w 5215811"/>
                <a:gd name="connsiteY22" fmla="*/ 1119441 h 6107388"/>
                <a:gd name="connsiteX23" fmla="*/ 200571 w 5215811"/>
                <a:gd name="connsiteY23" fmla="*/ 1486480 h 6107388"/>
                <a:gd name="connsiteX24" fmla="*/ 47077 w 5215811"/>
                <a:gd name="connsiteY24" fmla="*/ 1753604 h 6107388"/>
                <a:gd name="connsiteX25" fmla="*/ 0 w 5215811"/>
                <a:gd name="connsiteY25" fmla="*/ 1831655 h 6107388"/>
                <a:gd name="connsiteX26" fmla="*/ 0 w 5215811"/>
                <a:gd name="connsiteY26" fmla="*/ 751112 h 6107388"/>
                <a:gd name="connsiteX27" fmla="*/ 6994 w 5215811"/>
                <a:gd name="connsiteY27" fmla="*/ 742614 h 6107388"/>
                <a:gd name="connsiteX28" fmla="*/ 484047 w 5215811"/>
                <a:gd name="connsiteY28" fmla="*/ 378777 h 6107388"/>
                <a:gd name="connsiteX29" fmla="*/ 1869139 w 5215811"/>
                <a:gd name="connsiteY29" fmla="*/ 9 h 61073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215811" h="6107388">
                  <a:moveTo>
                    <a:pt x="1869139" y="9"/>
                  </a:moveTo>
                  <a:cubicBezTo>
                    <a:pt x="2160924" y="-706"/>
                    <a:pt x="2465752" y="43039"/>
                    <a:pt x="2791149" y="130229"/>
                  </a:cubicBezTo>
                  <a:cubicBezTo>
                    <a:pt x="3651198" y="360678"/>
                    <a:pt x="4339884" y="907924"/>
                    <a:pt x="4760307" y="1608408"/>
                  </a:cubicBezTo>
                  <a:cubicBezTo>
                    <a:pt x="5188180" y="2321320"/>
                    <a:pt x="5338357" y="3192822"/>
                    <a:pt x="5108574" y="4050383"/>
                  </a:cubicBezTo>
                  <a:cubicBezTo>
                    <a:pt x="4880820" y="4900373"/>
                    <a:pt x="4152841" y="5098512"/>
                    <a:pt x="3434916" y="5503134"/>
                  </a:cubicBezTo>
                  <a:cubicBezTo>
                    <a:pt x="2717099" y="5907783"/>
                    <a:pt x="2005568" y="6266474"/>
                    <a:pt x="1137841" y="6033968"/>
                  </a:cubicBezTo>
                  <a:cubicBezTo>
                    <a:pt x="783079" y="5938910"/>
                    <a:pt x="479573" y="5790114"/>
                    <a:pt x="217555" y="5598945"/>
                  </a:cubicBezTo>
                  <a:lnTo>
                    <a:pt x="0" y="5419622"/>
                  </a:lnTo>
                  <a:lnTo>
                    <a:pt x="0" y="4571683"/>
                  </a:lnTo>
                  <a:lnTo>
                    <a:pt x="18056" y="4599282"/>
                  </a:lnTo>
                  <a:cubicBezTo>
                    <a:pt x="124071" y="4746782"/>
                    <a:pt x="237002" y="4875718"/>
                    <a:pt x="358324" y="4988154"/>
                  </a:cubicBezTo>
                  <a:cubicBezTo>
                    <a:pt x="621323" y="5231809"/>
                    <a:pt x="923667" y="5396979"/>
                    <a:pt x="1282741" y="5493193"/>
                  </a:cubicBezTo>
                  <a:cubicBezTo>
                    <a:pt x="1573894" y="5571207"/>
                    <a:pt x="1856732" y="5563878"/>
                    <a:pt x="2172794" y="5470630"/>
                  </a:cubicBezTo>
                  <a:cubicBezTo>
                    <a:pt x="2498985" y="5374183"/>
                    <a:pt x="2832844" y="5193315"/>
                    <a:pt x="3146893" y="5016296"/>
                  </a:cubicBezTo>
                  <a:cubicBezTo>
                    <a:pt x="3293538" y="4933641"/>
                    <a:pt x="3436182" y="4861160"/>
                    <a:pt x="3574114" y="4791124"/>
                  </a:cubicBezTo>
                  <a:cubicBezTo>
                    <a:pt x="3841238" y="4655550"/>
                    <a:pt x="4071901" y="4538375"/>
                    <a:pt x="4244948" y="4392664"/>
                  </a:cubicBezTo>
                  <a:cubicBezTo>
                    <a:pt x="4405844" y="4257259"/>
                    <a:pt x="4501845" y="4106204"/>
                    <a:pt x="4556385" y="3902656"/>
                  </a:cubicBezTo>
                  <a:cubicBezTo>
                    <a:pt x="4649063" y="3556776"/>
                    <a:pt x="4669271" y="3203187"/>
                    <a:pt x="4616354" y="2851680"/>
                  </a:cubicBezTo>
                  <a:cubicBezTo>
                    <a:pt x="4565198" y="2511774"/>
                    <a:pt x="4448474" y="2188147"/>
                    <a:pt x="4269266" y="1889625"/>
                  </a:cubicBezTo>
                  <a:cubicBezTo>
                    <a:pt x="3907781" y="1287586"/>
                    <a:pt x="3331245" y="854780"/>
                    <a:pt x="2645976" y="671162"/>
                  </a:cubicBezTo>
                  <a:cubicBezTo>
                    <a:pt x="2278249" y="572630"/>
                    <a:pt x="1952074" y="540526"/>
                    <a:pt x="1648930" y="573017"/>
                  </a:cubicBezTo>
                  <a:cubicBezTo>
                    <a:pt x="1351746" y="604901"/>
                    <a:pt x="1064785" y="700731"/>
                    <a:pt x="771768" y="865882"/>
                  </a:cubicBezTo>
                  <a:cubicBezTo>
                    <a:pt x="568061" y="980657"/>
                    <a:pt x="486465" y="1058486"/>
                    <a:pt x="433617" y="1119441"/>
                  </a:cubicBezTo>
                  <a:cubicBezTo>
                    <a:pt x="358307" y="1206256"/>
                    <a:pt x="292149" y="1323808"/>
                    <a:pt x="200571" y="1486480"/>
                  </a:cubicBezTo>
                  <a:cubicBezTo>
                    <a:pt x="156644" y="1564432"/>
                    <a:pt x="106654" y="1653214"/>
                    <a:pt x="47077" y="1753604"/>
                  </a:cubicBezTo>
                  <a:lnTo>
                    <a:pt x="0" y="1831655"/>
                  </a:lnTo>
                  <a:lnTo>
                    <a:pt x="0" y="751112"/>
                  </a:lnTo>
                  <a:lnTo>
                    <a:pt x="6994" y="742614"/>
                  </a:lnTo>
                  <a:cubicBezTo>
                    <a:pt x="117721" y="617683"/>
                    <a:pt x="259696" y="505222"/>
                    <a:pt x="484047" y="378777"/>
                  </a:cubicBezTo>
                  <a:cubicBezTo>
                    <a:pt x="932751" y="125890"/>
                    <a:pt x="1382831" y="1200"/>
                    <a:pt x="1869139" y="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5" name="Freeform: Shape 14">
              <a:extLst>
                <a:ext uri="{FF2B5EF4-FFF2-40B4-BE49-F238E27FC236}">
                  <a16:creationId xmlns:a16="http://schemas.microsoft.com/office/drawing/2014/main" id="{4BBCC2F4-EFA7-4AF4-B538-AC4022D90F4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319367"/>
              <a:ext cx="5217956" cy="6100079"/>
            </a:xfrm>
            <a:custGeom>
              <a:avLst/>
              <a:gdLst>
                <a:gd name="connsiteX0" fmla="*/ 1951393 w 5217956"/>
                <a:gd name="connsiteY0" fmla="*/ 82 h 6100079"/>
                <a:gd name="connsiteX1" fmla="*/ 2855177 w 5217956"/>
                <a:gd name="connsiteY1" fmla="*/ 125419 h 6100079"/>
                <a:gd name="connsiteX2" fmla="*/ 4779341 w 5217956"/>
                <a:gd name="connsiteY2" fmla="*/ 1591542 h 6100079"/>
                <a:gd name="connsiteX3" fmla="*/ 5108573 w 5217956"/>
                <a:gd name="connsiteY3" fmla="*/ 4028416 h 6100079"/>
                <a:gd name="connsiteX4" fmla="*/ 3459358 w 5217956"/>
                <a:gd name="connsiteY4" fmla="*/ 5487716 h 6100079"/>
                <a:gd name="connsiteX5" fmla="*/ 1203274 w 5217956"/>
                <a:gd name="connsiteY5" fmla="*/ 6029534 h 6100079"/>
                <a:gd name="connsiteX6" fmla="*/ 59920 w 5217956"/>
                <a:gd name="connsiteY6" fmla="*/ 5396467 h 6100079"/>
                <a:gd name="connsiteX7" fmla="*/ 0 w 5217956"/>
                <a:gd name="connsiteY7" fmla="*/ 5333382 h 6100079"/>
                <a:gd name="connsiteX8" fmla="*/ 0 w 5217956"/>
                <a:gd name="connsiteY8" fmla="*/ 4205833 h 6100079"/>
                <a:gd name="connsiteX9" fmla="*/ 58036 w 5217956"/>
                <a:gd name="connsiteY9" fmla="*/ 4310048 h 6100079"/>
                <a:gd name="connsiteX10" fmla="*/ 520779 w 5217956"/>
                <a:gd name="connsiteY10" fmla="*/ 4907591 h 6100079"/>
                <a:gd name="connsiteX11" fmla="*/ 1377154 w 5217956"/>
                <a:gd name="connsiteY11" fmla="*/ 5380604 h 6100079"/>
                <a:gd name="connsiteX12" fmla="*/ 3123340 w 5217956"/>
                <a:gd name="connsiteY12" fmla="*/ 4905715 h 6100079"/>
                <a:gd name="connsiteX13" fmla="*/ 3547863 w 5217956"/>
                <a:gd name="connsiteY13" fmla="*/ 4676342 h 6100079"/>
                <a:gd name="connsiteX14" fmla="*/ 4186753 w 5217956"/>
                <a:gd name="connsiteY14" fmla="*/ 4289376 h 6100079"/>
                <a:gd name="connsiteX15" fmla="*/ 4459565 w 5217956"/>
                <a:gd name="connsiteY15" fmla="*/ 3854399 h 6100079"/>
                <a:gd name="connsiteX16" fmla="*/ 4521015 w 5217956"/>
                <a:gd name="connsiteY16" fmla="*/ 2849377 h 6100079"/>
                <a:gd name="connsiteX17" fmla="*/ 4199723 w 5217956"/>
                <a:gd name="connsiteY17" fmla="*/ 1931213 h 6100079"/>
                <a:gd name="connsiteX18" fmla="*/ 2681217 w 5217956"/>
                <a:gd name="connsiteY18" fmla="*/ 774211 h 6100079"/>
                <a:gd name="connsiteX19" fmla="*/ 926547 w 5217956"/>
                <a:gd name="connsiteY19" fmla="*/ 967112 h 6100079"/>
                <a:gd name="connsiteX20" fmla="*/ 622677 w 5217956"/>
                <a:gd name="connsiteY20" fmla="*/ 1197863 h 6100079"/>
                <a:gd name="connsiteX21" fmla="*/ 404892 w 5217956"/>
                <a:gd name="connsiteY21" fmla="*/ 1547314 h 6100079"/>
                <a:gd name="connsiteX22" fmla="*/ 40135 w 5217956"/>
                <a:gd name="connsiteY22" fmla="*/ 2159090 h 6100079"/>
                <a:gd name="connsiteX23" fmla="*/ 0 w 5217956"/>
                <a:gd name="connsiteY23" fmla="*/ 2219367 h 6100079"/>
                <a:gd name="connsiteX24" fmla="*/ 0 w 5217956"/>
                <a:gd name="connsiteY24" fmla="*/ 915659 h 6100079"/>
                <a:gd name="connsiteX25" fmla="*/ 58609 w 5217956"/>
                <a:gd name="connsiteY25" fmla="*/ 828051 h 6100079"/>
                <a:gd name="connsiteX26" fmla="*/ 590688 w 5217956"/>
                <a:gd name="connsiteY26" fmla="*/ 385385 h 6100079"/>
                <a:gd name="connsiteX27" fmla="*/ 1951393 w 5217956"/>
                <a:gd name="connsiteY27" fmla="*/ 82 h 61000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5217956" h="6100079">
                  <a:moveTo>
                    <a:pt x="1951393" y="82"/>
                  </a:moveTo>
                  <a:cubicBezTo>
                    <a:pt x="2237631" y="-2119"/>
                    <a:pt x="2536431" y="40011"/>
                    <a:pt x="2855177" y="125419"/>
                  </a:cubicBezTo>
                  <a:cubicBezTo>
                    <a:pt x="3697704" y="351173"/>
                    <a:pt x="4370490" y="894159"/>
                    <a:pt x="4779341" y="1591542"/>
                  </a:cubicBezTo>
                  <a:cubicBezTo>
                    <a:pt x="5195534" y="2301324"/>
                    <a:pt x="5338356" y="3170855"/>
                    <a:pt x="5108573" y="4028416"/>
                  </a:cubicBezTo>
                  <a:cubicBezTo>
                    <a:pt x="4880819" y="4878406"/>
                    <a:pt x="4165603" y="5079965"/>
                    <a:pt x="3459358" y="5487716"/>
                  </a:cubicBezTo>
                  <a:cubicBezTo>
                    <a:pt x="2753114" y="5895466"/>
                    <a:pt x="2053264" y="6257288"/>
                    <a:pt x="1203274" y="6029534"/>
                  </a:cubicBezTo>
                  <a:cubicBezTo>
                    <a:pt x="739884" y="5905369"/>
                    <a:pt x="366399" y="5685345"/>
                    <a:pt x="59920" y="5396467"/>
                  </a:cubicBezTo>
                  <a:lnTo>
                    <a:pt x="0" y="5333382"/>
                  </a:lnTo>
                  <a:lnTo>
                    <a:pt x="0" y="4205833"/>
                  </a:lnTo>
                  <a:lnTo>
                    <a:pt x="58036" y="4310048"/>
                  </a:lnTo>
                  <a:cubicBezTo>
                    <a:pt x="197935" y="4550245"/>
                    <a:pt x="350594" y="4747142"/>
                    <a:pt x="520779" y="4907591"/>
                  </a:cubicBezTo>
                  <a:cubicBezTo>
                    <a:pt x="763600" y="5136565"/>
                    <a:pt x="1043821" y="5291288"/>
                    <a:pt x="1377154" y="5380604"/>
                  </a:cubicBezTo>
                  <a:cubicBezTo>
                    <a:pt x="1963029" y="5537589"/>
                    <a:pt x="2470519" y="5282804"/>
                    <a:pt x="3123340" y="4905715"/>
                  </a:cubicBezTo>
                  <a:cubicBezTo>
                    <a:pt x="3269800" y="4821157"/>
                    <a:pt x="3411134" y="4747512"/>
                    <a:pt x="3547863" y="4676342"/>
                  </a:cubicBezTo>
                  <a:cubicBezTo>
                    <a:pt x="3804497" y="4542710"/>
                    <a:pt x="4026085" y="4427393"/>
                    <a:pt x="4186753" y="4289376"/>
                  </a:cubicBezTo>
                  <a:cubicBezTo>
                    <a:pt x="4329009" y="4167293"/>
                    <a:pt x="4410589" y="4037181"/>
                    <a:pt x="4459565" y="3854399"/>
                  </a:cubicBezTo>
                  <a:cubicBezTo>
                    <a:pt x="4548302" y="3523229"/>
                    <a:pt x="4568981" y="3185183"/>
                    <a:pt x="4521015" y="2849377"/>
                  </a:cubicBezTo>
                  <a:cubicBezTo>
                    <a:pt x="4474709" y="2524680"/>
                    <a:pt x="4366564" y="2215756"/>
                    <a:pt x="4199723" y="1931213"/>
                  </a:cubicBezTo>
                  <a:cubicBezTo>
                    <a:pt x="3863270" y="1357325"/>
                    <a:pt x="3323982" y="946439"/>
                    <a:pt x="2681217" y="774211"/>
                  </a:cubicBezTo>
                  <a:cubicBezTo>
                    <a:pt x="2001139" y="591984"/>
                    <a:pt x="1476322" y="649699"/>
                    <a:pt x="926547" y="967112"/>
                  </a:cubicBezTo>
                  <a:cubicBezTo>
                    <a:pt x="740730" y="1074393"/>
                    <a:pt x="668642" y="1143989"/>
                    <a:pt x="622677" y="1197863"/>
                  </a:cubicBezTo>
                  <a:cubicBezTo>
                    <a:pt x="555599" y="1276450"/>
                    <a:pt x="492360" y="1390031"/>
                    <a:pt x="404892" y="1547314"/>
                  </a:cubicBezTo>
                  <a:cubicBezTo>
                    <a:pt x="317047" y="1705133"/>
                    <a:pt x="204816" y="1906756"/>
                    <a:pt x="40135" y="2159090"/>
                  </a:cubicBezTo>
                  <a:lnTo>
                    <a:pt x="0" y="2219367"/>
                  </a:lnTo>
                  <a:lnTo>
                    <a:pt x="0" y="915659"/>
                  </a:lnTo>
                  <a:lnTo>
                    <a:pt x="58609" y="828051"/>
                  </a:lnTo>
                  <a:cubicBezTo>
                    <a:pt x="177453" y="670481"/>
                    <a:pt x="325846" y="538291"/>
                    <a:pt x="590688" y="385385"/>
                  </a:cubicBezTo>
                  <a:cubicBezTo>
                    <a:pt x="1032158" y="130559"/>
                    <a:pt x="1474329" y="3750"/>
                    <a:pt x="1951393" y="8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6" name="Freeform: Shape 15">
              <a:extLst>
                <a:ext uri="{FF2B5EF4-FFF2-40B4-BE49-F238E27FC236}">
                  <a16:creationId xmlns:a16="http://schemas.microsoft.com/office/drawing/2014/main" id="{2A9D1364-B6A3-44CB-9FBA-C528F0CE909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0" y="319367"/>
              <a:ext cx="5217957" cy="6100079"/>
            </a:xfrm>
            <a:custGeom>
              <a:avLst/>
              <a:gdLst>
                <a:gd name="connsiteX0" fmla="*/ 1951394 w 5217957"/>
                <a:gd name="connsiteY0" fmla="*/ 82 h 6100079"/>
                <a:gd name="connsiteX1" fmla="*/ 2855178 w 5217957"/>
                <a:gd name="connsiteY1" fmla="*/ 125419 h 6100079"/>
                <a:gd name="connsiteX2" fmla="*/ 4779341 w 5217957"/>
                <a:gd name="connsiteY2" fmla="*/ 1591542 h 6100079"/>
                <a:gd name="connsiteX3" fmla="*/ 5108574 w 5217957"/>
                <a:gd name="connsiteY3" fmla="*/ 4028416 h 6100079"/>
                <a:gd name="connsiteX4" fmla="*/ 3459359 w 5217957"/>
                <a:gd name="connsiteY4" fmla="*/ 5487716 h 6100079"/>
                <a:gd name="connsiteX5" fmla="*/ 1203275 w 5217957"/>
                <a:gd name="connsiteY5" fmla="*/ 6029534 h 6100079"/>
                <a:gd name="connsiteX6" fmla="*/ 59921 w 5217957"/>
                <a:gd name="connsiteY6" fmla="*/ 5396467 h 6100079"/>
                <a:gd name="connsiteX7" fmla="*/ 0 w 5217957"/>
                <a:gd name="connsiteY7" fmla="*/ 5333381 h 6100079"/>
                <a:gd name="connsiteX8" fmla="*/ 0 w 5217957"/>
                <a:gd name="connsiteY8" fmla="*/ 4427327 h 6100079"/>
                <a:gd name="connsiteX9" fmla="*/ 112056 w 5217957"/>
                <a:gd name="connsiteY9" fmla="*/ 4602502 h 6100079"/>
                <a:gd name="connsiteX10" fmla="*/ 443875 w 5217957"/>
                <a:gd name="connsiteY10" fmla="*/ 4989110 h 6100079"/>
                <a:gd name="connsiteX11" fmla="*/ 1348175 w 5217957"/>
                <a:gd name="connsiteY11" fmla="*/ 5488759 h 6100079"/>
                <a:gd name="connsiteX12" fmla="*/ 2221463 w 5217957"/>
                <a:gd name="connsiteY12" fmla="*/ 5461704 h 6100079"/>
                <a:gd name="connsiteX13" fmla="*/ 3179339 w 5217957"/>
                <a:gd name="connsiteY13" fmla="*/ 5003023 h 6100079"/>
                <a:gd name="connsiteX14" fmla="*/ 3599638 w 5217957"/>
                <a:gd name="connsiteY14" fmla="*/ 4775996 h 6100079"/>
                <a:gd name="connsiteX15" fmla="*/ 4259765 w 5217957"/>
                <a:gd name="connsiteY15" fmla="*/ 4374667 h 6100079"/>
                <a:gd name="connsiteX16" fmla="*/ 4567742 w 5217957"/>
                <a:gd name="connsiteY16" fmla="*/ 3883732 h 6100079"/>
                <a:gd name="connsiteX17" fmla="*/ 4631929 w 5217957"/>
                <a:gd name="connsiteY17" fmla="*/ 2833886 h 6100079"/>
                <a:gd name="connsiteX18" fmla="*/ 4296412 w 5217957"/>
                <a:gd name="connsiteY18" fmla="*/ 1874932 h 6100079"/>
                <a:gd name="connsiteX19" fmla="*/ 2710219 w 5217957"/>
                <a:gd name="connsiteY19" fmla="*/ 666410 h 6100079"/>
                <a:gd name="connsiteX20" fmla="*/ 1732642 w 5217957"/>
                <a:gd name="connsiteY20" fmla="*/ 573480 h 6100079"/>
                <a:gd name="connsiteX21" fmla="*/ 870621 w 5217957"/>
                <a:gd name="connsiteY21" fmla="*/ 870402 h 6100079"/>
                <a:gd name="connsiteX22" fmla="*/ 537555 w 5217957"/>
                <a:gd name="connsiteY22" fmla="*/ 1125324 h 6100079"/>
                <a:gd name="connsiteX23" fmla="*/ 306995 w 5217957"/>
                <a:gd name="connsiteY23" fmla="*/ 1493030 h 6100079"/>
                <a:gd name="connsiteX24" fmla="*/ 23579 w 5217957"/>
                <a:gd name="connsiteY24" fmla="*/ 1977465 h 6100079"/>
                <a:gd name="connsiteX25" fmla="*/ 0 w 5217957"/>
                <a:gd name="connsiteY25" fmla="*/ 2014291 h 6100079"/>
                <a:gd name="connsiteX26" fmla="*/ 0 w 5217957"/>
                <a:gd name="connsiteY26" fmla="*/ 915660 h 6100079"/>
                <a:gd name="connsiteX27" fmla="*/ 58609 w 5217957"/>
                <a:gd name="connsiteY27" fmla="*/ 828051 h 6100079"/>
                <a:gd name="connsiteX28" fmla="*/ 590689 w 5217957"/>
                <a:gd name="connsiteY28" fmla="*/ 385385 h 6100079"/>
                <a:gd name="connsiteX29" fmla="*/ 1951394 w 5217957"/>
                <a:gd name="connsiteY29" fmla="*/ 82 h 61000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217957" h="6100079">
                  <a:moveTo>
                    <a:pt x="1951394" y="82"/>
                  </a:moveTo>
                  <a:cubicBezTo>
                    <a:pt x="2237632" y="-2119"/>
                    <a:pt x="2536431" y="40011"/>
                    <a:pt x="2855178" y="125419"/>
                  </a:cubicBezTo>
                  <a:cubicBezTo>
                    <a:pt x="3697704" y="351173"/>
                    <a:pt x="4370491" y="894159"/>
                    <a:pt x="4779341" y="1591542"/>
                  </a:cubicBezTo>
                  <a:cubicBezTo>
                    <a:pt x="5195535" y="2301324"/>
                    <a:pt x="5338357" y="3170855"/>
                    <a:pt x="5108574" y="4028416"/>
                  </a:cubicBezTo>
                  <a:cubicBezTo>
                    <a:pt x="4880820" y="4878406"/>
                    <a:pt x="4165604" y="5079965"/>
                    <a:pt x="3459359" y="5487716"/>
                  </a:cubicBezTo>
                  <a:cubicBezTo>
                    <a:pt x="2753115" y="5895466"/>
                    <a:pt x="2053265" y="6257288"/>
                    <a:pt x="1203275" y="6029534"/>
                  </a:cubicBezTo>
                  <a:cubicBezTo>
                    <a:pt x="739885" y="5905369"/>
                    <a:pt x="366400" y="5685345"/>
                    <a:pt x="59921" y="5396467"/>
                  </a:cubicBezTo>
                  <a:lnTo>
                    <a:pt x="0" y="5333381"/>
                  </a:lnTo>
                  <a:lnTo>
                    <a:pt x="0" y="4427327"/>
                  </a:lnTo>
                  <a:lnTo>
                    <a:pt x="112056" y="4602502"/>
                  </a:lnTo>
                  <a:cubicBezTo>
                    <a:pt x="215300" y="4749260"/>
                    <a:pt x="325419" y="4877443"/>
                    <a:pt x="443875" y="4989110"/>
                  </a:cubicBezTo>
                  <a:cubicBezTo>
                    <a:pt x="700709" y="5231113"/>
                    <a:pt x="996455" y="5394516"/>
                    <a:pt x="1348175" y="5488759"/>
                  </a:cubicBezTo>
                  <a:cubicBezTo>
                    <a:pt x="1633379" y="5565179"/>
                    <a:pt x="1910917" y="5556430"/>
                    <a:pt x="2221463" y="5461704"/>
                  </a:cubicBezTo>
                  <a:cubicBezTo>
                    <a:pt x="2541923" y="5363721"/>
                    <a:pt x="2870374" y="5181404"/>
                    <a:pt x="3179339" y="5003023"/>
                  </a:cubicBezTo>
                  <a:cubicBezTo>
                    <a:pt x="3323713" y="4919760"/>
                    <a:pt x="3463978" y="4846641"/>
                    <a:pt x="3599638" y="4775996"/>
                  </a:cubicBezTo>
                  <a:cubicBezTo>
                    <a:pt x="3862436" y="4639263"/>
                    <a:pt x="4089314" y="4521074"/>
                    <a:pt x="4259765" y="4374667"/>
                  </a:cubicBezTo>
                  <a:cubicBezTo>
                    <a:pt x="4418282" y="4238625"/>
                    <a:pt x="4513201" y="4087280"/>
                    <a:pt x="4567742" y="3883732"/>
                  </a:cubicBezTo>
                  <a:cubicBezTo>
                    <a:pt x="4660420" y="3537853"/>
                    <a:pt x="4682033" y="3184640"/>
                    <a:pt x="4631929" y="2833886"/>
                  </a:cubicBezTo>
                  <a:cubicBezTo>
                    <a:pt x="4583584" y="2494734"/>
                    <a:pt x="4470646" y="2172121"/>
                    <a:pt x="4296412" y="1874932"/>
                  </a:cubicBezTo>
                  <a:cubicBezTo>
                    <a:pt x="3944879" y="1275559"/>
                    <a:pt x="3381537" y="846289"/>
                    <a:pt x="2710219" y="666410"/>
                  </a:cubicBezTo>
                  <a:cubicBezTo>
                    <a:pt x="2349955" y="569877"/>
                    <a:pt x="2030161" y="539483"/>
                    <a:pt x="1732642" y="573480"/>
                  </a:cubicBezTo>
                  <a:cubicBezTo>
                    <a:pt x="1440866" y="606814"/>
                    <a:pt x="1158880" y="703976"/>
                    <a:pt x="870621" y="870402"/>
                  </a:cubicBezTo>
                  <a:cubicBezTo>
                    <a:pt x="670160" y="986048"/>
                    <a:pt x="589753" y="1064195"/>
                    <a:pt x="537555" y="1125324"/>
                  </a:cubicBezTo>
                  <a:cubicBezTo>
                    <a:pt x="463218" y="1212400"/>
                    <a:pt x="397708" y="1330125"/>
                    <a:pt x="306995" y="1493030"/>
                  </a:cubicBezTo>
                  <a:cubicBezTo>
                    <a:pt x="234596" y="1623167"/>
                    <a:pt x="145436" y="1783409"/>
                    <a:pt x="23579" y="1977465"/>
                  </a:cubicBezTo>
                  <a:lnTo>
                    <a:pt x="0" y="2014291"/>
                  </a:lnTo>
                  <a:lnTo>
                    <a:pt x="0" y="915660"/>
                  </a:lnTo>
                  <a:lnTo>
                    <a:pt x="58609" y="828051"/>
                  </a:lnTo>
                  <a:cubicBezTo>
                    <a:pt x="177453" y="670481"/>
                    <a:pt x="325847" y="538291"/>
                    <a:pt x="590689" y="385385"/>
                  </a:cubicBezTo>
                  <a:cubicBezTo>
                    <a:pt x="1032159" y="130559"/>
                    <a:pt x="1474330" y="3750"/>
                    <a:pt x="1951394" y="8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sp>
        <p:nvSpPr>
          <p:cNvPr id="2" name="Tytuł 1">
            <a:extLst>
              <a:ext uri="{FF2B5EF4-FFF2-40B4-BE49-F238E27FC236}">
                <a16:creationId xmlns:a16="http://schemas.microsoft.com/office/drawing/2014/main" id="{C64C9FEF-2EE6-4C1B-9C48-6B5867DB2803}"/>
              </a:ext>
            </a:extLst>
          </p:cNvPr>
          <p:cNvSpPr>
            <a:spLocks noGrp="1"/>
          </p:cNvSpPr>
          <p:nvPr>
            <p:ph type="title"/>
          </p:nvPr>
        </p:nvSpPr>
        <p:spPr>
          <a:xfrm>
            <a:off x="640080" y="1243013"/>
            <a:ext cx="3855720" cy="4371974"/>
          </a:xfrm>
        </p:spPr>
        <p:txBody>
          <a:bodyPr>
            <a:normAutofit/>
          </a:bodyPr>
          <a:lstStyle/>
          <a:p>
            <a:endParaRPr lang="pl-PL" sz="3600">
              <a:solidFill>
                <a:schemeClr val="tx2"/>
              </a:solidFill>
            </a:endParaRPr>
          </a:p>
        </p:txBody>
      </p:sp>
      <p:sp>
        <p:nvSpPr>
          <p:cNvPr id="3" name="Symbol zastępczy zawartości 2">
            <a:extLst>
              <a:ext uri="{FF2B5EF4-FFF2-40B4-BE49-F238E27FC236}">
                <a16:creationId xmlns:a16="http://schemas.microsoft.com/office/drawing/2014/main" id="{EE3FFFC1-8BFE-4F46-9A20-16B9DE55092E}"/>
              </a:ext>
            </a:extLst>
          </p:cNvPr>
          <p:cNvSpPr>
            <a:spLocks noGrp="1"/>
          </p:cNvSpPr>
          <p:nvPr>
            <p:ph idx="1"/>
          </p:nvPr>
        </p:nvSpPr>
        <p:spPr>
          <a:xfrm>
            <a:off x="6172200" y="804672"/>
            <a:ext cx="5221224" cy="5230368"/>
          </a:xfrm>
        </p:spPr>
        <p:txBody>
          <a:bodyPr anchor="ctr">
            <a:normAutofit/>
          </a:bodyPr>
          <a:lstStyle/>
          <a:p>
            <a:r>
              <a:rPr lang="pl-PL" sz="1800">
                <a:solidFill>
                  <a:schemeClr val="tx2"/>
                </a:solidFill>
              </a:rPr>
              <a:t>Zadawanie podczas rozmowy rekrutacyjnej pytań typu: „Czy ma Pani/Pan ADHD? Bo obawiamy się, że nie utrzyma Pani tempa naszych studiów”.</a:t>
            </a:r>
          </a:p>
          <a:p>
            <a:r>
              <a:rPr lang="pl-PL" sz="1800">
                <a:solidFill>
                  <a:schemeClr val="tx2"/>
                </a:solidFill>
              </a:rPr>
              <a:t>Stosowanie w poleceniach języka metaforycznego, nieprecyzyjnego lub poleceń wielokrotnie złożonych. Osoby neuroróżnorodne często potrzebują jasnej, konkretnej struktury („Krok 1, Krok 2”). Brak precyzji w poleceniu może sprawić, że kandydat wykona zadanie błędnie, mimo że posiada odpowiednią wiedzę.</a:t>
            </a:r>
          </a:p>
        </p:txBody>
      </p:sp>
    </p:spTree>
    <p:extLst>
      <p:ext uri="{BB962C8B-B14F-4D97-AF65-F5344CB8AC3E}">
        <p14:creationId xmlns:p14="http://schemas.microsoft.com/office/powerpoint/2010/main" val="22304917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611CCC32-8547-350D-9940-274D60240476}"/>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8873D23-2DCF-4B31-A009-95721C06E8E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C13EF075-D4EF-4929-ADBC-91B27DA1995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p>
        </p:txBody>
      </p:sp>
      <p:grpSp>
        <p:nvGrpSpPr>
          <p:cNvPr id="12" name="Group 11">
            <a:extLst>
              <a:ext uri="{FF2B5EF4-FFF2-40B4-BE49-F238E27FC236}">
                <a16:creationId xmlns:a16="http://schemas.microsoft.com/office/drawing/2014/main" id="{DAA26DFA-AAB2-4973-9C17-16D587C7B198}"/>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1863" y="508838"/>
            <a:ext cx="5217958" cy="6239661"/>
            <a:chOff x="-19221" y="251144"/>
            <a:chExt cx="5217958" cy="6239661"/>
          </a:xfrm>
        </p:grpSpPr>
        <p:sp>
          <p:nvSpPr>
            <p:cNvPr id="13" name="Freeform: Shape 12">
              <a:extLst>
                <a:ext uri="{FF2B5EF4-FFF2-40B4-BE49-F238E27FC236}">
                  <a16:creationId xmlns:a16="http://schemas.microsoft.com/office/drawing/2014/main" id="{3F407F11-7321-4BF6-8536-CCE8E342454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251144"/>
              <a:ext cx="5187198" cy="6239661"/>
            </a:xfrm>
            <a:custGeom>
              <a:avLst/>
              <a:gdLst>
                <a:gd name="connsiteX0" fmla="*/ 2011811 w 5187198"/>
                <a:gd name="connsiteY0" fmla="*/ 4 h 6239661"/>
                <a:gd name="connsiteX1" fmla="*/ 2617011 w 5187198"/>
                <a:gd name="connsiteY1" fmla="*/ 70590 h 6239661"/>
                <a:gd name="connsiteX2" fmla="*/ 2690321 w 5187198"/>
                <a:gd name="connsiteY2" fmla="*/ 88146 h 6239661"/>
                <a:gd name="connsiteX3" fmla="*/ 2726863 w 5187198"/>
                <a:gd name="connsiteY3" fmla="*/ 97127 h 6239661"/>
                <a:gd name="connsiteX4" fmla="*/ 2762951 w 5187198"/>
                <a:gd name="connsiteY4" fmla="*/ 107375 h 6239661"/>
                <a:gd name="connsiteX5" fmla="*/ 2834843 w 5187198"/>
                <a:gd name="connsiteY5" fmla="*/ 128493 h 6239661"/>
                <a:gd name="connsiteX6" fmla="*/ 2906574 w 5187198"/>
                <a:gd name="connsiteY6" fmla="*/ 151076 h 6239661"/>
                <a:gd name="connsiteX7" fmla="*/ 3049504 w 5187198"/>
                <a:gd name="connsiteY7" fmla="*/ 202124 h 6239661"/>
                <a:gd name="connsiteX8" fmla="*/ 3189518 w 5187198"/>
                <a:gd name="connsiteY8" fmla="*/ 260159 h 6239661"/>
                <a:gd name="connsiteX9" fmla="*/ 3326048 w 5187198"/>
                <a:gd name="connsiteY9" fmla="*/ 325143 h 6239661"/>
                <a:gd name="connsiteX10" fmla="*/ 3459166 w 5187198"/>
                <a:gd name="connsiteY10" fmla="*/ 395936 h 6239661"/>
                <a:gd name="connsiteX11" fmla="*/ 3588578 w 5187198"/>
                <a:gd name="connsiteY11" fmla="*/ 472343 h 6239661"/>
                <a:gd name="connsiteX12" fmla="*/ 3651864 w 5187198"/>
                <a:gd name="connsiteY12" fmla="*/ 512600 h 6239661"/>
                <a:gd name="connsiteX13" fmla="*/ 3714514 w 5187198"/>
                <a:gd name="connsiteY13" fmla="*/ 553499 h 6239661"/>
                <a:gd name="connsiteX14" fmla="*/ 4181221 w 5187198"/>
                <a:gd name="connsiteY14" fmla="*/ 922912 h 6239661"/>
                <a:gd name="connsiteX15" fmla="*/ 4582963 w 5187198"/>
                <a:gd name="connsiteY15" fmla="*/ 1358264 h 6239661"/>
                <a:gd name="connsiteX16" fmla="*/ 4670721 w 5187198"/>
                <a:gd name="connsiteY16" fmla="*/ 1477644 h 6239661"/>
                <a:gd name="connsiteX17" fmla="*/ 4752378 w 5187198"/>
                <a:gd name="connsiteY17" fmla="*/ 1601187 h 6239661"/>
                <a:gd name="connsiteX18" fmla="*/ 4772168 w 5187198"/>
                <a:gd name="connsiteY18" fmla="*/ 1632456 h 6239661"/>
                <a:gd name="connsiteX19" fmla="*/ 4782117 w 5187198"/>
                <a:gd name="connsiteY19" fmla="*/ 1648104 h 6239661"/>
                <a:gd name="connsiteX20" fmla="*/ 4791381 w 5187198"/>
                <a:gd name="connsiteY20" fmla="*/ 1664150 h 6239661"/>
                <a:gd name="connsiteX21" fmla="*/ 4828190 w 5187198"/>
                <a:gd name="connsiteY21" fmla="*/ 1728379 h 6239661"/>
                <a:gd name="connsiteX22" fmla="*/ 4864832 w 5187198"/>
                <a:gd name="connsiteY22" fmla="*/ 1792796 h 6239661"/>
                <a:gd name="connsiteX23" fmla="*/ 4899201 w 5187198"/>
                <a:gd name="connsiteY23" fmla="*/ 1858342 h 6239661"/>
                <a:gd name="connsiteX24" fmla="*/ 4933266 w 5187198"/>
                <a:gd name="connsiteY24" fmla="*/ 1924155 h 6239661"/>
                <a:gd name="connsiteX25" fmla="*/ 4964403 w 5187198"/>
                <a:gd name="connsiteY25" fmla="*/ 1991384 h 6239661"/>
                <a:gd name="connsiteX26" fmla="*/ 4995019 w 5187198"/>
                <a:gd name="connsiteY26" fmla="*/ 2058823 h 6239661"/>
                <a:gd name="connsiteX27" fmla="*/ 5021999 w 5187198"/>
                <a:gd name="connsiteY27" fmla="*/ 2127723 h 6239661"/>
                <a:gd name="connsiteX28" fmla="*/ 5048321 w 5187198"/>
                <a:gd name="connsiteY28" fmla="*/ 2196908 h 6239661"/>
                <a:gd name="connsiteX29" fmla="*/ 5070546 w 5187198"/>
                <a:gd name="connsiteY29" fmla="*/ 2267547 h 6239661"/>
                <a:gd name="connsiteX30" fmla="*/ 5092171 w 5187198"/>
                <a:gd name="connsiteY30" fmla="*/ 2338256 h 6239661"/>
                <a:gd name="connsiteX31" fmla="*/ 5110305 w 5187198"/>
                <a:gd name="connsiteY31" fmla="*/ 2409886 h 6239661"/>
                <a:gd name="connsiteX32" fmla="*/ 5186393 w 5187198"/>
                <a:gd name="connsiteY32" fmla="*/ 2992022 h 6239661"/>
                <a:gd name="connsiteX33" fmla="*/ 5149045 w 5187198"/>
                <a:gd name="connsiteY33" fmla="*/ 3571816 h 6239661"/>
                <a:gd name="connsiteX34" fmla="*/ 5126572 w 5187198"/>
                <a:gd name="connsiteY34" fmla="*/ 3714520 h 6239661"/>
                <a:gd name="connsiteX35" fmla="*/ 5099067 w 5187198"/>
                <a:gd name="connsiteY35" fmla="*/ 3856108 h 6239661"/>
                <a:gd name="connsiteX36" fmla="*/ 5095699 w 5187198"/>
                <a:gd name="connsiteY36" fmla="*/ 3873868 h 6239661"/>
                <a:gd name="connsiteX37" fmla="*/ 5091573 w 5187198"/>
                <a:gd name="connsiteY37" fmla="*/ 3891426 h 6239661"/>
                <a:gd name="connsiteX38" fmla="*/ 5083324 w 5187198"/>
                <a:gd name="connsiteY38" fmla="*/ 3926541 h 6239661"/>
                <a:gd name="connsiteX39" fmla="*/ 5067256 w 5187198"/>
                <a:gd name="connsiteY39" fmla="*/ 3996889 h 6239661"/>
                <a:gd name="connsiteX40" fmla="*/ 5059194 w 5187198"/>
                <a:gd name="connsiteY40" fmla="*/ 4032171 h 6239661"/>
                <a:gd name="connsiteX41" fmla="*/ 5049522 w 5187198"/>
                <a:gd name="connsiteY41" fmla="*/ 4067833 h 6239661"/>
                <a:gd name="connsiteX42" fmla="*/ 5040067 w 5187198"/>
                <a:gd name="connsiteY42" fmla="*/ 4103553 h 6239661"/>
                <a:gd name="connsiteX43" fmla="*/ 5028960 w 5187198"/>
                <a:gd name="connsiteY43" fmla="*/ 4138946 h 6239661"/>
                <a:gd name="connsiteX44" fmla="*/ 4917351 w 5187198"/>
                <a:gd name="connsiteY44" fmla="*/ 4417041 h 6239661"/>
                <a:gd name="connsiteX45" fmla="*/ 4756163 w 5187198"/>
                <a:gd name="connsiteY45" fmla="*/ 4676402 h 6239661"/>
                <a:gd name="connsiteX46" fmla="*/ 4322493 w 5187198"/>
                <a:gd name="connsiteY46" fmla="*/ 5105604 h 6239661"/>
                <a:gd name="connsiteX47" fmla="*/ 3840510 w 5187198"/>
                <a:gd name="connsiteY47" fmla="*/ 5429590 h 6239661"/>
                <a:gd name="connsiteX48" fmla="*/ 3606447 w 5187198"/>
                <a:gd name="connsiteY48" fmla="*/ 5572862 h 6239661"/>
                <a:gd name="connsiteX49" fmla="*/ 3488814 w 5187198"/>
                <a:gd name="connsiteY49" fmla="*/ 5647178 h 6239661"/>
                <a:gd name="connsiteX50" fmla="*/ 3365864 w 5187198"/>
                <a:gd name="connsiteY50" fmla="*/ 5722735 h 6239661"/>
                <a:gd name="connsiteX51" fmla="*/ 2839486 w 5187198"/>
                <a:gd name="connsiteY51" fmla="*/ 5999120 h 6239661"/>
                <a:gd name="connsiteX52" fmla="*/ 2242423 w 5187198"/>
                <a:gd name="connsiteY52" fmla="*/ 6192346 h 6239661"/>
                <a:gd name="connsiteX53" fmla="*/ 1589380 w 5187198"/>
                <a:gd name="connsiteY53" fmla="*/ 6230657 h 6239661"/>
                <a:gd name="connsiteX54" fmla="*/ 1548244 w 5187198"/>
                <a:gd name="connsiteY54" fmla="*/ 6226706 h 6239661"/>
                <a:gd name="connsiteX55" fmla="*/ 1507348 w 5187198"/>
                <a:gd name="connsiteY55" fmla="*/ 6221428 h 6239661"/>
                <a:gd name="connsiteX56" fmla="*/ 1466401 w 5187198"/>
                <a:gd name="connsiteY56" fmla="*/ 6215904 h 6239661"/>
                <a:gd name="connsiteX57" fmla="*/ 1425773 w 5187198"/>
                <a:gd name="connsiteY57" fmla="*/ 6209191 h 6239661"/>
                <a:gd name="connsiteX58" fmla="*/ 1344960 w 5187198"/>
                <a:gd name="connsiteY58" fmla="*/ 6193681 h 6239661"/>
                <a:gd name="connsiteX59" fmla="*/ 1265007 w 5187198"/>
                <a:gd name="connsiteY59" fmla="*/ 6175388 h 6239661"/>
                <a:gd name="connsiteX60" fmla="*/ 1225415 w 5187198"/>
                <a:gd name="connsiteY60" fmla="*/ 6165243 h 6239661"/>
                <a:gd name="connsiteX61" fmla="*/ 1186567 w 5187198"/>
                <a:gd name="connsiteY61" fmla="*/ 6154486 h 6239661"/>
                <a:gd name="connsiteX62" fmla="*/ 1111158 w 5187198"/>
                <a:gd name="connsiteY62" fmla="*/ 6130918 h 6239661"/>
                <a:gd name="connsiteX63" fmla="*/ 1035915 w 5187198"/>
                <a:gd name="connsiteY63" fmla="*/ 6107163 h 6239661"/>
                <a:gd name="connsiteX64" fmla="*/ 961579 w 5187198"/>
                <a:gd name="connsiteY64" fmla="*/ 6079594 h 6239661"/>
                <a:gd name="connsiteX65" fmla="*/ 395297 w 5187198"/>
                <a:gd name="connsiteY65" fmla="*/ 5792812 h 6239661"/>
                <a:gd name="connsiteX66" fmla="*/ 265239 w 5187198"/>
                <a:gd name="connsiteY66" fmla="*/ 5701511 h 6239661"/>
                <a:gd name="connsiteX67" fmla="*/ 233756 w 5187198"/>
                <a:gd name="connsiteY67" fmla="*/ 5677542 h 6239661"/>
                <a:gd name="connsiteX68" fmla="*/ 202800 w 5187198"/>
                <a:gd name="connsiteY68" fmla="*/ 5652902 h 6239661"/>
                <a:gd name="connsiteX69" fmla="*/ 140918 w 5187198"/>
                <a:gd name="connsiteY69" fmla="*/ 5603515 h 6239661"/>
                <a:gd name="connsiteX70" fmla="*/ 110625 w 5187198"/>
                <a:gd name="connsiteY70" fmla="*/ 5578127 h 6239661"/>
                <a:gd name="connsiteX71" fmla="*/ 95631 w 5187198"/>
                <a:gd name="connsiteY71" fmla="*/ 5565299 h 6239661"/>
                <a:gd name="connsiteX72" fmla="*/ 81966 w 5187198"/>
                <a:gd name="connsiteY72" fmla="*/ 5550973 h 6239661"/>
                <a:gd name="connsiteX73" fmla="*/ 27991 w 5187198"/>
                <a:gd name="connsiteY73" fmla="*/ 5493272 h 6239661"/>
                <a:gd name="connsiteX74" fmla="*/ 1454 w 5187198"/>
                <a:gd name="connsiteY74" fmla="*/ 5464252 h 6239661"/>
                <a:gd name="connsiteX75" fmla="*/ 0 w 5187198"/>
                <a:gd name="connsiteY75" fmla="*/ 5462518 h 6239661"/>
                <a:gd name="connsiteX76" fmla="*/ 0 w 5187198"/>
                <a:gd name="connsiteY76" fmla="*/ 4720187 h 6239661"/>
                <a:gd name="connsiteX77" fmla="*/ 109684 w 5187198"/>
                <a:gd name="connsiteY77" fmla="*/ 4836724 h 6239661"/>
                <a:gd name="connsiteX78" fmla="*/ 306959 w 5187198"/>
                <a:gd name="connsiteY78" fmla="*/ 5007200 h 6239661"/>
                <a:gd name="connsiteX79" fmla="*/ 358101 w 5187198"/>
                <a:gd name="connsiteY79" fmla="*/ 5046057 h 6239661"/>
                <a:gd name="connsiteX80" fmla="*/ 383328 w 5187198"/>
                <a:gd name="connsiteY80" fmla="*/ 5065684 h 6239661"/>
                <a:gd name="connsiteX81" fmla="*/ 409503 w 5187198"/>
                <a:gd name="connsiteY81" fmla="*/ 5083942 h 6239661"/>
                <a:gd name="connsiteX82" fmla="*/ 461889 w 5187198"/>
                <a:gd name="connsiteY82" fmla="*/ 5119888 h 6239661"/>
                <a:gd name="connsiteX83" fmla="*/ 474883 w 5187198"/>
                <a:gd name="connsiteY83" fmla="*/ 5128933 h 6239661"/>
                <a:gd name="connsiteX84" fmla="*/ 486410 w 5187198"/>
                <a:gd name="connsiteY84" fmla="*/ 5139557 h 6239661"/>
                <a:gd name="connsiteX85" fmla="*/ 510852 w 5187198"/>
                <a:gd name="connsiteY85" fmla="*/ 5159089 h 6239661"/>
                <a:gd name="connsiteX86" fmla="*/ 560653 w 5187198"/>
                <a:gd name="connsiteY86" fmla="*/ 5196893 h 6239661"/>
                <a:gd name="connsiteX87" fmla="*/ 585485 w 5187198"/>
                <a:gd name="connsiteY87" fmla="*/ 5215834 h 6239661"/>
                <a:gd name="connsiteX88" fmla="*/ 610707 w 5187198"/>
                <a:gd name="connsiteY88" fmla="*/ 5234185 h 6239661"/>
                <a:gd name="connsiteX89" fmla="*/ 714768 w 5187198"/>
                <a:gd name="connsiteY89" fmla="*/ 5303103 h 6239661"/>
                <a:gd name="connsiteX90" fmla="*/ 1166634 w 5187198"/>
                <a:gd name="connsiteY90" fmla="*/ 5513322 h 6239661"/>
                <a:gd name="connsiteX91" fmla="*/ 1225991 w 5187198"/>
                <a:gd name="connsiteY91" fmla="*/ 5533632 h 6239661"/>
                <a:gd name="connsiteX92" fmla="*/ 1286680 w 5187198"/>
                <a:gd name="connsiteY92" fmla="*/ 5550705 h 6239661"/>
                <a:gd name="connsiteX93" fmla="*/ 1347310 w 5187198"/>
                <a:gd name="connsiteY93" fmla="*/ 5567995 h 6239661"/>
                <a:gd name="connsiteX94" fmla="*/ 1377002 w 5187198"/>
                <a:gd name="connsiteY94" fmla="*/ 5575719 h 6239661"/>
                <a:gd name="connsiteX95" fmla="*/ 1406328 w 5187198"/>
                <a:gd name="connsiteY95" fmla="*/ 5582649 h 6239661"/>
                <a:gd name="connsiteX96" fmla="*/ 1465060 w 5187198"/>
                <a:gd name="connsiteY96" fmla="*/ 5594909 h 6239661"/>
                <a:gd name="connsiteX97" fmla="*/ 1523881 w 5187198"/>
                <a:gd name="connsiteY97" fmla="*/ 5605105 h 6239661"/>
                <a:gd name="connsiteX98" fmla="*/ 1553325 w 5187198"/>
                <a:gd name="connsiteY98" fmla="*/ 5609865 h 6239661"/>
                <a:gd name="connsiteX99" fmla="*/ 1582813 w 5187198"/>
                <a:gd name="connsiteY99" fmla="*/ 5613593 h 6239661"/>
                <a:gd name="connsiteX100" fmla="*/ 1612301 w 5187198"/>
                <a:gd name="connsiteY100" fmla="*/ 5617321 h 6239661"/>
                <a:gd name="connsiteX101" fmla="*/ 1641863 w 5187198"/>
                <a:gd name="connsiteY101" fmla="*/ 5619910 h 6239661"/>
                <a:gd name="connsiteX102" fmla="*/ 2117508 w 5187198"/>
                <a:gd name="connsiteY102" fmla="*/ 5595156 h 6239661"/>
                <a:gd name="connsiteX103" fmla="*/ 2597368 w 5187198"/>
                <a:gd name="connsiteY103" fmla="*/ 5447381 h 6239661"/>
                <a:gd name="connsiteX104" fmla="*/ 3082968 w 5187198"/>
                <a:gd name="connsiteY104" fmla="*/ 5223245 h 6239661"/>
                <a:gd name="connsiteX105" fmla="*/ 3334855 w 5187198"/>
                <a:gd name="connsiteY105" fmla="*/ 5097383 h 6239661"/>
                <a:gd name="connsiteX106" fmla="*/ 3599509 w 5187198"/>
                <a:gd name="connsiteY106" fmla="*/ 4976217 h 6239661"/>
                <a:gd name="connsiteX107" fmla="*/ 4112002 w 5187198"/>
                <a:gd name="connsiteY107" fmla="*/ 4766359 h 6239661"/>
                <a:gd name="connsiteX108" fmla="*/ 4348983 w 5187198"/>
                <a:gd name="connsiteY108" fmla="*/ 4649833 h 6239661"/>
                <a:gd name="connsiteX109" fmla="*/ 4560505 w 5187198"/>
                <a:gd name="connsiteY109" fmla="*/ 4501564 h 6239661"/>
                <a:gd name="connsiteX110" fmla="*/ 4731963 w 5187198"/>
                <a:gd name="connsiteY110" fmla="*/ 4309870 h 6239661"/>
                <a:gd name="connsiteX111" fmla="*/ 4852344 w 5187198"/>
                <a:gd name="connsiteY111" fmla="*/ 4078640 h 6239661"/>
                <a:gd name="connsiteX112" fmla="*/ 4863972 w 5187198"/>
                <a:gd name="connsiteY112" fmla="*/ 4047790 h 6239661"/>
                <a:gd name="connsiteX113" fmla="*/ 4874144 w 5187198"/>
                <a:gd name="connsiteY113" fmla="*/ 4016320 h 6239661"/>
                <a:gd name="connsiteX114" fmla="*/ 4884127 w 5187198"/>
                <a:gd name="connsiteY114" fmla="*/ 3984682 h 6239661"/>
                <a:gd name="connsiteX115" fmla="*/ 4892800 w 5187198"/>
                <a:gd name="connsiteY115" fmla="*/ 3951883 h 6239661"/>
                <a:gd name="connsiteX116" fmla="*/ 4909526 w 5187198"/>
                <a:gd name="connsiteY116" fmla="*/ 3886001 h 6239661"/>
                <a:gd name="connsiteX117" fmla="*/ 4917687 w 5187198"/>
                <a:gd name="connsiteY117" fmla="*/ 3852948 h 6239661"/>
                <a:gd name="connsiteX118" fmla="*/ 4921768 w 5187198"/>
                <a:gd name="connsiteY118" fmla="*/ 3836422 h 6239661"/>
                <a:gd name="connsiteX119" fmla="*/ 4924845 w 5187198"/>
                <a:gd name="connsiteY119" fmla="*/ 3819742 h 6239661"/>
                <a:gd name="connsiteX120" fmla="*/ 4948230 w 5187198"/>
                <a:gd name="connsiteY120" fmla="*/ 3685744 h 6239661"/>
                <a:gd name="connsiteX121" fmla="*/ 4962782 w 5187198"/>
                <a:gd name="connsiteY121" fmla="*/ 3550540 h 6239661"/>
                <a:gd name="connsiteX122" fmla="*/ 4939468 w 5187198"/>
                <a:gd name="connsiteY122" fmla="*/ 3010249 h 6239661"/>
                <a:gd name="connsiteX123" fmla="*/ 4816901 w 5187198"/>
                <a:gd name="connsiteY123" fmla="*/ 2488224 h 6239661"/>
                <a:gd name="connsiteX124" fmla="*/ 4797005 w 5187198"/>
                <a:gd name="connsiteY124" fmla="*/ 2424470 h 6239661"/>
                <a:gd name="connsiteX125" fmla="*/ 4774433 w 5187198"/>
                <a:gd name="connsiteY125" fmla="*/ 2361620 h 6239661"/>
                <a:gd name="connsiteX126" fmla="*/ 4752459 w 5187198"/>
                <a:gd name="connsiteY126" fmla="*/ 2298700 h 6239661"/>
                <a:gd name="connsiteX127" fmla="*/ 4728083 w 5187198"/>
                <a:gd name="connsiteY127" fmla="*/ 2236526 h 6239661"/>
                <a:gd name="connsiteX128" fmla="*/ 4704471 w 5187198"/>
                <a:gd name="connsiteY128" fmla="*/ 2174095 h 6239661"/>
                <a:gd name="connsiteX129" fmla="*/ 4678399 w 5187198"/>
                <a:gd name="connsiteY129" fmla="*/ 2112626 h 6239661"/>
                <a:gd name="connsiteX130" fmla="*/ 4652601 w 5187198"/>
                <a:gd name="connsiteY130" fmla="*/ 2050999 h 6239661"/>
                <a:gd name="connsiteX131" fmla="*/ 4624205 w 5187198"/>
                <a:gd name="connsiteY131" fmla="*/ 1990415 h 6239661"/>
                <a:gd name="connsiteX132" fmla="*/ 4595398 w 5187198"/>
                <a:gd name="connsiteY132" fmla="*/ 1930069 h 6239661"/>
                <a:gd name="connsiteX133" fmla="*/ 4563827 w 5187198"/>
                <a:gd name="connsiteY133" fmla="*/ 1870952 h 6239661"/>
                <a:gd name="connsiteX134" fmla="*/ 4531433 w 5187198"/>
                <a:gd name="connsiteY134" fmla="*/ 1812311 h 6239661"/>
                <a:gd name="connsiteX135" fmla="*/ 4523315 w 5187198"/>
                <a:gd name="connsiteY135" fmla="*/ 1797616 h 6239661"/>
                <a:gd name="connsiteX136" fmla="*/ 4514482 w 5187198"/>
                <a:gd name="connsiteY136" fmla="*/ 1783425 h 6239661"/>
                <a:gd name="connsiteX137" fmla="*/ 4496845 w 5187198"/>
                <a:gd name="connsiteY137" fmla="*/ 1754936 h 6239661"/>
                <a:gd name="connsiteX138" fmla="*/ 4461463 w 5187198"/>
                <a:gd name="connsiteY138" fmla="*/ 1697929 h 6239661"/>
                <a:gd name="connsiteX139" fmla="*/ 4452660 w 5187198"/>
                <a:gd name="connsiteY139" fmla="*/ 1683629 h 6239661"/>
                <a:gd name="connsiteX140" fmla="*/ 4443141 w 5187198"/>
                <a:gd name="connsiteY140" fmla="*/ 1669834 h 6239661"/>
                <a:gd name="connsiteX141" fmla="*/ 4424241 w 5187198"/>
                <a:gd name="connsiteY141" fmla="*/ 1642166 h 6239661"/>
                <a:gd name="connsiteX142" fmla="*/ 4346886 w 5187198"/>
                <a:gd name="connsiteY142" fmla="*/ 1532412 h 6239661"/>
                <a:gd name="connsiteX143" fmla="*/ 3985497 w 5187198"/>
                <a:gd name="connsiteY143" fmla="*/ 1134649 h 6239661"/>
                <a:gd name="connsiteX144" fmla="*/ 3545665 w 5187198"/>
                <a:gd name="connsiteY144" fmla="*/ 825877 h 6239661"/>
                <a:gd name="connsiteX145" fmla="*/ 3486190 w 5187198"/>
                <a:gd name="connsiteY145" fmla="*/ 794756 h 6239661"/>
                <a:gd name="connsiteX146" fmla="*/ 3426182 w 5187198"/>
                <a:gd name="connsiteY146" fmla="*/ 764765 h 6239661"/>
                <a:gd name="connsiteX147" fmla="*/ 3365044 w 5187198"/>
                <a:gd name="connsiteY147" fmla="*/ 737255 h 6239661"/>
                <a:gd name="connsiteX148" fmla="*/ 3334529 w 5187198"/>
                <a:gd name="connsiteY148" fmla="*/ 723514 h 6239661"/>
                <a:gd name="connsiteX149" fmla="*/ 3303733 w 5187198"/>
                <a:gd name="connsiteY149" fmla="*/ 710395 h 6239661"/>
                <a:gd name="connsiteX150" fmla="*/ 3179033 w 5187198"/>
                <a:gd name="connsiteY150" fmla="*/ 662259 h 6239661"/>
                <a:gd name="connsiteX151" fmla="*/ 3052408 w 5187198"/>
                <a:gd name="connsiteY151" fmla="*/ 620447 h 6239661"/>
                <a:gd name="connsiteX152" fmla="*/ 2924325 w 5187198"/>
                <a:gd name="connsiteY152" fmla="*/ 584505 h 6239661"/>
                <a:gd name="connsiteX153" fmla="*/ 2859667 w 5187198"/>
                <a:gd name="connsiteY153" fmla="*/ 569266 h 6239661"/>
                <a:gd name="connsiteX154" fmla="*/ 2795226 w 5187198"/>
                <a:gd name="connsiteY154" fmla="*/ 554085 h 6239661"/>
                <a:gd name="connsiteX155" fmla="*/ 2729702 w 5187198"/>
                <a:gd name="connsiteY155" fmla="*/ 540354 h 6239661"/>
                <a:gd name="connsiteX156" fmla="*/ 2663758 w 5187198"/>
                <a:gd name="connsiteY156" fmla="*/ 527322 h 6239661"/>
                <a:gd name="connsiteX157" fmla="*/ 2630927 w 5187198"/>
                <a:gd name="connsiteY157" fmla="*/ 520495 h 6239661"/>
                <a:gd name="connsiteX158" fmla="*/ 2597965 w 5187198"/>
                <a:gd name="connsiteY158" fmla="*/ 515024 h 6239661"/>
                <a:gd name="connsiteX159" fmla="*/ 2532205 w 5187198"/>
                <a:gd name="connsiteY159" fmla="*/ 503895 h 6239661"/>
                <a:gd name="connsiteX160" fmla="*/ 2010064 w 5187198"/>
                <a:gd name="connsiteY160" fmla="*/ 452552 h 6239661"/>
                <a:gd name="connsiteX161" fmla="*/ 1494552 w 5187198"/>
                <a:gd name="connsiteY161" fmla="*/ 485055 h 6239661"/>
                <a:gd name="connsiteX162" fmla="*/ 1366896 w 5187198"/>
                <a:gd name="connsiteY162" fmla="*/ 509389 h 6239661"/>
                <a:gd name="connsiteX163" fmla="*/ 1240175 w 5187198"/>
                <a:gd name="connsiteY163" fmla="*/ 541045 h 6239661"/>
                <a:gd name="connsiteX164" fmla="*/ 1177438 w 5187198"/>
                <a:gd name="connsiteY164" fmla="*/ 560170 h 6239661"/>
                <a:gd name="connsiteX165" fmla="*/ 1145987 w 5187198"/>
                <a:gd name="connsiteY165" fmla="*/ 569826 h 6239661"/>
                <a:gd name="connsiteX166" fmla="*/ 1130315 w 5187198"/>
                <a:gd name="connsiteY166" fmla="*/ 574669 h 6239661"/>
                <a:gd name="connsiteX167" fmla="*/ 1114873 w 5187198"/>
                <a:gd name="connsiteY167" fmla="*/ 580384 h 6239661"/>
                <a:gd name="connsiteX168" fmla="*/ 1052839 w 5187198"/>
                <a:gd name="connsiteY168" fmla="*/ 602943 h 6239661"/>
                <a:gd name="connsiteX169" fmla="*/ 991135 w 5187198"/>
                <a:gd name="connsiteY169" fmla="*/ 626866 h 6239661"/>
                <a:gd name="connsiteX170" fmla="*/ 930179 w 5187198"/>
                <a:gd name="connsiteY170" fmla="*/ 653191 h 6239661"/>
                <a:gd name="connsiteX171" fmla="*/ 869768 w 5187198"/>
                <a:gd name="connsiteY171" fmla="*/ 680937 h 6239661"/>
                <a:gd name="connsiteX172" fmla="*/ 810085 w 5187198"/>
                <a:gd name="connsiteY172" fmla="*/ 710734 h 6239661"/>
                <a:gd name="connsiteX173" fmla="*/ 751220 w 5187198"/>
                <a:gd name="connsiteY173" fmla="*/ 741794 h 6239661"/>
                <a:gd name="connsiteX174" fmla="*/ 532669 w 5187198"/>
                <a:gd name="connsiteY174" fmla="*/ 881688 h 6239661"/>
                <a:gd name="connsiteX175" fmla="*/ 354185 w 5187198"/>
                <a:gd name="connsiteY175" fmla="*/ 1050286 h 6239661"/>
                <a:gd name="connsiteX176" fmla="*/ 315980 w 5187198"/>
                <a:gd name="connsiteY176" fmla="*/ 1098125 h 6239661"/>
                <a:gd name="connsiteX177" fmla="*/ 280345 w 5187198"/>
                <a:gd name="connsiteY177" fmla="*/ 1149782 h 6239661"/>
                <a:gd name="connsiteX178" fmla="*/ 245890 w 5187198"/>
                <a:gd name="connsiteY178" fmla="*/ 1203959 h 6239661"/>
                <a:gd name="connsiteX179" fmla="*/ 212162 w 5187198"/>
                <a:gd name="connsiteY179" fmla="*/ 1260184 h 6239661"/>
                <a:gd name="connsiteX180" fmla="*/ 80716 w 5187198"/>
                <a:gd name="connsiteY180" fmla="*/ 1502476 h 6239661"/>
                <a:gd name="connsiteX181" fmla="*/ 0 w 5187198"/>
                <a:gd name="connsiteY181" fmla="*/ 1648841 h 6239661"/>
                <a:gd name="connsiteX182" fmla="*/ 0 w 5187198"/>
                <a:gd name="connsiteY182" fmla="*/ 954863 h 6239661"/>
                <a:gd name="connsiteX183" fmla="*/ 43491 w 5187198"/>
                <a:gd name="connsiteY183" fmla="*/ 895513 h 6239661"/>
                <a:gd name="connsiteX184" fmla="*/ 93923 w 5187198"/>
                <a:gd name="connsiteY184" fmla="*/ 834489 h 6239661"/>
                <a:gd name="connsiteX185" fmla="*/ 323465 w 5187198"/>
                <a:gd name="connsiteY185" fmla="*/ 617671 h 6239661"/>
                <a:gd name="connsiteX186" fmla="*/ 574777 w 5187198"/>
                <a:gd name="connsiteY186" fmla="*/ 446794 h 6239661"/>
                <a:gd name="connsiteX187" fmla="*/ 638943 w 5187198"/>
                <a:gd name="connsiteY187" fmla="*/ 408925 h 6239661"/>
                <a:gd name="connsiteX188" fmla="*/ 703505 w 5187198"/>
                <a:gd name="connsiteY188" fmla="*/ 371742 h 6239661"/>
                <a:gd name="connsiteX189" fmla="*/ 769262 w 5187198"/>
                <a:gd name="connsiteY189" fmla="*/ 336154 h 6239661"/>
                <a:gd name="connsiteX190" fmla="*/ 835552 w 5187198"/>
                <a:gd name="connsiteY190" fmla="*/ 301173 h 6239661"/>
                <a:gd name="connsiteX191" fmla="*/ 902979 w 5187198"/>
                <a:gd name="connsiteY191" fmla="*/ 268004 h 6239661"/>
                <a:gd name="connsiteX192" fmla="*/ 971127 w 5187198"/>
                <a:gd name="connsiteY192" fmla="*/ 235607 h 6239661"/>
                <a:gd name="connsiteX193" fmla="*/ 988238 w 5187198"/>
                <a:gd name="connsiteY193" fmla="*/ 227556 h 6239661"/>
                <a:gd name="connsiteX194" fmla="*/ 1005744 w 5187198"/>
                <a:gd name="connsiteY194" fmla="*/ 220191 h 6239661"/>
                <a:gd name="connsiteX195" fmla="*/ 1040729 w 5187198"/>
                <a:gd name="connsiteY195" fmla="*/ 205569 h 6239661"/>
                <a:gd name="connsiteX196" fmla="*/ 1110835 w 5187198"/>
                <a:gd name="connsiteY196" fmla="*/ 176248 h 6239661"/>
                <a:gd name="connsiteX197" fmla="*/ 1254256 w 5187198"/>
                <a:gd name="connsiteY197" fmla="*/ 123796 h 6239661"/>
                <a:gd name="connsiteX198" fmla="*/ 1401310 w 5187198"/>
                <a:gd name="connsiteY198" fmla="*/ 79852 h 6239661"/>
                <a:gd name="connsiteX199" fmla="*/ 2011811 w 5187198"/>
                <a:gd name="connsiteY199" fmla="*/ 4 h 62396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Lst>
              <a:rect l="l" t="t" r="r" b="b"/>
              <a:pathLst>
                <a:path w="5187198" h="6239661">
                  <a:moveTo>
                    <a:pt x="2011811" y="4"/>
                  </a:moveTo>
                  <a:cubicBezTo>
                    <a:pt x="2217306" y="120"/>
                    <a:pt x="2420903" y="25925"/>
                    <a:pt x="2617011" y="70590"/>
                  </a:cubicBezTo>
                  <a:lnTo>
                    <a:pt x="2690321" y="88146"/>
                  </a:lnTo>
                  <a:lnTo>
                    <a:pt x="2726863" y="97127"/>
                  </a:lnTo>
                  <a:lnTo>
                    <a:pt x="2762951" y="107375"/>
                  </a:lnTo>
                  <a:lnTo>
                    <a:pt x="2834843" y="128493"/>
                  </a:lnTo>
                  <a:cubicBezTo>
                    <a:pt x="2858788" y="135605"/>
                    <a:pt x="2882632" y="142226"/>
                    <a:pt x="2906574" y="151076"/>
                  </a:cubicBezTo>
                  <a:cubicBezTo>
                    <a:pt x="2954475" y="167852"/>
                    <a:pt x="3002363" y="183813"/>
                    <a:pt x="3049504" y="202124"/>
                  </a:cubicBezTo>
                  <a:lnTo>
                    <a:pt x="3189518" y="260159"/>
                  </a:lnTo>
                  <a:lnTo>
                    <a:pt x="3326048" y="325143"/>
                  </a:lnTo>
                  <a:cubicBezTo>
                    <a:pt x="3370687" y="348464"/>
                    <a:pt x="3414908" y="372485"/>
                    <a:pt x="3459166" y="395936"/>
                  </a:cubicBezTo>
                  <a:cubicBezTo>
                    <a:pt x="3502947" y="420302"/>
                    <a:pt x="3545491" y="447118"/>
                    <a:pt x="3588578" y="472343"/>
                  </a:cubicBezTo>
                  <a:cubicBezTo>
                    <a:pt x="3610346" y="484551"/>
                    <a:pt x="3630797" y="499072"/>
                    <a:pt x="3651864" y="512600"/>
                  </a:cubicBezTo>
                  <a:lnTo>
                    <a:pt x="3714514" y="553499"/>
                  </a:lnTo>
                  <a:cubicBezTo>
                    <a:pt x="3880005" y="664844"/>
                    <a:pt x="4036083" y="788388"/>
                    <a:pt x="4181221" y="922912"/>
                  </a:cubicBezTo>
                  <a:cubicBezTo>
                    <a:pt x="4326221" y="1057515"/>
                    <a:pt x="4461955" y="1202038"/>
                    <a:pt x="4582963" y="1358264"/>
                  </a:cubicBezTo>
                  <a:cubicBezTo>
                    <a:pt x="4614206" y="1396543"/>
                    <a:pt x="4642091" y="1437400"/>
                    <a:pt x="4670721" y="1477644"/>
                  </a:cubicBezTo>
                  <a:cubicBezTo>
                    <a:pt x="4700172" y="1517414"/>
                    <a:pt x="4725864" y="1559538"/>
                    <a:pt x="4752378" y="1601187"/>
                  </a:cubicBezTo>
                  <a:lnTo>
                    <a:pt x="4772168" y="1632456"/>
                  </a:lnTo>
                  <a:lnTo>
                    <a:pt x="4782117" y="1648104"/>
                  </a:lnTo>
                  <a:lnTo>
                    <a:pt x="4791381" y="1664150"/>
                  </a:lnTo>
                  <a:lnTo>
                    <a:pt x="4828190" y="1728379"/>
                  </a:lnTo>
                  <a:cubicBezTo>
                    <a:pt x="4840266" y="1749930"/>
                    <a:pt x="4853470" y="1770740"/>
                    <a:pt x="4864832" y="1792796"/>
                  </a:cubicBezTo>
                  <a:lnTo>
                    <a:pt x="4899201" y="1858342"/>
                  </a:lnTo>
                  <a:cubicBezTo>
                    <a:pt x="4910484" y="1880260"/>
                    <a:pt x="4922532" y="1901920"/>
                    <a:pt x="4933266" y="1924155"/>
                  </a:cubicBezTo>
                  <a:lnTo>
                    <a:pt x="4964403" y="1991384"/>
                  </a:lnTo>
                  <a:cubicBezTo>
                    <a:pt x="4974618" y="2013829"/>
                    <a:pt x="4985323" y="2036171"/>
                    <a:pt x="4995019" y="2058823"/>
                  </a:cubicBezTo>
                  <a:lnTo>
                    <a:pt x="5021999" y="2127723"/>
                  </a:lnTo>
                  <a:lnTo>
                    <a:pt x="5048321" y="2196908"/>
                  </a:lnTo>
                  <a:lnTo>
                    <a:pt x="5070546" y="2267547"/>
                  </a:lnTo>
                  <a:cubicBezTo>
                    <a:pt x="5078054" y="2291004"/>
                    <a:pt x="5085044" y="2314670"/>
                    <a:pt x="5092171" y="2338256"/>
                  </a:cubicBezTo>
                  <a:cubicBezTo>
                    <a:pt x="5098670" y="2362023"/>
                    <a:pt x="5104296" y="2386019"/>
                    <a:pt x="5110305" y="2409886"/>
                  </a:cubicBezTo>
                  <a:cubicBezTo>
                    <a:pt x="5158097" y="2600976"/>
                    <a:pt x="5182068" y="2797044"/>
                    <a:pt x="5186393" y="2992022"/>
                  </a:cubicBezTo>
                  <a:cubicBezTo>
                    <a:pt x="5191013" y="3187195"/>
                    <a:pt x="5175397" y="3380886"/>
                    <a:pt x="5149045" y="3571816"/>
                  </a:cubicBezTo>
                  <a:cubicBezTo>
                    <a:pt x="5141154" y="3619431"/>
                    <a:pt x="5133539" y="3666889"/>
                    <a:pt x="5126572" y="3714520"/>
                  </a:cubicBezTo>
                  <a:cubicBezTo>
                    <a:pt x="5117276" y="3761759"/>
                    <a:pt x="5107793" y="3808831"/>
                    <a:pt x="5099067" y="3856108"/>
                  </a:cubicBezTo>
                  <a:lnTo>
                    <a:pt x="5095699" y="3873868"/>
                  </a:lnTo>
                  <a:lnTo>
                    <a:pt x="5091573" y="3891426"/>
                  </a:lnTo>
                  <a:lnTo>
                    <a:pt x="5083324" y="3926541"/>
                  </a:lnTo>
                  <a:lnTo>
                    <a:pt x="5067256" y="3996889"/>
                  </a:lnTo>
                  <a:cubicBezTo>
                    <a:pt x="5064451" y="4008657"/>
                    <a:pt x="5062244" y="4020353"/>
                    <a:pt x="5059194" y="4032171"/>
                  </a:cubicBezTo>
                  <a:lnTo>
                    <a:pt x="5049522" y="4067833"/>
                  </a:lnTo>
                  <a:lnTo>
                    <a:pt x="5040067" y="4103553"/>
                  </a:lnTo>
                  <a:cubicBezTo>
                    <a:pt x="5036554" y="4115363"/>
                    <a:pt x="5032689" y="4127194"/>
                    <a:pt x="5028960" y="4138946"/>
                  </a:cubicBezTo>
                  <a:cubicBezTo>
                    <a:pt x="4999693" y="4233462"/>
                    <a:pt x="4962869" y="4326764"/>
                    <a:pt x="4917351" y="4417041"/>
                  </a:cubicBezTo>
                  <a:cubicBezTo>
                    <a:pt x="4871860" y="4507209"/>
                    <a:pt x="4817597" y="4594215"/>
                    <a:pt x="4756163" y="4676402"/>
                  </a:cubicBezTo>
                  <a:cubicBezTo>
                    <a:pt x="4632803" y="4840875"/>
                    <a:pt x="4480597" y="4982783"/>
                    <a:pt x="4322493" y="5105604"/>
                  </a:cubicBezTo>
                  <a:cubicBezTo>
                    <a:pt x="4163928" y="5228420"/>
                    <a:pt x="3999564" y="5332640"/>
                    <a:pt x="3840510" y="5429590"/>
                  </a:cubicBezTo>
                  <a:cubicBezTo>
                    <a:pt x="3760954" y="5478172"/>
                    <a:pt x="3682353" y="5524924"/>
                    <a:pt x="3606447" y="5572862"/>
                  </a:cubicBezTo>
                  <a:lnTo>
                    <a:pt x="3488814" y="5647178"/>
                  </a:lnTo>
                  <a:cubicBezTo>
                    <a:pt x="3448270" y="5672597"/>
                    <a:pt x="3407323" y="5697792"/>
                    <a:pt x="3365864" y="5722735"/>
                  </a:cubicBezTo>
                  <a:cubicBezTo>
                    <a:pt x="3200163" y="5822424"/>
                    <a:pt x="3026125" y="5917328"/>
                    <a:pt x="2839486" y="5999120"/>
                  </a:cubicBezTo>
                  <a:cubicBezTo>
                    <a:pt x="2653201" y="6080891"/>
                    <a:pt x="2453560" y="6149344"/>
                    <a:pt x="2242423" y="6192346"/>
                  </a:cubicBezTo>
                  <a:cubicBezTo>
                    <a:pt x="2031719" y="6235463"/>
                    <a:pt x="1808952" y="6251353"/>
                    <a:pt x="1589380" y="6230657"/>
                  </a:cubicBezTo>
                  <a:lnTo>
                    <a:pt x="1548244" y="6226706"/>
                  </a:lnTo>
                  <a:cubicBezTo>
                    <a:pt x="1534528" y="6225117"/>
                    <a:pt x="1520898" y="6223203"/>
                    <a:pt x="1507348" y="6221428"/>
                  </a:cubicBezTo>
                  <a:lnTo>
                    <a:pt x="1466401" y="6215904"/>
                  </a:lnTo>
                  <a:cubicBezTo>
                    <a:pt x="1452772" y="6213991"/>
                    <a:pt x="1439316" y="6211428"/>
                    <a:pt x="1425773" y="6209191"/>
                  </a:cubicBezTo>
                  <a:cubicBezTo>
                    <a:pt x="1398775" y="6204391"/>
                    <a:pt x="1371610" y="6199779"/>
                    <a:pt x="1344960" y="6193681"/>
                  </a:cubicBezTo>
                  <a:cubicBezTo>
                    <a:pt x="1318251" y="6187799"/>
                    <a:pt x="1291260" y="6182538"/>
                    <a:pt x="1265007" y="6175388"/>
                  </a:cubicBezTo>
                  <a:lnTo>
                    <a:pt x="1225415" y="6165243"/>
                  </a:lnTo>
                  <a:cubicBezTo>
                    <a:pt x="1212163" y="6161924"/>
                    <a:pt x="1198939" y="6158496"/>
                    <a:pt x="1186567" y="6154486"/>
                  </a:cubicBezTo>
                  <a:lnTo>
                    <a:pt x="1111158" y="6130918"/>
                  </a:lnTo>
                  <a:lnTo>
                    <a:pt x="1035915" y="6107163"/>
                  </a:lnTo>
                  <a:cubicBezTo>
                    <a:pt x="1010846" y="6099055"/>
                    <a:pt x="986357" y="6088784"/>
                    <a:pt x="961579" y="6079594"/>
                  </a:cubicBezTo>
                  <a:cubicBezTo>
                    <a:pt x="763709" y="6005594"/>
                    <a:pt x="572401" y="5909703"/>
                    <a:pt x="395297" y="5792812"/>
                  </a:cubicBezTo>
                  <a:lnTo>
                    <a:pt x="265239" y="5701511"/>
                  </a:lnTo>
                  <a:cubicBezTo>
                    <a:pt x="254227" y="5694155"/>
                    <a:pt x="244103" y="5685646"/>
                    <a:pt x="233756" y="5677542"/>
                  </a:cubicBezTo>
                  <a:lnTo>
                    <a:pt x="202800" y="5652902"/>
                  </a:lnTo>
                  <a:lnTo>
                    <a:pt x="140918" y="5603515"/>
                  </a:lnTo>
                  <a:cubicBezTo>
                    <a:pt x="130598" y="5595302"/>
                    <a:pt x="120280" y="5587089"/>
                    <a:pt x="110625" y="5578127"/>
                  </a:cubicBezTo>
                  <a:cubicBezTo>
                    <a:pt x="105647" y="5573779"/>
                    <a:pt x="100444" y="5569834"/>
                    <a:pt x="95631" y="5565299"/>
                  </a:cubicBezTo>
                  <a:cubicBezTo>
                    <a:pt x="90955" y="5560684"/>
                    <a:pt x="86505" y="5555666"/>
                    <a:pt x="81966" y="5550973"/>
                  </a:cubicBezTo>
                  <a:lnTo>
                    <a:pt x="27991" y="5493272"/>
                  </a:lnTo>
                  <a:cubicBezTo>
                    <a:pt x="19109" y="5483589"/>
                    <a:pt x="9758" y="5474359"/>
                    <a:pt x="1454" y="5464252"/>
                  </a:cubicBezTo>
                  <a:lnTo>
                    <a:pt x="0" y="5462518"/>
                  </a:lnTo>
                  <a:lnTo>
                    <a:pt x="0" y="4720187"/>
                  </a:lnTo>
                  <a:lnTo>
                    <a:pt x="109684" y="4836724"/>
                  </a:lnTo>
                  <a:cubicBezTo>
                    <a:pt x="173316" y="4897375"/>
                    <a:pt x="239447" y="4954160"/>
                    <a:pt x="306959" y="5007200"/>
                  </a:cubicBezTo>
                  <a:lnTo>
                    <a:pt x="358101" y="5046057"/>
                  </a:lnTo>
                  <a:lnTo>
                    <a:pt x="383328" y="5065684"/>
                  </a:lnTo>
                  <a:cubicBezTo>
                    <a:pt x="391637" y="5072316"/>
                    <a:pt x="400805" y="5077902"/>
                    <a:pt x="409503" y="5083942"/>
                  </a:cubicBezTo>
                  <a:lnTo>
                    <a:pt x="461889" y="5119888"/>
                  </a:lnTo>
                  <a:cubicBezTo>
                    <a:pt x="466184" y="5122893"/>
                    <a:pt x="470616" y="5125820"/>
                    <a:pt x="474883" y="5128933"/>
                  </a:cubicBezTo>
                  <a:cubicBezTo>
                    <a:pt x="478982" y="5132235"/>
                    <a:pt x="482476" y="5136069"/>
                    <a:pt x="486410" y="5139557"/>
                  </a:cubicBezTo>
                  <a:cubicBezTo>
                    <a:pt x="494140" y="5146613"/>
                    <a:pt x="502565" y="5152812"/>
                    <a:pt x="510852" y="5159089"/>
                  </a:cubicBezTo>
                  <a:lnTo>
                    <a:pt x="560653" y="5196893"/>
                  </a:lnTo>
                  <a:lnTo>
                    <a:pt x="585485" y="5215834"/>
                  </a:lnTo>
                  <a:cubicBezTo>
                    <a:pt x="593773" y="5222111"/>
                    <a:pt x="601864" y="5228685"/>
                    <a:pt x="610707" y="5234185"/>
                  </a:cubicBezTo>
                  <a:lnTo>
                    <a:pt x="714768" y="5303103"/>
                  </a:lnTo>
                  <a:cubicBezTo>
                    <a:pt x="856162" y="5390603"/>
                    <a:pt x="1008099" y="5459947"/>
                    <a:pt x="1166634" y="5513322"/>
                  </a:cubicBezTo>
                  <a:cubicBezTo>
                    <a:pt x="1186540" y="5519932"/>
                    <a:pt x="1205774" y="5527751"/>
                    <a:pt x="1225991" y="5533632"/>
                  </a:cubicBezTo>
                  <a:lnTo>
                    <a:pt x="1286680" y="5550705"/>
                  </a:lnTo>
                  <a:lnTo>
                    <a:pt x="1347310" y="5567995"/>
                  </a:lnTo>
                  <a:cubicBezTo>
                    <a:pt x="1357469" y="5571180"/>
                    <a:pt x="1367261" y="5573572"/>
                    <a:pt x="1377002" y="5575719"/>
                  </a:cubicBezTo>
                  <a:lnTo>
                    <a:pt x="1406328" y="5582649"/>
                  </a:lnTo>
                  <a:cubicBezTo>
                    <a:pt x="1425825" y="5587757"/>
                    <a:pt x="1445490" y="5590939"/>
                    <a:pt x="1465060" y="5594909"/>
                  </a:cubicBezTo>
                  <a:cubicBezTo>
                    <a:pt x="1484652" y="5599231"/>
                    <a:pt x="1504324" y="5601952"/>
                    <a:pt x="1523881" y="5605105"/>
                  </a:cubicBezTo>
                  <a:cubicBezTo>
                    <a:pt x="1533660" y="5606682"/>
                    <a:pt x="1543460" y="5608613"/>
                    <a:pt x="1553325" y="5609865"/>
                  </a:cubicBezTo>
                  <a:lnTo>
                    <a:pt x="1582813" y="5613593"/>
                  </a:lnTo>
                  <a:lnTo>
                    <a:pt x="1612301" y="5617321"/>
                  </a:lnTo>
                  <a:lnTo>
                    <a:pt x="1641863" y="5619910"/>
                  </a:lnTo>
                  <a:cubicBezTo>
                    <a:pt x="1799348" y="5633940"/>
                    <a:pt x="1957913" y="5625770"/>
                    <a:pt x="2117508" y="5595156"/>
                  </a:cubicBezTo>
                  <a:cubicBezTo>
                    <a:pt x="2277124" y="5564895"/>
                    <a:pt x="2437004" y="5512449"/>
                    <a:pt x="2597368" y="5447381"/>
                  </a:cubicBezTo>
                  <a:cubicBezTo>
                    <a:pt x="2757791" y="5382096"/>
                    <a:pt x="2918855" y="5304464"/>
                    <a:pt x="3082968" y="5223245"/>
                  </a:cubicBezTo>
                  <a:lnTo>
                    <a:pt x="3334855" y="5097383"/>
                  </a:lnTo>
                  <a:cubicBezTo>
                    <a:pt x="3423528" y="5054142"/>
                    <a:pt x="3511773" y="5013798"/>
                    <a:pt x="3599509" y="4976217"/>
                  </a:cubicBezTo>
                  <a:cubicBezTo>
                    <a:pt x="3774960" y="4900701"/>
                    <a:pt x="3948276" y="4837481"/>
                    <a:pt x="4112002" y="4766359"/>
                  </a:cubicBezTo>
                  <a:cubicBezTo>
                    <a:pt x="4193972" y="4730827"/>
                    <a:pt x="4273429" y="4692997"/>
                    <a:pt x="4348983" y="4649833"/>
                  </a:cubicBezTo>
                  <a:cubicBezTo>
                    <a:pt x="4424508" y="4606778"/>
                    <a:pt x="4496050" y="4558250"/>
                    <a:pt x="4560505" y="4501564"/>
                  </a:cubicBezTo>
                  <a:cubicBezTo>
                    <a:pt x="4625198" y="4445289"/>
                    <a:pt x="4682991" y="4381021"/>
                    <a:pt x="4731963" y="4309870"/>
                  </a:cubicBezTo>
                  <a:cubicBezTo>
                    <a:pt x="4781043" y="4238747"/>
                    <a:pt x="4821275" y="4160848"/>
                    <a:pt x="4852344" y="4078640"/>
                  </a:cubicBezTo>
                  <a:lnTo>
                    <a:pt x="4863972" y="4047790"/>
                  </a:lnTo>
                  <a:lnTo>
                    <a:pt x="4874144" y="4016320"/>
                  </a:lnTo>
                  <a:lnTo>
                    <a:pt x="4884127" y="3984682"/>
                  </a:lnTo>
                  <a:cubicBezTo>
                    <a:pt x="4887242" y="3973925"/>
                    <a:pt x="4889981" y="3962835"/>
                    <a:pt x="4892800" y="3951883"/>
                  </a:cubicBezTo>
                  <a:lnTo>
                    <a:pt x="4909526" y="3886001"/>
                  </a:lnTo>
                  <a:lnTo>
                    <a:pt x="4917687" y="3852948"/>
                  </a:lnTo>
                  <a:lnTo>
                    <a:pt x="4921768" y="3836422"/>
                  </a:lnTo>
                  <a:lnTo>
                    <a:pt x="4924845" y="3819742"/>
                  </a:lnTo>
                  <a:cubicBezTo>
                    <a:pt x="4933092" y="3775120"/>
                    <a:pt x="4941231" y="3730469"/>
                    <a:pt x="4948230" y="3685744"/>
                  </a:cubicBezTo>
                  <a:cubicBezTo>
                    <a:pt x="4953579" y="3640694"/>
                    <a:pt x="4958249" y="3595577"/>
                    <a:pt x="4962782" y="3550540"/>
                  </a:cubicBezTo>
                  <a:cubicBezTo>
                    <a:pt x="4976580" y="3369692"/>
                    <a:pt x="4965812" y="3187942"/>
                    <a:pt x="4939468" y="3010249"/>
                  </a:cubicBezTo>
                  <a:cubicBezTo>
                    <a:pt x="4912965" y="2832281"/>
                    <a:pt x="4870237" y="2658196"/>
                    <a:pt x="4816901" y="2488224"/>
                  </a:cubicBezTo>
                  <a:cubicBezTo>
                    <a:pt x="4810197" y="2466954"/>
                    <a:pt x="4803984" y="2445582"/>
                    <a:pt x="4797005" y="2424470"/>
                  </a:cubicBezTo>
                  <a:cubicBezTo>
                    <a:pt x="4789399" y="2403537"/>
                    <a:pt x="4781686" y="2382574"/>
                    <a:pt x="4774433" y="2361620"/>
                  </a:cubicBezTo>
                  <a:lnTo>
                    <a:pt x="4752459" y="2298700"/>
                  </a:lnTo>
                  <a:lnTo>
                    <a:pt x="4728083" y="2236526"/>
                  </a:lnTo>
                  <a:cubicBezTo>
                    <a:pt x="4719957" y="2215802"/>
                    <a:pt x="4712352" y="2194869"/>
                    <a:pt x="4704471" y="2174095"/>
                  </a:cubicBezTo>
                  <a:lnTo>
                    <a:pt x="4678399" y="2112626"/>
                  </a:lnTo>
                  <a:lnTo>
                    <a:pt x="4652601" y="2050999"/>
                  </a:lnTo>
                  <a:cubicBezTo>
                    <a:pt x="4643711" y="2030533"/>
                    <a:pt x="4633616" y="2010672"/>
                    <a:pt x="4624205" y="1990415"/>
                  </a:cubicBezTo>
                  <a:lnTo>
                    <a:pt x="4595398" y="1930069"/>
                  </a:lnTo>
                  <a:cubicBezTo>
                    <a:pt x="4585714" y="1909969"/>
                    <a:pt x="4574413" y="1890713"/>
                    <a:pt x="4563827" y="1870952"/>
                  </a:cubicBezTo>
                  <a:lnTo>
                    <a:pt x="4531433" y="1812311"/>
                  </a:lnTo>
                  <a:lnTo>
                    <a:pt x="4523315" y="1797616"/>
                  </a:lnTo>
                  <a:lnTo>
                    <a:pt x="4514482" y="1783425"/>
                  </a:lnTo>
                  <a:lnTo>
                    <a:pt x="4496845" y="1754936"/>
                  </a:lnTo>
                  <a:lnTo>
                    <a:pt x="4461463" y="1697929"/>
                  </a:lnTo>
                  <a:lnTo>
                    <a:pt x="4452660" y="1683629"/>
                  </a:lnTo>
                  <a:lnTo>
                    <a:pt x="4443141" y="1669834"/>
                  </a:lnTo>
                  <a:lnTo>
                    <a:pt x="4424241" y="1642166"/>
                  </a:lnTo>
                  <a:cubicBezTo>
                    <a:pt x="4399005" y="1605265"/>
                    <a:pt x="4374512" y="1567751"/>
                    <a:pt x="4346886" y="1532412"/>
                  </a:cubicBezTo>
                  <a:cubicBezTo>
                    <a:pt x="4240477" y="1388328"/>
                    <a:pt x="4120362" y="1253437"/>
                    <a:pt x="3985497" y="1134649"/>
                  </a:cubicBezTo>
                  <a:cubicBezTo>
                    <a:pt x="3850799" y="1015675"/>
                    <a:pt x="3702920" y="911715"/>
                    <a:pt x="3545665" y="825877"/>
                  </a:cubicBezTo>
                  <a:lnTo>
                    <a:pt x="3486190" y="794756"/>
                  </a:lnTo>
                  <a:cubicBezTo>
                    <a:pt x="3466181" y="784640"/>
                    <a:pt x="3446893" y="773560"/>
                    <a:pt x="3426182" y="764765"/>
                  </a:cubicBezTo>
                  <a:lnTo>
                    <a:pt x="3365044" y="737255"/>
                  </a:lnTo>
                  <a:lnTo>
                    <a:pt x="3334529" y="723514"/>
                  </a:lnTo>
                  <a:cubicBezTo>
                    <a:pt x="3324394" y="718943"/>
                    <a:pt x="3314287" y="714265"/>
                    <a:pt x="3303733" y="710395"/>
                  </a:cubicBezTo>
                  <a:cubicBezTo>
                    <a:pt x="3262013" y="694346"/>
                    <a:pt x="3220711" y="677599"/>
                    <a:pt x="3179033" y="662259"/>
                  </a:cubicBezTo>
                  <a:lnTo>
                    <a:pt x="3052408" y="620447"/>
                  </a:lnTo>
                  <a:lnTo>
                    <a:pt x="2924325" y="584505"/>
                  </a:lnTo>
                  <a:cubicBezTo>
                    <a:pt x="2903106" y="578471"/>
                    <a:pt x="2881119" y="574434"/>
                    <a:pt x="2859667" y="569266"/>
                  </a:cubicBezTo>
                  <a:lnTo>
                    <a:pt x="2795226" y="554085"/>
                  </a:lnTo>
                  <a:cubicBezTo>
                    <a:pt x="2774078" y="548652"/>
                    <a:pt x="2751709" y="544744"/>
                    <a:pt x="2729702" y="540354"/>
                  </a:cubicBezTo>
                  <a:lnTo>
                    <a:pt x="2663758" y="527322"/>
                  </a:lnTo>
                  <a:lnTo>
                    <a:pt x="2630927" y="520495"/>
                  </a:lnTo>
                  <a:lnTo>
                    <a:pt x="2597965" y="515024"/>
                  </a:lnTo>
                  <a:cubicBezTo>
                    <a:pt x="2575970" y="511449"/>
                    <a:pt x="2554112" y="507795"/>
                    <a:pt x="2532205" y="503895"/>
                  </a:cubicBezTo>
                  <a:cubicBezTo>
                    <a:pt x="2357016" y="475037"/>
                    <a:pt x="2182954" y="456682"/>
                    <a:pt x="2010064" y="452552"/>
                  </a:cubicBezTo>
                  <a:cubicBezTo>
                    <a:pt x="1837255" y="448558"/>
                    <a:pt x="1665388" y="457916"/>
                    <a:pt x="1494552" y="485055"/>
                  </a:cubicBezTo>
                  <a:cubicBezTo>
                    <a:pt x="1452133" y="492816"/>
                    <a:pt x="1409569" y="501117"/>
                    <a:pt x="1366896" y="509389"/>
                  </a:cubicBezTo>
                  <a:cubicBezTo>
                    <a:pt x="1324862" y="520035"/>
                    <a:pt x="1282333" y="529505"/>
                    <a:pt x="1240175" y="541045"/>
                  </a:cubicBezTo>
                  <a:lnTo>
                    <a:pt x="1177438" y="560170"/>
                  </a:lnTo>
                  <a:lnTo>
                    <a:pt x="1145987" y="569826"/>
                  </a:lnTo>
                  <a:lnTo>
                    <a:pt x="1130315" y="574669"/>
                  </a:lnTo>
                  <a:lnTo>
                    <a:pt x="1114873" y="580384"/>
                  </a:lnTo>
                  <a:lnTo>
                    <a:pt x="1052839" y="602943"/>
                  </a:lnTo>
                  <a:cubicBezTo>
                    <a:pt x="1032151" y="610499"/>
                    <a:pt x="1011255" y="617535"/>
                    <a:pt x="991135" y="626866"/>
                  </a:cubicBezTo>
                  <a:lnTo>
                    <a:pt x="930179" y="653191"/>
                  </a:lnTo>
                  <a:cubicBezTo>
                    <a:pt x="909850" y="662002"/>
                    <a:pt x="889443" y="670676"/>
                    <a:pt x="869768" y="680937"/>
                  </a:cubicBezTo>
                  <a:lnTo>
                    <a:pt x="810085" y="710734"/>
                  </a:lnTo>
                  <a:cubicBezTo>
                    <a:pt x="790331" y="720859"/>
                    <a:pt x="770124" y="730514"/>
                    <a:pt x="751220" y="741794"/>
                  </a:cubicBezTo>
                  <a:cubicBezTo>
                    <a:pt x="673929" y="784955"/>
                    <a:pt x="598827" y="830326"/>
                    <a:pt x="532669" y="881688"/>
                  </a:cubicBezTo>
                  <a:cubicBezTo>
                    <a:pt x="464226" y="931625"/>
                    <a:pt x="406969" y="988270"/>
                    <a:pt x="354185" y="1050286"/>
                  </a:cubicBezTo>
                  <a:lnTo>
                    <a:pt x="315980" y="1098125"/>
                  </a:lnTo>
                  <a:lnTo>
                    <a:pt x="280345" y="1149782"/>
                  </a:lnTo>
                  <a:cubicBezTo>
                    <a:pt x="268144" y="1166335"/>
                    <a:pt x="257438" y="1185955"/>
                    <a:pt x="245890" y="1203959"/>
                  </a:cubicBezTo>
                  <a:cubicBezTo>
                    <a:pt x="234552" y="1222481"/>
                    <a:pt x="223171" y="1240298"/>
                    <a:pt x="212162" y="1260184"/>
                  </a:cubicBezTo>
                  <a:cubicBezTo>
                    <a:pt x="168299" y="1337574"/>
                    <a:pt x="125055" y="1419360"/>
                    <a:pt x="80716" y="1502476"/>
                  </a:cubicBezTo>
                  <a:lnTo>
                    <a:pt x="0" y="1648841"/>
                  </a:lnTo>
                  <a:lnTo>
                    <a:pt x="0" y="954863"/>
                  </a:lnTo>
                  <a:lnTo>
                    <a:pt x="43491" y="895513"/>
                  </a:lnTo>
                  <a:cubicBezTo>
                    <a:pt x="59888" y="874984"/>
                    <a:pt x="77014" y="854766"/>
                    <a:pt x="93923" y="834489"/>
                  </a:cubicBezTo>
                  <a:cubicBezTo>
                    <a:pt x="163245" y="754880"/>
                    <a:pt x="240806" y="679565"/>
                    <a:pt x="323465" y="617671"/>
                  </a:cubicBezTo>
                  <a:cubicBezTo>
                    <a:pt x="405002" y="553042"/>
                    <a:pt x="490132" y="499230"/>
                    <a:pt x="574777" y="446794"/>
                  </a:cubicBezTo>
                  <a:cubicBezTo>
                    <a:pt x="595733" y="433050"/>
                    <a:pt x="617442" y="421248"/>
                    <a:pt x="638943" y="408925"/>
                  </a:cubicBezTo>
                  <a:lnTo>
                    <a:pt x="703505" y="371742"/>
                  </a:lnTo>
                  <a:cubicBezTo>
                    <a:pt x="724798" y="358900"/>
                    <a:pt x="747120" y="347842"/>
                    <a:pt x="769262" y="336154"/>
                  </a:cubicBezTo>
                  <a:lnTo>
                    <a:pt x="835552" y="301173"/>
                  </a:lnTo>
                  <a:cubicBezTo>
                    <a:pt x="857427" y="289183"/>
                    <a:pt x="880470" y="278896"/>
                    <a:pt x="902979" y="268004"/>
                  </a:cubicBezTo>
                  <a:lnTo>
                    <a:pt x="971127" y="235607"/>
                  </a:lnTo>
                  <a:lnTo>
                    <a:pt x="988238" y="227556"/>
                  </a:lnTo>
                  <a:lnTo>
                    <a:pt x="1005744" y="220191"/>
                  </a:lnTo>
                  <a:lnTo>
                    <a:pt x="1040729" y="205569"/>
                  </a:lnTo>
                  <a:lnTo>
                    <a:pt x="1110835" y="176248"/>
                  </a:lnTo>
                  <a:cubicBezTo>
                    <a:pt x="1157999" y="157703"/>
                    <a:pt x="1206322" y="141323"/>
                    <a:pt x="1254256" y="123796"/>
                  </a:cubicBezTo>
                  <a:cubicBezTo>
                    <a:pt x="1302938" y="108671"/>
                    <a:pt x="1352074" y="94017"/>
                    <a:pt x="1401310" y="79852"/>
                  </a:cubicBezTo>
                  <a:cubicBezTo>
                    <a:pt x="1599497" y="26774"/>
                    <a:pt x="1806373" y="-329"/>
                    <a:pt x="2011811" y="4"/>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4" name="Freeform: Shape 13">
              <a:extLst>
                <a:ext uri="{FF2B5EF4-FFF2-40B4-BE49-F238E27FC236}">
                  <a16:creationId xmlns:a16="http://schemas.microsoft.com/office/drawing/2014/main" id="{06AC5DCC-C3CC-4FD5-AD4E-13A1BE5F7F6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0" y="297400"/>
              <a:ext cx="5215811" cy="6107388"/>
            </a:xfrm>
            <a:custGeom>
              <a:avLst/>
              <a:gdLst>
                <a:gd name="connsiteX0" fmla="*/ 1869139 w 5215811"/>
                <a:gd name="connsiteY0" fmla="*/ 9 h 6107388"/>
                <a:gd name="connsiteX1" fmla="*/ 2791149 w 5215811"/>
                <a:gd name="connsiteY1" fmla="*/ 130229 h 6107388"/>
                <a:gd name="connsiteX2" fmla="*/ 4760307 w 5215811"/>
                <a:gd name="connsiteY2" fmla="*/ 1608408 h 6107388"/>
                <a:gd name="connsiteX3" fmla="*/ 5108574 w 5215811"/>
                <a:gd name="connsiteY3" fmla="*/ 4050383 h 6107388"/>
                <a:gd name="connsiteX4" fmla="*/ 3434916 w 5215811"/>
                <a:gd name="connsiteY4" fmla="*/ 5503134 h 6107388"/>
                <a:gd name="connsiteX5" fmla="*/ 1137841 w 5215811"/>
                <a:gd name="connsiteY5" fmla="*/ 6033968 h 6107388"/>
                <a:gd name="connsiteX6" fmla="*/ 217555 w 5215811"/>
                <a:gd name="connsiteY6" fmla="*/ 5598945 h 6107388"/>
                <a:gd name="connsiteX7" fmla="*/ 0 w 5215811"/>
                <a:gd name="connsiteY7" fmla="*/ 5419622 h 6107388"/>
                <a:gd name="connsiteX8" fmla="*/ 0 w 5215811"/>
                <a:gd name="connsiteY8" fmla="*/ 4571683 h 6107388"/>
                <a:gd name="connsiteX9" fmla="*/ 18056 w 5215811"/>
                <a:gd name="connsiteY9" fmla="*/ 4599282 h 6107388"/>
                <a:gd name="connsiteX10" fmla="*/ 358324 w 5215811"/>
                <a:gd name="connsiteY10" fmla="*/ 4988154 h 6107388"/>
                <a:gd name="connsiteX11" fmla="*/ 1282741 w 5215811"/>
                <a:gd name="connsiteY11" fmla="*/ 5493193 h 6107388"/>
                <a:gd name="connsiteX12" fmla="*/ 2172794 w 5215811"/>
                <a:gd name="connsiteY12" fmla="*/ 5470630 h 6107388"/>
                <a:gd name="connsiteX13" fmla="*/ 3146893 w 5215811"/>
                <a:gd name="connsiteY13" fmla="*/ 5016296 h 6107388"/>
                <a:gd name="connsiteX14" fmla="*/ 3574114 w 5215811"/>
                <a:gd name="connsiteY14" fmla="*/ 4791124 h 6107388"/>
                <a:gd name="connsiteX15" fmla="*/ 4244948 w 5215811"/>
                <a:gd name="connsiteY15" fmla="*/ 4392664 h 6107388"/>
                <a:gd name="connsiteX16" fmla="*/ 4556385 w 5215811"/>
                <a:gd name="connsiteY16" fmla="*/ 3902656 h 6107388"/>
                <a:gd name="connsiteX17" fmla="*/ 4616354 w 5215811"/>
                <a:gd name="connsiteY17" fmla="*/ 2851680 h 6107388"/>
                <a:gd name="connsiteX18" fmla="*/ 4269266 w 5215811"/>
                <a:gd name="connsiteY18" fmla="*/ 1889625 h 6107388"/>
                <a:gd name="connsiteX19" fmla="*/ 2645976 w 5215811"/>
                <a:gd name="connsiteY19" fmla="*/ 671162 h 6107388"/>
                <a:gd name="connsiteX20" fmla="*/ 1648930 w 5215811"/>
                <a:gd name="connsiteY20" fmla="*/ 573017 h 6107388"/>
                <a:gd name="connsiteX21" fmla="*/ 771768 w 5215811"/>
                <a:gd name="connsiteY21" fmla="*/ 865882 h 6107388"/>
                <a:gd name="connsiteX22" fmla="*/ 433617 w 5215811"/>
                <a:gd name="connsiteY22" fmla="*/ 1119441 h 6107388"/>
                <a:gd name="connsiteX23" fmla="*/ 200571 w 5215811"/>
                <a:gd name="connsiteY23" fmla="*/ 1486480 h 6107388"/>
                <a:gd name="connsiteX24" fmla="*/ 47077 w 5215811"/>
                <a:gd name="connsiteY24" fmla="*/ 1753604 h 6107388"/>
                <a:gd name="connsiteX25" fmla="*/ 0 w 5215811"/>
                <a:gd name="connsiteY25" fmla="*/ 1831655 h 6107388"/>
                <a:gd name="connsiteX26" fmla="*/ 0 w 5215811"/>
                <a:gd name="connsiteY26" fmla="*/ 751112 h 6107388"/>
                <a:gd name="connsiteX27" fmla="*/ 6994 w 5215811"/>
                <a:gd name="connsiteY27" fmla="*/ 742614 h 6107388"/>
                <a:gd name="connsiteX28" fmla="*/ 484047 w 5215811"/>
                <a:gd name="connsiteY28" fmla="*/ 378777 h 6107388"/>
                <a:gd name="connsiteX29" fmla="*/ 1869139 w 5215811"/>
                <a:gd name="connsiteY29" fmla="*/ 9 h 61073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215811" h="6107388">
                  <a:moveTo>
                    <a:pt x="1869139" y="9"/>
                  </a:moveTo>
                  <a:cubicBezTo>
                    <a:pt x="2160924" y="-706"/>
                    <a:pt x="2465752" y="43039"/>
                    <a:pt x="2791149" y="130229"/>
                  </a:cubicBezTo>
                  <a:cubicBezTo>
                    <a:pt x="3651198" y="360678"/>
                    <a:pt x="4339884" y="907924"/>
                    <a:pt x="4760307" y="1608408"/>
                  </a:cubicBezTo>
                  <a:cubicBezTo>
                    <a:pt x="5188180" y="2321320"/>
                    <a:pt x="5338357" y="3192822"/>
                    <a:pt x="5108574" y="4050383"/>
                  </a:cubicBezTo>
                  <a:cubicBezTo>
                    <a:pt x="4880820" y="4900373"/>
                    <a:pt x="4152841" y="5098512"/>
                    <a:pt x="3434916" y="5503134"/>
                  </a:cubicBezTo>
                  <a:cubicBezTo>
                    <a:pt x="2717099" y="5907783"/>
                    <a:pt x="2005568" y="6266474"/>
                    <a:pt x="1137841" y="6033968"/>
                  </a:cubicBezTo>
                  <a:cubicBezTo>
                    <a:pt x="783079" y="5938910"/>
                    <a:pt x="479573" y="5790114"/>
                    <a:pt x="217555" y="5598945"/>
                  </a:cubicBezTo>
                  <a:lnTo>
                    <a:pt x="0" y="5419622"/>
                  </a:lnTo>
                  <a:lnTo>
                    <a:pt x="0" y="4571683"/>
                  </a:lnTo>
                  <a:lnTo>
                    <a:pt x="18056" y="4599282"/>
                  </a:lnTo>
                  <a:cubicBezTo>
                    <a:pt x="124071" y="4746782"/>
                    <a:pt x="237002" y="4875718"/>
                    <a:pt x="358324" y="4988154"/>
                  </a:cubicBezTo>
                  <a:cubicBezTo>
                    <a:pt x="621323" y="5231809"/>
                    <a:pt x="923667" y="5396979"/>
                    <a:pt x="1282741" y="5493193"/>
                  </a:cubicBezTo>
                  <a:cubicBezTo>
                    <a:pt x="1573894" y="5571207"/>
                    <a:pt x="1856732" y="5563878"/>
                    <a:pt x="2172794" y="5470630"/>
                  </a:cubicBezTo>
                  <a:cubicBezTo>
                    <a:pt x="2498985" y="5374183"/>
                    <a:pt x="2832844" y="5193315"/>
                    <a:pt x="3146893" y="5016296"/>
                  </a:cubicBezTo>
                  <a:cubicBezTo>
                    <a:pt x="3293538" y="4933641"/>
                    <a:pt x="3436182" y="4861160"/>
                    <a:pt x="3574114" y="4791124"/>
                  </a:cubicBezTo>
                  <a:cubicBezTo>
                    <a:pt x="3841238" y="4655550"/>
                    <a:pt x="4071901" y="4538375"/>
                    <a:pt x="4244948" y="4392664"/>
                  </a:cubicBezTo>
                  <a:cubicBezTo>
                    <a:pt x="4405844" y="4257259"/>
                    <a:pt x="4501845" y="4106204"/>
                    <a:pt x="4556385" y="3902656"/>
                  </a:cubicBezTo>
                  <a:cubicBezTo>
                    <a:pt x="4649063" y="3556776"/>
                    <a:pt x="4669271" y="3203187"/>
                    <a:pt x="4616354" y="2851680"/>
                  </a:cubicBezTo>
                  <a:cubicBezTo>
                    <a:pt x="4565198" y="2511774"/>
                    <a:pt x="4448474" y="2188147"/>
                    <a:pt x="4269266" y="1889625"/>
                  </a:cubicBezTo>
                  <a:cubicBezTo>
                    <a:pt x="3907781" y="1287586"/>
                    <a:pt x="3331245" y="854780"/>
                    <a:pt x="2645976" y="671162"/>
                  </a:cubicBezTo>
                  <a:cubicBezTo>
                    <a:pt x="2278249" y="572630"/>
                    <a:pt x="1952074" y="540526"/>
                    <a:pt x="1648930" y="573017"/>
                  </a:cubicBezTo>
                  <a:cubicBezTo>
                    <a:pt x="1351746" y="604901"/>
                    <a:pt x="1064785" y="700731"/>
                    <a:pt x="771768" y="865882"/>
                  </a:cubicBezTo>
                  <a:cubicBezTo>
                    <a:pt x="568061" y="980657"/>
                    <a:pt x="486465" y="1058486"/>
                    <a:pt x="433617" y="1119441"/>
                  </a:cubicBezTo>
                  <a:cubicBezTo>
                    <a:pt x="358307" y="1206256"/>
                    <a:pt x="292149" y="1323808"/>
                    <a:pt x="200571" y="1486480"/>
                  </a:cubicBezTo>
                  <a:cubicBezTo>
                    <a:pt x="156644" y="1564432"/>
                    <a:pt x="106654" y="1653214"/>
                    <a:pt x="47077" y="1753604"/>
                  </a:cubicBezTo>
                  <a:lnTo>
                    <a:pt x="0" y="1831655"/>
                  </a:lnTo>
                  <a:lnTo>
                    <a:pt x="0" y="751112"/>
                  </a:lnTo>
                  <a:lnTo>
                    <a:pt x="6994" y="742614"/>
                  </a:lnTo>
                  <a:cubicBezTo>
                    <a:pt x="117721" y="617683"/>
                    <a:pt x="259696" y="505222"/>
                    <a:pt x="484047" y="378777"/>
                  </a:cubicBezTo>
                  <a:cubicBezTo>
                    <a:pt x="932751" y="125890"/>
                    <a:pt x="1382831" y="1200"/>
                    <a:pt x="1869139" y="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5" name="Freeform: Shape 14">
              <a:extLst>
                <a:ext uri="{FF2B5EF4-FFF2-40B4-BE49-F238E27FC236}">
                  <a16:creationId xmlns:a16="http://schemas.microsoft.com/office/drawing/2014/main" id="{4BBCC2F4-EFA7-4AF4-B538-AC4022D90F4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319367"/>
              <a:ext cx="5217956" cy="6100079"/>
            </a:xfrm>
            <a:custGeom>
              <a:avLst/>
              <a:gdLst>
                <a:gd name="connsiteX0" fmla="*/ 1951393 w 5217956"/>
                <a:gd name="connsiteY0" fmla="*/ 82 h 6100079"/>
                <a:gd name="connsiteX1" fmla="*/ 2855177 w 5217956"/>
                <a:gd name="connsiteY1" fmla="*/ 125419 h 6100079"/>
                <a:gd name="connsiteX2" fmla="*/ 4779341 w 5217956"/>
                <a:gd name="connsiteY2" fmla="*/ 1591542 h 6100079"/>
                <a:gd name="connsiteX3" fmla="*/ 5108573 w 5217956"/>
                <a:gd name="connsiteY3" fmla="*/ 4028416 h 6100079"/>
                <a:gd name="connsiteX4" fmla="*/ 3459358 w 5217956"/>
                <a:gd name="connsiteY4" fmla="*/ 5487716 h 6100079"/>
                <a:gd name="connsiteX5" fmla="*/ 1203274 w 5217956"/>
                <a:gd name="connsiteY5" fmla="*/ 6029534 h 6100079"/>
                <a:gd name="connsiteX6" fmla="*/ 59920 w 5217956"/>
                <a:gd name="connsiteY6" fmla="*/ 5396467 h 6100079"/>
                <a:gd name="connsiteX7" fmla="*/ 0 w 5217956"/>
                <a:gd name="connsiteY7" fmla="*/ 5333382 h 6100079"/>
                <a:gd name="connsiteX8" fmla="*/ 0 w 5217956"/>
                <a:gd name="connsiteY8" fmla="*/ 4205833 h 6100079"/>
                <a:gd name="connsiteX9" fmla="*/ 58036 w 5217956"/>
                <a:gd name="connsiteY9" fmla="*/ 4310048 h 6100079"/>
                <a:gd name="connsiteX10" fmla="*/ 520779 w 5217956"/>
                <a:gd name="connsiteY10" fmla="*/ 4907591 h 6100079"/>
                <a:gd name="connsiteX11" fmla="*/ 1377154 w 5217956"/>
                <a:gd name="connsiteY11" fmla="*/ 5380604 h 6100079"/>
                <a:gd name="connsiteX12" fmla="*/ 3123340 w 5217956"/>
                <a:gd name="connsiteY12" fmla="*/ 4905715 h 6100079"/>
                <a:gd name="connsiteX13" fmla="*/ 3547863 w 5217956"/>
                <a:gd name="connsiteY13" fmla="*/ 4676342 h 6100079"/>
                <a:gd name="connsiteX14" fmla="*/ 4186753 w 5217956"/>
                <a:gd name="connsiteY14" fmla="*/ 4289376 h 6100079"/>
                <a:gd name="connsiteX15" fmla="*/ 4459565 w 5217956"/>
                <a:gd name="connsiteY15" fmla="*/ 3854399 h 6100079"/>
                <a:gd name="connsiteX16" fmla="*/ 4521015 w 5217956"/>
                <a:gd name="connsiteY16" fmla="*/ 2849377 h 6100079"/>
                <a:gd name="connsiteX17" fmla="*/ 4199723 w 5217956"/>
                <a:gd name="connsiteY17" fmla="*/ 1931213 h 6100079"/>
                <a:gd name="connsiteX18" fmla="*/ 2681217 w 5217956"/>
                <a:gd name="connsiteY18" fmla="*/ 774211 h 6100079"/>
                <a:gd name="connsiteX19" fmla="*/ 926547 w 5217956"/>
                <a:gd name="connsiteY19" fmla="*/ 967112 h 6100079"/>
                <a:gd name="connsiteX20" fmla="*/ 622677 w 5217956"/>
                <a:gd name="connsiteY20" fmla="*/ 1197863 h 6100079"/>
                <a:gd name="connsiteX21" fmla="*/ 404892 w 5217956"/>
                <a:gd name="connsiteY21" fmla="*/ 1547314 h 6100079"/>
                <a:gd name="connsiteX22" fmla="*/ 40135 w 5217956"/>
                <a:gd name="connsiteY22" fmla="*/ 2159090 h 6100079"/>
                <a:gd name="connsiteX23" fmla="*/ 0 w 5217956"/>
                <a:gd name="connsiteY23" fmla="*/ 2219367 h 6100079"/>
                <a:gd name="connsiteX24" fmla="*/ 0 w 5217956"/>
                <a:gd name="connsiteY24" fmla="*/ 915659 h 6100079"/>
                <a:gd name="connsiteX25" fmla="*/ 58609 w 5217956"/>
                <a:gd name="connsiteY25" fmla="*/ 828051 h 6100079"/>
                <a:gd name="connsiteX26" fmla="*/ 590688 w 5217956"/>
                <a:gd name="connsiteY26" fmla="*/ 385385 h 6100079"/>
                <a:gd name="connsiteX27" fmla="*/ 1951393 w 5217956"/>
                <a:gd name="connsiteY27" fmla="*/ 82 h 61000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5217956" h="6100079">
                  <a:moveTo>
                    <a:pt x="1951393" y="82"/>
                  </a:moveTo>
                  <a:cubicBezTo>
                    <a:pt x="2237631" y="-2119"/>
                    <a:pt x="2536431" y="40011"/>
                    <a:pt x="2855177" y="125419"/>
                  </a:cubicBezTo>
                  <a:cubicBezTo>
                    <a:pt x="3697704" y="351173"/>
                    <a:pt x="4370490" y="894159"/>
                    <a:pt x="4779341" y="1591542"/>
                  </a:cubicBezTo>
                  <a:cubicBezTo>
                    <a:pt x="5195534" y="2301324"/>
                    <a:pt x="5338356" y="3170855"/>
                    <a:pt x="5108573" y="4028416"/>
                  </a:cubicBezTo>
                  <a:cubicBezTo>
                    <a:pt x="4880819" y="4878406"/>
                    <a:pt x="4165603" y="5079965"/>
                    <a:pt x="3459358" y="5487716"/>
                  </a:cubicBezTo>
                  <a:cubicBezTo>
                    <a:pt x="2753114" y="5895466"/>
                    <a:pt x="2053264" y="6257288"/>
                    <a:pt x="1203274" y="6029534"/>
                  </a:cubicBezTo>
                  <a:cubicBezTo>
                    <a:pt x="739884" y="5905369"/>
                    <a:pt x="366399" y="5685345"/>
                    <a:pt x="59920" y="5396467"/>
                  </a:cubicBezTo>
                  <a:lnTo>
                    <a:pt x="0" y="5333382"/>
                  </a:lnTo>
                  <a:lnTo>
                    <a:pt x="0" y="4205833"/>
                  </a:lnTo>
                  <a:lnTo>
                    <a:pt x="58036" y="4310048"/>
                  </a:lnTo>
                  <a:cubicBezTo>
                    <a:pt x="197935" y="4550245"/>
                    <a:pt x="350594" y="4747142"/>
                    <a:pt x="520779" y="4907591"/>
                  </a:cubicBezTo>
                  <a:cubicBezTo>
                    <a:pt x="763600" y="5136565"/>
                    <a:pt x="1043821" y="5291288"/>
                    <a:pt x="1377154" y="5380604"/>
                  </a:cubicBezTo>
                  <a:cubicBezTo>
                    <a:pt x="1963029" y="5537589"/>
                    <a:pt x="2470519" y="5282804"/>
                    <a:pt x="3123340" y="4905715"/>
                  </a:cubicBezTo>
                  <a:cubicBezTo>
                    <a:pt x="3269800" y="4821157"/>
                    <a:pt x="3411134" y="4747512"/>
                    <a:pt x="3547863" y="4676342"/>
                  </a:cubicBezTo>
                  <a:cubicBezTo>
                    <a:pt x="3804497" y="4542710"/>
                    <a:pt x="4026085" y="4427393"/>
                    <a:pt x="4186753" y="4289376"/>
                  </a:cubicBezTo>
                  <a:cubicBezTo>
                    <a:pt x="4329009" y="4167293"/>
                    <a:pt x="4410589" y="4037181"/>
                    <a:pt x="4459565" y="3854399"/>
                  </a:cubicBezTo>
                  <a:cubicBezTo>
                    <a:pt x="4548302" y="3523229"/>
                    <a:pt x="4568981" y="3185183"/>
                    <a:pt x="4521015" y="2849377"/>
                  </a:cubicBezTo>
                  <a:cubicBezTo>
                    <a:pt x="4474709" y="2524680"/>
                    <a:pt x="4366564" y="2215756"/>
                    <a:pt x="4199723" y="1931213"/>
                  </a:cubicBezTo>
                  <a:cubicBezTo>
                    <a:pt x="3863270" y="1357325"/>
                    <a:pt x="3323982" y="946439"/>
                    <a:pt x="2681217" y="774211"/>
                  </a:cubicBezTo>
                  <a:cubicBezTo>
                    <a:pt x="2001139" y="591984"/>
                    <a:pt x="1476322" y="649699"/>
                    <a:pt x="926547" y="967112"/>
                  </a:cubicBezTo>
                  <a:cubicBezTo>
                    <a:pt x="740730" y="1074393"/>
                    <a:pt x="668642" y="1143989"/>
                    <a:pt x="622677" y="1197863"/>
                  </a:cubicBezTo>
                  <a:cubicBezTo>
                    <a:pt x="555599" y="1276450"/>
                    <a:pt x="492360" y="1390031"/>
                    <a:pt x="404892" y="1547314"/>
                  </a:cubicBezTo>
                  <a:cubicBezTo>
                    <a:pt x="317047" y="1705133"/>
                    <a:pt x="204816" y="1906756"/>
                    <a:pt x="40135" y="2159090"/>
                  </a:cubicBezTo>
                  <a:lnTo>
                    <a:pt x="0" y="2219367"/>
                  </a:lnTo>
                  <a:lnTo>
                    <a:pt x="0" y="915659"/>
                  </a:lnTo>
                  <a:lnTo>
                    <a:pt x="58609" y="828051"/>
                  </a:lnTo>
                  <a:cubicBezTo>
                    <a:pt x="177453" y="670481"/>
                    <a:pt x="325846" y="538291"/>
                    <a:pt x="590688" y="385385"/>
                  </a:cubicBezTo>
                  <a:cubicBezTo>
                    <a:pt x="1032158" y="130559"/>
                    <a:pt x="1474329" y="3750"/>
                    <a:pt x="1951393" y="8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6" name="Freeform: Shape 15">
              <a:extLst>
                <a:ext uri="{FF2B5EF4-FFF2-40B4-BE49-F238E27FC236}">
                  <a16:creationId xmlns:a16="http://schemas.microsoft.com/office/drawing/2014/main" id="{2A9D1364-B6A3-44CB-9FBA-C528F0CE909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0" y="319367"/>
              <a:ext cx="5217957" cy="6100079"/>
            </a:xfrm>
            <a:custGeom>
              <a:avLst/>
              <a:gdLst>
                <a:gd name="connsiteX0" fmla="*/ 1951394 w 5217957"/>
                <a:gd name="connsiteY0" fmla="*/ 82 h 6100079"/>
                <a:gd name="connsiteX1" fmla="*/ 2855178 w 5217957"/>
                <a:gd name="connsiteY1" fmla="*/ 125419 h 6100079"/>
                <a:gd name="connsiteX2" fmla="*/ 4779341 w 5217957"/>
                <a:gd name="connsiteY2" fmla="*/ 1591542 h 6100079"/>
                <a:gd name="connsiteX3" fmla="*/ 5108574 w 5217957"/>
                <a:gd name="connsiteY3" fmla="*/ 4028416 h 6100079"/>
                <a:gd name="connsiteX4" fmla="*/ 3459359 w 5217957"/>
                <a:gd name="connsiteY4" fmla="*/ 5487716 h 6100079"/>
                <a:gd name="connsiteX5" fmla="*/ 1203275 w 5217957"/>
                <a:gd name="connsiteY5" fmla="*/ 6029534 h 6100079"/>
                <a:gd name="connsiteX6" fmla="*/ 59921 w 5217957"/>
                <a:gd name="connsiteY6" fmla="*/ 5396467 h 6100079"/>
                <a:gd name="connsiteX7" fmla="*/ 0 w 5217957"/>
                <a:gd name="connsiteY7" fmla="*/ 5333381 h 6100079"/>
                <a:gd name="connsiteX8" fmla="*/ 0 w 5217957"/>
                <a:gd name="connsiteY8" fmla="*/ 4427327 h 6100079"/>
                <a:gd name="connsiteX9" fmla="*/ 112056 w 5217957"/>
                <a:gd name="connsiteY9" fmla="*/ 4602502 h 6100079"/>
                <a:gd name="connsiteX10" fmla="*/ 443875 w 5217957"/>
                <a:gd name="connsiteY10" fmla="*/ 4989110 h 6100079"/>
                <a:gd name="connsiteX11" fmla="*/ 1348175 w 5217957"/>
                <a:gd name="connsiteY11" fmla="*/ 5488759 h 6100079"/>
                <a:gd name="connsiteX12" fmla="*/ 2221463 w 5217957"/>
                <a:gd name="connsiteY12" fmla="*/ 5461704 h 6100079"/>
                <a:gd name="connsiteX13" fmla="*/ 3179339 w 5217957"/>
                <a:gd name="connsiteY13" fmla="*/ 5003023 h 6100079"/>
                <a:gd name="connsiteX14" fmla="*/ 3599638 w 5217957"/>
                <a:gd name="connsiteY14" fmla="*/ 4775996 h 6100079"/>
                <a:gd name="connsiteX15" fmla="*/ 4259765 w 5217957"/>
                <a:gd name="connsiteY15" fmla="*/ 4374667 h 6100079"/>
                <a:gd name="connsiteX16" fmla="*/ 4567742 w 5217957"/>
                <a:gd name="connsiteY16" fmla="*/ 3883732 h 6100079"/>
                <a:gd name="connsiteX17" fmla="*/ 4631929 w 5217957"/>
                <a:gd name="connsiteY17" fmla="*/ 2833886 h 6100079"/>
                <a:gd name="connsiteX18" fmla="*/ 4296412 w 5217957"/>
                <a:gd name="connsiteY18" fmla="*/ 1874932 h 6100079"/>
                <a:gd name="connsiteX19" fmla="*/ 2710219 w 5217957"/>
                <a:gd name="connsiteY19" fmla="*/ 666410 h 6100079"/>
                <a:gd name="connsiteX20" fmla="*/ 1732642 w 5217957"/>
                <a:gd name="connsiteY20" fmla="*/ 573480 h 6100079"/>
                <a:gd name="connsiteX21" fmla="*/ 870621 w 5217957"/>
                <a:gd name="connsiteY21" fmla="*/ 870402 h 6100079"/>
                <a:gd name="connsiteX22" fmla="*/ 537555 w 5217957"/>
                <a:gd name="connsiteY22" fmla="*/ 1125324 h 6100079"/>
                <a:gd name="connsiteX23" fmla="*/ 306995 w 5217957"/>
                <a:gd name="connsiteY23" fmla="*/ 1493030 h 6100079"/>
                <a:gd name="connsiteX24" fmla="*/ 23579 w 5217957"/>
                <a:gd name="connsiteY24" fmla="*/ 1977465 h 6100079"/>
                <a:gd name="connsiteX25" fmla="*/ 0 w 5217957"/>
                <a:gd name="connsiteY25" fmla="*/ 2014291 h 6100079"/>
                <a:gd name="connsiteX26" fmla="*/ 0 w 5217957"/>
                <a:gd name="connsiteY26" fmla="*/ 915660 h 6100079"/>
                <a:gd name="connsiteX27" fmla="*/ 58609 w 5217957"/>
                <a:gd name="connsiteY27" fmla="*/ 828051 h 6100079"/>
                <a:gd name="connsiteX28" fmla="*/ 590689 w 5217957"/>
                <a:gd name="connsiteY28" fmla="*/ 385385 h 6100079"/>
                <a:gd name="connsiteX29" fmla="*/ 1951394 w 5217957"/>
                <a:gd name="connsiteY29" fmla="*/ 82 h 61000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217957" h="6100079">
                  <a:moveTo>
                    <a:pt x="1951394" y="82"/>
                  </a:moveTo>
                  <a:cubicBezTo>
                    <a:pt x="2237632" y="-2119"/>
                    <a:pt x="2536431" y="40011"/>
                    <a:pt x="2855178" y="125419"/>
                  </a:cubicBezTo>
                  <a:cubicBezTo>
                    <a:pt x="3697704" y="351173"/>
                    <a:pt x="4370491" y="894159"/>
                    <a:pt x="4779341" y="1591542"/>
                  </a:cubicBezTo>
                  <a:cubicBezTo>
                    <a:pt x="5195535" y="2301324"/>
                    <a:pt x="5338357" y="3170855"/>
                    <a:pt x="5108574" y="4028416"/>
                  </a:cubicBezTo>
                  <a:cubicBezTo>
                    <a:pt x="4880820" y="4878406"/>
                    <a:pt x="4165604" y="5079965"/>
                    <a:pt x="3459359" y="5487716"/>
                  </a:cubicBezTo>
                  <a:cubicBezTo>
                    <a:pt x="2753115" y="5895466"/>
                    <a:pt x="2053265" y="6257288"/>
                    <a:pt x="1203275" y="6029534"/>
                  </a:cubicBezTo>
                  <a:cubicBezTo>
                    <a:pt x="739885" y="5905369"/>
                    <a:pt x="366400" y="5685345"/>
                    <a:pt x="59921" y="5396467"/>
                  </a:cubicBezTo>
                  <a:lnTo>
                    <a:pt x="0" y="5333381"/>
                  </a:lnTo>
                  <a:lnTo>
                    <a:pt x="0" y="4427327"/>
                  </a:lnTo>
                  <a:lnTo>
                    <a:pt x="112056" y="4602502"/>
                  </a:lnTo>
                  <a:cubicBezTo>
                    <a:pt x="215300" y="4749260"/>
                    <a:pt x="325419" y="4877443"/>
                    <a:pt x="443875" y="4989110"/>
                  </a:cubicBezTo>
                  <a:cubicBezTo>
                    <a:pt x="700709" y="5231113"/>
                    <a:pt x="996455" y="5394516"/>
                    <a:pt x="1348175" y="5488759"/>
                  </a:cubicBezTo>
                  <a:cubicBezTo>
                    <a:pt x="1633379" y="5565179"/>
                    <a:pt x="1910917" y="5556430"/>
                    <a:pt x="2221463" y="5461704"/>
                  </a:cubicBezTo>
                  <a:cubicBezTo>
                    <a:pt x="2541923" y="5363721"/>
                    <a:pt x="2870374" y="5181404"/>
                    <a:pt x="3179339" y="5003023"/>
                  </a:cubicBezTo>
                  <a:cubicBezTo>
                    <a:pt x="3323713" y="4919760"/>
                    <a:pt x="3463978" y="4846641"/>
                    <a:pt x="3599638" y="4775996"/>
                  </a:cubicBezTo>
                  <a:cubicBezTo>
                    <a:pt x="3862436" y="4639263"/>
                    <a:pt x="4089314" y="4521074"/>
                    <a:pt x="4259765" y="4374667"/>
                  </a:cubicBezTo>
                  <a:cubicBezTo>
                    <a:pt x="4418282" y="4238625"/>
                    <a:pt x="4513201" y="4087280"/>
                    <a:pt x="4567742" y="3883732"/>
                  </a:cubicBezTo>
                  <a:cubicBezTo>
                    <a:pt x="4660420" y="3537853"/>
                    <a:pt x="4682033" y="3184640"/>
                    <a:pt x="4631929" y="2833886"/>
                  </a:cubicBezTo>
                  <a:cubicBezTo>
                    <a:pt x="4583584" y="2494734"/>
                    <a:pt x="4470646" y="2172121"/>
                    <a:pt x="4296412" y="1874932"/>
                  </a:cubicBezTo>
                  <a:cubicBezTo>
                    <a:pt x="3944879" y="1275559"/>
                    <a:pt x="3381537" y="846289"/>
                    <a:pt x="2710219" y="666410"/>
                  </a:cubicBezTo>
                  <a:cubicBezTo>
                    <a:pt x="2349955" y="569877"/>
                    <a:pt x="2030161" y="539483"/>
                    <a:pt x="1732642" y="573480"/>
                  </a:cubicBezTo>
                  <a:cubicBezTo>
                    <a:pt x="1440866" y="606814"/>
                    <a:pt x="1158880" y="703976"/>
                    <a:pt x="870621" y="870402"/>
                  </a:cubicBezTo>
                  <a:cubicBezTo>
                    <a:pt x="670160" y="986048"/>
                    <a:pt x="589753" y="1064195"/>
                    <a:pt x="537555" y="1125324"/>
                  </a:cubicBezTo>
                  <a:cubicBezTo>
                    <a:pt x="463218" y="1212400"/>
                    <a:pt x="397708" y="1330125"/>
                    <a:pt x="306995" y="1493030"/>
                  </a:cubicBezTo>
                  <a:cubicBezTo>
                    <a:pt x="234596" y="1623167"/>
                    <a:pt x="145436" y="1783409"/>
                    <a:pt x="23579" y="1977465"/>
                  </a:cubicBezTo>
                  <a:lnTo>
                    <a:pt x="0" y="2014291"/>
                  </a:lnTo>
                  <a:lnTo>
                    <a:pt x="0" y="915660"/>
                  </a:lnTo>
                  <a:lnTo>
                    <a:pt x="58609" y="828051"/>
                  </a:lnTo>
                  <a:cubicBezTo>
                    <a:pt x="177453" y="670481"/>
                    <a:pt x="325847" y="538291"/>
                    <a:pt x="590689" y="385385"/>
                  </a:cubicBezTo>
                  <a:cubicBezTo>
                    <a:pt x="1032159" y="130559"/>
                    <a:pt x="1474330" y="3750"/>
                    <a:pt x="1951394" y="8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sp>
        <p:nvSpPr>
          <p:cNvPr id="2" name="Tytuł 1">
            <a:extLst>
              <a:ext uri="{FF2B5EF4-FFF2-40B4-BE49-F238E27FC236}">
                <a16:creationId xmlns:a16="http://schemas.microsoft.com/office/drawing/2014/main" id="{2B81B22B-AE5C-64A9-D990-92812C0FC631}"/>
              </a:ext>
            </a:extLst>
          </p:cNvPr>
          <p:cNvSpPr>
            <a:spLocks noGrp="1"/>
          </p:cNvSpPr>
          <p:nvPr>
            <p:ph type="title"/>
          </p:nvPr>
        </p:nvSpPr>
        <p:spPr>
          <a:xfrm>
            <a:off x="640080" y="1243013"/>
            <a:ext cx="3855720" cy="4371974"/>
          </a:xfrm>
        </p:spPr>
        <p:txBody>
          <a:bodyPr>
            <a:normAutofit/>
          </a:bodyPr>
          <a:lstStyle/>
          <a:p>
            <a:r>
              <a:rPr lang="pl-PL" sz="2800" b="1">
                <a:solidFill>
                  <a:schemeClr val="tx2"/>
                </a:solidFill>
                <a:latin typeface="Arial" panose="020B0604020202020204" pitchFamily="34" charset="0"/>
                <a:cs typeface="Arial" panose="020B0604020202020204" pitchFamily="34" charset="0"/>
              </a:rPr>
              <a:t>Prawo antydyskryminacyjne </a:t>
            </a:r>
          </a:p>
        </p:txBody>
      </p:sp>
      <p:sp>
        <p:nvSpPr>
          <p:cNvPr id="3" name="Symbol zastępczy zawartości 2">
            <a:extLst>
              <a:ext uri="{FF2B5EF4-FFF2-40B4-BE49-F238E27FC236}">
                <a16:creationId xmlns:a16="http://schemas.microsoft.com/office/drawing/2014/main" id="{86086C8A-6F8D-AF10-DE2F-2C3198E956BA}"/>
              </a:ext>
            </a:extLst>
          </p:cNvPr>
          <p:cNvSpPr>
            <a:spLocks noGrp="1"/>
          </p:cNvSpPr>
          <p:nvPr>
            <p:ph idx="1"/>
          </p:nvPr>
        </p:nvSpPr>
        <p:spPr>
          <a:xfrm>
            <a:off x="6172200" y="804672"/>
            <a:ext cx="5221224" cy="5230368"/>
          </a:xfrm>
        </p:spPr>
        <p:txBody>
          <a:bodyPr anchor="ctr">
            <a:normAutofit/>
          </a:bodyPr>
          <a:lstStyle/>
          <a:p>
            <a:pPr marL="0" indent="0">
              <a:buNone/>
            </a:pPr>
            <a:r>
              <a:rPr lang="pl-PL" sz="1500" b="1" kern="100">
                <a:solidFill>
                  <a:schemeClr val="tx2"/>
                </a:solidFill>
                <a:effectLst/>
                <a:latin typeface="Arial" panose="020B0604020202020204" pitchFamily="34" charset="0"/>
                <a:ea typeface="Calibri" panose="020F0502020204030204" pitchFamily="34" charset="0"/>
                <a:cs typeface="Arial" panose="020B0604020202020204" pitchFamily="34" charset="0"/>
              </a:rPr>
              <a:t>Prawo antydyskryminacyjne </a:t>
            </a:r>
            <a:r>
              <a:rPr lang="pl-PL" sz="1500" b="1" kern="100">
                <a:solidFill>
                  <a:schemeClr val="tx2"/>
                </a:solidFill>
                <a:latin typeface="Arial" panose="020B0604020202020204" pitchFamily="34" charset="0"/>
                <a:ea typeface="Calibri" panose="020F0502020204030204" pitchFamily="34" charset="0"/>
                <a:cs typeface="Arial" panose="020B0604020202020204" pitchFamily="34" charset="0"/>
              </a:rPr>
              <a:t>międzynarodowe</a:t>
            </a:r>
            <a:endParaRPr lang="pl-PL" sz="1500" b="1" kern="100">
              <a:solidFill>
                <a:schemeClr val="tx2"/>
              </a:solidFill>
              <a:effectLst/>
              <a:latin typeface="Arial" panose="020B0604020202020204" pitchFamily="34" charset="0"/>
              <a:ea typeface="Calibri" panose="020F0502020204030204" pitchFamily="34" charset="0"/>
              <a:cs typeface="Arial" panose="020B0604020202020204" pitchFamily="34" charset="0"/>
            </a:endParaRPr>
          </a:p>
          <a:p>
            <a:pPr>
              <a:spcAft>
                <a:spcPts val="800"/>
              </a:spcAft>
              <a:buNone/>
            </a:pPr>
            <a:r>
              <a:rPr lang="pl-PL" sz="1500" kern="100">
                <a:solidFill>
                  <a:schemeClr val="tx2"/>
                </a:solidFill>
                <a:effectLst/>
                <a:latin typeface="Calibri" panose="020F0502020204030204" pitchFamily="34" charset="0"/>
                <a:ea typeface="Calibri" panose="020F0502020204030204" pitchFamily="34" charset="0"/>
                <a:cs typeface="Times New Roman" panose="02020603050405020304" pitchFamily="18" charset="0"/>
              </a:rPr>
              <a:t>Międzynarodowego Paktu Praw Gospodarczych, Społecznych i Politycznych (1947)</a:t>
            </a:r>
          </a:p>
          <a:p>
            <a:pPr>
              <a:spcAft>
                <a:spcPts val="800"/>
              </a:spcAft>
              <a:buNone/>
            </a:pPr>
            <a:r>
              <a:rPr lang="pl-PL" sz="1500" kern="100">
                <a:solidFill>
                  <a:schemeClr val="tx2"/>
                </a:solidFill>
                <a:effectLst/>
                <a:latin typeface="Calibri" panose="020F0502020204030204" pitchFamily="34" charset="0"/>
                <a:ea typeface="Calibri" panose="020F0502020204030204" pitchFamily="34" charset="0"/>
                <a:cs typeface="Times New Roman" panose="02020603050405020304" pitchFamily="18" charset="0"/>
              </a:rPr>
              <a:t>Powszechna Deklaracja Praw Człowieka  (1948) </a:t>
            </a:r>
          </a:p>
          <a:p>
            <a:pPr>
              <a:spcAft>
                <a:spcPts val="800"/>
              </a:spcAft>
              <a:buNone/>
            </a:pPr>
            <a:r>
              <a:rPr lang="pl-PL" sz="1500" kern="100">
                <a:solidFill>
                  <a:schemeClr val="tx2"/>
                </a:solidFill>
                <a:effectLst/>
                <a:latin typeface="Calibri" panose="020F0502020204030204" pitchFamily="34" charset="0"/>
                <a:ea typeface="Calibri" panose="020F0502020204030204" pitchFamily="34" charset="0"/>
                <a:cs typeface="Times New Roman" panose="02020603050405020304" pitchFamily="18" charset="0"/>
              </a:rPr>
              <a:t>Międzynarodowego Paktu Praw Gospodarczych, Społecznych i Kulturalnych (1966)</a:t>
            </a:r>
          </a:p>
          <a:p>
            <a:pPr>
              <a:spcAft>
                <a:spcPts val="800"/>
              </a:spcAft>
              <a:buNone/>
            </a:pPr>
            <a:r>
              <a:rPr lang="pl-PL" sz="1500" kern="100">
                <a:solidFill>
                  <a:schemeClr val="tx2"/>
                </a:solidFill>
                <a:effectLst/>
                <a:latin typeface="Calibri" panose="020F0502020204030204" pitchFamily="34" charset="0"/>
                <a:ea typeface="Calibri" panose="020F0502020204030204" pitchFamily="34" charset="0"/>
                <a:cs typeface="Times New Roman" panose="02020603050405020304" pitchFamily="18" charset="0"/>
              </a:rPr>
              <a:t>Konwencja w sprawie zwalczania handlu ludźmi i eksploatacji prostytucji (1952) </a:t>
            </a:r>
          </a:p>
          <a:p>
            <a:pPr>
              <a:spcAft>
                <a:spcPts val="800"/>
              </a:spcAft>
              <a:buNone/>
            </a:pPr>
            <a:r>
              <a:rPr lang="pl-PL" sz="1500" kern="100">
                <a:solidFill>
                  <a:schemeClr val="tx2"/>
                </a:solidFill>
                <a:effectLst/>
                <a:latin typeface="Calibri" panose="020F0502020204030204" pitchFamily="34" charset="0"/>
                <a:ea typeface="Calibri" panose="020F0502020204030204" pitchFamily="34" charset="0"/>
                <a:cs typeface="Times New Roman" panose="02020603050405020304" pitchFamily="18" charset="0"/>
              </a:rPr>
              <a:t>Konwencja w sprawie zwalczania dyskryminacji w dziedzinie oświaty (1960)</a:t>
            </a:r>
          </a:p>
          <a:p>
            <a:pPr>
              <a:spcAft>
                <a:spcPts val="800"/>
              </a:spcAft>
              <a:buNone/>
            </a:pPr>
            <a:r>
              <a:rPr lang="pl-PL" sz="1500" kern="100">
                <a:solidFill>
                  <a:schemeClr val="tx2"/>
                </a:solidFill>
                <a:effectLst/>
                <a:latin typeface="Calibri" panose="020F0502020204030204" pitchFamily="34" charset="0"/>
                <a:ea typeface="Calibri" panose="020F0502020204030204" pitchFamily="34" charset="0"/>
                <a:cs typeface="Times New Roman" panose="02020603050405020304" pitchFamily="18" charset="0"/>
              </a:rPr>
              <a:t>Międzynarodowy Pakt Praw Obywatelskich i Politycznych (1977)</a:t>
            </a:r>
          </a:p>
          <a:p>
            <a:pPr>
              <a:spcAft>
                <a:spcPts val="800"/>
              </a:spcAft>
              <a:buNone/>
            </a:pPr>
            <a:r>
              <a:rPr lang="pl-PL" sz="1500" kern="100">
                <a:solidFill>
                  <a:schemeClr val="tx2"/>
                </a:solidFill>
                <a:effectLst/>
                <a:latin typeface="Calibri" panose="020F0502020204030204" pitchFamily="34" charset="0"/>
                <a:ea typeface="Calibri" panose="020F0502020204030204" pitchFamily="34" charset="0"/>
                <a:cs typeface="Times New Roman" panose="02020603050405020304" pitchFamily="18" charset="0"/>
              </a:rPr>
              <a:t>Konwencja o Prawach Dziecka (1989) </a:t>
            </a:r>
          </a:p>
          <a:p>
            <a:pPr>
              <a:spcAft>
                <a:spcPts val="800"/>
              </a:spcAft>
              <a:buNone/>
            </a:pPr>
            <a:r>
              <a:rPr lang="pl-PL" sz="1500" kern="100">
                <a:solidFill>
                  <a:schemeClr val="tx2"/>
                </a:solidFill>
                <a:effectLst/>
                <a:latin typeface="Calibri" panose="020F0502020204030204" pitchFamily="34" charset="0"/>
                <a:ea typeface="Calibri" panose="020F0502020204030204" pitchFamily="34" charset="0"/>
                <a:cs typeface="Times New Roman" panose="02020603050405020304" pitchFamily="18" charset="0"/>
              </a:rPr>
              <a:t>Konwencja o Ochronie Praw Człowieka i Podstawowych Wolności (1993)</a:t>
            </a:r>
          </a:p>
          <a:p>
            <a:pPr marL="0" indent="0">
              <a:buNone/>
            </a:pPr>
            <a:endParaRPr lang="pl-PL" sz="1500">
              <a:solidFill>
                <a:schemeClr val="tx2"/>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74724318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8873D23-2DCF-4B31-A009-95721C06E8E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C13EF075-D4EF-4929-ADBC-91B27DA1995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p>
        </p:txBody>
      </p:sp>
      <p:grpSp>
        <p:nvGrpSpPr>
          <p:cNvPr id="12" name="Group 11">
            <a:extLst>
              <a:ext uri="{FF2B5EF4-FFF2-40B4-BE49-F238E27FC236}">
                <a16:creationId xmlns:a16="http://schemas.microsoft.com/office/drawing/2014/main" id="{DAA26DFA-AAB2-4973-9C17-16D587C7B198}"/>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1863" y="508838"/>
            <a:ext cx="5217958" cy="6239661"/>
            <a:chOff x="-19221" y="251144"/>
            <a:chExt cx="5217958" cy="6239661"/>
          </a:xfrm>
        </p:grpSpPr>
        <p:sp>
          <p:nvSpPr>
            <p:cNvPr id="13" name="Freeform: Shape 12">
              <a:extLst>
                <a:ext uri="{FF2B5EF4-FFF2-40B4-BE49-F238E27FC236}">
                  <a16:creationId xmlns:a16="http://schemas.microsoft.com/office/drawing/2014/main" id="{3F407F11-7321-4BF6-8536-CCE8E342454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251144"/>
              <a:ext cx="5187198" cy="6239661"/>
            </a:xfrm>
            <a:custGeom>
              <a:avLst/>
              <a:gdLst>
                <a:gd name="connsiteX0" fmla="*/ 2011811 w 5187198"/>
                <a:gd name="connsiteY0" fmla="*/ 4 h 6239661"/>
                <a:gd name="connsiteX1" fmla="*/ 2617011 w 5187198"/>
                <a:gd name="connsiteY1" fmla="*/ 70590 h 6239661"/>
                <a:gd name="connsiteX2" fmla="*/ 2690321 w 5187198"/>
                <a:gd name="connsiteY2" fmla="*/ 88146 h 6239661"/>
                <a:gd name="connsiteX3" fmla="*/ 2726863 w 5187198"/>
                <a:gd name="connsiteY3" fmla="*/ 97127 h 6239661"/>
                <a:gd name="connsiteX4" fmla="*/ 2762951 w 5187198"/>
                <a:gd name="connsiteY4" fmla="*/ 107375 h 6239661"/>
                <a:gd name="connsiteX5" fmla="*/ 2834843 w 5187198"/>
                <a:gd name="connsiteY5" fmla="*/ 128493 h 6239661"/>
                <a:gd name="connsiteX6" fmla="*/ 2906574 w 5187198"/>
                <a:gd name="connsiteY6" fmla="*/ 151076 h 6239661"/>
                <a:gd name="connsiteX7" fmla="*/ 3049504 w 5187198"/>
                <a:gd name="connsiteY7" fmla="*/ 202124 h 6239661"/>
                <a:gd name="connsiteX8" fmla="*/ 3189518 w 5187198"/>
                <a:gd name="connsiteY8" fmla="*/ 260159 h 6239661"/>
                <a:gd name="connsiteX9" fmla="*/ 3326048 w 5187198"/>
                <a:gd name="connsiteY9" fmla="*/ 325143 h 6239661"/>
                <a:gd name="connsiteX10" fmla="*/ 3459166 w 5187198"/>
                <a:gd name="connsiteY10" fmla="*/ 395936 h 6239661"/>
                <a:gd name="connsiteX11" fmla="*/ 3588578 w 5187198"/>
                <a:gd name="connsiteY11" fmla="*/ 472343 h 6239661"/>
                <a:gd name="connsiteX12" fmla="*/ 3651864 w 5187198"/>
                <a:gd name="connsiteY12" fmla="*/ 512600 h 6239661"/>
                <a:gd name="connsiteX13" fmla="*/ 3714514 w 5187198"/>
                <a:gd name="connsiteY13" fmla="*/ 553499 h 6239661"/>
                <a:gd name="connsiteX14" fmla="*/ 4181221 w 5187198"/>
                <a:gd name="connsiteY14" fmla="*/ 922912 h 6239661"/>
                <a:gd name="connsiteX15" fmla="*/ 4582963 w 5187198"/>
                <a:gd name="connsiteY15" fmla="*/ 1358264 h 6239661"/>
                <a:gd name="connsiteX16" fmla="*/ 4670721 w 5187198"/>
                <a:gd name="connsiteY16" fmla="*/ 1477644 h 6239661"/>
                <a:gd name="connsiteX17" fmla="*/ 4752378 w 5187198"/>
                <a:gd name="connsiteY17" fmla="*/ 1601187 h 6239661"/>
                <a:gd name="connsiteX18" fmla="*/ 4772168 w 5187198"/>
                <a:gd name="connsiteY18" fmla="*/ 1632456 h 6239661"/>
                <a:gd name="connsiteX19" fmla="*/ 4782117 w 5187198"/>
                <a:gd name="connsiteY19" fmla="*/ 1648104 h 6239661"/>
                <a:gd name="connsiteX20" fmla="*/ 4791381 w 5187198"/>
                <a:gd name="connsiteY20" fmla="*/ 1664150 h 6239661"/>
                <a:gd name="connsiteX21" fmla="*/ 4828190 w 5187198"/>
                <a:gd name="connsiteY21" fmla="*/ 1728379 h 6239661"/>
                <a:gd name="connsiteX22" fmla="*/ 4864832 w 5187198"/>
                <a:gd name="connsiteY22" fmla="*/ 1792796 h 6239661"/>
                <a:gd name="connsiteX23" fmla="*/ 4899201 w 5187198"/>
                <a:gd name="connsiteY23" fmla="*/ 1858342 h 6239661"/>
                <a:gd name="connsiteX24" fmla="*/ 4933266 w 5187198"/>
                <a:gd name="connsiteY24" fmla="*/ 1924155 h 6239661"/>
                <a:gd name="connsiteX25" fmla="*/ 4964403 w 5187198"/>
                <a:gd name="connsiteY25" fmla="*/ 1991384 h 6239661"/>
                <a:gd name="connsiteX26" fmla="*/ 4995019 w 5187198"/>
                <a:gd name="connsiteY26" fmla="*/ 2058823 h 6239661"/>
                <a:gd name="connsiteX27" fmla="*/ 5021999 w 5187198"/>
                <a:gd name="connsiteY27" fmla="*/ 2127723 h 6239661"/>
                <a:gd name="connsiteX28" fmla="*/ 5048321 w 5187198"/>
                <a:gd name="connsiteY28" fmla="*/ 2196908 h 6239661"/>
                <a:gd name="connsiteX29" fmla="*/ 5070546 w 5187198"/>
                <a:gd name="connsiteY29" fmla="*/ 2267547 h 6239661"/>
                <a:gd name="connsiteX30" fmla="*/ 5092171 w 5187198"/>
                <a:gd name="connsiteY30" fmla="*/ 2338256 h 6239661"/>
                <a:gd name="connsiteX31" fmla="*/ 5110305 w 5187198"/>
                <a:gd name="connsiteY31" fmla="*/ 2409886 h 6239661"/>
                <a:gd name="connsiteX32" fmla="*/ 5186393 w 5187198"/>
                <a:gd name="connsiteY32" fmla="*/ 2992022 h 6239661"/>
                <a:gd name="connsiteX33" fmla="*/ 5149045 w 5187198"/>
                <a:gd name="connsiteY33" fmla="*/ 3571816 h 6239661"/>
                <a:gd name="connsiteX34" fmla="*/ 5126572 w 5187198"/>
                <a:gd name="connsiteY34" fmla="*/ 3714520 h 6239661"/>
                <a:gd name="connsiteX35" fmla="*/ 5099067 w 5187198"/>
                <a:gd name="connsiteY35" fmla="*/ 3856108 h 6239661"/>
                <a:gd name="connsiteX36" fmla="*/ 5095699 w 5187198"/>
                <a:gd name="connsiteY36" fmla="*/ 3873868 h 6239661"/>
                <a:gd name="connsiteX37" fmla="*/ 5091573 w 5187198"/>
                <a:gd name="connsiteY37" fmla="*/ 3891426 h 6239661"/>
                <a:gd name="connsiteX38" fmla="*/ 5083324 w 5187198"/>
                <a:gd name="connsiteY38" fmla="*/ 3926541 h 6239661"/>
                <a:gd name="connsiteX39" fmla="*/ 5067256 w 5187198"/>
                <a:gd name="connsiteY39" fmla="*/ 3996889 h 6239661"/>
                <a:gd name="connsiteX40" fmla="*/ 5059194 w 5187198"/>
                <a:gd name="connsiteY40" fmla="*/ 4032171 h 6239661"/>
                <a:gd name="connsiteX41" fmla="*/ 5049522 w 5187198"/>
                <a:gd name="connsiteY41" fmla="*/ 4067833 h 6239661"/>
                <a:gd name="connsiteX42" fmla="*/ 5040067 w 5187198"/>
                <a:gd name="connsiteY42" fmla="*/ 4103553 h 6239661"/>
                <a:gd name="connsiteX43" fmla="*/ 5028960 w 5187198"/>
                <a:gd name="connsiteY43" fmla="*/ 4138946 h 6239661"/>
                <a:gd name="connsiteX44" fmla="*/ 4917351 w 5187198"/>
                <a:gd name="connsiteY44" fmla="*/ 4417041 h 6239661"/>
                <a:gd name="connsiteX45" fmla="*/ 4756163 w 5187198"/>
                <a:gd name="connsiteY45" fmla="*/ 4676402 h 6239661"/>
                <a:gd name="connsiteX46" fmla="*/ 4322493 w 5187198"/>
                <a:gd name="connsiteY46" fmla="*/ 5105604 h 6239661"/>
                <a:gd name="connsiteX47" fmla="*/ 3840510 w 5187198"/>
                <a:gd name="connsiteY47" fmla="*/ 5429590 h 6239661"/>
                <a:gd name="connsiteX48" fmla="*/ 3606447 w 5187198"/>
                <a:gd name="connsiteY48" fmla="*/ 5572862 h 6239661"/>
                <a:gd name="connsiteX49" fmla="*/ 3488814 w 5187198"/>
                <a:gd name="connsiteY49" fmla="*/ 5647178 h 6239661"/>
                <a:gd name="connsiteX50" fmla="*/ 3365864 w 5187198"/>
                <a:gd name="connsiteY50" fmla="*/ 5722735 h 6239661"/>
                <a:gd name="connsiteX51" fmla="*/ 2839486 w 5187198"/>
                <a:gd name="connsiteY51" fmla="*/ 5999120 h 6239661"/>
                <a:gd name="connsiteX52" fmla="*/ 2242423 w 5187198"/>
                <a:gd name="connsiteY52" fmla="*/ 6192346 h 6239661"/>
                <a:gd name="connsiteX53" fmla="*/ 1589380 w 5187198"/>
                <a:gd name="connsiteY53" fmla="*/ 6230657 h 6239661"/>
                <a:gd name="connsiteX54" fmla="*/ 1548244 w 5187198"/>
                <a:gd name="connsiteY54" fmla="*/ 6226706 h 6239661"/>
                <a:gd name="connsiteX55" fmla="*/ 1507348 w 5187198"/>
                <a:gd name="connsiteY55" fmla="*/ 6221428 h 6239661"/>
                <a:gd name="connsiteX56" fmla="*/ 1466401 w 5187198"/>
                <a:gd name="connsiteY56" fmla="*/ 6215904 h 6239661"/>
                <a:gd name="connsiteX57" fmla="*/ 1425773 w 5187198"/>
                <a:gd name="connsiteY57" fmla="*/ 6209191 h 6239661"/>
                <a:gd name="connsiteX58" fmla="*/ 1344960 w 5187198"/>
                <a:gd name="connsiteY58" fmla="*/ 6193681 h 6239661"/>
                <a:gd name="connsiteX59" fmla="*/ 1265007 w 5187198"/>
                <a:gd name="connsiteY59" fmla="*/ 6175388 h 6239661"/>
                <a:gd name="connsiteX60" fmla="*/ 1225415 w 5187198"/>
                <a:gd name="connsiteY60" fmla="*/ 6165243 h 6239661"/>
                <a:gd name="connsiteX61" fmla="*/ 1186567 w 5187198"/>
                <a:gd name="connsiteY61" fmla="*/ 6154486 h 6239661"/>
                <a:gd name="connsiteX62" fmla="*/ 1111158 w 5187198"/>
                <a:gd name="connsiteY62" fmla="*/ 6130918 h 6239661"/>
                <a:gd name="connsiteX63" fmla="*/ 1035915 w 5187198"/>
                <a:gd name="connsiteY63" fmla="*/ 6107163 h 6239661"/>
                <a:gd name="connsiteX64" fmla="*/ 961579 w 5187198"/>
                <a:gd name="connsiteY64" fmla="*/ 6079594 h 6239661"/>
                <a:gd name="connsiteX65" fmla="*/ 395297 w 5187198"/>
                <a:gd name="connsiteY65" fmla="*/ 5792812 h 6239661"/>
                <a:gd name="connsiteX66" fmla="*/ 265239 w 5187198"/>
                <a:gd name="connsiteY66" fmla="*/ 5701511 h 6239661"/>
                <a:gd name="connsiteX67" fmla="*/ 233756 w 5187198"/>
                <a:gd name="connsiteY67" fmla="*/ 5677542 h 6239661"/>
                <a:gd name="connsiteX68" fmla="*/ 202800 w 5187198"/>
                <a:gd name="connsiteY68" fmla="*/ 5652902 h 6239661"/>
                <a:gd name="connsiteX69" fmla="*/ 140918 w 5187198"/>
                <a:gd name="connsiteY69" fmla="*/ 5603515 h 6239661"/>
                <a:gd name="connsiteX70" fmla="*/ 110625 w 5187198"/>
                <a:gd name="connsiteY70" fmla="*/ 5578127 h 6239661"/>
                <a:gd name="connsiteX71" fmla="*/ 95631 w 5187198"/>
                <a:gd name="connsiteY71" fmla="*/ 5565299 h 6239661"/>
                <a:gd name="connsiteX72" fmla="*/ 81966 w 5187198"/>
                <a:gd name="connsiteY72" fmla="*/ 5550973 h 6239661"/>
                <a:gd name="connsiteX73" fmla="*/ 27991 w 5187198"/>
                <a:gd name="connsiteY73" fmla="*/ 5493272 h 6239661"/>
                <a:gd name="connsiteX74" fmla="*/ 1454 w 5187198"/>
                <a:gd name="connsiteY74" fmla="*/ 5464252 h 6239661"/>
                <a:gd name="connsiteX75" fmla="*/ 0 w 5187198"/>
                <a:gd name="connsiteY75" fmla="*/ 5462518 h 6239661"/>
                <a:gd name="connsiteX76" fmla="*/ 0 w 5187198"/>
                <a:gd name="connsiteY76" fmla="*/ 4720187 h 6239661"/>
                <a:gd name="connsiteX77" fmla="*/ 109684 w 5187198"/>
                <a:gd name="connsiteY77" fmla="*/ 4836724 h 6239661"/>
                <a:gd name="connsiteX78" fmla="*/ 306959 w 5187198"/>
                <a:gd name="connsiteY78" fmla="*/ 5007200 h 6239661"/>
                <a:gd name="connsiteX79" fmla="*/ 358101 w 5187198"/>
                <a:gd name="connsiteY79" fmla="*/ 5046057 h 6239661"/>
                <a:gd name="connsiteX80" fmla="*/ 383328 w 5187198"/>
                <a:gd name="connsiteY80" fmla="*/ 5065684 h 6239661"/>
                <a:gd name="connsiteX81" fmla="*/ 409503 w 5187198"/>
                <a:gd name="connsiteY81" fmla="*/ 5083942 h 6239661"/>
                <a:gd name="connsiteX82" fmla="*/ 461889 w 5187198"/>
                <a:gd name="connsiteY82" fmla="*/ 5119888 h 6239661"/>
                <a:gd name="connsiteX83" fmla="*/ 474883 w 5187198"/>
                <a:gd name="connsiteY83" fmla="*/ 5128933 h 6239661"/>
                <a:gd name="connsiteX84" fmla="*/ 486410 w 5187198"/>
                <a:gd name="connsiteY84" fmla="*/ 5139557 h 6239661"/>
                <a:gd name="connsiteX85" fmla="*/ 510852 w 5187198"/>
                <a:gd name="connsiteY85" fmla="*/ 5159089 h 6239661"/>
                <a:gd name="connsiteX86" fmla="*/ 560653 w 5187198"/>
                <a:gd name="connsiteY86" fmla="*/ 5196893 h 6239661"/>
                <a:gd name="connsiteX87" fmla="*/ 585485 w 5187198"/>
                <a:gd name="connsiteY87" fmla="*/ 5215834 h 6239661"/>
                <a:gd name="connsiteX88" fmla="*/ 610707 w 5187198"/>
                <a:gd name="connsiteY88" fmla="*/ 5234185 h 6239661"/>
                <a:gd name="connsiteX89" fmla="*/ 714768 w 5187198"/>
                <a:gd name="connsiteY89" fmla="*/ 5303103 h 6239661"/>
                <a:gd name="connsiteX90" fmla="*/ 1166634 w 5187198"/>
                <a:gd name="connsiteY90" fmla="*/ 5513322 h 6239661"/>
                <a:gd name="connsiteX91" fmla="*/ 1225991 w 5187198"/>
                <a:gd name="connsiteY91" fmla="*/ 5533632 h 6239661"/>
                <a:gd name="connsiteX92" fmla="*/ 1286680 w 5187198"/>
                <a:gd name="connsiteY92" fmla="*/ 5550705 h 6239661"/>
                <a:gd name="connsiteX93" fmla="*/ 1347310 w 5187198"/>
                <a:gd name="connsiteY93" fmla="*/ 5567995 h 6239661"/>
                <a:gd name="connsiteX94" fmla="*/ 1377002 w 5187198"/>
                <a:gd name="connsiteY94" fmla="*/ 5575719 h 6239661"/>
                <a:gd name="connsiteX95" fmla="*/ 1406328 w 5187198"/>
                <a:gd name="connsiteY95" fmla="*/ 5582649 h 6239661"/>
                <a:gd name="connsiteX96" fmla="*/ 1465060 w 5187198"/>
                <a:gd name="connsiteY96" fmla="*/ 5594909 h 6239661"/>
                <a:gd name="connsiteX97" fmla="*/ 1523881 w 5187198"/>
                <a:gd name="connsiteY97" fmla="*/ 5605105 h 6239661"/>
                <a:gd name="connsiteX98" fmla="*/ 1553325 w 5187198"/>
                <a:gd name="connsiteY98" fmla="*/ 5609865 h 6239661"/>
                <a:gd name="connsiteX99" fmla="*/ 1582813 w 5187198"/>
                <a:gd name="connsiteY99" fmla="*/ 5613593 h 6239661"/>
                <a:gd name="connsiteX100" fmla="*/ 1612301 w 5187198"/>
                <a:gd name="connsiteY100" fmla="*/ 5617321 h 6239661"/>
                <a:gd name="connsiteX101" fmla="*/ 1641863 w 5187198"/>
                <a:gd name="connsiteY101" fmla="*/ 5619910 h 6239661"/>
                <a:gd name="connsiteX102" fmla="*/ 2117508 w 5187198"/>
                <a:gd name="connsiteY102" fmla="*/ 5595156 h 6239661"/>
                <a:gd name="connsiteX103" fmla="*/ 2597368 w 5187198"/>
                <a:gd name="connsiteY103" fmla="*/ 5447381 h 6239661"/>
                <a:gd name="connsiteX104" fmla="*/ 3082968 w 5187198"/>
                <a:gd name="connsiteY104" fmla="*/ 5223245 h 6239661"/>
                <a:gd name="connsiteX105" fmla="*/ 3334855 w 5187198"/>
                <a:gd name="connsiteY105" fmla="*/ 5097383 h 6239661"/>
                <a:gd name="connsiteX106" fmla="*/ 3599509 w 5187198"/>
                <a:gd name="connsiteY106" fmla="*/ 4976217 h 6239661"/>
                <a:gd name="connsiteX107" fmla="*/ 4112002 w 5187198"/>
                <a:gd name="connsiteY107" fmla="*/ 4766359 h 6239661"/>
                <a:gd name="connsiteX108" fmla="*/ 4348983 w 5187198"/>
                <a:gd name="connsiteY108" fmla="*/ 4649833 h 6239661"/>
                <a:gd name="connsiteX109" fmla="*/ 4560505 w 5187198"/>
                <a:gd name="connsiteY109" fmla="*/ 4501564 h 6239661"/>
                <a:gd name="connsiteX110" fmla="*/ 4731963 w 5187198"/>
                <a:gd name="connsiteY110" fmla="*/ 4309870 h 6239661"/>
                <a:gd name="connsiteX111" fmla="*/ 4852344 w 5187198"/>
                <a:gd name="connsiteY111" fmla="*/ 4078640 h 6239661"/>
                <a:gd name="connsiteX112" fmla="*/ 4863972 w 5187198"/>
                <a:gd name="connsiteY112" fmla="*/ 4047790 h 6239661"/>
                <a:gd name="connsiteX113" fmla="*/ 4874144 w 5187198"/>
                <a:gd name="connsiteY113" fmla="*/ 4016320 h 6239661"/>
                <a:gd name="connsiteX114" fmla="*/ 4884127 w 5187198"/>
                <a:gd name="connsiteY114" fmla="*/ 3984682 h 6239661"/>
                <a:gd name="connsiteX115" fmla="*/ 4892800 w 5187198"/>
                <a:gd name="connsiteY115" fmla="*/ 3951883 h 6239661"/>
                <a:gd name="connsiteX116" fmla="*/ 4909526 w 5187198"/>
                <a:gd name="connsiteY116" fmla="*/ 3886001 h 6239661"/>
                <a:gd name="connsiteX117" fmla="*/ 4917687 w 5187198"/>
                <a:gd name="connsiteY117" fmla="*/ 3852948 h 6239661"/>
                <a:gd name="connsiteX118" fmla="*/ 4921768 w 5187198"/>
                <a:gd name="connsiteY118" fmla="*/ 3836422 h 6239661"/>
                <a:gd name="connsiteX119" fmla="*/ 4924845 w 5187198"/>
                <a:gd name="connsiteY119" fmla="*/ 3819742 h 6239661"/>
                <a:gd name="connsiteX120" fmla="*/ 4948230 w 5187198"/>
                <a:gd name="connsiteY120" fmla="*/ 3685744 h 6239661"/>
                <a:gd name="connsiteX121" fmla="*/ 4962782 w 5187198"/>
                <a:gd name="connsiteY121" fmla="*/ 3550540 h 6239661"/>
                <a:gd name="connsiteX122" fmla="*/ 4939468 w 5187198"/>
                <a:gd name="connsiteY122" fmla="*/ 3010249 h 6239661"/>
                <a:gd name="connsiteX123" fmla="*/ 4816901 w 5187198"/>
                <a:gd name="connsiteY123" fmla="*/ 2488224 h 6239661"/>
                <a:gd name="connsiteX124" fmla="*/ 4797005 w 5187198"/>
                <a:gd name="connsiteY124" fmla="*/ 2424470 h 6239661"/>
                <a:gd name="connsiteX125" fmla="*/ 4774433 w 5187198"/>
                <a:gd name="connsiteY125" fmla="*/ 2361620 h 6239661"/>
                <a:gd name="connsiteX126" fmla="*/ 4752459 w 5187198"/>
                <a:gd name="connsiteY126" fmla="*/ 2298700 h 6239661"/>
                <a:gd name="connsiteX127" fmla="*/ 4728083 w 5187198"/>
                <a:gd name="connsiteY127" fmla="*/ 2236526 h 6239661"/>
                <a:gd name="connsiteX128" fmla="*/ 4704471 w 5187198"/>
                <a:gd name="connsiteY128" fmla="*/ 2174095 h 6239661"/>
                <a:gd name="connsiteX129" fmla="*/ 4678399 w 5187198"/>
                <a:gd name="connsiteY129" fmla="*/ 2112626 h 6239661"/>
                <a:gd name="connsiteX130" fmla="*/ 4652601 w 5187198"/>
                <a:gd name="connsiteY130" fmla="*/ 2050999 h 6239661"/>
                <a:gd name="connsiteX131" fmla="*/ 4624205 w 5187198"/>
                <a:gd name="connsiteY131" fmla="*/ 1990415 h 6239661"/>
                <a:gd name="connsiteX132" fmla="*/ 4595398 w 5187198"/>
                <a:gd name="connsiteY132" fmla="*/ 1930069 h 6239661"/>
                <a:gd name="connsiteX133" fmla="*/ 4563827 w 5187198"/>
                <a:gd name="connsiteY133" fmla="*/ 1870952 h 6239661"/>
                <a:gd name="connsiteX134" fmla="*/ 4531433 w 5187198"/>
                <a:gd name="connsiteY134" fmla="*/ 1812311 h 6239661"/>
                <a:gd name="connsiteX135" fmla="*/ 4523315 w 5187198"/>
                <a:gd name="connsiteY135" fmla="*/ 1797616 h 6239661"/>
                <a:gd name="connsiteX136" fmla="*/ 4514482 w 5187198"/>
                <a:gd name="connsiteY136" fmla="*/ 1783425 h 6239661"/>
                <a:gd name="connsiteX137" fmla="*/ 4496845 w 5187198"/>
                <a:gd name="connsiteY137" fmla="*/ 1754936 h 6239661"/>
                <a:gd name="connsiteX138" fmla="*/ 4461463 w 5187198"/>
                <a:gd name="connsiteY138" fmla="*/ 1697929 h 6239661"/>
                <a:gd name="connsiteX139" fmla="*/ 4452660 w 5187198"/>
                <a:gd name="connsiteY139" fmla="*/ 1683629 h 6239661"/>
                <a:gd name="connsiteX140" fmla="*/ 4443141 w 5187198"/>
                <a:gd name="connsiteY140" fmla="*/ 1669834 h 6239661"/>
                <a:gd name="connsiteX141" fmla="*/ 4424241 w 5187198"/>
                <a:gd name="connsiteY141" fmla="*/ 1642166 h 6239661"/>
                <a:gd name="connsiteX142" fmla="*/ 4346886 w 5187198"/>
                <a:gd name="connsiteY142" fmla="*/ 1532412 h 6239661"/>
                <a:gd name="connsiteX143" fmla="*/ 3985497 w 5187198"/>
                <a:gd name="connsiteY143" fmla="*/ 1134649 h 6239661"/>
                <a:gd name="connsiteX144" fmla="*/ 3545665 w 5187198"/>
                <a:gd name="connsiteY144" fmla="*/ 825877 h 6239661"/>
                <a:gd name="connsiteX145" fmla="*/ 3486190 w 5187198"/>
                <a:gd name="connsiteY145" fmla="*/ 794756 h 6239661"/>
                <a:gd name="connsiteX146" fmla="*/ 3426182 w 5187198"/>
                <a:gd name="connsiteY146" fmla="*/ 764765 h 6239661"/>
                <a:gd name="connsiteX147" fmla="*/ 3365044 w 5187198"/>
                <a:gd name="connsiteY147" fmla="*/ 737255 h 6239661"/>
                <a:gd name="connsiteX148" fmla="*/ 3334529 w 5187198"/>
                <a:gd name="connsiteY148" fmla="*/ 723514 h 6239661"/>
                <a:gd name="connsiteX149" fmla="*/ 3303733 w 5187198"/>
                <a:gd name="connsiteY149" fmla="*/ 710395 h 6239661"/>
                <a:gd name="connsiteX150" fmla="*/ 3179033 w 5187198"/>
                <a:gd name="connsiteY150" fmla="*/ 662259 h 6239661"/>
                <a:gd name="connsiteX151" fmla="*/ 3052408 w 5187198"/>
                <a:gd name="connsiteY151" fmla="*/ 620447 h 6239661"/>
                <a:gd name="connsiteX152" fmla="*/ 2924325 w 5187198"/>
                <a:gd name="connsiteY152" fmla="*/ 584505 h 6239661"/>
                <a:gd name="connsiteX153" fmla="*/ 2859667 w 5187198"/>
                <a:gd name="connsiteY153" fmla="*/ 569266 h 6239661"/>
                <a:gd name="connsiteX154" fmla="*/ 2795226 w 5187198"/>
                <a:gd name="connsiteY154" fmla="*/ 554085 h 6239661"/>
                <a:gd name="connsiteX155" fmla="*/ 2729702 w 5187198"/>
                <a:gd name="connsiteY155" fmla="*/ 540354 h 6239661"/>
                <a:gd name="connsiteX156" fmla="*/ 2663758 w 5187198"/>
                <a:gd name="connsiteY156" fmla="*/ 527322 h 6239661"/>
                <a:gd name="connsiteX157" fmla="*/ 2630927 w 5187198"/>
                <a:gd name="connsiteY157" fmla="*/ 520495 h 6239661"/>
                <a:gd name="connsiteX158" fmla="*/ 2597965 w 5187198"/>
                <a:gd name="connsiteY158" fmla="*/ 515024 h 6239661"/>
                <a:gd name="connsiteX159" fmla="*/ 2532205 w 5187198"/>
                <a:gd name="connsiteY159" fmla="*/ 503895 h 6239661"/>
                <a:gd name="connsiteX160" fmla="*/ 2010064 w 5187198"/>
                <a:gd name="connsiteY160" fmla="*/ 452552 h 6239661"/>
                <a:gd name="connsiteX161" fmla="*/ 1494552 w 5187198"/>
                <a:gd name="connsiteY161" fmla="*/ 485055 h 6239661"/>
                <a:gd name="connsiteX162" fmla="*/ 1366896 w 5187198"/>
                <a:gd name="connsiteY162" fmla="*/ 509389 h 6239661"/>
                <a:gd name="connsiteX163" fmla="*/ 1240175 w 5187198"/>
                <a:gd name="connsiteY163" fmla="*/ 541045 h 6239661"/>
                <a:gd name="connsiteX164" fmla="*/ 1177438 w 5187198"/>
                <a:gd name="connsiteY164" fmla="*/ 560170 h 6239661"/>
                <a:gd name="connsiteX165" fmla="*/ 1145987 w 5187198"/>
                <a:gd name="connsiteY165" fmla="*/ 569826 h 6239661"/>
                <a:gd name="connsiteX166" fmla="*/ 1130315 w 5187198"/>
                <a:gd name="connsiteY166" fmla="*/ 574669 h 6239661"/>
                <a:gd name="connsiteX167" fmla="*/ 1114873 w 5187198"/>
                <a:gd name="connsiteY167" fmla="*/ 580384 h 6239661"/>
                <a:gd name="connsiteX168" fmla="*/ 1052839 w 5187198"/>
                <a:gd name="connsiteY168" fmla="*/ 602943 h 6239661"/>
                <a:gd name="connsiteX169" fmla="*/ 991135 w 5187198"/>
                <a:gd name="connsiteY169" fmla="*/ 626866 h 6239661"/>
                <a:gd name="connsiteX170" fmla="*/ 930179 w 5187198"/>
                <a:gd name="connsiteY170" fmla="*/ 653191 h 6239661"/>
                <a:gd name="connsiteX171" fmla="*/ 869768 w 5187198"/>
                <a:gd name="connsiteY171" fmla="*/ 680937 h 6239661"/>
                <a:gd name="connsiteX172" fmla="*/ 810085 w 5187198"/>
                <a:gd name="connsiteY172" fmla="*/ 710734 h 6239661"/>
                <a:gd name="connsiteX173" fmla="*/ 751220 w 5187198"/>
                <a:gd name="connsiteY173" fmla="*/ 741794 h 6239661"/>
                <a:gd name="connsiteX174" fmla="*/ 532669 w 5187198"/>
                <a:gd name="connsiteY174" fmla="*/ 881688 h 6239661"/>
                <a:gd name="connsiteX175" fmla="*/ 354185 w 5187198"/>
                <a:gd name="connsiteY175" fmla="*/ 1050286 h 6239661"/>
                <a:gd name="connsiteX176" fmla="*/ 315980 w 5187198"/>
                <a:gd name="connsiteY176" fmla="*/ 1098125 h 6239661"/>
                <a:gd name="connsiteX177" fmla="*/ 280345 w 5187198"/>
                <a:gd name="connsiteY177" fmla="*/ 1149782 h 6239661"/>
                <a:gd name="connsiteX178" fmla="*/ 245890 w 5187198"/>
                <a:gd name="connsiteY178" fmla="*/ 1203959 h 6239661"/>
                <a:gd name="connsiteX179" fmla="*/ 212162 w 5187198"/>
                <a:gd name="connsiteY179" fmla="*/ 1260184 h 6239661"/>
                <a:gd name="connsiteX180" fmla="*/ 80716 w 5187198"/>
                <a:gd name="connsiteY180" fmla="*/ 1502476 h 6239661"/>
                <a:gd name="connsiteX181" fmla="*/ 0 w 5187198"/>
                <a:gd name="connsiteY181" fmla="*/ 1648841 h 6239661"/>
                <a:gd name="connsiteX182" fmla="*/ 0 w 5187198"/>
                <a:gd name="connsiteY182" fmla="*/ 954863 h 6239661"/>
                <a:gd name="connsiteX183" fmla="*/ 43491 w 5187198"/>
                <a:gd name="connsiteY183" fmla="*/ 895513 h 6239661"/>
                <a:gd name="connsiteX184" fmla="*/ 93923 w 5187198"/>
                <a:gd name="connsiteY184" fmla="*/ 834489 h 6239661"/>
                <a:gd name="connsiteX185" fmla="*/ 323465 w 5187198"/>
                <a:gd name="connsiteY185" fmla="*/ 617671 h 6239661"/>
                <a:gd name="connsiteX186" fmla="*/ 574777 w 5187198"/>
                <a:gd name="connsiteY186" fmla="*/ 446794 h 6239661"/>
                <a:gd name="connsiteX187" fmla="*/ 638943 w 5187198"/>
                <a:gd name="connsiteY187" fmla="*/ 408925 h 6239661"/>
                <a:gd name="connsiteX188" fmla="*/ 703505 w 5187198"/>
                <a:gd name="connsiteY188" fmla="*/ 371742 h 6239661"/>
                <a:gd name="connsiteX189" fmla="*/ 769262 w 5187198"/>
                <a:gd name="connsiteY189" fmla="*/ 336154 h 6239661"/>
                <a:gd name="connsiteX190" fmla="*/ 835552 w 5187198"/>
                <a:gd name="connsiteY190" fmla="*/ 301173 h 6239661"/>
                <a:gd name="connsiteX191" fmla="*/ 902979 w 5187198"/>
                <a:gd name="connsiteY191" fmla="*/ 268004 h 6239661"/>
                <a:gd name="connsiteX192" fmla="*/ 971127 w 5187198"/>
                <a:gd name="connsiteY192" fmla="*/ 235607 h 6239661"/>
                <a:gd name="connsiteX193" fmla="*/ 988238 w 5187198"/>
                <a:gd name="connsiteY193" fmla="*/ 227556 h 6239661"/>
                <a:gd name="connsiteX194" fmla="*/ 1005744 w 5187198"/>
                <a:gd name="connsiteY194" fmla="*/ 220191 h 6239661"/>
                <a:gd name="connsiteX195" fmla="*/ 1040729 w 5187198"/>
                <a:gd name="connsiteY195" fmla="*/ 205569 h 6239661"/>
                <a:gd name="connsiteX196" fmla="*/ 1110835 w 5187198"/>
                <a:gd name="connsiteY196" fmla="*/ 176248 h 6239661"/>
                <a:gd name="connsiteX197" fmla="*/ 1254256 w 5187198"/>
                <a:gd name="connsiteY197" fmla="*/ 123796 h 6239661"/>
                <a:gd name="connsiteX198" fmla="*/ 1401310 w 5187198"/>
                <a:gd name="connsiteY198" fmla="*/ 79852 h 6239661"/>
                <a:gd name="connsiteX199" fmla="*/ 2011811 w 5187198"/>
                <a:gd name="connsiteY199" fmla="*/ 4 h 62396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Lst>
              <a:rect l="l" t="t" r="r" b="b"/>
              <a:pathLst>
                <a:path w="5187198" h="6239661">
                  <a:moveTo>
                    <a:pt x="2011811" y="4"/>
                  </a:moveTo>
                  <a:cubicBezTo>
                    <a:pt x="2217306" y="120"/>
                    <a:pt x="2420903" y="25925"/>
                    <a:pt x="2617011" y="70590"/>
                  </a:cubicBezTo>
                  <a:lnTo>
                    <a:pt x="2690321" y="88146"/>
                  </a:lnTo>
                  <a:lnTo>
                    <a:pt x="2726863" y="97127"/>
                  </a:lnTo>
                  <a:lnTo>
                    <a:pt x="2762951" y="107375"/>
                  </a:lnTo>
                  <a:lnTo>
                    <a:pt x="2834843" y="128493"/>
                  </a:lnTo>
                  <a:cubicBezTo>
                    <a:pt x="2858788" y="135605"/>
                    <a:pt x="2882632" y="142226"/>
                    <a:pt x="2906574" y="151076"/>
                  </a:cubicBezTo>
                  <a:cubicBezTo>
                    <a:pt x="2954475" y="167852"/>
                    <a:pt x="3002363" y="183813"/>
                    <a:pt x="3049504" y="202124"/>
                  </a:cubicBezTo>
                  <a:lnTo>
                    <a:pt x="3189518" y="260159"/>
                  </a:lnTo>
                  <a:lnTo>
                    <a:pt x="3326048" y="325143"/>
                  </a:lnTo>
                  <a:cubicBezTo>
                    <a:pt x="3370687" y="348464"/>
                    <a:pt x="3414908" y="372485"/>
                    <a:pt x="3459166" y="395936"/>
                  </a:cubicBezTo>
                  <a:cubicBezTo>
                    <a:pt x="3502947" y="420302"/>
                    <a:pt x="3545491" y="447118"/>
                    <a:pt x="3588578" y="472343"/>
                  </a:cubicBezTo>
                  <a:cubicBezTo>
                    <a:pt x="3610346" y="484551"/>
                    <a:pt x="3630797" y="499072"/>
                    <a:pt x="3651864" y="512600"/>
                  </a:cubicBezTo>
                  <a:lnTo>
                    <a:pt x="3714514" y="553499"/>
                  </a:lnTo>
                  <a:cubicBezTo>
                    <a:pt x="3880005" y="664844"/>
                    <a:pt x="4036083" y="788388"/>
                    <a:pt x="4181221" y="922912"/>
                  </a:cubicBezTo>
                  <a:cubicBezTo>
                    <a:pt x="4326221" y="1057515"/>
                    <a:pt x="4461955" y="1202038"/>
                    <a:pt x="4582963" y="1358264"/>
                  </a:cubicBezTo>
                  <a:cubicBezTo>
                    <a:pt x="4614206" y="1396543"/>
                    <a:pt x="4642091" y="1437400"/>
                    <a:pt x="4670721" y="1477644"/>
                  </a:cubicBezTo>
                  <a:cubicBezTo>
                    <a:pt x="4700172" y="1517414"/>
                    <a:pt x="4725864" y="1559538"/>
                    <a:pt x="4752378" y="1601187"/>
                  </a:cubicBezTo>
                  <a:lnTo>
                    <a:pt x="4772168" y="1632456"/>
                  </a:lnTo>
                  <a:lnTo>
                    <a:pt x="4782117" y="1648104"/>
                  </a:lnTo>
                  <a:lnTo>
                    <a:pt x="4791381" y="1664150"/>
                  </a:lnTo>
                  <a:lnTo>
                    <a:pt x="4828190" y="1728379"/>
                  </a:lnTo>
                  <a:cubicBezTo>
                    <a:pt x="4840266" y="1749930"/>
                    <a:pt x="4853470" y="1770740"/>
                    <a:pt x="4864832" y="1792796"/>
                  </a:cubicBezTo>
                  <a:lnTo>
                    <a:pt x="4899201" y="1858342"/>
                  </a:lnTo>
                  <a:cubicBezTo>
                    <a:pt x="4910484" y="1880260"/>
                    <a:pt x="4922532" y="1901920"/>
                    <a:pt x="4933266" y="1924155"/>
                  </a:cubicBezTo>
                  <a:lnTo>
                    <a:pt x="4964403" y="1991384"/>
                  </a:lnTo>
                  <a:cubicBezTo>
                    <a:pt x="4974618" y="2013829"/>
                    <a:pt x="4985323" y="2036171"/>
                    <a:pt x="4995019" y="2058823"/>
                  </a:cubicBezTo>
                  <a:lnTo>
                    <a:pt x="5021999" y="2127723"/>
                  </a:lnTo>
                  <a:lnTo>
                    <a:pt x="5048321" y="2196908"/>
                  </a:lnTo>
                  <a:lnTo>
                    <a:pt x="5070546" y="2267547"/>
                  </a:lnTo>
                  <a:cubicBezTo>
                    <a:pt x="5078054" y="2291004"/>
                    <a:pt x="5085044" y="2314670"/>
                    <a:pt x="5092171" y="2338256"/>
                  </a:cubicBezTo>
                  <a:cubicBezTo>
                    <a:pt x="5098670" y="2362023"/>
                    <a:pt x="5104296" y="2386019"/>
                    <a:pt x="5110305" y="2409886"/>
                  </a:cubicBezTo>
                  <a:cubicBezTo>
                    <a:pt x="5158097" y="2600976"/>
                    <a:pt x="5182068" y="2797044"/>
                    <a:pt x="5186393" y="2992022"/>
                  </a:cubicBezTo>
                  <a:cubicBezTo>
                    <a:pt x="5191013" y="3187195"/>
                    <a:pt x="5175397" y="3380886"/>
                    <a:pt x="5149045" y="3571816"/>
                  </a:cubicBezTo>
                  <a:cubicBezTo>
                    <a:pt x="5141154" y="3619431"/>
                    <a:pt x="5133539" y="3666889"/>
                    <a:pt x="5126572" y="3714520"/>
                  </a:cubicBezTo>
                  <a:cubicBezTo>
                    <a:pt x="5117276" y="3761759"/>
                    <a:pt x="5107793" y="3808831"/>
                    <a:pt x="5099067" y="3856108"/>
                  </a:cubicBezTo>
                  <a:lnTo>
                    <a:pt x="5095699" y="3873868"/>
                  </a:lnTo>
                  <a:lnTo>
                    <a:pt x="5091573" y="3891426"/>
                  </a:lnTo>
                  <a:lnTo>
                    <a:pt x="5083324" y="3926541"/>
                  </a:lnTo>
                  <a:lnTo>
                    <a:pt x="5067256" y="3996889"/>
                  </a:lnTo>
                  <a:cubicBezTo>
                    <a:pt x="5064451" y="4008657"/>
                    <a:pt x="5062244" y="4020353"/>
                    <a:pt x="5059194" y="4032171"/>
                  </a:cubicBezTo>
                  <a:lnTo>
                    <a:pt x="5049522" y="4067833"/>
                  </a:lnTo>
                  <a:lnTo>
                    <a:pt x="5040067" y="4103553"/>
                  </a:lnTo>
                  <a:cubicBezTo>
                    <a:pt x="5036554" y="4115363"/>
                    <a:pt x="5032689" y="4127194"/>
                    <a:pt x="5028960" y="4138946"/>
                  </a:cubicBezTo>
                  <a:cubicBezTo>
                    <a:pt x="4999693" y="4233462"/>
                    <a:pt x="4962869" y="4326764"/>
                    <a:pt x="4917351" y="4417041"/>
                  </a:cubicBezTo>
                  <a:cubicBezTo>
                    <a:pt x="4871860" y="4507209"/>
                    <a:pt x="4817597" y="4594215"/>
                    <a:pt x="4756163" y="4676402"/>
                  </a:cubicBezTo>
                  <a:cubicBezTo>
                    <a:pt x="4632803" y="4840875"/>
                    <a:pt x="4480597" y="4982783"/>
                    <a:pt x="4322493" y="5105604"/>
                  </a:cubicBezTo>
                  <a:cubicBezTo>
                    <a:pt x="4163928" y="5228420"/>
                    <a:pt x="3999564" y="5332640"/>
                    <a:pt x="3840510" y="5429590"/>
                  </a:cubicBezTo>
                  <a:cubicBezTo>
                    <a:pt x="3760954" y="5478172"/>
                    <a:pt x="3682353" y="5524924"/>
                    <a:pt x="3606447" y="5572862"/>
                  </a:cubicBezTo>
                  <a:lnTo>
                    <a:pt x="3488814" y="5647178"/>
                  </a:lnTo>
                  <a:cubicBezTo>
                    <a:pt x="3448270" y="5672597"/>
                    <a:pt x="3407323" y="5697792"/>
                    <a:pt x="3365864" y="5722735"/>
                  </a:cubicBezTo>
                  <a:cubicBezTo>
                    <a:pt x="3200163" y="5822424"/>
                    <a:pt x="3026125" y="5917328"/>
                    <a:pt x="2839486" y="5999120"/>
                  </a:cubicBezTo>
                  <a:cubicBezTo>
                    <a:pt x="2653201" y="6080891"/>
                    <a:pt x="2453560" y="6149344"/>
                    <a:pt x="2242423" y="6192346"/>
                  </a:cubicBezTo>
                  <a:cubicBezTo>
                    <a:pt x="2031719" y="6235463"/>
                    <a:pt x="1808952" y="6251353"/>
                    <a:pt x="1589380" y="6230657"/>
                  </a:cubicBezTo>
                  <a:lnTo>
                    <a:pt x="1548244" y="6226706"/>
                  </a:lnTo>
                  <a:cubicBezTo>
                    <a:pt x="1534528" y="6225117"/>
                    <a:pt x="1520898" y="6223203"/>
                    <a:pt x="1507348" y="6221428"/>
                  </a:cubicBezTo>
                  <a:lnTo>
                    <a:pt x="1466401" y="6215904"/>
                  </a:lnTo>
                  <a:cubicBezTo>
                    <a:pt x="1452772" y="6213991"/>
                    <a:pt x="1439316" y="6211428"/>
                    <a:pt x="1425773" y="6209191"/>
                  </a:cubicBezTo>
                  <a:cubicBezTo>
                    <a:pt x="1398775" y="6204391"/>
                    <a:pt x="1371610" y="6199779"/>
                    <a:pt x="1344960" y="6193681"/>
                  </a:cubicBezTo>
                  <a:cubicBezTo>
                    <a:pt x="1318251" y="6187799"/>
                    <a:pt x="1291260" y="6182538"/>
                    <a:pt x="1265007" y="6175388"/>
                  </a:cubicBezTo>
                  <a:lnTo>
                    <a:pt x="1225415" y="6165243"/>
                  </a:lnTo>
                  <a:cubicBezTo>
                    <a:pt x="1212163" y="6161924"/>
                    <a:pt x="1198939" y="6158496"/>
                    <a:pt x="1186567" y="6154486"/>
                  </a:cubicBezTo>
                  <a:lnTo>
                    <a:pt x="1111158" y="6130918"/>
                  </a:lnTo>
                  <a:lnTo>
                    <a:pt x="1035915" y="6107163"/>
                  </a:lnTo>
                  <a:cubicBezTo>
                    <a:pt x="1010846" y="6099055"/>
                    <a:pt x="986357" y="6088784"/>
                    <a:pt x="961579" y="6079594"/>
                  </a:cubicBezTo>
                  <a:cubicBezTo>
                    <a:pt x="763709" y="6005594"/>
                    <a:pt x="572401" y="5909703"/>
                    <a:pt x="395297" y="5792812"/>
                  </a:cubicBezTo>
                  <a:lnTo>
                    <a:pt x="265239" y="5701511"/>
                  </a:lnTo>
                  <a:cubicBezTo>
                    <a:pt x="254227" y="5694155"/>
                    <a:pt x="244103" y="5685646"/>
                    <a:pt x="233756" y="5677542"/>
                  </a:cubicBezTo>
                  <a:lnTo>
                    <a:pt x="202800" y="5652902"/>
                  </a:lnTo>
                  <a:lnTo>
                    <a:pt x="140918" y="5603515"/>
                  </a:lnTo>
                  <a:cubicBezTo>
                    <a:pt x="130598" y="5595302"/>
                    <a:pt x="120280" y="5587089"/>
                    <a:pt x="110625" y="5578127"/>
                  </a:cubicBezTo>
                  <a:cubicBezTo>
                    <a:pt x="105647" y="5573779"/>
                    <a:pt x="100444" y="5569834"/>
                    <a:pt x="95631" y="5565299"/>
                  </a:cubicBezTo>
                  <a:cubicBezTo>
                    <a:pt x="90955" y="5560684"/>
                    <a:pt x="86505" y="5555666"/>
                    <a:pt x="81966" y="5550973"/>
                  </a:cubicBezTo>
                  <a:lnTo>
                    <a:pt x="27991" y="5493272"/>
                  </a:lnTo>
                  <a:cubicBezTo>
                    <a:pt x="19109" y="5483589"/>
                    <a:pt x="9758" y="5474359"/>
                    <a:pt x="1454" y="5464252"/>
                  </a:cubicBezTo>
                  <a:lnTo>
                    <a:pt x="0" y="5462518"/>
                  </a:lnTo>
                  <a:lnTo>
                    <a:pt x="0" y="4720187"/>
                  </a:lnTo>
                  <a:lnTo>
                    <a:pt x="109684" y="4836724"/>
                  </a:lnTo>
                  <a:cubicBezTo>
                    <a:pt x="173316" y="4897375"/>
                    <a:pt x="239447" y="4954160"/>
                    <a:pt x="306959" y="5007200"/>
                  </a:cubicBezTo>
                  <a:lnTo>
                    <a:pt x="358101" y="5046057"/>
                  </a:lnTo>
                  <a:lnTo>
                    <a:pt x="383328" y="5065684"/>
                  </a:lnTo>
                  <a:cubicBezTo>
                    <a:pt x="391637" y="5072316"/>
                    <a:pt x="400805" y="5077902"/>
                    <a:pt x="409503" y="5083942"/>
                  </a:cubicBezTo>
                  <a:lnTo>
                    <a:pt x="461889" y="5119888"/>
                  </a:lnTo>
                  <a:cubicBezTo>
                    <a:pt x="466184" y="5122893"/>
                    <a:pt x="470616" y="5125820"/>
                    <a:pt x="474883" y="5128933"/>
                  </a:cubicBezTo>
                  <a:cubicBezTo>
                    <a:pt x="478982" y="5132235"/>
                    <a:pt x="482476" y="5136069"/>
                    <a:pt x="486410" y="5139557"/>
                  </a:cubicBezTo>
                  <a:cubicBezTo>
                    <a:pt x="494140" y="5146613"/>
                    <a:pt x="502565" y="5152812"/>
                    <a:pt x="510852" y="5159089"/>
                  </a:cubicBezTo>
                  <a:lnTo>
                    <a:pt x="560653" y="5196893"/>
                  </a:lnTo>
                  <a:lnTo>
                    <a:pt x="585485" y="5215834"/>
                  </a:lnTo>
                  <a:cubicBezTo>
                    <a:pt x="593773" y="5222111"/>
                    <a:pt x="601864" y="5228685"/>
                    <a:pt x="610707" y="5234185"/>
                  </a:cubicBezTo>
                  <a:lnTo>
                    <a:pt x="714768" y="5303103"/>
                  </a:lnTo>
                  <a:cubicBezTo>
                    <a:pt x="856162" y="5390603"/>
                    <a:pt x="1008099" y="5459947"/>
                    <a:pt x="1166634" y="5513322"/>
                  </a:cubicBezTo>
                  <a:cubicBezTo>
                    <a:pt x="1186540" y="5519932"/>
                    <a:pt x="1205774" y="5527751"/>
                    <a:pt x="1225991" y="5533632"/>
                  </a:cubicBezTo>
                  <a:lnTo>
                    <a:pt x="1286680" y="5550705"/>
                  </a:lnTo>
                  <a:lnTo>
                    <a:pt x="1347310" y="5567995"/>
                  </a:lnTo>
                  <a:cubicBezTo>
                    <a:pt x="1357469" y="5571180"/>
                    <a:pt x="1367261" y="5573572"/>
                    <a:pt x="1377002" y="5575719"/>
                  </a:cubicBezTo>
                  <a:lnTo>
                    <a:pt x="1406328" y="5582649"/>
                  </a:lnTo>
                  <a:cubicBezTo>
                    <a:pt x="1425825" y="5587757"/>
                    <a:pt x="1445490" y="5590939"/>
                    <a:pt x="1465060" y="5594909"/>
                  </a:cubicBezTo>
                  <a:cubicBezTo>
                    <a:pt x="1484652" y="5599231"/>
                    <a:pt x="1504324" y="5601952"/>
                    <a:pt x="1523881" y="5605105"/>
                  </a:cubicBezTo>
                  <a:cubicBezTo>
                    <a:pt x="1533660" y="5606682"/>
                    <a:pt x="1543460" y="5608613"/>
                    <a:pt x="1553325" y="5609865"/>
                  </a:cubicBezTo>
                  <a:lnTo>
                    <a:pt x="1582813" y="5613593"/>
                  </a:lnTo>
                  <a:lnTo>
                    <a:pt x="1612301" y="5617321"/>
                  </a:lnTo>
                  <a:lnTo>
                    <a:pt x="1641863" y="5619910"/>
                  </a:lnTo>
                  <a:cubicBezTo>
                    <a:pt x="1799348" y="5633940"/>
                    <a:pt x="1957913" y="5625770"/>
                    <a:pt x="2117508" y="5595156"/>
                  </a:cubicBezTo>
                  <a:cubicBezTo>
                    <a:pt x="2277124" y="5564895"/>
                    <a:pt x="2437004" y="5512449"/>
                    <a:pt x="2597368" y="5447381"/>
                  </a:cubicBezTo>
                  <a:cubicBezTo>
                    <a:pt x="2757791" y="5382096"/>
                    <a:pt x="2918855" y="5304464"/>
                    <a:pt x="3082968" y="5223245"/>
                  </a:cubicBezTo>
                  <a:lnTo>
                    <a:pt x="3334855" y="5097383"/>
                  </a:lnTo>
                  <a:cubicBezTo>
                    <a:pt x="3423528" y="5054142"/>
                    <a:pt x="3511773" y="5013798"/>
                    <a:pt x="3599509" y="4976217"/>
                  </a:cubicBezTo>
                  <a:cubicBezTo>
                    <a:pt x="3774960" y="4900701"/>
                    <a:pt x="3948276" y="4837481"/>
                    <a:pt x="4112002" y="4766359"/>
                  </a:cubicBezTo>
                  <a:cubicBezTo>
                    <a:pt x="4193972" y="4730827"/>
                    <a:pt x="4273429" y="4692997"/>
                    <a:pt x="4348983" y="4649833"/>
                  </a:cubicBezTo>
                  <a:cubicBezTo>
                    <a:pt x="4424508" y="4606778"/>
                    <a:pt x="4496050" y="4558250"/>
                    <a:pt x="4560505" y="4501564"/>
                  </a:cubicBezTo>
                  <a:cubicBezTo>
                    <a:pt x="4625198" y="4445289"/>
                    <a:pt x="4682991" y="4381021"/>
                    <a:pt x="4731963" y="4309870"/>
                  </a:cubicBezTo>
                  <a:cubicBezTo>
                    <a:pt x="4781043" y="4238747"/>
                    <a:pt x="4821275" y="4160848"/>
                    <a:pt x="4852344" y="4078640"/>
                  </a:cubicBezTo>
                  <a:lnTo>
                    <a:pt x="4863972" y="4047790"/>
                  </a:lnTo>
                  <a:lnTo>
                    <a:pt x="4874144" y="4016320"/>
                  </a:lnTo>
                  <a:lnTo>
                    <a:pt x="4884127" y="3984682"/>
                  </a:lnTo>
                  <a:cubicBezTo>
                    <a:pt x="4887242" y="3973925"/>
                    <a:pt x="4889981" y="3962835"/>
                    <a:pt x="4892800" y="3951883"/>
                  </a:cubicBezTo>
                  <a:lnTo>
                    <a:pt x="4909526" y="3886001"/>
                  </a:lnTo>
                  <a:lnTo>
                    <a:pt x="4917687" y="3852948"/>
                  </a:lnTo>
                  <a:lnTo>
                    <a:pt x="4921768" y="3836422"/>
                  </a:lnTo>
                  <a:lnTo>
                    <a:pt x="4924845" y="3819742"/>
                  </a:lnTo>
                  <a:cubicBezTo>
                    <a:pt x="4933092" y="3775120"/>
                    <a:pt x="4941231" y="3730469"/>
                    <a:pt x="4948230" y="3685744"/>
                  </a:cubicBezTo>
                  <a:cubicBezTo>
                    <a:pt x="4953579" y="3640694"/>
                    <a:pt x="4958249" y="3595577"/>
                    <a:pt x="4962782" y="3550540"/>
                  </a:cubicBezTo>
                  <a:cubicBezTo>
                    <a:pt x="4976580" y="3369692"/>
                    <a:pt x="4965812" y="3187942"/>
                    <a:pt x="4939468" y="3010249"/>
                  </a:cubicBezTo>
                  <a:cubicBezTo>
                    <a:pt x="4912965" y="2832281"/>
                    <a:pt x="4870237" y="2658196"/>
                    <a:pt x="4816901" y="2488224"/>
                  </a:cubicBezTo>
                  <a:cubicBezTo>
                    <a:pt x="4810197" y="2466954"/>
                    <a:pt x="4803984" y="2445582"/>
                    <a:pt x="4797005" y="2424470"/>
                  </a:cubicBezTo>
                  <a:cubicBezTo>
                    <a:pt x="4789399" y="2403537"/>
                    <a:pt x="4781686" y="2382574"/>
                    <a:pt x="4774433" y="2361620"/>
                  </a:cubicBezTo>
                  <a:lnTo>
                    <a:pt x="4752459" y="2298700"/>
                  </a:lnTo>
                  <a:lnTo>
                    <a:pt x="4728083" y="2236526"/>
                  </a:lnTo>
                  <a:cubicBezTo>
                    <a:pt x="4719957" y="2215802"/>
                    <a:pt x="4712352" y="2194869"/>
                    <a:pt x="4704471" y="2174095"/>
                  </a:cubicBezTo>
                  <a:lnTo>
                    <a:pt x="4678399" y="2112626"/>
                  </a:lnTo>
                  <a:lnTo>
                    <a:pt x="4652601" y="2050999"/>
                  </a:lnTo>
                  <a:cubicBezTo>
                    <a:pt x="4643711" y="2030533"/>
                    <a:pt x="4633616" y="2010672"/>
                    <a:pt x="4624205" y="1990415"/>
                  </a:cubicBezTo>
                  <a:lnTo>
                    <a:pt x="4595398" y="1930069"/>
                  </a:lnTo>
                  <a:cubicBezTo>
                    <a:pt x="4585714" y="1909969"/>
                    <a:pt x="4574413" y="1890713"/>
                    <a:pt x="4563827" y="1870952"/>
                  </a:cubicBezTo>
                  <a:lnTo>
                    <a:pt x="4531433" y="1812311"/>
                  </a:lnTo>
                  <a:lnTo>
                    <a:pt x="4523315" y="1797616"/>
                  </a:lnTo>
                  <a:lnTo>
                    <a:pt x="4514482" y="1783425"/>
                  </a:lnTo>
                  <a:lnTo>
                    <a:pt x="4496845" y="1754936"/>
                  </a:lnTo>
                  <a:lnTo>
                    <a:pt x="4461463" y="1697929"/>
                  </a:lnTo>
                  <a:lnTo>
                    <a:pt x="4452660" y="1683629"/>
                  </a:lnTo>
                  <a:lnTo>
                    <a:pt x="4443141" y="1669834"/>
                  </a:lnTo>
                  <a:lnTo>
                    <a:pt x="4424241" y="1642166"/>
                  </a:lnTo>
                  <a:cubicBezTo>
                    <a:pt x="4399005" y="1605265"/>
                    <a:pt x="4374512" y="1567751"/>
                    <a:pt x="4346886" y="1532412"/>
                  </a:cubicBezTo>
                  <a:cubicBezTo>
                    <a:pt x="4240477" y="1388328"/>
                    <a:pt x="4120362" y="1253437"/>
                    <a:pt x="3985497" y="1134649"/>
                  </a:cubicBezTo>
                  <a:cubicBezTo>
                    <a:pt x="3850799" y="1015675"/>
                    <a:pt x="3702920" y="911715"/>
                    <a:pt x="3545665" y="825877"/>
                  </a:cubicBezTo>
                  <a:lnTo>
                    <a:pt x="3486190" y="794756"/>
                  </a:lnTo>
                  <a:cubicBezTo>
                    <a:pt x="3466181" y="784640"/>
                    <a:pt x="3446893" y="773560"/>
                    <a:pt x="3426182" y="764765"/>
                  </a:cubicBezTo>
                  <a:lnTo>
                    <a:pt x="3365044" y="737255"/>
                  </a:lnTo>
                  <a:lnTo>
                    <a:pt x="3334529" y="723514"/>
                  </a:lnTo>
                  <a:cubicBezTo>
                    <a:pt x="3324394" y="718943"/>
                    <a:pt x="3314287" y="714265"/>
                    <a:pt x="3303733" y="710395"/>
                  </a:cubicBezTo>
                  <a:cubicBezTo>
                    <a:pt x="3262013" y="694346"/>
                    <a:pt x="3220711" y="677599"/>
                    <a:pt x="3179033" y="662259"/>
                  </a:cubicBezTo>
                  <a:lnTo>
                    <a:pt x="3052408" y="620447"/>
                  </a:lnTo>
                  <a:lnTo>
                    <a:pt x="2924325" y="584505"/>
                  </a:lnTo>
                  <a:cubicBezTo>
                    <a:pt x="2903106" y="578471"/>
                    <a:pt x="2881119" y="574434"/>
                    <a:pt x="2859667" y="569266"/>
                  </a:cubicBezTo>
                  <a:lnTo>
                    <a:pt x="2795226" y="554085"/>
                  </a:lnTo>
                  <a:cubicBezTo>
                    <a:pt x="2774078" y="548652"/>
                    <a:pt x="2751709" y="544744"/>
                    <a:pt x="2729702" y="540354"/>
                  </a:cubicBezTo>
                  <a:lnTo>
                    <a:pt x="2663758" y="527322"/>
                  </a:lnTo>
                  <a:lnTo>
                    <a:pt x="2630927" y="520495"/>
                  </a:lnTo>
                  <a:lnTo>
                    <a:pt x="2597965" y="515024"/>
                  </a:lnTo>
                  <a:cubicBezTo>
                    <a:pt x="2575970" y="511449"/>
                    <a:pt x="2554112" y="507795"/>
                    <a:pt x="2532205" y="503895"/>
                  </a:cubicBezTo>
                  <a:cubicBezTo>
                    <a:pt x="2357016" y="475037"/>
                    <a:pt x="2182954" y="456682"/>
                    <a:pt x="2010064" y="452552"/>
                  </a:cubicBezTo>
                  <a:cubicBezTo>
                    <a:pt x="1837255" y="448558"/>
                    <a:pt x="1665388" y="457916"/>
                    <a:pt x="1494552" y="485055"/>
                  </a:cubicBezTo>
                  <a:cubicBezTo>
                    <a:pt x="1452133" y="492816"/>
                    <a:pt x="1409569" y="501117"/>
                    <a:pt x="1366896" y="509389"/>
                  </a:cubicBezTo>
                  <a:cubicBezTo>
                    <a:pt x="1324862" y="520035"/>
                    <a:pt x="1282333" y="529505"/>
                    <a:pt x="1240175" y="541045"/>
                  </a:cubicBezTo>
                  <a:lnTo>
                    <a:pt x="1177438" y="560170"/>
                  </a:lnTo>
                  <a:lnTo>
                    <a:pt x="1145987" y="569826"/>
                  </a:lnTo>
                  <a:lnTo>
                    <a:pt x="1130315" y="574669"/>
                  </a:lnTo>
                  <a:lnTo>
                    <a:pt x="1114873" y="580384"/>
                  </a:lnTo>
                  <a:lnTo>
                    <a:pt x="1052839" y="602943"/>
                  </a:lnTo>
                  <a:cubicBezTo>
                    <a:pt x="1032151" y="610499"/>
                    <a:pt x="1011255" y="617535"/>
                    <a:pt x="991135" y="626866"/>
                  </a:cubicBezTo>
                  <a:lnTo>
                    <a:pt x="930179" y="653191"/>
                  </a:lnTo>
                  <a:cubicBezTo>
                    <a:pt x="909850" y="662002"/>
                    <a:pt x="889443" y="670676"/>
                    <a:pt x="869768" y="680937"/>
                  </a:cubicBezTo>
                  <a:lnTo>
                    <a:pt x="810085" y="710734"/>
                  </a:lnTo>
                  <a:cubicBezTo>
                    <a:pt x="790331" y="720859"/>
                    <a:pt x="770124" y="730514"/>
                    <a:pt x="751220" y="741794"/>
                  </a:cubicBezTo>
                  <a:cubicBezTo>
                    <a:pt x="673929" y="784955"/>
                    <a:pt x="598827" y="830326"/>
                    <a:pt x="532669" y="881688"/>
                  </a:cubicBezTo>
                  <a:cubicBezTo>
                    <a:pt x="464226" y="931625"/>
                    <a:pt x="406969" y="988270"/>
                    <a:pt x="354185" y="1050286"/>
                  </a:cubicBezTo>
                  <a:lnTo>
                    <a:pt x="315980" y="1098125"/>
                  </a:lnTo>
                  <a:lnTo>
                    <a:pt x="280345" y="1149782"/>
                  </a:lnTo>
                  <a:cubicBezTo>
                    <a:pt x="268144" y="1166335"/>
                    <a:pt x="257438" y="1185955"/>
                    <a:pt x="245890" y="1203959"/>
                  </a:cubicBezTo>
                  <a:cubicBezTo>
                    <a:pt x="234552" y="1222481"/>
                    <a:pt x="223171" y="1240298"/>
                    <a:pt x="212162" y="1260184"/>
                  </a:cubicBezTo>
                  <a:cubicBezTo>
                    <a:pt x="168299" y="1337574"/>
                    <a:pt x="125055" y="1419360"/>
                    <a:pt x="80716" y="1502476"/>
                  </a:cubicBezTo>
                  <a:lnTo>
                    <a:pt x="0" y="1648841"/>
                  </a:lnTo>
                  <a:lnTo>
                    <a:pt x="0" y="954863"/>
                  </a:lnTo>
                  <a:lnTo>
                    <a:pt x="43491" y="895513"/>
                  </a:lnTo>
                  <a:cubicBezTo>
                    <a:pt x="59888" y="874984"/>
                    <a:pt x="77014" y="854766"/>
                    <a:pt x="93923" y="834489"/>
                  </a:cubicBezTo>
                  <a:cubicBezTo>
                    <a:pt x="163245" y="754880"/>
                    <a:pt x="240806" y="679565"/>
                    <a:pt x="323465" y="617671"/>
                  </a:cubicBezTo>
                  <a:cubicBezTo>
                    <a:pt x="405002" y="553042"/>
                    <a:pt x="490132" y="499230"/>
                    <a:pt x="574777" y="446794"/>
                  </a:cubicBezTo>
                  <a:cubicBezTo>
                    <a:pt x="595733" y="433050"/>
                    <a:pt x="617442" y="421248"/>
                    <a:pt x="638943" y="408925"/>
                  </a:cubicBezTo>
                  <a:lnTo>
                    <a:pt x="703505" y="371742"/>
                  </a:lnTo>
                  <a:cubicBezTo>
                    <a:pt x="724798" y="358900"/>
                    <a:pt x="747120" y="347842"/>
                    <a:pt x="769262" y="336154"/>
                  </a:cubicBezTo>
                  <a:lnTo>
                    <a:pt x="835552" y="301173"/>
                  </a:lnTo>
                  <a:cubicBezTo>
                    <a:pt x="857427" y="289183"/>
                    <a:pt x="880470" y="278896"/>
                    <a:pt x="902979" y="268004"/>
                  </a:cubicBezTo>
                  <a:lnTo>
                    <a:pt x="971127" y="235607"/>
                  </a:lnTo>
                  <a:lnTo>
                    <a:pt x="988238" y="227556"/>
                  </a:lnTo>
                  <a:lnTo>
                    <a:pt x="1005744" y="220191"/>
                  </a:lnTo>
                  <a:lnTo>
                    <a:pt x="1040729" y="205569"/>
                  </a:lnTo>
                  <a:lnTo>
                    <a:pt x="1110835" y="176248"/>
                  </a:lnTo>
                  <a:cubicBezTo>
                    <a:pt x="1157999" y="157703"/>
                    <a:pt x="1206322" y="141323"/>
                    <a:pt x="1254256" y="123796"/>
                  </a:cubicBezTo>
                  <a:cubicBezTo>
                    <a:pt x="1302938" y="108671"/>
                    <a:pt x="1352074" y="94017"/>
                    <a:pt x="1401310" y="79852"/>
                  </a:cubicBezTo>
                  <a:cubicBezTo>
                    <a:pt x="1599497" y="26774"/>
                    <a:pt x="1806373" y="-329"/>
                    <a:pt x="2011811" y="4"/>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4" name="Freeform: Shape 13">
              <a:extLst>
                <a:ext uri="{FF2B5EF4-FFF2-40B4-BE49-F238E27FC236}">
                  <a16:creationId xmlns:a16="http://schemas.microsoft.com/office/drawing/2014/main" id="{06AC5DCC-C3CC-4FD5-AD4E-13A1BE5F7F6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0" y="297400"/>
              <a:ext cx="5215811" cy="6107388"/>
            </a:xfrm>
            <a:custGeom>
              <a:avLst/>
              <a:gdLst>
                <a:gd name="connsiteX0" fmla="*/ 1869139 w 5215811"/>
                <a:gd name="connsiteY0" fmla="*/ 9 h 6107388"/>
                <a:gd name="connsiteX1" fmla="*/ 2791149 w 5215811"/>
                <a:gd name="connsiteY1" fmla="*/ 130229 h 6107388"/>
                <a:gd name="connsiteX2" fmla="*/ 4760307 w 5215811"/>
                <a:gd name="connsiteY2" fmla="*/ 1608408 h 6107388"/>
                <a:gd name="connsiteX3" fmla="*/ 5108574 w 5215811"/>
                <a:gd name="connsiteY3" fmla="*/ 4050383 h 6107388"/>
                <a:gd name="connsiteX4" fmla="*/ 3434916 w 5215811"/>
                <a:gd name="connsiteY4" fmla="*/ 5503134 h 6107388"/>
                <a:gd name="connsiteX5" fmla="*/ 1137841 w 5215811"/>
                <a:gd name="connsiteY5" fmla="*/ 6033968 h 6107388"/>
                <a:gd name="connsiteX6" fmla="*/ 217555 w 5215811"/>
                <a:gd name="connsiteY6" fmla="*/ 5598945 h 6107388"/>
                <a:gd name="connsiteX7" fmla="*/ 0 w 5215811"/>
                <a:gd name="connsiteY7" fmla="*/ 5419622 h 6107388"/>
                <a:gd name="connsiteX8" fmla="*/ 0 w 5215811"/>
                <a:gd name="connsiteY8" fmla="*/ 4571683 h 6107388"/>
                <a:gd name="connsiteX9" fmla="*/ 18056 w 5215811"/>
                <a:gd name="connsiteY9" fmla="*/ 4599282 h 6107388"/>
                <a:gd name="connsiteX10" fmla="*/ 358324 w 5215811"/>
                <a:gd name="connsiteY10" fmla="*/ 4988154 h 6107388"/>
                <a:gd name="connsiteX11" fmla="*/ 1282741 w 5215811"/>
                <a:gd name="connsiteY11" fmla="*/ 5493193 h 6107388"/>
                <a:gd name="connsiteX12" fmla="*/ 2172794 w 5215811"/>
                <a:gd name="connsiteY12" fmla="*/ 5470630 h 6107388"/>
                <a:gd name="connsiteX13" fmla="*/ 3146893 w 5215811"/>
                <a:gd name="connsiteY13" fmla="*/ 5016296 h 6107388"/>
                <a:gd name="connsiteX14" fmla="*/ 3574114 w 5215811"/>
                <a:gd name="connsiteY14" fmla="*/ 4791124 h 6107388"/>
                <a:gd name="connsiteX15" fmla="*/ 4244948 w 5215811"/>
                <a:gd name="connsiteY15" fmla="*/ 4392664 h 6107388"/>
                <a:gd name="connsiteX16" fmla="*/ 4556385 w 5215811"/>
                <a:gd name="connsiteY16" fmla="*/ 3902656 h 6107388"/>
                <a:gd name="connsiteX17" fmla="*/ 4616354 w 5215811"/>
                <a:gd name="connsiteY17" fmla="*/ 2851680 h 6107388"/>
                <a:gd name="connsiteX18" fmla="*/ 4269266 w 5215811"/>
                <a:gd name="connsiteY18" fmla="*/ 1889625 h 6107388"/>
                <a:gd name="connsiteX19" fmla="*/ 2645976 w 5215811"/>
                <a:gd name="connsiteY19" fmla="*/ 671162 h 6107388"/>
                <a:gd name="connsiteX20" fmla="*/ 1648930 w 5215811"/>
                <a:gd name="connsiteY20" fmla="*/ 573017 h 6107388"/>
                <a:gd name="connsiteX21" fmla="*/ 771768 w 5215811"/>
                <a:gd name="connsiteY21" fmla="*/ 865882 h 6107388"/>
                <a:gd name="connsiteX22" fmla="*/ 433617 w 5215811"/>
                <a:gd name="connsiteY22" fmla="*/ 1119441 h 6107388"/>
                <a:gd name="connsiteX23" fmla="*/ 200571 w 5215811"/>
                <a:gd name="connsiteY23" fmla="*/ 1486480 h 6107388"/>
                <a:gd name="connsiteX24" fmla="*/ 47077 w 5215811"/>
                <a:gd name="connsiteY24" fmla="*/ 1753604 h 6107388"/>
                <a:gd name="connsiteX25" fmla="*/ 0 w 5215811"/>
                <a:gd name="connsiteY25" fmla="*/ 1831655 h 6107388"/>
                <a:gd name="connsiteX26" fmla="*/ 0 w 5215811"/>
                <a:gd name="connsiteY26" fmla="*/ 751112 h 6107388"/>
                <a:gd name="connsiteX27" fmla="*/ 6994 w 5215811"/>
                <a:gd name="connsiteY27" fmla="*/ 742614 h 6107388"/>
                <a:gd name="connsiteX28" fmla="*/ 484047 w 5215811"/>
                <a:gd name="connsiteY28" fmla="*/ 378777 h 6107388"/>
                <a:gd name="connsiteX29" fmla="*/ 1869139 w 5215811"/>
                <a:gd name="connsiteY29" fmla="*/ 9 h 61073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215811" h="6107388">
                  <a:moveTo>
                    <a:pt x="1869139" y="9"/>
                  </a:moveTo>
                  <a:cubicBezTo>
                    <a:pt x="2160924" y="-706"/>
                    <a:pt x="2465752" y="43039"/>
                    <a:pt x="2791149" y="130229"/>
                  </a:cubicBezTo>
                  <a:cubicBezTo>
                    <a:pt x="3651198" y="360678"/>
                    <a:pt x="4339884" y="907924"/>
                    <a:pt x="4760307" y="1608408"/>
                  </a:cubicBezTo>
                  <a:cubicBezTo>
                    <a:pt x="5188180" y="2321320"/>
                    <a:pt x="5338357" y="3192822"/>
                    <a:pt x="5108574" y="4050383"/>
                  </a:cubicBezTo>
                  <a:cubicBezTo>
                    <a:pt x="4880820" y="4900373"/>
                    <a:pt x="4152841" y="5098512"/>
                    <a:pt x="3434916" y="5503134"/>
                  </a:cubicBezTo>
                  <a:cubicBezTo>
                    <a:pt x="2717099" y="5907783"/>
                    <a:pt x="2005568" y="6266474"/>
                    <a:pt x="1137841" y="6033968"/>
                  </a:cubicBezTo>
                  <a:cubicBezTo>
                    <a:pt x="783079" y="5938910"/>
                    <a:pt x="479573" y="5790114"/>
                    <a:pt x="217555" y="5598945"/>
                  </a:cubicBezTo>
                  <a:lnTo>
                    <a:pt x="0" y="5419622"/>
                  </a:lnTo>
                  <a:lnTo>
                    <a:pt x="0" y="4571683"/>
                  </a:lnTo>
                  <a:lnTo>
                    <a:pt x="18056" y="4599282"/>
                  </a:lnTo>
                  <a:cubicBezTo>
                    <a:pt x="124071" y="4746782"/>
                    <a:pt x="237002" y="4875718"/>
                    <a:pt x="358324" y="4988154"/>
                  </a:cubicBezTo>
                  <a:cubicBezTo>
                    <a:pt x="621323" y="5231809"/>
                    <a:pt x="923667" y="5396979"/>
                    <a:pt x="1282741" y="5493193"/>
                  </a:cubicBezTo>
                  <a:cubicBezTo>
                    <a:pt x="1573894" y="5571207"/>
                    <a:pt x="1856732" y="5563878"/>
                    <a:pt x="2172794" y="5470630"/>
                  </a:cubicBezTo>
                  <a:cubicBezTo>
                    <a:pt x="2498985" y="5374183"/>
                    <a:pt x="2832844" y="5193315"/>
                    <a:pt x="3146893" y="5016296"/>
                  </a:cubicBezTo>
                  <a:cubicBezTo>
                    <a:pt x="3293538" y="4933641"/>
                    <a:pt x="3436182" y="4861160"/>
                    <a:pt x="3574114" y="4791124"/>
                  </a:cubicBezTo>
                  <a:cubicBezTo>
                    <a:pt x="3841238" y="4655550"/>
                    <a:pt x="4071901" y="4538375"/>
                    <a:pt x="4244948" y="4392664"/>
                  </a:cubicBezTo>
                  <a:cubicBezTo>
                    <a:pt x="4405844" y="4257259"/>
                    <a:pt x="4501845" y="4106204"/>
                    <a:pt x="4556385" y="3902656"/>
                  </a:cubicBezTo>
                  <a:cubicBezTo>
                    <a:pt x="4649063" y="3556776"/>
                    <a:pt x="4669271" y="3203187"/>
                    <a:pt x="4616354" y="2851680"/>
                  </a:cubicBezTo>
                  <a:cubicBezTo>
                    <a:pt x="4565198" y="2511774"/>
                    <a:pt x="4448474" y="2188147"/>
                    <a:pt x="4269266" y="1889625"/>
                  </a:cubicBezTo>
                  <a:cubicBezTo>
                    <a:pt x="3907781" y="1287586"/>
                    <a:pt x="3331245" y="854780"/>
                    <a:pt x="2645976" y="671162"/>
                  </a:cubicBezTo>
                  <a:cubicBezTo>
                    <a:pt x="2278249" y="572630"/>
                    <a:pt x="1952074" y="540526"/>
                    <a:pt x="1648930" y="573017"/>
                  </a:cubicBezTo>
                  <a:cubicBezTo>
                    <a:pt x="1351746" y="604901"/>
                    <a:pt x="1064785" y="700731"/>
                    <a:pt x="771768" y="865882"/>
                  </a:cubicBezTo>
                  <a:cubicBezTo>
                    <a:pt x="568061" y="980657"/>
                    <a:pt x="486465" y="1058486"/>
                    <a:pt x="433617" y="1119441"/>
                  </a:cubicBezTo>
                  <a:cubicBezTo>
                    <a:pt x="358307" y="1206256"/>
                    <a:pt x="292149" y="1323808"/>
                    <a:pt x="200571" y="1486480"/>
                  </a:cubicBezTo>
                  <a:cubicBezTo>
                    <a:pt x="156644" y="1564432"/>
                    <a:pt x="106654" y="1653214"/>
                    <a:pt x="47077" y="1753604"/>
                  </a:cubicBezTo>
                  <a:lnTo>
                    <a:pt x="0" y="1831655"/>
                  </a:lnTo>
                  <a:lnTo>
                    <a:pt x="0" y="751112"/>
                  </a:lnTo>
                  <a:lnTo>
                    <a:pt x="6994" y="742614"/>
                  </a:lnTo>
                  <a:cubicBezTo>
                    <a:pt x="117721" y="617683"/>
                    <a:pt x="259696" y="505222"/>
                    <a:pt x="484047" y="378777"/>
                  </a:cubicBezTo>
                  <a:cubicBezTo>
                    <a:pt x="932751" y="125890"/>
                    <a:pt x="1382831" y="1200"/>
                    <a:pt x="1869139" y="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5" name="Freeform: Shape 14">
              <a:extLst>
                <a:ext uri="{FF2B5EF4-FFF2-40B4-BE49-F238E27FC236}">
                  <a16:creationId xmlns:a16="http://schemas.microsoft.com/office/drawing/2014/main" id="{4BBCC2F4-EFA7-4AF4-B538-AC4022D90F4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319367"/>
              <a:ext cx="5217956" cy="6100079"/>
            </a:xfrm>
            <a:custGeom>
              <a:avLst/>
              <a:gdLst>
                <a:gd name="connsiteX0" fmla="*/ 1951393 w 5217956"/>
                <a:gd name="connsiteY0" fmla="*/ 82 h 6100079"/>
                <a:gd name="connsiteX1" fmla="*/ 2855177 w 5217956"/>
                <a:gd name="connsiteY1" fmla="*/ 125419 h 6100079"/>
                <a:gd name="connsiteX2" fmla="*/ 4779341 w 5217956"/>
                <a:gd name="connsiteY2" fmla="*/ 1591542 h 6100079"/>
                <a:gd name="connsiteX3" fmla="*/ 5108573 w 5217956"/>
                <a:gd name="connsiteY3" fmla="*/ 4028416 h 6100079"/>
                <a:gd name="connsiteX4" fmla="*/ 3459358 w 5217956"/>
                <a:gd name="connsiteY4" fmla="*/ 5487716 h 6100079"/>
                <a:gd name="connsiteX5" fmla="*/ 1203274 w 5217956"/>
                <a:gd name="connsiteY5" fmla="*/ 6029534 h 6100079"/>
                <a:gd name="connsiteX6" fmla="*/ 59920 w 5217956"/>
                <a:gd name="connsiteY6" fmla="*/ 5396467 h 6100079"/>
                <a:gd name="connsiteX7" fmla="*/ 0 w 5217956"/>
                <a:gd name="connsiteY7" fmla="*/ 5333382 h 6100079"/>
                <a:gd name="connsiteX8" fmla="*/ 0 w 5217956"/>
                <a:gd name="connsiteY8" fmla="*/ 4205833 h 6100079"/>
                <a:gd name="connsiteX9" fmla="*/ 58036 w 5217956"/>
                <a:gd name="connsiteY9" fmla="*/ 4310048 h 6100079"/>
                <a:gd name="connsiteX10" fmla="*/ 520779 w 5217956"/>
                <a:gd name="connsiteY10" fmla="*/ 4907591 h 6100079"/>
                <a:gd name="connsiteX11" fmla="*/ 1377154 w 5217956"/>
                <a:gd name="connsiteY11" fmla="*/ 5380604 h 6100079"/>
                <a:gd name="connsiteX12" fmla="*/ 3123340 w 5217956"/>
                <a:gd name="connsiteY12" fmla="*/ 4905715 h 6100079"/>
                <a:gd name="connsiteX13" fmla="*/ 3547863 w 5217956"/>
                <a:gd name="connsiteY13" fmla="*/ 4676342 h 6100079"/>
                <a:gd name="connsiteX14" fmla="*/ 4186753 w 5217956"/>
                <a:gd name="connsiteY14" fmla="*/ 4289376 h 6100079"/>
                <a:gd name="connsiteX15" fmla="*/ 4459565 w 5217956"/>
                <a:gd name="connsiteY15" fmla="*/ 3854399 h 6100079"/>
                <a:gd name="connsiteX16" fmla="*/ 4521015 w 5217956"/>
                <a:gd name="connsiteY16" fmla="*/ 2849377 h 6100079"/>
                <a:gd name="connsiteX17" fmla="*/ 4199723 w 5217956"/>
                <a:gd name="connsiteY17" fmla="*/ 1931213 h 6100079"/>
                <a:gd name="connsiteX18" fmla="*/ 2681217 w 5217956"/>
                <a:gd name="connsiteY18" fmla="*/ 774211 h 6100079"/>
                <a:gd name="connsiteX19" fmla="*/ 926547 w 5217956"/>
                <a:gd name="connsiteY19" fmla="*/ 967112 h 6100079"/>
                <a:gd name="connsiteX20" fmla="*/ 622677 w 5217956"/>
                <a:gd name="connsiteY20" fmla="*/ 1197863 h 6100079"/>
                <a:gd name="connsiteX21" fmla="*/ 404892 w 5217956"/>
                <a:gd name="connsiteY21" fmla="*/ 1547314 h 6100079"/>
                <a:gd name="connsiteX22" fmla="*/ 40135 w 5217956"/>
                <a:gd name="connsiteY22" fmla="*/ 2159090 h 6100079"/>
                <a:gd name="connsiteX23" fmla="*/ 0 w 5217956"/>
                <a:gd name="connsiteY23" fmla="*/ 2219367 h 6100079"/>
                <a:gd name="connsiteX24" fmla="*/ 0 w 5217956"/>
                <a:gd name="connsiteY24" fmla="*/ 915659 h 6100079"/>
                <a:gd name="connsiteX25" fmla="*/ 58609 w 5217956"/>
                <a:gd name="connsiteY25" fmla="*/ 828051 h 6100079"/>
                <a:gd name="connsiteX26" fmla="*/ 590688 w 5217956"/>
                <a:gd name="connsiteY26" fmla="*/ 385385 h 6100079"/>
                <a:gd name="connsiteX27" fmla="*/ 1951393 w 5217956"/>
                <a:gd name="connsiteY27" fmla="*/ 82 h 61000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5217956" h="6100079">
                  <a:moveTo>
                    <a:pt x="1951393" y="82"/>
                  </a:moveTo>
                  <a:cubicBezTo>
                    <a:pt x="2237631" y="-2119"/>
                    <a:pt x="2536431" y="40011"/>
                    <a:pt x="2855177" y="125419"/>
                  </a:cubicBezTo>
                  <a:cubicBezTo>
                    <a:pt x="3697704" y="351173"/>
                    <a:pt x="4370490" y="894159"/>
                    <a:pt x="4779341" y="1591542"/>
                  </a:cubicBezTo>
                  <a:cubicBezTo>
                    <a:pt x="5195534" y="2301324"/>
                    <a:pt x="5338356" y="3170855"/>
                    <a:pt x="5108573" y="4028416"/>
                  </a:cubicBezTo>
                  <a:cubicBezTo>
                    <a:pt x="4880819" y="4878406"/>
                    <a:pt x="4165603" y="5079965"/>
                    <a:pt x="3459358" y="5487716"/>
                  </a:cubicBezTo>
                  <a:cubicBezTo>
                    <a:pt x="2753114" y="5895466"/>
                    <a:pt x="2053264" y="6257288"/>
                    <a:pt x="1203274" y="6029534"/>
                  </a:cubicBezTo>
                  <a:cubicBezTo>
                    <a:pt x="739884" y="5905369"/>
                    <a:pt x="366399" y="5685345"/>
                    <a:pt x="59920" y="5396467"/>
                  </a:cubicBezTo>
                  <a:lnTo>
                    <a:pt x="0" y="5333382"/>
                  </a:lnTo>
                  <a:lnTo>
                    <a:pt x="0" y="4205833"/>
                  </a:lnTo>
                  <a:lnTo>
                    <a:pt x="58036" y="4310048"/>
                  </a:lnTo>
                  <a:cubicBezTo>
                    <a:pt x="197935" y="4550245"/>
                    <a:pt x="350594" y="4747142"/>
                    <a:pt x="520779" y="4907591"/>
                  </a:cubicBezTo>
                  <a:cubicBezTo>
                    <a:pt x="763600" y="5136565"/>
                    <a:pt x="1043821" y="5291288"/>
                    <a:pt x="1377154" y="5380604"/>
                  </a:cubicBezTo>
                  <a:cubicBezTo>
                    <a:pt x="1963029" y="5537589"/>
                    <a:pt x="2470519" y="5282804"/>
                    <a:pt x="3123340" y="4905715"/>
                  </a:cubicBezTo>
                  <a:cubicBezTo>
                    <a:pt x="3269800" y="4821157"/>
                    <a:pt x="3411134" y="4747512"/>
                    <a:pt x="3547863" y="4676342"/>
                  </a:cubicBezTo>
                  <a:cubicBezTo>
                    <a:pt x="3804497" y="4542710"/>
                    <a:pt x="4026085" y="4427393"/>
                    <a:pt x="4186753" y="4289376"/>
                  </a:cubicBezTo>
                  <a:cubicBezTo>
                    <a:pt x="4329009" y="4167293"/>
                    <a:pt x="4410589" y="4037181"/>
                    <a:pt x="4459565" y="3854399"/>
                  </a:cubicBezTo>
                  <a:cubicBezTo>
                    <a:pt x="4548302" y="3523229"/>
                    <a:pt x="4568981" y="3185183"/>
                    <a:pt x="4521015" y="2849377"/>
                  </a:cubicBezTo>
                  <a:cubicBezTo>
                    <a:pt x="4474709" y="2524680"/>
                    <a:pt x="4366564" y="2215756"/>
                    <a:pt x="4199723" y="1931213"/>
                  </a:cubicBezTo>
                  <a:cubicBezTo>
                    <a:pt x="3863270" y="1357325"/>
                    <a:pt x="3323982" y="946439"/>
                    <a:pt x="2681217" y="774211"/>
                  </a:cubicBezTo>
                  <a:cubicBezTo>
                    <a:pt x="2001139" y="591984"/>
                    <a:pt x="1476322" y="649699"/>
                    <a:pt x="926547" y="967112"/>
                  </a:cubicBezTo>
                  <a:cubicBezTo>
                    <a:pt x="740730" y="1074393"/>
                    <a:pt x="668642" y="1143989"/>
                    <a:pt x="622677" y="1197863"/>
                  </a:cubicBezTo>
                  <a:cubicBezTo>
                    <a:pt x="555599" y="1276450"/>
                    <a:pt x="492360" y="1390031"/>
                    <a:pt x="404892" y="1547314"/>
                  </a:cubicBezTo>
                  <a:cubicBezTo>
                    <a:pt x="317047" y="1705133"/>
                    <a:pt x="204816" y="1906756"/>
                    <a:pt x="40135" y="2159090"/>
                  </a:cubicBezTo>
                  <a:lnTo>
                    <a:pt x="0" y="2219367"/>
                  </a:lnTo>
                  <a:lnTo>
                    <a:pt x="0" y="915659"/>
                  </a:lnTo>
                  <a:lnTo>
                    <a:pt x="58609" y="828051"/>
                  </a:lnTo>
                  <a:cubicBezTo>
                    <a:pt x="177453" y="670481"/>
                    <a:pt x="325846" y="538291"/>
                    <a:pt x="590688" y="385385"/>
                  </a:cubicBezTo>
                  <a:cubicBezTo>
                    <a:pt x="1032158" y="130559"/>
                    <a:pt x="1474329" y="3750"/>
                    <a:pt x="1951393" y="8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6" name="Freeform: Shape 15">
              <a:extLst>
                <a:ext uri="{FF2B5EF4-FFF2-40B4-BE49-F238E27FC236}">
                  <a16:creationId xmlns:a16="http://schemas.microsoft.com/office/drawing/2014/main" id="{2A9D1364-B6A3-44CB-9FBA-C528F0CE909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0" y="319367"/>
              <a:ext cx="5217957" cy="6100079"/>
            </a:xfrm>
            <a:custGeom>
              <a:avLst/>
              <a:gdLst>
                <a:gd name="connsiteX0" fmla="*/ 1951394 w 5217957"/>
                <a:gd name="connsiteY0" fmla="*/ 82 h 6100079"/>
                <a:gd name="connsiteX1" fmla="*/ 2855178 w 5217957"/>
                <a:gd name="connsiteY1" fmla="*/ 125419 h 6100079"/>
                <a:gd name="connsiteX2" fmla="*/ 4779341 w 5217957"/>
                <a:gd name="connsiteY2" fmla="*/ 1591542 h 6100079"/>
                <a:gd name="connsiteX3" fmla="*/ 5108574 w 5217957"/>
                <a:gd name="connsiteY3" fmla="*/ 4028416 h 6100079"/>
                <a:gd name="connsiteX4" fmla="*/ 3459359 w 5217957"/>
                <a:gd name="connsiteY4" fmla="*/ 5487716 h 6100079"/>
                <a:gd name="connsiteX5" fmla="*/ 1203275 w 5217957"/>
                <a:gd name="connsiteY5" fmla="*/ 6029534 h 6100079"/>
                <a:gd name="connsiteX6" fmla="*/ 59921 w 5217957"/>
                <a:gd name="connsiteY6" fmla="*/ 5396467 h 6100079"/>
                <a:gd name="connsiteX7" fmla="*/ 0 w 5217957"/>
                <a:gd name="connsiteY7" fmla="*/ 5333381 h 6100079"/>
                <a:gd name="connsiteX8" fmla="*/ 0 w 5217957"/>
                <a:gd name="connsiteY8" fmla="*/ 4427327 h 6100079"/>
                <a:gd name="connsiteX9" fmla="*/ 112056 w 5217957"/>
                <a:gd name="connsiteY9" fmla="*/ 4602502 h 6100079"/>
                <a:gd name="connsiteX10" fmla="*/ 443875 w 5217957"/>
                <a:gd name="connsiteY10" fmla="*/ 4989110 h 6100079"/>
                <a:gd name="connsiteX11" fmla="*/ 1348175 w 5217957"/>
                <a:gd name="connsiteY11" fmla="*/ 5488759 h 6100079"/>
                <a:gd name="connsiteX12" fmla="*/ 2221463 w 5217957"/>
                <a:gd name="connsiteY12" fmla="*/ 5461704 h 6100079"/>
                <a:gd name="connsiteX13" fmla="*/ 3179339 w 5217957"/>
                <a:gd name="connsiteY13" fmla="*/ 5003023 h 6100079"/>
                <a:gd name="connsiteX14" fmla="*/ 3599638 w 5217957"/>
                <a:gd name="connsiteY14" fmla="*/ 4775996 h 6100079"/>
                <a:gd name="connsiteX15" fmla="*/ 4259765 w 5217957"/>
                <a:gd name="connsiteY15" fmla="*/ 4374667 h 6100079"/>
                <a:gd name="connsiteX16" fmla="*/ 4567742 w 5217957"/>
                <a:gd name="connsiteY16" fmla="*/ 3883732 h 6100079"/>
                <a:gd name="connsiteX17" fmla="*/ 4631929 w 5217957"/>
                <a:gd name="connsiteY17" fmla="*/ 2833886 h 6100079"/>
                <a:gd name="connsiteX18" fmla="*/ 4296412 w 5217957"/>
                <a:gd name="connsiteY18" fmla="*/ 1874932 h 6100079"/>
                <a:gd name="connsiteX19" fmla="*/ 2710219 w 5217957"/>
                <a:gd name="connsiteY19" fmla="*/ 666410 h 6100079"/>
                <a:gd name="connsiteX20" fmla="*/ 1732642 w 5217957"/>
                <a:gd name="connsiteY20" fmla="*/ 573480 h 6100079"/>
                <a:gd name="connsiteX21" fmla="*/ 870621 w 5217957"/>
                <a:gd name="connsiteY21" fmla="*/ 870402 h 6100079"/>
                <a:gd name="connsiteX22" fmla="*/ 537555 w 5217957"/>
                <a:gd name="connsiteY22" fmla="*/ 1125324 h 6100079"/>
                <a:gd name="connsiteX23" fmla="*/ 306995 w 5217957"/>
                <a:gd name="connsiteY23" fmla="*/ 1493030 h 6100079"/>
                <a:gd name="connsiteX24" fmla="*/ 23579 w 5217957"/>
                <a:gd name="connsiteY24" fmla="*/ 1977465 h 6100079"/>
                <a:gd name="connsiteX25" fmla="*/ 0 w 5217957"/>
                <a:gd name="connsiteY25" fmla="*/ 2014291 h 6100079"/>
                <a:gd name="connsiteX26" fmla="*/ 0 w 5217957"/>
                <a:gd name="connsiteY26" fmla="*/ 915660 h 6100079"/>
                <a:gd name="connsiteX27" fmla="*/ 58609 w 5217957"/>
                <a:gd name="connsiteY27" fmla="*/ 828051 h 6100079"/>
                <a:gd name="connsiteX28" fmla="*/ 590689 w 5217957"/>
                <a:gd name="connsiteY28" fmla="*/ 385385 h 6100079"/>
                <a:gd name="connsiteX29" fmla="*/ 1951394 w 5217957"/>
                <a:gd name="connsiteY29" fmla="*/ 82 h 61000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217957" h="6100079">
                  <a:moveTo>
                    <a:pt x="1951394" y="82"/>
                  </a:moveTo>
                  <a:cubicBezTo>
                    <a:pt x="2237632" y="-2119"/>
                    <a:pt x="2536431" y="40011"/>
                    <a:pt x="2855178" y="125419"/>
                  </a:cubicBezTo>
                  <a:cubicBezTo>
                    <a:pt x="3697704" y="351173"/>
                    <a:pt x="4370491" y="894159"/>
                    <a:pt x="4779341" y="1591542"/>
                  </a:cubicBezTo>
                  <a:cubicBezTo>
                    <a:pt x="5195535" y="2301324"/>
                    <a:pt x="5338357" y="3170855"/>
                    <a:pt x="5108574" y="4028416"/>
                  </a:cubicBezTo>
                  <a:cubicBezTo>
                    <a:pt x="4880820" y="4878406"/>
                    <a:pt x="4165604" y="5079965"/>
                    <a:pt x="3459359" y="5487716"/>
                  </a:cubicBezTo>
                  <a:cubicBezTo>
                    <a:pt x="2753115" y="5895466"/>
                    <a:pt x="2053265" y="6257288"/>
                    <a:pt x="1203275" y="6029534"/>
                  </a:cubicBezTo>
                  <a:cubicBezTo>
                    <a:pt x="739885" y="5905369"/>
                    <a:pt x="366400" y="5685345"/>
                    <a:pt x="59921" y="5396467"/>
                  </a:cubicBezTo>
                  <a:lnTo>
                    <a:pt x="0" y="5333381"/>
                  </a:lnTo>
                  <a:lnTo>
                    <a:pt x="0" y="4427327"/>
                  </a:lnTo>
                  <a:lnTo>
                    <a:pt x="112056" y="4602502"/>
                  </a:lnTo>
                  <a:cubicBezTo>
                    <a:pt x="215300" y="4749260"/>
                    <a:pt x="325419" y="4877443"/>
                    <a:pt x="443875" y="4989110"/>
                  </a:cubicBezTo>
                  <a:cubicBezTo>
                    <a:pt x="700709" y="5231113"/>
                    <a:pt x="996455" y="5394516"/>
                    <a:pt x="1348175" y="5488759"/>
                  </a:cubicBezTo>
                  <a:cubicBezTo>
                    <a:pt x="1633379" y="5565179"/>
                    <a:pt x="1910917" y="5556430"/>
                    <a:pt x="2221463" y="5461704"/>
                  </a:cubicBezTo>
                  <a:cubicBezTo>
                    <a:pt x="2541923" y="5363721"/>
                    <a:pt x="2870374" y="5181404"/>
                    <a:pt x="3179339" y="5003023"/>
                  </a:cubicBezTo>
                  <a:cubicBezTo>
                    <a:pt x="3323713" y="4919760"/>
                    <a:pt x="3463978" y="4846641"/>
                    <a:pt x="3599638" y="4775996"/>
                  </a:cubicBezTo>
                  <a:cubicBezTo>
                    <a:pt x="3862436" y="4639263"/>
                    <a:pt x="4089314" y="4521074"/>
                    <a:pt x="4259765" y="4374667"/>
                  </a:cubicBezTo>
                  <a:cubicBezTo>
                    <a:pt x="4418282" y="4238625"/>
                    <a:pt x="4513201" y="4087280"/>
                    <a:pt x="4567742" y="3883732"/>
                  </a:cubicBezTo>
                  <a:cubicBezTo>
                    <a:pt x="4660420" y="3537853"/>
                    <a:pt x="4682033" y="3184640"/>
                    <a:pt x="4631929" y="2833886"/>
                  </a:cubicBezTo>
                  <a:cubicBezTo>
                    <a:pt x="4583584" y="2494734"/>
                    <a:pt x="4470646" y="2172121"/>
                    <a:pt x="4296412" y="1874932"/>
                  </a:cubicBezTo>
                  <a:cubicBezTo>
                    <a:pt x="3944879" y="1275559"/>
                    <a:pt x="3381537" y="846289"/>
                    <a:pt x="2710219" y="666410"/>
                  </a:cubicBezTo>
                  <a:cubicBezTo>
                    <a:pt x="2349955" y="569877"/>
                    <a:pt x="2030161" y="539483"/>
                    <a:pt x="1732642" y="573480"/>
                  </a:cubicBezTo>
                  <a:cubicBezTo>
                    <a:pt x="1440866" y="606814"/>
                    <a:pt x="1158880" y="703976"/>
                    <a:pt x="870621" y="870402"/>
                  </a:cubicBezTo>
                  <a:cubicBezTo>
                    <a:pt x="670160" y="986048"/>
                    <a:pt x="589753" y="1064195"/>
                    <a:pt x="537555" y="1125324"/>
                  </a:cubicBezTo>
                  <a:cubicBezTo>
                    <a:pt x="463218" y="1212400"/>
                    <a:pt x="397708" y="1330125"/>
                    <a:pt x="306995" y="1493030"/>
                  </a:cubicBezTo>
                  <a:cubicBezTo>
                    <a:pt x="234596" y="1623167"/>
                    <a:pt x="145436" y="1783409"/>
                    <a:pt x="23579" y="1977465"/>
                  </a:cubicBezTo>
                  <a:lnTo>
                    <a:pt x="0" y="2014291"/>
                  </a:lnTo>
                  <a:lnTo>
                    <a:pt x="0" y="915660"/>
                  </a:lnTo>
                  <a:lnTo>
                    <a:pt x="58609" y="828051"/>
                  </a:lnTo>
                  <a:cubicBezTo>
                    <a:pt x="177453" y="670481"/>
                    <a:pt x="325847" y="538291"/>
                    <a:pt x="590689" y="385385"/>
                  </a:cubicBezTo>
                  <a:cubicBezTo>
                    <a:pt x="1032159" y="130559"/>
                    <a:pt x="1474330" y="3750"/>
                    <a:pt x="1951394" y="8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sp>
        <p:nvSpPr>
          <p:cNvPr id="2" name="Tytuł 1">
            <a:extLst>
              <a:ext uri="{FF2B5EF4-FFF2-40B4-BE49-F238E27FC236}">
                <a16:creationId xmlns:a16="http://schemas.microsoft.com/office/drawing/2014/main" id="{25FA86BE-AEB6-4FDD-95A0-85F753FCA591}"/>
              </a:ext>
            </a:extLst>
          </p:cNvPr>
          <p:cNvSpPr>
            <a:spLocks noGrp="1"/>
          </p:cNvSpPr>
          <p:nvPr>
            <p:ph type="title"/>
          </p:nvPr>
        </p:nvSpPr>
        <p:spPr>
          <a:xfrm>
            <a:off x="640080" y="1243013"/>
            <a:ext cx="3855720" cy="4371974"/>
          </a:xfrm>
        </p:spPr>
        <p:txBody>
          <a:bodyPr>
            <a:normAutofit/>
          </a:bodyPr>
          <a:lstStyle/>
          <a:p>
            <a:endParaRPr lang="pl-PL" sz="3600">
              <a:solidFill>
                <a:schemeClr val="tx2"/>
              </a:solidFill>
            </a:endParaRPr>
          </a:p>
        </p:txBody>
      </p:sp>
      <p:sp>
        <p:nvSpPr>
          <p:cNvPr id="3" name="Symbol zastępczy zawartości 2">
            <a:extLst>
              <a:ext uri="{FF2B5EF4-FFF2-40B4-BE49-F238E27FC236}">
                <a16:creationId xmlns:a16="http://schemas.microsoft.com/office/drawing/2014/main" id="{1762147D-9546-4FA8-AD55-5FE95F1D2A78}"/>
              </a:ext>
            </a:extLst>
          </p:cNvPr>
          <p:cNvSpPr>
            <a:spLocks noGrp="1"/>
          </p:cNvSpPr>
          <p:nvPr>
            <p:ph idx="1"/>
          </p:nvPr>
        </p:nvSpPr>
        <p:spPr>
          <a:xfrm>
            <a:off x="6172200" y="804672"/>
            <a:ext cx="5221224" cy="5230368"/>
          </a:xfrm>
        </p:spPr>
        <p:txBody>
          <a:bodyPr anchor="ctr">
            <a:normAutofit/>
          </a:bodyPr>
          <a:lstStyle/>
          <a:p>
            <a:pPr marL="0" indent="0">
              <a:buNone/>
            </a:pPr>
            <a:r>
              <a:rPr lang="pl-PL" sz="1800">
                <a:solidFill>
                  <a:schemeClr val="tx2"/>
                </a:solidFill>
              </a:rPr>
              <a:t>Dyskryminacja często zaczyna się, zanim pracownik w ogóle zostanie zatrudniony.</a:t>
            </a:r>
          </a:p>
          <a:p>
            <a:pPr>
              <a:buFont typeface="Arial" panose="020B0604020202020204" pitchFamily="34" charset="0"/>
              <a:buChar char="•"/>
            </a:pPr>
            <a:r>
              <a:rPr lang="pl-PL" sz="1800" b="1">
                <a:solidFill>
                  <a:schemeClr val="tx2"/>
                </a:solidFill>
              </a:rPr>
              <a:t>Odrzucenie kandydata po ujawnieniu diagnozy:</a:t>
            </a:r>
            <a:r>
              <a:rPr lang="pl-PL" sz="1800">
                <a:solidFill>
                  <a:schemeClr val="tx2"/>
                </a:solidFill>
              </a:rPr>
              <a:t> Kandydat przechodzi testy kompetencyjne wzorowo, ale podczas rozmowy wspomina o ADHD. Rekruter nagle przerywa proces, twierdząc, że "szukamy kogoś bardziej poukładanego", mimo że wyniki testów dowiodły skuteczności kandydata.</a:t>
            </a:r>
          </a:p>
          <a:p>
            <a:pPr>
              <a:buFont typeface="Arial" panose="020B0604020202020204" pitchFamily="34" charset="0"/>
              <a:buChar char="•"/>
            </a:pPr>
            <a:r>
              <a:rPr lang="pl-PL" sz="1800" b="1">
                <a:solidFill>
                  <a:schemeClr val="tx2"/>
                </a:solidFill>
              </a:rPr>
              <a:t>Kryteria wykluczające „miękkie”:</a:t>
            </a:r>
            <a:r>
              <a:rPr lang="pl-PL" sz="1800">
                <a:solidFill>
                  <a:schemeClr val="tx2"/>
                </a:solidFill>
              </a:rPr>
              <a:t> Odrzucenie osoby w spektrum autyzmu tylko dlatego, że podczas rozmowy nie utrzymywała kontaktu wzrokowego lub nie uśmiechała się „naturalnie”, mimo że stanowisko (np. programista, analityk danych) nie wymaga wysokich kompetencji miękkich.</a:t>
            </a:r>
          </a:p>
          <a:p>
            <a:endParaRPr lang="pl-PL" sz="1800">
              <a:solidFill>
                <a:schemeClr val="tx2"/>
              </a:solidFill>
            </a:endParaRPr>
          </a:p>
        </p:txBody>
      </p:sp>
    </p:spTree>
    <p:extLst>
      <p:ext uri="{BB962C8B-B14F-4D97-AF65-F5344CB8AC3E}">
        <p14:creationId xmlns:p14="http://schemas.microsoft.com/office/powerpoint/2010/main" val="425146804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8873D23-2DCF-4B31-A009-95721C06E8E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C13EF075-D4EF-4929-ADBC-91B27DA1995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p>
        </p:txBody>
      </p:sp>
      <p:grpSp>
        <p:nvGrpSpPr>
          <p:cNvPr id="12" name="Group 11">
            <a:extLst>
              <a:ext uri="{FF2B5EF4-FFF2-40B4-BE49-F238E27FC236}">
                <a16:creationId xmlns:a16="http://schemas.microsoft.com/office/drawing/2014/main" id="{DAA26DFA-AAB2-4973-9C17-16D587C7B198}"/>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1863" y="508838"/>
            <a:ext cx="5217958" cy="6239661"/>
            <a:chOff x="-19221" y="251144"/>
            <a:chExt cx="5217958" cy="6239661"/>
          </a:xfrm>
        </p:grpSpPr>
        <p:sp>
          <p:nvSpPr>
            <p:cNvPr id="13" name="Freeform: Shape 12">
              <a:extLst>
                <a:ext uri="{FF2B5EF4-FFF2-40B4-BE49-F238E27FC236}">
                  <a16:creationId xmlns:a16="http://schemas.microsoft.com/office/drawing/2014/main" id="{3F407F11-7321-4BF6-8536-CCE8E342454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251144"/>
              <a:ext cx="5187198" cy="6239661"/>
            </a:xfrm>
            <a:custGeom>
              <a:avLst/>
              <a:gdLst>
                <a:gd name="connsiteX0" fmla="*/ 2011811 w 5187198"/>
                <a:gd name="connsiteY0" fmla="*/ 4 h 6239661"/>
                <a:gd name="connsiteX1" fmla="*/ 2617011 w 5187198"/>
                <a:gd name="connsiteY1" fmla="*/ 70590 h 6239661"/>
                <a:gd name="connsiteX2" fmla="*/ 2690321 w 5187198"/>
                <a:gd name="connsiteY2" fmla="*/ 88146 h 6239661"/>
                <a:gd name="connsiteX3" fmla="*/ 2726863 w 5187198"/>
                <a:gd name="connsiteY3" fmla="*/ 97127 h 6239661"/>
                <a:gd name="connsiteX4" fmla="*/ 2762951 w 5187198"/>
                <a:gd name="connsiteY4" fmla="*/ 107375 h 6239661"/>
                <a:gd name="connsiteX5" fmla="*/ 2834843 w 5187198"/>
                <a:gd name="connsiteY5" fmla="*/ 128493 h 6239661"/>
                <a:gd name="connsiteX6" fmla="*/ 2906574 w 5187198"/>
                <a:gd name="connsiteY6" fmla="*/ 151076 h 6239661"/>
                <a:gd name="connsiteX7" fmla="*/ 3049504 w 5187198"/>
                <a:gd name="connsiteY7" fmla="*/ 202124 h 6239661"/>
                <a:gd name="connsiteX8" fmla="*/ 3189518 w 5187198"/>
                <a:gd name="connsiteY8" fmla="*/ 260159 h 6239661"/>
                <a:gd name="connsiteX9" fmla="*/ 3326048 w 5187198"/>
                <a:gd name="connsiteY9" fmla="*/ 325143 h 6239661"/>
                <a:gd name="connsiteX10" fmla="*/ 3459166 w 5187198"/>
                <a:gd name="connsiteY10" fmla="*/ 395936 h 6239661"/>
                <a:gd name="connsiteX11" fmla="*/ 3588578 w 5187198"/>
                <a:gd name="connsiteY11" fmla="*/ 472343 h 6239661"/>
                <a:gd name="connsiteX12" fmla="*/ 3651864 w 5187198"/>
                <a:gd name="connsiteY12" fmla="*/ 512600 h 6239661"/>
                <a:gd name="connsiteX13" fmla="*/ 3714514 w 5187198"/>
                <a:gd name="connsiteY13" fmla="*/ 553499 h 6239661"/>
                <a:gd name="connsiteX14" fmla="*/ 4181221 w 5187198"/>
                <a:gd name="connsiteY14" fmla="*/ 922912 h 6239661"/>
                <a:gd name="connsiteX15" fmla="*/ 4582963 w 5187198"/>
                <a:gd name="connsiteY15" fmla="*/ 1358264 h 6239661"/>
                <a:gd name="connsiteX16" fmla="*/ 4670721 w 5187198"/>
                <a:gd name="connsiteY16" fmla="*/ 1477644 h 6239661"/>
                <a:gd name="connsiteX17" fmla="*/ 4752378 w 5187198"/>
                <a:gd name="connsiteY17" fmla="*/ 1601187 h 6239661"/>
                <a:gd name="connsiteX18" fmla="*/ 4772168 w 5187198"/>
                <a:gd name="connsiteY18" fmla="*/ 1632456 h 6239661"/>
                <a:gd name="connsiteX19" fmla="*/ 4782117 w 5187198"/>
                <a:gd name="connsiteY19" fmla="*/ 1648104 h 6239661"/>
                <a:gd name="connsiteX20" fmla="*/ 4791381 w 5187198"/>
                <a:gd name="connsiteY20" fmla="*/ 1664150 h 6239661"/>
                <a:gd name="connsiteX21" fmla="*/ 4828190 w 5187198"/>
                <a:gd name="connsiteY21" fmla="*/ 1728379 h 6239661"/>
                <a:gd name="connsiteX22" fmla="*/ 4864832 w 5187198"/>
                <a:gd name="connsiteY22" fmla="*/ 1792796 h 6239661"/>
                <a:gd name="connsiteX23" fmla="*/ 4899201 w 5187198"/>
                <a:gd name="connsiteY23" fmla="*/ 1858342 h 6239661"/>
                <a:gd name="connsiteX24" fmla="*/ 4933266 w 5187198"/>
                <a:gd name="connsiteY24" fmla="*/ 1924155 h 6239661"/>
                <a:gd name="connsiteX25" fmla="*/ 4964403 w 5187198"/>
                <a:gd name="connsiteY25" fmla="*/ 1991384 h 6239661"/>
                <a:gd name="connsiteX26" fmla="*/ 4995019 w 5187198"/>
                <a:gd name="connsiteY26" fmla="*/ 2058823 h 6239661"/>
                <a:gd name="connsiteX27" fmla="*/ 5021999 w 5187198"/>
                <a:gd name="connsiteY27" fmla="*/ 2127723 h 6239661"/>
                <a:gd name="connsiteX28" fmla="*/ 5048321 w 5187198"/>
                <a:gd name="connsiteY28" fmla="*/ 2196908 h 6239661"/>
                <a:gd name="connsiteX29" fmla="*/ 5070546 w 5187198"/>
                <a:gd name="connsiteY29" fmla="*/ 2267547 h 6239661"/>
                <a:gd name="connsiteX30" fmla="*/ 5092171 w 5187198"/>
                <a:gd name="connsiteY30" fmla="*/ 2338256 h 6239661"/>
                <a:gd name="connsiteX31" fmla="*/ 5110305 w 5187198"/>
                <a:gd name="connsiteY31" fmla="*/ 2409886 h 6239661"/>
                <a:gd name="connsiteX32" fmla="*/ 5186393 w 5187198"/>
                <a:gd name="connsiteY32" fmla="*/ 2992022 h 6239661"/>
                <a:gd name="connsiteX33" fmla="*/ 5149045 w 5187198"/>
                <a:gd name="connsiteY33" fmla="*/ 3571816 h 6239661"/>
                <a:gd name="connsiteX34" fmla="*/ 5126572 w 5187198"/>
                <a:gd name="connsiteY34" fmla="*/ 3714520 h 6239661"/>
                <a:gd name="connsiteX35" fmla="*/ 5099067 w 5187198"/>
                <a:gd name="connsiteY35" fmla="*/ 3856108 h 6239661"/>
                <a:gd name="connsiteX36" fmla="*/ 5095699 w 5187198"/>
                <a:gd name="connsiteY36" fmla="*/ 3873868 h 6239661"/>
                <a:gd name="connsiteX37" fmla="*/ 5091573 w 5187198"/>
                <a:gd name="connsiteY37" fmla="*/ 3891426 h 6239661"/>
                <a:gd name="connsiteX38" fmla="*/ 5083324 w 5187198"/>
                <a:gd name="connsiteY38" fmla="*/ 3926541 h 6239661"/>
                <a:gd name="connsiteX39" fmla="*/ 5067256 w 5187198"/>
                <a:gd name="connsiteY39" fmla="*/ 3996889 h 6239661"/>
                <a:gd name="connsiteX40" fmla="*/ 5059194 w 5187198"/>
                <a:gd name="connsiteY40" fmla="*/ 4032171 h 6239661"/>
                <a:gd name="connsiteX41" fmla="*/ 5049522 w 5187198"/>
                <a:gd name="connsiteY41" fmla="*/ 4067833 h 6239661"/>
                <a:gd name="connsiteX42" fmla="*/ 5040067 w 5187198"/>
                <a:gd name="connsiteY42" fmla="*/ 4103553 h 6239661"/>
                <a:gd name="connsiteX43" fmla="*/ 5028960 w 5187198"/>
                <a:gd name="connsiteY43" fmla="*/ 4138946 h 6239661"/>
                <a:gd name="connsiteX44" fmla="*/ 4917351 w 5187198"/>
                <a:gd name="connsiteY44" fmla="*/ 4417041 h 6239661"/>
                <a:gd name="connsiteX45" fmla="*/ 4756163 w 5187198"/>
                <a:gd name="connsiteY45" fmla="*/ 4676402 h 6239661"/>
                <a:gd name="connsiteX46" fmla="*/ 4322493 w 5187198"/>
                <a:gd name="connsiteY46" fmla="*/ 5105604 h 6239661"/>
                <a:gd name="connsiteX47" fmla="*/ 3840510 w 5187198"/>
                <a:gd name="connsiteY47" fmla="*/ 5429590 h 6239661"/>
                <a:gd name="connsiteX48" fmla="*/ 3606447 w 5187198"/>
                <a:gd name="connsiteY48" fmla="*/ 5572862 h 6239661"/>
                <a:gd name="connsiteX49" fmla="*/ 3488814 w 5187198"/>
                <a:gd name="connsiteY49" fmla="*/ 5647178 h 6239661"/>
                <a:gd name="connsiteX50" fmla="*/ 3365864 w 5187198"/>
                <a:gd name="connsiteY50" fmla="*/ 5722735 h 6239661"/>
                <a:gd name="connsiteX51" fmla="*/ 2839486 w 5187198"/>
                <a:gd name="connsiteY51" fmla="*/ 5999120 h 6239661"/>
                <a:gd name="connsiteX52" fmla="*/ 2242423 w 5187198"/>
                <a:gd name="connsiteY52" fmla="*/ 6192346 h 6239661"/>
                <a:gd name="connsiteX53" fmla="*/ 1589380 w 5187198"/>
                <a:gd name="connsiteY53" fmla="*/ 6230657 h 6239661"/>
                <a:gd name="connsiteX54" fmla="*/ 1548244 w 5187198"/>
                <a:gd name="connsiteY54" fmla="*/ 6226706 h 6239661"/>
                <a:gd name="connsiteX55" fmla="*/ 1507348 w 5187198"/>
                <a:gd name="connsiteY55" fmla="*/ 6221428 h 6239661"/>
                <a:gd name="connsiteX56" fmla="*/ 1466401 w 5187198"/>
                <a:gd name="connsiteY56" fmla="*/ 6215904 h 6239661"/>
                <a:gd name="connsiteX57" fmla="*/ 1425773 w 5187198"/>
                <a:gd name="connsiteY57" fmla="*/ 6209191 h 6239661"/>
                <a:gd name="connsiteX58" fmla="*/ 1344960 w 5187198"/>
                <a:gd name="connsiteY58" fmla="*/ 6193681 h 6239661"/>
                <a:gd name="connsiteX59" fmla="*/ 1265007 w 5187198"/>
                <a:gd name="connsiteY59" fmla="*/ 6175388 h 6239661"/>
                <a:gd name="connsiteX60" fmla="*/ 1225415 w 5187198"/>
                <a:gd name="connsiteY60" fmla="*/ 6165243 h 6239661"/>
                <a:gd name="connsiteX61" fmla="*/ 1186567 w 5187198"/>
                <a:gd name="connsiteY61" fmla="*/ 6154486 h 6239661"/>
                <a:gd name="connsiteX62" fmla="*/ 1111158 w 5187198"/>
                <a:gd name="connsiteY62" fmla="*/ 6130918 h 6239661"/>
                <a:gd name="connsiteX63" fmla="*/ 1035915 w 5187198"/>
                <a:gd name="connsiteY63" fmla="*/ 6107163 h 6239661"/>
                <a:gd name="connsiteX64" fmla="*/ 961579 w 5187198"/>
                <a:gd name="connsiteY64" fmla="*/ 6079594 h 6239661"/>
                <a:gd name="connsiteX65" fmla="*/ 395297 w 5187198"/>
                <a:gd name="connsiteY65" fmla="*/ 5792812 h 6239661"/>
                <a:gd name="connsiteX66" fmla="*/ 265239 w 5187198"/>
                <a:gd name="connsiteY66" fmla="*/ 5701511 h 6239661"/>
                <a:gd name="connsiteX67" fmla="*/ 233756 w 5187198"/>
                <a:gd name="connsiteY67" fmla="*/ 5677542 h 6239661"/>
                <a:gd name="connsiteX68" fmla="*/ 202800 w 5187198"/>
                <a:gd name="connsiteY68" fmla="*/ 5652902 h 6239661"/>
                <a:gd name="connsiteX69" fmla="*/ 140918 w 5187198"/>
                <a:gd name="connsiteY69" fmla="*/ 5603515 h 6239661"/>
                <a:gd name="connsiteX70" fmla="*/ 110625 w 5187198"/>
                <a:gd name="connsiteY70" fmla="*/ 5578127 h 6239661"/>
                <a:gd name="connsiteX71" fmla="*/ 95631 w 5187198"/>
                <a:gd name="connsiteY71" fmla="*/ 5565299 h 6239661"/>
                <a:gd name="connsiteX72" fmla="*/ 81966 w 5187198"/>
                <a:gd name="connsiteY72" fmla="*/ 5550973 h 6239661"/>
                <a:gd name="connsiteX73" fmla="*/ 27991 w 5187198"/>
                <a:gd name="connsiteY73" fmla="*/ 5493272 h 6239661"/>
                <a:gd name="connsiteX74" fmla="*/ 1454 w 5187198"/>
                <a:gd name="connsiteY74" fmla="*/ 5464252 h 6239661"/>
                <a:gd name="connsiteX75" fmla="*/ 0 w 5187198"/>
                <a:gd name="connsiteY75" fmla="*/ 5462518 h 6239661"/>
                <a:gd name="connsiteX76" fmla="*/ 0 w 5187198"/>
                <a:gd name="connsiteY76" fmla="*/ 4720187 h 6239661"/>
                <a:gd name="connsiteX77" fmla="*/ 109684 w 5187198"/>
                <a:gd name="connsiteY77" fmla="*/ 4836724 h 6239661"/>
                <a:gd name="connsiteX78" fmla="*/ 306959 w 5187198"/>
                <a:gd name="connsiteY78" fmla="*/ 5007200 h 6239661"/>
                <a:gd name="connsiteX79" fmla="*/ 358101 w 5187198"/>
                <a:gd name="connsiteY79" fmla="*/ 5046057 h 6239661"/>
                <a:gd name="connsiteX80" fmla="*/ 383328 w 5187198"/>
                <a:gd name="connsiteY80" fmla="*/ 5065684 h 6239661"/>
                <a:gd name="connsiteX81" fmla="*/ 409503 w 5187198"/>
                <a:gd name="connsiteY81" fmla="*/ 5083942 h 6239661"/>
                <a:gd name="connsiteX82" fmla="*/ 461889 w 5187198"/>
                <a:gd name="connsiteY82" fmla="*/ 5119888 h 6239661"/>
                <a:gd name="connsiteX83" fmla="*/ 474883 w 5187198"/>
                <a:gd name="connsiteY83" fmla="*/ 5128933 h 6239661"/>
                <a:gd name="connsiteX84" fmla="*/ 486410 w 5187198"/>
                <a:gd name="connsiteY84" fmla="*/ 5139557 h 6239661"/>
                <a:gd name="connsiteX85" fmla="*/ 510852 w 5187198"/>
                <a:gd name="connsiteY85" fmla="*/ 5159089 h 6239661"/>
                <a:gd name="connsiteX86" fmla="*/ 560653 w 5187198"/>
                <a:gd name="connsiteY86" fmla="*/ 5196893 h 6239661"/>
                <a:gd name="connsiteX87" fmla="*/ 585485 w 5187198"/>
                <a:gd name="connsiteY87" fmla="*/ 5215834 h 6239661"/>
                <a:gd name="connsiteX88" fmla="*/ 610707 w 5187198"/>
                <a:gd name="connsiteY88" fmla="*/ 5234185 h 6239661"/>
                <a:gd name="connsiteX89" fmla="*/ 714768 w 5187198"/>
                <a:gd name="connsiteY89" fmla="*/ 5303103 h 6239661"/>
                <a:gd name="connsiteX90" fmla="*/ 1166634 w 5187198"/>
                <a:gd name="connsiteY90" fmla="*/ 5513322 h 6239661"/>
                <a:gd name="connsiteX91" fmla="*/ 1225991 w 5187198"/>
                <a:gd name="connsiteY91" fmla="*/ 5533632 h 6239661"/>
                <a:gd name="connsiteX92" fmla="*/ 1286680 w 5187198"/>
                <a:gd name="connsiteY92" fmla="*/ 5550705 h 6239661"/>
                <a:gd name="connsiteX93" fmla="*/ 1347310 w 5187198"/>
                <a:gd name="connsiteY93" fmla="*/ 5567995 h 6239661"/>
                <a:gd name="connsiteX94" fmla="*/ 1377002 w 5187198"/>
                <a:gd name="connsiteY94" fmla="*/ 5575719 h 6239661"/>
                <a:gd name="connsiteX95" fmla="*/ 1406328 w 5187198"/>
                <a:gd name="connsiteY95" fmla="*/ 5582649 h 6239661"/>
                <a:gd name="connsiteX96" fmla="*/ 1465060 w 5187198"/>
                <a:gd name="connsiteY96" fmla="*/ 5594909 h 6239661"/>
                <a:gd name="connsiteX97" fmla="*/ 1523881 w 5187198"/>
                <a:gd name="connsiteY97" fmla="*/ 5605105 h 6239661"/>
                <a:gd name="connsiteX98" fmla="*/ 1553325 w 5187198"/>
                <a:gd name="connsiteY98" fmla="*/ 5609865 h 6239661"/>
                <a:gd name="connsiteX99" fmla="*/ 1582813 w 5187198"/>
                <a:gd name="connsiteY99" fmla="*/ 5613593 h 6239661"/>
                <a:gd name="connsiteX100" fmla="*/ 1612301 w 5187198"/>
                <a:gd name="connsiteY100" fmla="*/ 5617321 h 6239661"/>
                <a:gd name="connsiteX101" fmla="*/ 1641863 w 5187198"/>
                <a:gd name="connsiteY101" fmla="*/ 5619910 h 6239661"/>
                <a:gd name="connsiteX102" fmla="*/ 2117508 w 5187198"/>
                <a:gd name="connsiteY102" fmla="*/ 5595156 h 6239661"/>
                <a:gd name="connsiteX103" fmla="*/ 2597368 w 5187198"/>
                <a:gd name="connsiteY103" fmla="*/ 5447381 h 6239661"/>
                <a:gd name="connsiteX104" fmla="*/ 3082968 w 5187198"/>
                <a:gd name="connsiteY104" fmla="*/ 5223245 h 6239661"/>
                <a:gd name="connsiteX105" fmla="*/ 3334855 w 5187198"/>
                <a:gd name="connsiteY105" fmla="*/ 5097383 h 6239661"/>
                <a:gd name="connsiteX106" fmla="*/ 3599509 w 5187198"/>
                <a:gd name="connsiteY106" fmla="*/ 4976217 h 6239661"/>
                <a:gd name="connsiteX107" fmla="*/ 4112002 w 5187198"/>
                <a:gd name="connsiteY107" fmla="*/ 4766359 h 6239661"/>
                <a:gd name="connsiteX108" fmla="*/ 4348983 w 5187198"/>
                <a:gd name="connsiteY108" fmla="*/ 4649833 h 6239661"/>
                <a:gd name="connsiteX109" fmla="*/ 4560505 w 5187198"/>
                <a:gd name="connsiteY109" fmla="*/ 4501564 h 6239661"/>
                <a:gd name="connsiteX110" fmla="*/ 4731963 w 5187198"/>
                <a:gd name="connsiteY110" fmla="*/ 4309870 h 6239661"/>
                <a:gd name="connsiteX111" fmla="*/ 4852344 w 5187198"/>
                <a:gd name="connsiteY111" fmla="*/ 4078640 h 6239661"/>
                <a:gd name="connsiteX112" fmla="*/ 4863972 w 5187198"/>
                <a:gd name="connsiteY112" fmla="*/ 4047790 h 6239661"/>
                <a:gd name="connsiteX113" fmla="*/ 4874144 w 5187198"/>
                <a:gd name="connsiteY113" fmla="*/ 4016320 h 6239661"/>
                <a:gd name="connsiteX114" fmla="*/ 4884127 w 5187198"/>
                <a:gd name="connsiteY114" fmla="*/ 3984682 h 6239661"/>
                <a:gd name="connsiteX115" fmla="*/ 4892800 w 5187198"/>
                <a:gd name="connsiteY115" fmla="*/ 3951883 h 6239661"/>
                <a:gd name="connsiteX116" fmla="*/ 4909526 w 5187198"/>
                <a:gd name="connsiteY116" fmla="*/ 3886001 h 6239661"/>
                <a:gd name="connsiteX117" fmla="*/ 4917687 w 5187198"/>
                <a:gd name="connsiteY117" fmla="*/ 3852948 h 6239661"/>
                <a:gd name="connsiteX118" fmla="*/ 4921768 w 5187198"/>
                <a:gd name="connsiteY118" fmla="*/ 3836422 h 6239661"/>
                <a:gd name="connsiteX119" fmla="*/ 4924845 w 5187198"/>
                <a:gd name="connsiteY119" fmla="*/ 3819742 h 6239661"/>
                <a:gd name="connsiteX120" fmla="*/ 4948230 w 5187198"/>
                <a:gd name="connsiteY120" fmla="*/ 3685744 h 6239661"/>
                <a:gd name="connsiteX121" fmla="*/ 4962782 w 5187198"/>
                <a:gd name="connsiteY121" fmla="*/ 3550540 h 6239661"/>
                <a:gd name="connsiteX122" fmla="*/ 4939468 w 5187198"/>
                <a:gd name="connsiteY122" fmla="*/ 3010249 h 6239661"/>
                <a:gd name="connsiteX123" fmla="*/ 4816901 w 5187198"/>
                <a:gd name="connsiteY123" fmla="*/ 2488224 h 6239661"/>
                <a:gd name="connsiteX124" fmla="*/ 4797005 w 5187198"/>
                <a:gd name="connsiteY124" fmla="*/ 2424470 h 6239661"/>
                <a:gd name="connsiteX125" fmla="*/ 4774433 w 5187198"/>
                <a:gd name="connsiteY125" fmla="*/ 2361620 h 6239661"/>
                <a:gd name="connsiteX126" fmla="*/ 4752459 w 5187198"/>
                <a:gd name="connsiteY126" fmla="*/ 2298700 h 6239661"/>
                <a:gd name="connsiteX127" fmla="*/ 4728083 w 5187198"/>
                <a:gd name="connsiteY127" fmla="*/ 2236526 h 6239661"/>
                <a:gd name="connsiteX128" fmla="*/ 4704471 w 5187198"/>
                <a:gd name="connsiteY128" fmla="*/ 2174095 h 6239661"/>
                <a:gd name="connsiteX129" fmla="*/ 4678399 w 5187198"/>
                <a:gd name="connsiteY129" fmla="*/ 2112626 h 6239661"/>
                <a:gd name="connsiteX130" fmla="*/ 4652601 w 5187198"/>
                <a:gd name="connsiteY130" fmla="*/ 2050999 h 6239661"/>
                <a:gd name="connsiteX131" fmla="*/ 4624205 w 5187198"/>
                <a:gd name="connsiteY131" fmla="*/ 1990415 h 6239661"/>
                <a:gd name="connsiteX132" fmla="*/ 4595398 w 5187198"/>
                <a:gd name="connsiteY132" fmla="*/ 1930069 h 6239661"/>
                <a:gd name="connsiteX133" fmla="*/ 4563827 w 5187198"/>
                <a:gd name="connsiteY133" fmla="*/ 1870952 h 6239661"/>
                <a:gd name="connsiteX134" fmla="*/ 4531433 w 5187198"/>
                <a:gd name="connsiteY134" fmla="*/ 1812311 h 6239661"/>
                <a:gd name="connsiteX135" fmla="*/ 4523315 w 5187198"/>
                <a:gd name="connsiteY135" fmla="*/ 1797616 h 6239661"/>
                <a:gd name="connsiteX136" fmla="*/ 4514482 w 5187198"/>
                <a:gd name="connsiteY136" fmla="*/ 1783425 h 6239661"/>
                <a:gd name="connsiteX137" fmla="*/ 4496845 w 5187198"/>
                <a:gd name="connsiteY137" fmla="*/ 1754936 h 6239661"/>
                <a:gd name="connsiteX138" fmla="*/ 4461463 w 5187198"/>
                <a:gd name="connsiteY138" fmla="*/ 1697929 h 6239661"/>
                <a:gd name="connsiteX139" fmla="*/ 4452660 w 5187198"/>
                <a:gd name="connsiteY139" fmla="*/ 1683629 h 6239661"/>
                <a:gd name="connsiteX140" fmla="*/ 4443141 w 5187198"/>
                <a:gd name="connsiteY140" fmla="*/ 1669834 h 6239661"/>
                <a:gd name="connsiteX141" fmla="*/ 4424241 w 5187198"/>
                <a:gd name="connsiteY141" fmla="*/ 1642166 h 6239661"/>
                <a:gd name="connsiteX142" fmla="*/ 4346886 w 5187198"/>
                <a:gd name="connsiteY142" fmla="*/ 1532412 h 6239661"/>
                <a:gd name="connsiteX143" fmla="*/ 3985497 w 5187198"/>
                <a:gd name="connsiteY143" fmla="*/ 1134649 h 6239661"/>
                <a:gd name="connsiteX144" fmla="*/ 3545665 w 5187198"/>
                <a:gd name="connsiteY144" fmla="*/ 825877 h 6239661"/>
                <a:gd name="connsiteX145" fmla="*/ 3486190 w 5187198"/>
                <a:gd name="connsiteY145" fmla="*/ 794756 h 6239661"/>
                <a:gd name="connsiteX146" fmla="*/ 3426182 w 5187198"/>
                <a:gd name="connsiteY146" fmla="*/ 764765 h 6239661"/>
                <a:gd name="connsiteX147" fmla="*/ 3365044 w 5187198"/>
                <a:gd name="connsiteY147" fmla="*/ 737255 h 6239661"/>
                <a:gd name="connsiteX148" fmla="*/ 3334529 w 5187198"/>
                <a:gd name="connsiteY148" fmla="*/ 723514 h 6239661"/>
                <a:gd name="connsiteX149" fmla="*/ 3303733 w 5187198"/>
                <a:gd name="connsiteY149" fmla="*/ 710395 h 6239661"/>
                <a:gd name="connsiteX150" fmla="*/ 3179033 w 5187198"/>
                <a:gd name="connsiteY150" fmla="*/ 662259 h 6239661"/>
                <a:gd name="connsiteX151" fmla="*/ 3052408 w 5187198"/>
                <a:gd name="connsiteY151" fmla="*/ 620447 h 6239661"/>
                <a:gd name="connsiteX152" fmla="*/ 2924325 w 5187198"/>
                <a:gd name="connsiteY152" fmla="*/ 584505 h 6239661"/>
                <a:gd name="connsiteX153" fmla="*/ 2859667 w 5187198"/>
                <a:gd name="connsiteY153" fmla="*/ 569266 h 6239661"/>
                <a:gd name="connsiteX154" fmla="*/ 2795226 w 5187198"/>
                <a:gd name="connsiteY154" fmla="*/ 554085 h 6239661"/>
                <a:gd name="connsiteX155" fmla="*/ 2729702 w 5187198"/>
                <a:gd name="connsiteY155" fmla="*/ 540354 h 6239661"/>
                <a:gd name="connsiteX156" fmla="*/ 2663758 w 5187198"/>
                <a:gd name="connsiteY156" fmla="*/ 527322 h 6239661"/>
                <a:gd name="connsiteX157" fmla="*/ 2630927 w 5187198"/>
                <a:gd name="connsiteY157" fmla="*/ 520495 h 6239661"/>
                <a:gd name="connsiteX158" fmla="*/ 2597965 w 5187198"/>
                <a:gd name="connsiteY158" fmla="*/ 515024 h 6239661"/>
                <a:gd name="connsiteX159" fmla="*/ 2532205 w 5187198"/>
                <a:gd name="connsiteY159" fmla="*/ 503895 h 6239661"/>
                <a:gd name="connsiteX160" fmla="*/ 2010064 w 5187198"/>
                <a:gd name="connsiteY160" fmla="*/ 452552 h 6239661"/>
                <a:gd name="connsiteX161" fmla="*/ 1494552 w 5187198"/>
                <a:gd name="connsiteY161" fmla="*/ 485055 h 6239661"/>
                <a:gd name="connsiteX162" fmla="*/ 1366896 w 5187198"/>
                <a:gd name="connsiteY162" fmla="*/ 509389 h 6239661"/>
                <a:gd name="connsiteX163" fmla="*/ 1240175 w 5187198"/>
                <a:gd name="connsiteY163" fmla="*/ 541045 h 6239661"/>
                <a:gd name="connsiteX164" fmla="*/ 1177438 w 5187198"/>
                <a:gd name="connsiteY164" fmla="*/ 560170 h 6239661"/>
                <a:gd name="connsiteX165" fmla="*/ 1145987 w 5187198"/>
                <a:gd name="connsiteY165" fmla="*/ 569826 h 6239661"/>
                <a:gd name="connsiteX166" fmla="*/ 1130315 w 5187198"/>
                <a:gd name="connsiteY166" fmla="*/ 574669 h 6239661"/>
                <a:gd name="connsiteX167" fmla="*/ 1114873 w 5187198"/>
                <a:gd name="connsiteY167" fmla="*/ 580384 h 6239661"/>
                <a:gd name="connsiteX168" fmla="*/ 1052839 w 5187198"/>
                <a:gd name="connsiteY168" fmla="*/ 602943 h 6239661"/>
                <a:gd name="connsiteX169" fmla="*/ 991135 w 5187198"/>
                <a:gd name="connsiteY169" fmla="*/ 626866 h 6239661"/>
                <a:gd name="connsiteX170" fmla="*/ 930179 w 5187198"/>
                <a:gd name="connsiteY170" fmla="*/ 653191 h 6239661"/>
                <a:gd name="connsiteX171" fmla="*/ 869768 w 5187198"/>
                <a:gd name="connsiteY171" fmla="*/ 680937 h 6239661"/>
                <a:gd name="connsiteX172" fmla="*/ 810085 w 5187198"/>
                <a:gd name="connsiteY172" fmla="*/ 710734 h 6239661"/>
                <a:gd name="connsiteX173" fmla="*/ 751220 w 5187198"/>
                <a:gd name="connsiteY173" fmla="*/ 741794 h 6239661"/>
                <a:gd name="connsiteX174" fmla="*/ 532669 w 5187198"/>
                <a:gd name="connsiteY174" fmla="*/ 881688 h 6239661"/>
                <a:gd name="connsiteX175" fmla="*/ 354185 w 5187198"/>
                <a:gd name="connsiteY175" fmla="*/ 1050286 h 6239661"/>
                <a:gd name="connsiteX176" fmla="*/ 315980 w 5187198"/>
                <a:gd name="connsiteY176" fmla="*/ 1098125 h 6239661"/>
                <a:gd name="connsiteX177" fmla="*/ 280345 w 5187198"/>
                <a:gd name="connsiteY177" fmla="*/ 1149782 h 6239661"/>
                <a:gd name="connsiteX178" fmla="*/ 245890 w 5187198"/>
                <a:gd name="connsiteY178" fmla="*/ 1203959 h 6239661"/>
                <a:gd name="connsiteX179" fmla="*/ 212162 w 5187198"/>
                <a:gd name="connsiteY179" fmla="*/ 1260184 h 6239661"/>
                <a:gd name="connsiteX180" fmla="*/ 80716 w 5187198"/>
                <a:gd name="connsiteY180" fmla="*/ 1502476 h 6239661"/>
                <a:gd name="connsiteX181" fmla="*/ 0 w 5187198"/>
                <a:gd name="connsiteY181" fmla="*/ 1648841 h 6239661"/>
                <a:gd name="connsiteX182" fmla="*/ 0 w 5187198"/>
                <a:gd name="connsiteY182" fmla="*/ 954863 h 6239661"/>
                <a:gd name="connsiteX183" fmla="*/ 43491 w 5187198"/>
                <a:gd name="connsiteY183" fmla="*/ 895513 h 6239661"/>
                <a:gd name="connsiteX184" fmla="*/ 93923 w 5187198"/>
                <a:gd name="connsiteY184" fmla="*/ 834489 h 6239661"/>
                <a:gd name="connsiteX185" fmla="*/ 323465 w 5187198"/>
                <a:gd name="connsiteY185" fmla="*/ 617671 h 6239661"/>
                <a:gd name="connsiteX186" fmla="*/ 574777 w 5187198"/>
                <a:gd name="connsiteY186" fmla="*/ 446794 h 6239661"/>
                <a:gd name="connsiteX187" fmla="*/ 638943 w 5187198"/>
                <a:gd name="connsiteY187" fmla="*/ 408925 h 6239661"/>
                <a:gd name="connsiteX188" fmla="*/ 703505 w 5187198"/>
                <a:gd name="connsiteY188" fmla="*/ 371742 h 6239661"/>
                <a:gd name="connsiteX189" fmla="*/ 769262 w 5187198"/>
                <a:gd name="connsiteY189" fmla="*/ 336154 h 6239661"/>
                <a:gd name="connsiteX190" fmla="*/ 835552 w 5187198"/>
                <a:gd name="connsiteY190" fmla="*/ 301173 h 6239661"/>
                <a:gd name="connsiteX191" fmla="*/ 902979 w 5187198"/>
                <a:gd name="connsiteY191" fmla="*/ 268004 h 6239661"/>
                <a:gd name="connsiteX192" fmla="*/ 971127 w 5187198"/>
                <a:gd name="connsiteY192" fmla="*/ 235607 h 6239661"/>
                <a:gd name="connsiteX193" fmla="*/ 988238 w 5187198"/>
                <a:gd name="connsiteY193" fmla="*/ 227556 h 6239661"/>
                <a:gd name="connsiteX194" fmla="*/ 1005744 w 5187198"/>
                <a:gd name="connsiteY194" fmla="*/ 220191 h 6239661"/>
                <a:gd name="connsiteX195" fmla="*/ 1040729 w 5187198"/>
                <a:gd name="connsiteY195" fmla="*/ 205569 h 6239661"/>
                <a:gd name="connsiteX196" fmla="*/ 1110835 w 5187198"/>
                <a:gd name="connsiteY196" fmla="*/ 176248 h 6239661"/>
                <a:gd name="connsiteX197" fmla="*/ 1254256 w 5187198"/>
                <a:gd name="connsiteY197" fmla="*/ 123796 h 6239661"/>
                <a:gd name="connsiteX198" fmla="*/ 1401310 w 5187198"/>
                <a:gd name="connsiteY198" fmla="*/ 79852 h 6239661"/>
                <a:gd name="connsiteX199" fmla="*/ 2011811 w 5187198"/>
                <a:gd name="connsiteY199" fmla="*/ 4 h 62396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Lst>
              <a:rect l="l" t="t" r="r" b="b"/>
              <a:pathLst>
                <a:path w="5187198" h="6239661">
                  <a:moveTo>
                    <a:pt x="2011811" y="4"/>
                  </a:moveTo>
                  <a:cubicBezTo>
                    <a:pt x="2217306" y="120"/>
                    <a:pt x="2420903" y="25925"/>
                    <a:pt x="2617011" y="70590"/>
                  </a:cubicBezTo>
                  <a:lnTo>
                    <a:pt x="2690321" y="88146"/>
                  </a:lnTo>
                  <a:lnTo>
                    <a:pt x="2726863" y="97127"/>
                  </a:lnTo>
                  <a:lnTo>
                    <a:pt x="2762951" y="107375"/>
                  </a:lnTo>
                  <a:lnTo>
                    <a:pt x="2834843" y="128493"/>
                  </a:lnTo>
                  <a:cubicBezTo>
                    <a:pt x="2858788" y="135605"/>
                    <a:pt x="2882632" y="142226"/>
                    <a:pt x="2906574" y="151076"/>
                  </a:cubicBezTo>
                  <a:cubicBezTo>
                    <a:pt x="2954475" y="167852"/>
                    <a:pt x="3002363" y="183813"/>
                    <a:pt x="3049504" y="202124"/>
                  </a:cubicBezTo>
                  <a:lnTo>
                    <a:pt x="3189518" y="260159"/>
                  </a:lnTo>
                  <a:lnTo>
                    <a:pt x="3326048" y="325143"/>
                  </a:lnTo>
                  <a:cubicBezTo>
                    <a:pt x="3370687" y="348464"/>
                    <a:pt x="3414908" y="372485"/>
                    <a:pt x="3459166" y="395936"/>
                  </a:cubicBezTo>
                  <a:cubicBezTo>
                    <a:pt x="3502947" y="420302"/>
                    <a:pt x="3545491" y="447118"/>
                    <a:pt x="3588578" y="472343"/>
                  </a:cubicBezTo>
                  <a:cubicBezTo>
                    <a:pt x="3610346" y="484551"/>
                    <a:pt x="3630797" y="499072"/>
                    <a:pt x="3651864" y="512600"/>
                  </a:cubicBezTo>
                  <a:lnTo>
                    <a:pt x="3714514" y="553499"/>
                  </a:lnTo>
                  <a:cubicBezTo>
                    <a:pt x="3880005" y="664844"/>
                    <a:pt x="4036083" y="788388"/>
                    <a:pt x="4181221" y="922912"/>
                  </a:cubicBezTo>
                  <a:cubicBezTo>
                    <a:pt x="4326221" y="1057515"/>
                    <a:pt x="4461955" y="1202038"/>
                    <a:pt x="4582963" y="1358264"/>
                  </a:cubicBezTo>
                  <a:cubicBezTo>
                    <a:pt x="4614206" y="1396543"/>
                    <a:pt x="4642091" y="1437400"/>
                    <a:pt x="4670721" y="1477644"/>
                  </a:cubicBezTo>
                  <a:cubicBezTo>
                    <a:pt x="4700172" y="1517414"/>
                    <a:pt x="4725864" y="1559538"/>
                    <a:pt x="4752378" y="1601187"/>
                  </a:cubicBezTo>
                  <a:lnTo>
                    <a:pt x="4772168" y="1632456"/>
                  </a:lnTo>
                  <a:lnTo>
                    <a:pt x="4782117" y="1648104"/>
                  </a:lnTo>
                  <a:lnTo>
                    <a:pt x="4791381" y="1664150"/>
                  </a:lnTo>
                  <a:lnTo>
                    <a:pt x="4828190" y="1728379"/>
                  </a:lnTo>
                  <a:cubicBezTo>
                    <a:pt x="4840266" y="1749930"/>
                    <a:pt x="4853470" y="1770740"/>
                    <a:pt x="4864832" y="1792796"/>
                  </a:cubicBezTo>
                  <a:lnTo>
                    <a:pt x="4899201" y="1858342"/>
                  </a:lnTo>
                  <a:cubicBezTo>
                    <a:pt x="4910484" y="1880260"/>
                    <a:pt x="4922532" y="1901920"/>
                    <a:pt x="4933266" y="1924155"/>
                  </a:cubicBezTo>
                  <a:lnTo>
                    <a:pt x="4964403" y="1991384"/>
                  </a:lnTo>
                  <a:cubicBezTo>
                    <a:pt x="4974618" y="2013829"/>
                    <a:pt x="4985323" y="2036171"/>
                    <a:pt x="4995019" y="2058823"/>
                  </a:cubicBezTo>
                  <a:lnTo>
                    <a:pt x="5021999" y="2127723"/>
                  </a:lnTo>
                  <a:lnTo>
                    <a:pt x="5048321" y="2196908"/>
                  </a:lnTo>
                  <a:lnTo>
                    <a:pt x="5070546" y="2267547"/>
                  </a:lnTo>
                  <a:cubicBezTo>
                    <a:pt x="5078054" y="2291004"/>
                    <a:pt x="5085044" y="2314670"/>
                    <a:pt x="5092171" y="2338256"/>
                  </a:cubicBezTo>
                  <a:cubicBezTo>
                    <a:pt x="5098670" y="2362023"/>
                    <a:pt x="5104296" y="2386019"/>
                    <a:pt x="5110305" y="2409886"/>
                  </a:cubicBezTo>
                  <a:cubicBezTo>
                    <a:pt x="5158097" y="2600976"/>
                    <a:pt x="5182068" y="2797044"/>
                    <a:pt x="5186393" y="2992022"/>
                  </a:cubicBezTo>
                  <a:cubicBezTo>
                    <a:pt x="5191013" y="3187195"/>
                    <a:pt x="5175397" y="3380886"/>
                    <a:pt x="5149045" y="3571816"/>
                  </a:cubicBezTo>
                  <a:cubicBezTo>
                    <a:pt x="5141154" y="3619431"/>
                    <a:pt x="5133539" y="3666889"/>
                    <a:pt x="5126572" y="3714520"/>
                  </a:cubicBezTo>
                  <a:cubicBezTo>
                    <a:pt x="5117276" y="3761759"/>
                    <a:pt x="5107793" y="3808831"/>
                    <a:pt x="5099067" y="3856108"/>
                  </a:cubicBezTo>
                  <a:lnTo>
                    <a:pt x="5095699" y="3873868"/>
                  </a:lnTo>
                  <a:lnTo>
                    <a:pt x="5091573" y="3891426"/>
                  </a:lnTo>
                  <a:lnTo>
                    <a:pt x="5083324" y="3926541"/>
                  </a:lnTo>
                  <a:lnTo>
                    <a:pt x="5067256" y="3996889"/>
                  </a:lnTo>
                  <a:cubicBezTo>
                    <a:pt x="5064451" y="4008657"/>
                    <a:pt x="5062244" y="4020353"/>
                    <a:pt x="5059194" y="4032171"/>
                  </a:cubicBezTo>
                  <a:lnTo>
                    <a:pt x="5049522" y="4067833"/>
                  </a:lnTo>
                  <a:lnTo>
                    <a:pt x="5040067" y="4103553"/>
                  </a:lnTo>
                  <a:cubicBezTo>
                    <a:pt x="5036554" y="4115363"/>
                    <a:pt x="5032689" y="4127194"/>
                    <a:pt x="5028960" y="4138946"/>
                  </a:cubicBezTo>
                  <a:cubicBezTo>
                    <a:pt x="4999693" y="4233462"/>
                    <a:pt x="4962869" y="4326764"/>
                    <a:pt x="4917351" y="4417041"/>
                  </a:cubicBezTo>
                  <a:cubicBezTo>
                    <a:pt x="4871860" y="4507209"/>
                    <a:pt x="4817597" y="4594215"/>
                    <a:pt x="4756163" y="4676402"/>
                  </a:cubicBezTo>
                  <a:cubicBezTo>
                    <a:pt x="4632803" y="4840875"/>
                    <a:pt x="4480597" y="4982783"/>
                    <a:pt x="4322493" y="5105604"/>
                  </a:cubicBezTo>
                  <a:cubicBezTo>
                    <a:pt x="4163928" y="5228420"/>
                    <a:pt x="3999564" y="5332640"/>
                    <a:pt x="3840510" y="5429590"/>
                  </a:cubicBezTo>
                  <a:cubicBezTo>
                    <a:pt x="3760954" y="5478172"/>
                    <a:pt x="3682353" y="5524924"/>
                    <a:pt x="3606447" y="5572862"/>
                  </a:cubicBezTo>
                  <a:lnTo>
                    <a:pt x="3488814" y="5647178"/>
                  </a:lnTo>
                  <a:cubicBezTo>
                    <a:pt x="3448270" y="5672597"/>
                    <a:pt x="3407323" y="5697792"/>
                    <a:pt x="3365864" y="5722735"/>
                  </a:cubicBezTo>
                  <a:cubicBezTo>
                    <a:pt x="3200163" y="5822424"/>
                    <a:pt x="3026125" y="5917328"/>
                    <a:pt x="2839486" y="5999120"/>
                  </a:cubicBezTo>
                  <a:cubicBezTo>
                    <a:pt x="2653201" y="6080891"/>
                    <a:pt x="2453560" y="6149344"/>
                    <a:pt x="2242423" y="6192346"/>
                  </a:cubicBezTo>
                  <a:cubicBezTo>
                    <a:pt x="2031719" y="6235463"/>
                    <a:pt x="1808952" y="6251353"/>
                    <a:pt x="1589380" y="6230657"/>
                  </a:cubicBezTo>
                  <a:lnTo>
                    <a:pt x="1548244" y="6226706"/>
                  </a:lnTo>
                  <a:cubicBezTo>
                    <a:pt x="1534528" y="6225117"/>
                    <a:pt x="1520898" y="6223203"/>
                    <a:pt x="1507348" y="6221428"/>
                  </a:cubicBezTo>
                  <a:lnTo>
                    <a:pt x="1466401" y="6215904"/>
                  </a:lnTo>
                  <a:cubicBezTo>
                    <a:pt x="1452772" y="6213991"/>
                    <a:pt x="1439316" y="6211428"/>
                    <a:pt x="1425773" y="6209191"/>
                  </a:cubicBezTo>
                  <a:cubicBezTo>
                    <a:pt x="1398775" y="6204391"/>
                    <a:pt x="1371610" y="6199779"/>
                    <a:pt x="1344960" y="6193681"/>
                  </a:cubicBezTo>
                  <a:cubicBezTo>
                    <a:pt x="1318251" y="6187799"/>
                    <a:pt x="1291260" y="6182538"/>
                    <a:pt x="1265007" y="6175388"/>
                  </a:cubicBezTo>
                  <a:lnTo>
                    <a:pt x="1225415" y="6165243"/>
                  </a:lnTo>
                  <a:cubicBezTo>
                    <a:pt x="1212163" y="6161924"/>
                    <a:pt x="1198939" y="6158496"/>
                    <a:pt x="1186567" y="6154486"/>
                  </a:cubicBezTo>
                  <a:lnTo>
                    <a:pt x="1111158" y="6130918"/>
                  </a:lnTo>
                  <a:lnTo>
                    <a:pt x="1035915" y="6107163"/>
                  </a:lnTo>
                  <a:cubicBezTo>
                    <a:pt x="1010846" y="6099055"/>
                    <a:pt x="986357" y="6088784"/>
                    <a:pt x="961579" y="6079594"/>
                  </a:cubicBezTo>
                  <a:cubicBezTo>
                    <a:pt x="763709" y="6005594"/>
                    <a:pt x="572401" y="5909703"/>
                    <a:pt x="395297" y="5792812"/>
                  </a:cubicBezTo>
                  <a:lnTo>
                    <a:pt x="265239" y="5701511"/>
                  </a:lnTo>
                  <a:cubicBezTo>
                    <a:pt x="254227" y="5694155"/>
                    <a:pt x="244103" y="5685646"/>
                    <a:pt x="233756" y="5677542"/>
                  </a:cubicBezTo>
                  <a:lnTo>
                    <a:pt x="202800" y="5652902"/>
                  </a:lnTo>
                  <a:lnTo>
                    <a:pt x="140918" y="5603515"/>
                  </a:lnTo>
                  <a:cubicBezTo>
                    <a:pt x="130598" y="5595302"/>
                    <a:pt x="120280" y="5587089"/>
                    <a:pt x="110625" y="5578127"/>
                  </a:cubicBezTo>
                  <a:cubicBezTo>
                    <a:pt x="105647" y="5573779"/>
                    <a:pt x="100444" y="5569834"/>
                    <a:pt x="95631" y="5565299"/>
                  </a:cubicBezTo>
                  <a:cubicBezTo>
                    <a:pt x="90955" y="5560684"/>
                    <a:pt x="86505" y="5555666"/>
                    <a:pt x="81966" y="5550973"/>
                  </a:cubicBezTo>
                  <a:lnTo>
                    <a:pt x="27991" y="5493272"/>
                  </a:lnTo>
                  <a:cubicBezTo>
                    <a:pt x="19109" y="5483589"/>
                    <a:pt x="9758" y="5474359"/>
                    <a:pt x="1454" y="5464252"/>
                  </a:cubicBezTo>
                  <a:lnTo>
                    <a:pt x="0" y="5462518"/>
                  </a:lnTo>
                  <a:lnTo>
                    <a:pt x="0" y="4720187"/>
                  </a:lnTo>
                  <a:lnTo>
                    <a:pt x="109684" y="4836724"/>
                  </a:lnTo>
                  <a:cubicBezTo>
                    <a:pt x="173316" y="4897375"/>
                    <a:pt x="239447" y="4954160"/>
                    <a:pt x="306959" y="5007200"/>
                  </a:cubicBezTo>
                  <a:lnTo>
                    <a:pt x="358101" y="5046057"/>
                  </a:lnTo>
                  <a:lnTo>
                    <a:pt x="383328" y="5065684"/>
                  </a:lnTo>
                  <a:cubicBezTo>
                    <a:pt x="391637" y="5072316"/>
                    <a:pt x="400805" y="5077902"/>
                    <a:pt x="409503" y="5083942"/>
                  </a:cubicBezTo>
                  <a:lnTo>
                    <a:pt x="461889" y="5119888"/>
                  </a:lnTo>
                  <a:cubicBezTo>
                    <a:pt x="466184" y="5122893"/>
                    <a:pt x="470616" y="5125820"/>
                    <a:pt x="474883" y="5128933"/>
                  </a:cubicBezTo>
                  <a:cubicBezTo>
                    <a:pt x="478982" y="5132235"/>
                    <a:pt x="482476" y="5136069"/>
                    <a:pt x="486410" y="5139557"/>
                  </a:cubicBezTo>
                  <a:cubicBezTo>
                    <a:pt x="494140" y="5146613"/>
                    <a:pt x="502565" y="5152812"/>
                    <a:pt x="510852" y="5159089"/>
                  </a:cubicBezTo>
                  <a:lnTo>
                    <a:pt x="560653" y="5196893"/>
                  </a:lnTo>
                  <a:lnTo>
                    <a:pt x="585485" y="5215834"/>
                  </a:lnTo>
                  <a:cubicBezTo>
                    <a:pt x="593773" y="5222111"/>
                    <a:pt x="601864" y="5228685"/>
                    <a:pt x="610707" y="5234185"/>
                  </a:cubicBezTo>
                  <a:lnTo>
                    <a:pt x="714768" y="5303103"/>
                  </a:lnTo>
                  <a:cubicBezTo>
                    <a:pt x="856162" y="5390603"/>
                    <a:pt x="1008099" y="5459947"/>
                    <a:pt x="1166634" y="5513322"/>
                  </a:cubicBezTo>
                  <a:cubicBezTo>
                    <a:pt x="1186540" y="5519932"/>
                    <a:pt x="1205774" y="5527751"/>
                    <a:pt x="1225991" y="5533632"/>
                  </a:cubicBezTo>
                  <a:lnTo>
                    <a:pt x="1286680" y="5550705"/>
                  </a:lnTo>
                  <a:lnTo>
                    <a:pt x="1347310" y="5567995"/>
                  </a:lnTo>
                  <a:cubicBezTo>
                    <a:pt x="1357469" y="5571180"/>
                    <a:pt x="1367261" y="5573572"/>
                    <a:pt x="1377002" y="5575719"/>
                  </a:cubicBezTo>
                  <a:lnTo>
                    <a:pt x="1406328" y="5582649"/>
                  </a:lnTo>
                  <a:cubicBezTo>
                    <a:pt x="1425825" y="5587757"/>
                    <a:pt x="1445490" y="5590939"/>
                    <a:pt x="1465060" y="5594909"/>
                  </a:cubicBezTo>
                  <a:cubicBezTo>
                    <a:pt x="1484652" y="5599231"/>
                    <a:pt x="1504324" y="5601952"/>
                    <a:pt x="1523881" y="5605105"/>
                  </a:cubicBezTo>
                  <a:cubicBezTo>
                    <a:pt x="1533660" y="5606682"/>
                    <a:pt x="1543460" y="5608613"/>
                    <a:pt x="1553325" y="5609865"/>
                  </a:cubicBezTo>
                  <a:lnTo>
                    <a:pt x="1582813" y="5613593"/>
                  </a:lnTo>
                  <a:lnTo>
                    <a:pt x="1612301" y="5617321"/>
                  </a:lnTo>
                  <a:lnTo>
                    <a:pt x="1641863" y="5619910"/>
                  </a:lnTo>
                  <a:cubicBezTo>
                    <a:pt x="1799348" y="5633940"/>
                    <a:pt x="1957913" y="5625770"/>
                    <a:pt x="2117508" y="5595156"/>
                  </a:cubicBezTo>
                  <a:cubicBezTo>
                    <a:pt x="2277124" y="5564895"/>
                    <a:pt x="2437004" y="5512449"/>
                    <a:pt x="2597368" y="5447381"/>
                  </a:cubicBezTo>
                  <a:cubicBezTo>
                    <a:pt x="2757791" y="5382096"/>
                    <a:pt x="2918855" y="5304464"/>
                    <a:pt x="3082968" y="5223245"/>
                  </a:cubicBezTo>
                  <a:lnTo>
                    <a:pt x="3334855" y="5097383"/>
                  </a:lnTo>
                  <a:cubicBezTo>
                    <a:pt x="3423528" y="5054142"/>
                    <a:pt x="3511773" y="5013798"/>
                    <a:pt x="3599509" y="4976217"/>
                  </a:cubicBezTo>
                  <a:cubicBezTo>
                    <a:pt x="3774960" y="4900701"/>
                    <a:pt x="3948276" y="4837481"/>
                    <a:pt x="4112002" y="4766359"/>
                  </a:cubicBezTo>
                  <a:cubicBezTo>
                    <a:pt x="4193972" y="4730827"/>
                    <a:pt x="4273429" y="4692997"/>
                    <a:pt x="4348983" y="4649833"/>
                  </a:cubicBezTo>
                  <a:cubicBezTo>
                    <a:pt x="4424508" y="4606778"/>
                    <a:pt x="4496050" y="4558250"/>
                    <a:pt x="4560505" y="4501564"/>
                  </a:cubicBezTo>
                  <a:cubicBezTo>
                    <a:pt x="4625198" y="4445289"/>
                    <a:pt x="4682991" y="4381021"/>
                    <a:pt x="4731963" y="4309870"/>
                  </a:cubicBezTo>
                  <a:cubicBezTo>
                    <a:pt x="4781043" y="4238747"/>
                    <a:pt x="4821275" y="4160848"/>
                    <a:pt x="4852344" y="4078640"/>
                  </a:cubicBezTo>
                  <a:lnTo>
                    <a:pt x="4863972" y="4047790"/>
                  </a:lnTo>
                  <a:lnTo>
                    <a:pt x="4874144" y="4016320"/>
                  </a:lnTo>
                  <a:lnTo>
                    <a:pt x="4884127" y="3984682"/>
                  </a:lnTo>
                  <a:cubicBezTo>
                    <a:pt x="4887242" y="3973925"/>
                    <a:pt x="4889981" y="3962835"/>
                    <a:pt x="4892800" y="3951883"/>
                  </a:cubicBezTo>
                  <a:lnTo>
                    <a:pt x="4909526" y="3886001"/>
                  </a:lnTo>
                  <a:lnTo>
                    <a:pt x="4917687" y="3852948"/>
                  </a:lnTo>
                  <a:lnTo>
                    <a:pt x="4921768" y="3836422"/>
                  </a:lnTo>
                  <a:lnTo>
                    <a:pt x="4924845" y="3819742"/>
                  </a:lnTo>
                  <a:cubicBezTo>
                    <a:pt x="4933092" y="3775120"/>
                    <a:pt x="4941231" y="3730469"/>
                    <a:pt x="4948230" y="3685744"/>
                  </a:cubicBezTo>
                  <a:cubicBezTo>
                    <a:pt x="4953579" y="3640694"/>
                    <a:pt x="4958249" y="3595577"/>
                    <a:pt x="4962782" y="3550540"/>
                  </a:cubicBezTo>
                  <a:cubicBezTo>
                    <a:pt x="4976580" y="3369692"/>
                    <a:pt x="4965812" y="3187942"/>
                    <a:pt x="4939468" y="3010249"/>
                  </a:cubicBezTo>
                  <a:cubicBezTo>
                    <a:pt x="4912965" y="2832281"/>
                    <a:pt x="4870237" y="2658196"/>
                    <a:pt x="4816901" y="2488224"/>
                  </a:cubicBezTo>
                  <a:cubicBezTo>
                    <a:pt x="4810197" y="2466954"/>
                    <a:pt x="4803984" y="2445582"/>
                    <a:pt x="4797005" y="2424470"/>
                  </a:cubicBezTo>
                  <a:cubicBezTo>
                    <a:pt x="4789399" y="2403537"/>
                    <a:pt x="4781686" y="2382574"/>
                    <a:pt x="4774433" y="2361620"/>
                  </a:cubicBezTo>
                  <a:lnTo>
                    <a:pt x="4752459" y="2298700"/>
                  </a:lnTo>
                  <a:lnTo>
                    <a:pt x="4728083" y="2236526"/>
                  </a:lnTo>
                  <a:cubicBezTo>
                    <a:pt x="4719957" y="2215802"/>
                    <a:pt x="4712352" y="2194869"/>
                    <a:pt x="4704471" y="2174095"/>
                  </a:cubicBezTo>
                  <a:lnTo>
                    <a:pt x="4678399" y="2112626"/>
                  </a:lnTo>
                  <a:lnTo>
                    <a:pt x="4652601" y="2050999"/>
                  </a:lnTo>
                  <a:cubicBezTo>
                    <a:pt x="4643711" y="2030533"/>
                    <a:pt x="4633616" y="2010672"/>
                    <a:pt x="4624205" y="1990415"/>
                  </a:cubicBezTo>
                  <a:lnTo>
                    <a:pt x="4595398" y="1930069"/>
                  </a:lnTo>
                  <a:cubicBezTo>
                    <a:pt x="4585714" y="1909969"/>
                    <a:pt x="4574413" y="1890713"/>
                    <a:pt x="4563827" y="1870952"/>
                  </a:cubicBezTo>
                  <a:lnTo>
                    <a:pt x="4531433" y="1812311"/>
                  </a:lnTo>
                  <a:lnTo>
                    <a:pt x="4523315" y="1797616"/>
                  </a:lnTo>
                  <a:lnTo>
                    <a:pt x="4514482" y="1783425"/>
                  </a:lnTo>
                  <a:lnTo>
                    <a:pt x="4496845" y="1754936"/>
                  </a:lnTo>
                  <a:lnTo>
                    <a:pt x="4461463" y="1697929"/>
                  </a:lnTo>
                  <a:lnTo>
                    <a:pt x="4452660" y="1683629"/>
                  </a:lnTo>
                  <a:lnTo>
                    <a:pt x="4443141" y="1669834"/>
                  </a:lnTo>
                  <a:lnTo>
                    <a:pt x="4424241" y="1642166"/>
                  </a:lnTo>
                  <a:cubicBezTo>
                    <a:pt x="4399005" y="1605265"/>
                    <a:pt x="4374512" y="1567751"/>
                    <a:pt x="4346886" y="1532412"/>
                  </a:cubicBezTo>
                  <a:cubicBezTo>
                    <a:pt x="4240477" y="1388328"/>
                    <a:pt x="4120362" y="1253437"/>
                    <a:pt x="3985497" y="1134649"/>
                  </a:cubicBezTo>
                  <a:cubicBezTo>
                    <a:pt x="3850799" y="1015675"/>
                    <a:pt x="3702920" y="911715"/>
                    <a:pt x="3545665" y="825877"/>
                  </a:cubicBezTo>
                  <a:lnTo>
                    <a:pt x="3486190" y="794756"/>
                  </a:lnTo>
                  <a:cubicBezTo>
                    <a:pt x="3466181" y="784640"/>
                    <a:pt x="3446893" y="773560"/>
                    <a:pt x="3426182" y="764765"/>
                  </a:cubicBezTo>
                  <a:lnTo>
                    <a:pt x="3365044" y="737255"/>
                  </a:lnTo>
                  <a:lnTo>
                    <a:pt x="3334529" y="723514"/>
                  </a:lnTo>
                  <a:cubicBezTo>
                    <a:pt x="3324394" y="718943"/>
                    <a:pt x="3314287" y="714265"/>
                    <a:pt x="3303733" y="710395"/>
                  </a:cubicBezTo>
                  <a:cubicBezTo>
                    <a:pt x="3262013" y="694346"/>
                    <a:pt x="3220711" y="677599"/>
                    <a:pt x="3179033" y="662259"/>
                  </a:cubicBezTo>
                  <a:lnTo>
                    <a:pt x="3052408" y="620447"/>
                  </a:lnTo>
                  <a:lnTo>
                    <a:pt x="2924325" y="584505"/>
                  </a:lnTo>
                  <a:cubicBezTo>
                    <a:pt x="2903106" y="578471"/>
                    <a:pt x="2881119" y="574434"/>
                    <a:pt x="2859667" y="569266"/>
                  </a:cubicBezTo>
                  <a:lnTo>
                    <a:pt x="2795226" y="554085"/>
                  </a:lnTo>
                  <a:cubicBezTo>
                    <a:pt x="2774078" y="548652"/>
                    <a:pt x="2751709" y="544744"/>
                    <a:pt x="2729702" y="540354"/>
                  </a:cubicBezTo>
                  <a:lnTo>
                    <a:pt x="2663758" y="527322"/>
                  </a:lnTo>
                  <a:lnTo>
                    <a:pt x="2630927" y="520495"/>
                  </a:lnTo>
                  <a:lnTo>
                    <a:pt x="2597965" y="515024"/>
                  </a:lnTo>
                  <a:cubicBezTo>
                    <a:pt x="2575970" y="511449"/>
                    <a:pt x="2554112" y="507795"/>
                    <a:pt x="2532205" y="503895"/>
                  </a:cubicBezTo>
                  <a:cubicBezTo>
                    <a:pt x="2357016" y="475037"/>
                    <a:pt x="2182954" y="456682"/>
                    <a:pt x="2010064" y="452552"/>
                  </a:cubicBezTo>
                  <a:cubicBezTo>
                    <a:pt x="1837255" y="448558"/>
                    <a:pt x="1665388" y="457916"/>
                    <a:pt x="1494552" y="485055"/>
                  </a:cubicBezTo>
                  <a:cubicBezTo>
                    <a:pt x="1452133" y="492816"/>
                    <a:pt x="1409569" y="501117"/>
                    <a:pt x="1366896" y="509389"/>
                  </a:cubicBezTo>
                  <a:cubicBezTo>
                    <a:pt x="1324862" y="520035"/>
                    <a:pt x="1282333" y="529505"/>
                    <a:pt x="1240175" y="541045"/>
                  </a:cubicBezTo>
                  <a:lnTo>
                    <a:pt x="1177438" y="560170"/>
                  </a:lnTo>
                  <a:lnTo>
                    <a:pt x="1145987" y="569826"/>
                  </a:lnTo>
                  <a:lnTo>
                    <a:pt x="1130315" y="574669"/>
                  </a:lnTo>
                  <a:lnTo>
                    <a:pt x="1114873" y="580384"/>
                  </a:lnTo>
                  <a:lnTo>
                    <a:pt x="1052839" y="602943"/>
                  </a:lnTo>
                  <a:cubicBezTo>
                    <a:pt x="1032151" y="610499"/>
                    <a:pt x="1011255" y="617535"/>
                    <a:pt x="991135" y="626866"/>
                  </a:cubicBezTo>
                  <a:lnTo>
                    <a:pt x="930179" y="653191"/>
                  </a:lnTo>
                  <a:cubicBezTo>
                    <a:pt x="909850" y="662002"/>
                    <a:pt x="889443" y="670676"/>
                    <a:pt x="869768" y="680937"/>
                  </a:cubicBezTo>
                  <a:lnTo>
                    <a:pt x="810085" y="710734"/>
                  </a:lnTo>
                  <a:cubicBezTo>
                    <a:pt x="790331" y="720859"/>
                    <a:pt x="770124" y="730514"/>
                    <a:pt x="751220" y="741794"/>
                  </a:cubicBezTo>
                  <a:cubicBezTo>
                    <a:pt x="673929" y="784955"/>
                    <a:pt x="598827" y="830326"/>
                    <a:pt x="532669" y="881688"/>
                  </a:cubicBezTo>
                  <a:cubicBezTo>
                    <a:pt x="464226" y="931625"/>
                    <a:pt x="406969" y="988270"/>
                    <a:pt x="354185" y="1050286"/>
                  </a:cubicBezTo>
                  <a:lnTo>
                    <a:pt x="315980" y="1098125"/>
                  </a:lnTo>
                  <a:lnTo>
                    <a:pt x="280345" y="1149782"/>
                  </a:lnTo>
                  <a:cubicBezTo>
                    <a:pt x="268144" y="1166335"/>
                    <a:pt x="257438" y="1185955"/>
                    <a:pt x="245890" y="1203959"/>
                  </a:cubicBezTo>
                  <a:cubicBezTo>
                    <a:pt x="234552" y="1222481"/>
                    <a:pt x="223171" y="1240298"/>
                    <a:pt x="212162" y="1260184"/>
                  </a:cubicBezTo>
                  <a:cubicBezTo>
                    <a:pt x="168299" y="1337574"/>
                    <a:pt x="125055" y="1419360"/>
                    <a:pt x="80716" y="1502476"/>
                  </a:cubicBezTo>
                  <a:lnTo>
                    <a:pt x="0" y="1648841"/>
                  </a:lnTo>
                  <a:lnTo>
                    <a:pt x="0" y="954863"/>
                  </a:lnTo>
                  <a:lnTo>
                    <a:pt x="43491" y="895513"/>
                  </a:lnTo>
                  <a:cubicBezTo>
                    <a:pt x="59888" y="874984"/>
                    <a:pt x="77014" y="854766"/>
                    <a:pt x="93923" y="834489"/>
                  </a:cubicBezTo>
                  <a:cubicBezTo>
                    <a:pt x="163245" y="754880"/>
                    <a:pt x="240806" y="679565"/>
                    <a:pt x="323465" y="617671"/>
                  </a:cubicBezTo>
                  <a:cubicBezTo>
                    <a:pt x="405002" y="553042"/>
                    <a:pt x="490132" y="499230"/>
                    <a:pt x="574777" y="446794"/>
                  </a:cubicBezTo>
                  <a:cubicBezTo>
                    <a:pt x="595733" y="433050"/>
                    <a:pt x="617442" y="421248"/>
                    <a:pt x="638943" y="408925"/>
                  </a:cubicBezTo>
                  <a:lnTo>
                    <a:pt x="703505" y="371742"/>
                  </a:lnTo>
                  <a:cubicBezTo>
                    <a:pt x="724798" y="358900"/>
                    <a:pt x="747120" y="347842"/>
                    <a:pt x="769262" y="336154"/>
                  </a:cubicBezTo>
                  <a:lnTo>
                    <a:pt x="835552" y="301173"/>
                  </a:lnTo>
                  <a:cubicBezTo>
                    <a:pt x="857427" y="289183"/>
                    <a:pt x="880470" y="278896"/>
                    <a:pt x="902979" y="268004"/>
                  </a:cubicBezTo>
                  <a:lnTo>
                    <a:pt x="971127" y="235607"/>
                  </a:lnTo>
                  <a:lnTo>
                    <a:pt x="988238" y="227556"/>
                  </a:lnTo>
                  <a:lnTo>
                    <a:pt x="1005744" y="220191"/>
                  </a:lnTo>
                  <a:lnTo>
                    <a:pt x="1040729" y="205569"/>
                  </a:lnTo>
                  <a:lnTo>
                    <a:pt x="1110835" y="176248"/>
                  </a:lnTo>
                  <a:cubicBezTo>
                    <a:pt x="1157999" y="157703"/>
                    <a:pt x="1206322" y="141323"/>
                    <a:pt x="1254256" y="123796"/>
                  </a:cubicBezTo>
                  <a:cubicBezTo>
                    <a:pt x="1302938" y="108671"/>
                    <a:pt x="1352074" y="94017"/>
                    <a:pt x="1401310" y="79852"/>
                  </a:cubicBezTo>
                  <a:cubicBezTo>
                    <a:pt x="1599497" y="26774"/>
                    <a:pt x="1806373" y="-329"/>
                    <a:pt x="2011811" y="4"/>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4" name="Freeform: Shape 13">
              <a:extLst>
                <a:ext uri="{FF2B5EF4-FFF2-40B4-BE49-F238E27FC236}">
                  <a16:creationId xmlns:a16="http://schemas.microsoft.com/office/drawing/2014/main" id="{06AC5DCC-C3CC-4FD5-AD4E-13A1BE5F7F6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0" y="297400"/>
              <a:ext cx="5215811" cy="6107388"/>
            </a:xfrm>
            <a:custGeom>
              <a:avLst/>
              <a:gdLst>
                <a:gd name="connsiteX0" fmla="*/ 1869139 w 5215811"/>
                <a:gd name="connsiteY0" fmla="*/ 9 h 6107388"/>
                <a:gd name="connsiteX1" fmla="*/ 2791149 w 5215811"/>
                <a:gd name="connsiteY1" fmla="*/ 130229 h 6107388"/>
                <a:gd name="connsiteX2" fmla="*/ 4760307 w 5215811"/>
                <a:gd name="connsiteY2" fmla="*/ 1608408 h 6107388"/>
                <a:gd name="connsiteX3" fmla="*/ 5108574 w 5215811"/>
                <a:gd name="connsiteY3" fmla="*/ 4050383 h 6107388"/>
                <a:gd name="connsiteX4" fmla="*/ 3434916 w 5215811"/>
                <a:gd name="connsiteY4" fmla="*/ 5503134 h 6107388"/>
                <a:gd name="connsiteX5" fmla="*/ 1137841 w 5215811"/>
                <a:gd name="connsiteY5" fmla="*/ 6033968 h 6107388"/>
                <a:gd name="connsiteX6" fmla="*/ 217555 w 5215811"/>
                <a:gd name="connsiteY6" fmla="*/ 5598945 h 6107388"/>
                <a:gd name="connsiteX7" fmla="*/ 0 w 5215811"/>
                <a:gd name="connsiteY7" fmla="*/ 5419622 h 6107388"/>
                <a:gd name="connsiteX8" fmla="*/ 0 w 5215811"/>
                <a:gd name="connsiteY8" fmla="*/ 4571683 h 6107388"/>
                <a:gd name="connsiteX9" fmla="*/ 18056 w 5215811"/>
                <a:gd name="connsiteY9" fmla="*/ 4599282 h 6107388"/>
                <a:gd name="connsiteX10" fmla="*/ 358324 w 5215811"/>
                <a:gd name="connsiteY10" fmla="*/ 4988154 h 6107388"/>
                <a:gd name="connsiteX11" fmla="*/ 1282741 w 5215811"/>
                <a:gd name="connsiteY11" fmla="*/ 5493193 h 6107388"/>
                <a:gd name="connsiteX12" fmla="*/ 2172794 w 5215811"/>
                <a:gd name="connsiteY12" fmla="*/ 5470630 h 6107388"/>
                <a:gd name="connsiteX13" fmla="*/ 3146893 w 5215811"/>
                <a:gd name="connsiteY13" fmla="*/ 5016296 h 6107388"/>
                <a:gd name="connsiteX14" fmla="*/ 3574114 w 5215811"/>
                <a:gd name="connsiteY14" fmla="*/ 4791124 h 6107388"/>
                <a:gd name="connsiteX15" fmla="*/ 4244948 w 5215811"/>
                <a:gd name="connsiteY15" fmla="*/ 4392664 h 6107388"/>
                <a:gd name="connsiteX16" fmla="*/ 4556385 w 5215811"/>
                <a:gd name="connsiteY16" fmla="*/ 3902656 h 6107388"/>
                <a:gd name="connsiteX17" fmla="*/ 4616354 w 5215811"/>
                <a:gd name="connsiteY17" fmla="*/ 2851680 h 6107388"/>
                <a:gd name="connsiteX18" fmla="*/ 4269266 w 5215811"/>
                <a:gd name="connsiteY18" fmla="*/ 1889625 h 6107388"/>
                <a:gd name="connsiteX19" fmla="*/ 2645976 w 5215811"/>
                <a:gd name="connsiteY19" fmla="*/ 671162 h 6107388"/>
                <a:gd name="connsiteX20" fmla="*/ 1648930 w 5215811"/>
                <a:gd name="connsiteY20" fmla="*/ 573017 h 6107388"/>
                <a:gd name="connsiteX21" fmla="*/ 771768 w 5215811"/>
                <a:gd name="connsiteY21" fmla="*/ 865882 h 6107388"/>
                <a:gd name="connsiteX22" fmla="*/ 433617 w 5215811"/>
                <a:gd name="connsiteY22" fmla="*/ 1119441 h 6107388"/>
                <a:gd name="connsiteX23" fmla="*/ 200571 w 5215811"/>
                <a:gd name="connsiteY23" fmla="*/ 1486480 h 6107388"/>
                <a:gd name="connsiteX24" fmla="*/ 47077 w 5215811"/>
                <a:gd name="connsiteY24" fmla="*/ 1753604 h 6107388"/>
                <a:gd name="connsiteX25" fmla="*/ 0 w 5215811"/>
                <a:gd name="connsiteY25" fmla="*/ 1831655 h 6107388"/>
                <a:gd name="connsiteX26" fmla="*/ 0 w 5215811"/>
                <a:gd name="connsiteY26" fmla="*/ 751112 h 6107388"/>
                <a:gd name="connsiteX27" fmla="*/ 6994 w 5215811"/>
                <a:gd name="connsiteY27" fmla="*/ 742614 h 6107388"/>
                <a:gd name="connsiteX28" fmla="*/ 484047 w 5215811"/>
                <a:gd name="connsiteY28" fmla="*/ 378777 h 6107388"/>
                <a:gd name="connsiteX29" fmla="*/ 1869139 w 5215811"/>
                <a:gd name="connsiteY29" fmla="*/ 9 h 61073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215811" h="6107388">
                  <a:moveTo>
                    <a:pt x="1869139" y="9"/>
                  </a:moveTo>
                  <a:cubicBezTo>
                    <a:pt x="2160924" y="-706"/>
                    <a:pt x="2465752" y="43039"/>
                    <a:pt x="2791149" y="130229"/>
                  </a:cubicBezTo>
                  <a:cubicBezTo>
                    <a:pt x="3651198" y="360678"/>
                    <a:pt x="4339884" y="907924"/>
                    <a:pt x="4760307" y="1608408"/>
                  </a:cubicBezTo>
                  <a:cubicBezTo>
                    <a:pt x="5188180" y="2321320"/>
                    <a:pt x="5338357" y="3192822"/>
                    <a:pt x="5108574" y="4050383"/>
                  </a:cubicBezTo>
                  <a:cubicBezTo>
                    <a:pt x="4880820" y="4900373"/>
                    <a:pt x="4152841" y="5098512"/>
                    <a:pt x="3434916" y="5503134"/>
                  </a:cubicBezTo>
                  <a:cubicBezTo>
                    <a:pt x="2717099" y="5907783"/>
                    <a:pt x="2005568" y="6266474"/>
                    <a:pt x="1137841" y="6033968"/>
                  </a:cubicBezTo>
                  <a:cubicBezTo>
                    <a:pt x="783079" y="5938910"/>
                    <a:pt x="479573" y="5790114"/>
                    <a:pt x="217555" y="5598945"/>
                  </a:cubicBezTo>
                  <a:lnTo>
                    <a:pt x="0" y="5419622"/>
                  </a:lnTo>
                  <a:lnTo>
                    <a:pt x="0" y="4571683"/>
                  </a:lnTo>
                  <a:lnTo>
                    <a:pt x="18056" y="4599282"/>
                  </a:lnTo>
                  <a:cubicBezTo>
                    <a:pt x="124071" y="4746782"/>
                    <a:pt x="237002" y="4875718"/>
                    <a:pt x="358324" y="4988154"/>
                  </a:cubicBezTo>
                  <a:cubicBezTo>
                    <a:pt x="621323" y="5231809"/>
                    <a:pt x="923667" y="5396979"/>
                    <a:pt x="1282741" y="5493193"/>
                  </a:cubicBezTo>
                  <a:cubicBezTo>
                    <a:pt x="1573894" y="5571207"/>
                    <a:pt x="1856732" y="5563878"/>
                    <a:pt x="2172794" y="5470630"/>
                  </a:cubicBezTo>
                  <a:cubicBezTo>
                    <a:pt x="2498985" y="5374183"/>
                    <a:pt x="2832844" y="5193315"/>
                    <a:pt x="3146893" y="5016296"/>
                  </a:cubicBezTo>
                  <a:cubicBezTo>
                    <a:pt x="3293538" y="4933641"/>
                    <a:pt x="3436182" y="4861160"/>
                    <a:pt x="3574114" y="4791124"/>
                  </a:cubicBezTo>
                  <a:cubicBezTo>
                    <a:pt x="3841238" y="4655550"/>
                    <a:pt x="4071901" y="4538375"/>
                    <a:pt x="4244948" y="4392664"/>
                  </a:cubicBezTo>
                  <a:cubicBezTo>
                    <a:pt x="4405844" y="4257259"/>
                    <a:pt x="4501845" y="4106204"/>
                    <a:pt x="4556385" y="3902656"/>
                  </a:cubicBezTo>
                  <a:cubicBezTo>
                    <a:pt x="4649063" y="3556776"/>
                    <a:pt x="4669271" y="3203187"/>
                    <a:pt x="4616354" y="2851680"/>
                  </a:cubicBezTo>
                  <a:cubicBezTo>
                    <a:pt x="4565198" y="2511774"/>
                    <a:pt x="4448474" y="2188147"/>
                    <a:pt x="4269266" y="1889625"/>
                  </a:cubicBezTo>
                  <a:cubicBezTo>
                    <a:pt x="3907781" y="1287586"/>
                    <a:pt x="3331245" y="854780"/>
                    <a:pt x="2645976" y="671162"/>
                  </a:cubicBezTo>
                  <a:cubicBezTo>
                    <a:pt x="2278249" y="572630"/>
                    <a:pt x="1952074" y="540526"/>
                    <a:pt x="1648930" y="573017"/>
                  </a:cubicBezTo>
                  <a:cubicBezTo>
                    <a:pt x="1351746" y="604901"/>
                    <a:pt x="1064785" y="700731"/>
                    <a:pt x="771768" y="865882"/>
                  </a:cubicBezTo>
                  <a:cubicBezTo>
                    <a:pt x="568061" y="980657"/>
                    <a:pt x="486465" y="1058486"/>
                    <a:pt x="433617" y="1119441"/>
                  </a:cubicBezTo>
                  <a:cubicBezTo>
                    <a:pt x="358307" y="1206256"/>
                    <a:pt x="292149" y="1323808"/>
                    <a:pt x="200571" y="1486480"/>
                  </a:cubicBezTo>
                  <a:cubicBezTo>
                    <a:pt x="156644" y="1564432"/>
                    <a:pt x="106654" y="1653214"/>
                    <a:pt x="47077" y="1753604"/>
                  </a:cubicBezTo>
                  <a:lnTo>
                    <a:pt x="0" y="1831655"/>
                  </a:lnTo>
                  <a:lnTo>
                    <a:pt x="0" y="751112"/>
                  </a:lnTo>
                  <a:lnTo>
                    <a:pt x="6994" y="742614"/>
                  </a:lnTo>
                  <a:cubicBezTo>
                    <a:pt x="117721" y="617683"/>
                    <a:pt x="259696" y="505222"/>
                    <a:pt x="484047" y="378777"/>
                  </a:cubicBezTo>
                  <a:cubicBezTo>
                    <a:pt x="932751" y="125890"/>
                    <a:pt x="1382831" y="1200"/>
                    <a:pt x="1869139" y="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5" name="Freeform: Shape 14">
              <a:extLst>
                <a:ext uri="{FF2B5EF4-FFF2-40B4-BE49-F238E27FC236}">
                  <a16:creationId xmlns:a16="http://schemas.microsoft.com/office/drawing/2014/main" id="{4BBCC2F4-EFA7-4AF4-B538-AC4022D90F4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319367"/>
              <a:ext cx="5217956" cy="6100079"/>
            </a:xfrm>
            <a:custGeom>
              <a:avLst/>
              <a:gdLst>
                <a:gd name="connsiteX0" fmla="*/ 1951393 w 5217956"/>
                <a:gd name="connsiteY0" fmla="*/ 82 h 6100079"/>
                <a:gd name="connsiteX1" fmla="*/ 2855177 w 5217956"/>
                <a:gd name="connsiteY1" fmla="*/ 125419 h 6100079"/>
                <a:gd name="connsiteX2" fmla="*/ 4779341 w 5217956"/>
                <a:gd name="connsiteY2" fmla="*/ 1591542 h 6100079"/>
                <a:gd name="connsiteX3" fmla="*/ 5108573 w 5217956"/>
                <a:gd name="connsiteY3" fmla="*/ 4028416 h 6100079"/>
                <a:gd name="connsiteX4" fmla="*/ 3459358 w 5217956"/>
                <a:gd name="connsiteY4" fmla="*/ 5487716 h 6100079"/>
                <a:gd name="connsiteX5" fmla="*/ 1203274 w 5217956"/>
                <a:gd name="connsiteY5" fmla="*/ 6029534 h 6100079"/>
                <a:gd name="connsiteX6" fmla="*/ 59920 w 5217956"/>
                <a:gd name="connsiteY6" fmla="*/ 5396467 h 6100079"/>
                <a:gd name="connsiteX7" fmla="*/ 0 w 5217956"/>
                <a:gd name="connsiteY7" fmla="*/ 5333382 h 6100079"/>
                <a:gd name="connsiteX8" fmla="*/ 0 w 5217956"/>
                <a:gd name="connsiteY8" fmla="*/ 4205833 h 6100079"/>
                <a:gd name="connsiteX9" fmla="*/ 58036 w 5217956"/>
                <a:gd name="connsiteY9" fmla="*/ 4310048 h 6100079"/>
                <a:gd name="connsiteX10" fmla="*/ 520779 w 5217956"/>
                <a:gd name="connsiteY10" fmla="*/ 4907591 h 6100079"/>
                <a:gd name="connsiteX11" fmla="*/ 1377154 w 5217956"/>
                <a:gd name="connsiteY11" fmla="*/ 5380604 h 6100079"/>
                <a:gd name="connsiteX12" fmla="*/ 3123340 w 5217956"/>
                <a:gd name="connsiteY12" fmla="*/ 4905715 h 6100079"/>
                <a:gd name="connsiteX13" fmla="*/ 3547863 w 5217956"/>
                <a:gd name="connsiteY13" fmla="*/ 4676342 h 6100079"/>
                <a:gd name="connsiteX14" fmla="*/ 4186753 w 5217956"/>
                <a:gd name="connsiteY14" fmla="*/ 4289376 h 6100079"/>
                <a:gd name="connsiteX15" fmla="*/ 4459565 w 5217956"/>
                <a:gd name="connsiteY15" fmla="*/ 3854399 h 6100079"/>
                <a:gd name="connsiteX16" fmla="*/ 4521015 w 5217956"/>
                <a:gd name="connsiteY16" fmla="*/ 2849377 h 6100079"/>
                <a:gd name="connsiteX17" fmla="*/ 4199723 w 5217956"/>
                <a:gd name="connsiteY17" fmla="*/ 1931213 h 6100079"/>
                <a:gd name="connsiteX18" fmla="*/ 2681217 w 5217956"/>
                <a:gd name="connsiteY18" fmla="*/ 774211 h 6100079"/>
                <a:gd name="connsiteX19" fmla="*/ 926547 w 5217956"/>
                <a:gd name="connsiteY19" fmla="*/ 967112 h 6100079"/>
                <a:gd name="connsiteX20" fmla="*/ 622677 w 5217956"/>
                <a:gd name="connsiteY20" fmla="*/ 1197863 h 6100079"/>
                <a:gd name="connsiteX21" fmla="*/ 404892 w 5217956"/>
                <a:gd name="connsiteY21" fmla="*/ 1547314 h 6100079"/>
                <a:gd name="connsiteX22" fmla="*/ 40135 w 5217956"/>
                <a:gd name="connsiteY22" fmla="*/ 2159090 h 6100079"/>
                <a:gd name="connsiteX23" fmla="*/ 0 w 5217956"/>
                <a:gd name="connsiteY23" fmla="*/ 2219367 h 6100079"/>
                <a:gd name="connsiteX24" fmla="*/ 0 w 5217956"/>
                <a:gd name="connsiteY24" fmla="*/ 915659 h 6100079"/>
                <a:gd name="connsiteX25" fmla="*/ 58609 w 5217956"/>
                <a:gd name="connsiteY25" fmla="*/ 828051 h 6100079"/>
                <a:gd name="connsiteX26" fmla="*/ 590688 w 5217956"/>
                <a:gd name="connsiteY26" fmla="*/ 385385 h 6100079"/>
                <a:gd name="connsiteX27" fmla="*/ 1951393 w 5217956"/>
                <a:gd name="connsiteY27" fmla="*/ 82 h 61000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5217956" h="6100079">
                  <a:moveTo>
                    <a:pt x="1951393" y="82"/>
                  </a:moveTo>
                  <a:cubicBezTo>
                    <a:pt x="2237631" y="-2119"/>
                    <a:pt x="2536431" y="40011"/>
                    <a:pt x="2855177" y="125419"/>
                  </a:cubicBezTo>
                  <a:cubicBezTo>
                    <a:pt x="3697704" y="351173"/>
                    <a:pt x="4370490" y="894159"/>
                    <a:pt x="4779341" y="1591542"/>
                  </a:cubicBezTo>
                  <a:cubicBezTo>
                    <a:pt x="5195534" y="2301324"/>
                    <a:pt x="5338356" y="3170855"/>
                    <a:pt x="5108573" y="4028416"/>
                  </a:cubicBezTo>
                  <a:cubicBezTo>
                    <a:pt x="4880819" y="4878406"/>
                    <a:pt x="4165603" y="5079965"/>
                    <a:pt x="3459358" y="5487716"/>
                  </a:cubicBezTo>
                  <a:cubicBezTo>
                    <a:pt x="2753114" y="5895466"/>
                    <a:pt x="2053264" y="6257288"/>
                    <a:pt x="1203274" y="6029534"/>
                  </a:cubicBezTo>
                  <a:cubicBezTo>
                    <a:pt x="739884" y="5905369"/>
                    <a:pt x="366399" y="5685345"/>
                    <a:pt x="59920" y="5396467"/>
                  </a:cubicBezTo>
                  <a:lnTo>
                    <a:pt x="0" y="5333382"/>
                  </a:lnTo>
                  <a:lnTo>
                    <a:pt x="0" y="4205833"/>
                  </a:lnTo>
                  <a:lnTo>
                    <a:pt x="58036" y="4310048"/>
                  </a:lnTo>
                  <a:cubicBezTo>
                    <a:pt x="197935" y="4550245"/>
                    <a:pt x="350594" y="4747142"/>
                    <a:pt x="520779" y="4907591"/>
                  </a:cubicBezTo>
                  <a:cubicBezTo>
                    <a:pt x="763600" y="5136565"/>
                    <a:pt x="1043821" y="5291288"/>
                    <a:pt x="1377154" y="5380604"/>
                  </a:cubicBezTo>
                  <a:cubicBezTo>
                    <a:pt x="1963029" y="5537589"/>
                    <a:pt x="2470519" y="5282804"/>
                    <a:pt x="3123340" y="4905715"/>
                  </a:cubicBezTo>
                  <a:cubicBezTo>
                    <a:pt x="3269800" y="4821157"/>
                    <a:pt x="3411134" y="4747512"/>
                    <a:pt x="3547863" y="4676342"/>
                  </a:cubicBezTo>
                  <a:cubicBezTo>
                    <a:pt x="3804497" y="4542710"/>
                    <a:pt x="4026085" y="4427393"/>
                    <a:pt x="4186753" y="4289376"/>
                  </a:cubicBezTo>
                  <a:cubicBezTo>
                    <a:pt x="4329009" y="4167293"/>
                    <a:pt x="4410589" y="4037181"/>
                    <a:pt x="4459565" y="3854399"/>
                  </a:cubicBezTo>
                  <a:cubicBezTo>
                    <a:pt x="4548302" y="3523229"/>
                    <a:pt x="4568981" y="3185183"/>
                    <a:pt x="4521015" y="2849377"/>
                  </a:cubicBezTo>
                  <a:cubicBezTo>
                    <a:pt x="4474709" y="2524680"/>
                    <a:pt x="4366564" y="2215756"/>
                    <a:pt x="4199723" y="1931213"/>
                  </a:cubicBezTo>
                  <a:cubicBezTo>
                    <a:pt x="3863270" y="1357325"/>
                    <a:pt x="3323982" y="946439"/>
                    <a:pt x="2681217" y="774211"/>
                  </a:cubicBezTo>
                  <a:cubicBezTo>
                    <a:pt x="2001139" y="591984"/>
                    <a:pt x="1476322" y="649699"/>
                    <a:pt x="926547" y="967112"/>
                  </a:cubicBezTo>
                  <a:cubicBezTo>
                    <a:pt x="740730" y="1074393"/>
                    <a:pt x="668642" y="1143989"/>
                    <a:pt x="622677" y="1197863"/>
                  </a:cubicBezTo>
                  <a:cubicBezTo>
                    <a:pt x="555599" y="1276450"/>
                    <a:pt x="492360" y="1390031"/>
                    <a:pt x="404892" y="1547314"/>
                  </a:cubicBezTo>
                  <a:cubicBezTo>
                    <a:pt x="317047" y="1705133"/>
                    <a:pt x="204816" y="1906756"/>
                    <a:pt x="40135" y="2159090"/>
                  </a:cubicBezTo>
                  <a:lnTo>
                    <a:pt x="0" y="2219367"/>
                  </a:lnTo>
                  <a:lnTo>
                    <a:pt x="0" y="915659"/>
                  </a:lnTo>
                  <a:lnTo>
                    <a:pt x="58609" y="828051"/>
                  </a:lnTo>
                  <a:cubicBezTo>
                    <a:pt x="177453" y="670481"/>
                    <a:pt x="325846" y="538291"/>
                    <a:pt x="590688" y="385385"/>
                  </a:cubicBezTo>
                  <a:cubicBezTo>
                    <a:pt x="1032158" y="130559"/>
                    <a:pt x="1474329" y="3750"/>
                    <a:pt x="1951393" y="8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6" name="Freeform: Shape 15">
              <a:extLst>
                <a:ext uri="{FF2B5EF4-FFF2-40B4-BE49-F238E27FC236}">
                  <a16:creationId xmlns:a16="http://schemas.microsoft.com/office/drawing/2014/main" id="{2A9D1364-B6A3-44CB-9FBA-C528F0CE909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0" y="319367"/>
              <a:ext cx="5217957" cy="6100079"/>
            </a:xfrm>
            <a:custGeom>
              <a:avLst/>
              <a:gdLst>
                <a:gd name="connsiteX0" fmla="*/ 1951394 w 5217957"/>
                <a:gd name="connsiteY0" fmla="*/ 82 h 6100079"/>
                <a:gd name="connsiteX1" fmla="*/ 2855178 w 5217957"/>
                <a:gd name="connsiteY1" fmla="*/ 125419 h 6100079"/>
                <a:gd name="connsiteX2" fmla="*/ 4779341 w 5217957"/>
                <a:gd name="connsiteY2" fmla="*/ 1591542 h 6100079"/>
                <a:gd name="connsiteX3" fmla="*/ 5108574 w 5217957"/>
                <a:gd name="connsiteY3" fmla="*/ 4028416 h 6100079"/>
                <a:gd name="connsiteX4" fmla="*/ 3459359 w 5217957"/>
                <a:gd name="connsiteY4" fmla="*/ 5487716 h 6100079"/>
                <a:gd name="connsiteX5" fmla="*/ 1203275 w 5217957"/>
                <a:gd name="connsiteY5" fmla="*/ 6029534 h 6100079"/>
                <a:gd name="connsiteX6" fmla="*/ 59921 w 5217957"/>
                <a:gd name="connsiteY6" fmla="*/ 5396467 h 6100079"/>
                <a:gd name="connsiteX7" fmla="*/ 0 w 5217957"/>
                <a:gd name="connsiteY7" fmla="*/ 5333381 h 6100079"/>
                <a:gd name="connsiteX8" fmla="*/ 0 w 5217957"/>
                <a:gd name="connsiteY8" fmla="*/ 4427327 h 6100079"/>
                <a:gd name="connsiteX9" fmla="*/ 112056 w 5217957"/>
                <a:gd name="connsiteY9" fmla="*/ 4602502 h 6100079"/>
                <a:gd name="connsiteX10" fmla="*/ 443875 w 5217957"/>
                <a:gd name="connsiteY10" fmla="*/ 4989110 h 6100079"/>
                <a:gd name="connsiteX11" fmla="*/ 1348175 w 5217957"/>
                <a:gd name="connsiteY11" fmla="*/ 5488759 h 6100079"/>
                <a:gd name="connsiteX12" fmla="*/ 2221463 w 5217957"/>
                <a:gd name="connsiteY12" fmla="*/ 5461704 h 6100079"/>
                <a:gd name="connsiteX13" fmla="*/ 3179339 w 5217957"/>
                <a:gd name="connsiteY13" fmla="*/ 5003023 h 6100079"/>
                <a:gd name="connsiteX14" fmla="*/ 3599638 w 5217957"/>
                <a:gd name="connsiteY14" fmla="*/ 4775996 h 6100079"/>
                <a:gd name="connsiteX15" fmla="*/ 4259765 w 5217957"/>
                <a:gd name="connsiteY15" fmla="*/ 4374667 h 6100079"/>
                <a:gd name="connsiteX16" fmla="*/ 4567742 w 5217957"/>
                <a:gd name="connsiteY16" fmla="*/ 3883732 h 6100079"/>
                <a:gd name="connsiteX17" fmla="*/ 4631929 w 5217957"/>
                <a:gd name="connsiteY17" fmla="*/ 2833886 h 6100079"/>
                <a:gd name="connsiteX18" fmla="*/ 4296412 w 5217957"/>
                <a:gd name="connsiteY18" fmla="*/ 1874932 h 6100079"/>
                <a:gd name="connsiteX19" fmla="*/ 2710219 w 5217957"/>
                <a:gd name="connsiteY19" fmla="*/ 666410 h 6100079"/>
                <a:gd name="connsiteX20" fmla="*/ 1732642 w 5217957"/>
                <a:gd name="connsiteY20" fmla="*/ 573480 h 6100079"/>
                <a:gd name="connsiteX21" fmla="*/ 870621 w 5217957"/>
                <a:gd name="connsiteY21" fmla="*/ 870402 h 6100079"/>
                <a:gd name="connsiteX22" fmla="*/ 537555 w 5217957"/>
                <a:gd name="connsiteY22" fmla="*/ 1125324 h 6100079"/>
                <a:gd name="connsiteX23" fmla="*/ 306995 w 5217957"/>
                <a:gd name="connsiteY23" fmla="*/ 1493030 h 6100079"/>
                <a:gd name="connsiteX24" fmla="*/ 23579 w 5217957"/>
                <a:gd name="connsiteY24" fmla="*/ 1977465 h 6100079"/>
                <a:gd name="connsiteX25" fmla="*/ 0 w 5217957"/>
                <a:gd name="connsiteY25" fmla="*/ 2014291 h 6100079"/>
                <a:gd name="connsiteX26" fmla="*/ 0 w 5217957"/>
                <a:gd name="connsiteY26" fmla="*/ 915660 h 6100079"/>
                <a:gd name="connsiteX27" fmla="*/ 58609 w 5217957"/>
                <a:gd name="connsiteY27" fmla="*/ 828051 h 6100079"/>
                <a:gd name="connsiteX28" fmla="*/ 590689 w 5217957"/>
                <a:gd name="connsiteY28" fmla="*/ 385385 h 6100079"/>
                <a:gd name="connsiteX29" fmla="*/ 1951394 w 5217957"/>
                <a:gd name="connsiteY29" fmla="*/ 82 h 61000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217957" h="6100079">
                  <a:moveTo>
                    <a:pt x="1951394" y="82"/>
                  </a:moveTo>
                  <a:cubicBezTo>
                    <a:pt x="2237632" y="-2119"/>
                    <a:pt x="2536431" y="40011"/>
                    <a:pt x="2855178" y="125419"/>
                  </a:cubicBezTo>
                  <a:cubicBezTo>
                    <a:pt x="3697704" y="351173"/>
                    <a:pt x="4370491" y="894159"/>
                    <a:pt x="4779341" y="1591542"/>
                  </a:cubicBezTo>
                  <a:cubicBezTo>
                    <a:pt x="5195535" y="2301324"/>
                    <a:pt x="5338357" y="3170855"/>
                    <a:pt x="5108574" y="4028416"/>
                  </a:cubicBezTo>
                  <a:cubicBezTo>
                    <a:pt x="4880820" y="4878406"/>
                    <a:pt x="4165604" y="5079965"/>
                    <a:pt x="3459359" y="5487716"/>
                  </a:cubicBezTo>
                  <a:cubicBezTo>
                    <a:pt x="2753115" y="5895466"/>
                    <a:pt x="2053265" y="6257288"/>
                    <a:pt x="1203275" y="6029534"/>
                  </a:cubicBezTo>
                  <a:cubicBezTo>
                    <a:pt x="739885" y="5905369"/>
                    <a:pt x="366400" y="5685345"/>
                    <a:pt x="59921" y="5396467"/>
                  </a:cubicBezTo>
                  <a:lnTo>
                    <a:pt x="0" y="5333381"/>
                  </a:lnTo>
                  <a:lnTo>
                    <a:pt x="0" y="4427327"/>
                  </a:lnTo>
                  <a:lnTo>
                    <a:pt x="112056" y="4602502"/>
                  </a:lnTo>
                  <a:cubicBezTo>
                    <a:pt x="215300" y="4749260"/>
                    <a:pt x="325419" y="4877443"/>
                    <a:pt x="443875" y="4989110"/>
                  </a:cubicBezTo>
                  <a:cubicBezTo>
                    <a:pt x="700709" y="5231113"/>
                    <a:pt x="996455" y="5394516"/>
                    <a:pt x="1348175" y="5488759"/>
                  </a:cubicBezTo>
                  <a:cubicBezTo>
                    <a:pt x="1633379" y="5565179"/>
                    <a:pt x="1910917" y="5556430"/>
                    <a:pt x="2221463" y="5461704"/>
                  </a:cubicBezTo>
                  <a:cubicBezTo>
                    <a:pt x="2541923" y="5363721"/>
                    <a:pt x="2870374" y="5181404"/>
                    <a:pt x="3179339" y="5003023"/>
                  </a:cubicBezTo>
                  <a:cubicBezTo>
                    <a:pt x="3323713" y="4919760"/>
                    <a:pt x="3463978" y="4846641"/>
                    <a:pt x="3599638" y="4775996"/>
                  </a:cubicBezTo>
                  <a:cubicBezTo>
                    <a:pt x="3862436" y="4639263"/>
                    <a:pt x="4089314" y="4521074"/>
                    <a:pt x="4259765" y="4374667"/>
                  </a:cubicBezTo>
                  <a:cubicBezTo>
                    <a:pt x="4418282" y="4238625"/>
                    <a:pt x="4513201" y="4087280"/>
                    <a:pt x="4567742" y="3883732"/>
                  </a:cubicBezTo>
                  <a:cubicBezTo>
                    <a:pt x="4660420" y="3537853"/>
                    <a:pt x="4682033" y="3184640"/>
                    <a:pt x="4631929" y="2833886"/>
                  </a:cubicBezTo>
                  <a:cubicBezTo>
                    <a:pt x="4583584" y="2494734"/>
                    <a:pt x="4470646" y="2172121"/>
                    <a:pt x="4296412" y="1874932"/>
                  </a:cubicBezTo>
                  <a:cubicBezTo>
                    <a:pt x="3944879" y="1275559"/>
                    <a:pt x="3381537" y="846289"/>
                    <a:pt x="2710219" y="666410"/>
                  </a:cubicBezTo>
                  <a:cubicBezTo>
                    <a:pt x="2349955" y="569877"/>
                    <a:pt x="2030161" y="539483"/>
                    <a:pt x="1732642" y="573480"/>
                  </a:cubicBezTo>
                  <a:cubicBezTo>
                    <a:pt x="1440866" y="606814"/>
                    <a:pt x="1158880" y="703976"/>
                    <a:pt x="870621" y="870402"/>
                  </a:cubicBezTo>
                  <a:cubicBezTo>
                    <a:pt x="670160" y="986048"/>
                    <a:pt x="589753" y="1064195"/>
                    <a:pt x="537555" y="1125324"/>
                  </a:cubicBezTo>
                  <a:cubicBezTo>
                    <a:pt x="463218" y="1212400"/>
                    <a:pt x="397708" y="1330125"/>
                    <a:pt x="306995" y="1493030"/>
                  </a:cubicBezTo>
                  <a:cubicBezTo>
                    <a:pt x="234596" y="1623167"/>
                    <a:pt x="145436" y="1783409"/>
                    <a:pt x="23579" y="1977465"/>
                  </a:cubicBezTo>
                  <a:lnTo>
                    <a:pt x="0" y="2014291"/>
                  </a:lnTo>
                  <a:lnTo>
                    <a:pt x="0" y="915660"/>
                  </a:lnTo>
                  <a:lnTo>
                    <a:pt x="58609" y="828051"/>
                  </a:lnTo>
                  <a:cubicBezTo>
                    <a:pt x="177453" y="670481"/>
                    <a:pt x="325847" y="538291"/>
                    <a:pt x="590689" y="385385"/>
                  </a:cubicBezTo>
                  <a:cubicBezTo>
                    <a:pt x="1032159" y="130559"/>
                    <a:pt x="1474330" y="3750"/>
                    <a:pt x="1951394" y="8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sp>
        <p:nvSpPr>
          <p:cNvPr id="2" name="Tytuł 1">
            <a:extLst>
              <a:ext uri="{FF2B5EF4-FFF2-40B4-BE49-F238E27FC236}">
                <a16:creationId xmlns:a16="http://schemas.microsoft.com/office/drawing/2014/main" id="{5A754178-BFA7-4D54-B92F-457381D29F8F}"/>
              </a:ext>
            </a:extLst>
          </p:cNvPr>
          <p:cNvSpPr>
            <a:spLocks noGrp="1"/>
          </p:cNvSpPr>
          <p:nvPr>
            <p:ph type="title"/>
          </p:nvPr>
        </p:nvSpPr>
        <p:spPr>
          <a:xfrm>
            <a:off x="640080" y="1243013"/>
            <a:ext cx="3855720" cy="4371974"/>
          </a:xfrm>
        </p:spPr>
        <p:txBody>
          <a:bodyPr>
            <a:normAutofit/>
          </a:bodyPr>
          <a:lstStyle/>
          <a:p>
            <a:endParaRPr lang="pl-PL" sz="3600">
              <a:solidFill>
                <a:schemeClr val="tx2"/>
              </a:solidFill>
            </a:endParaRPr>
          </a:p>
        </p:txBody>
      </p:sp>
      <p:sp>
        <p:nvSpPr>
          <p:cNvPr id="3" name="Symbol zastępczy zawartości 2">
            <a:extLst>
              <a:ext uri="{FF2B5EF4-FFF2-40B4-BE49-F238E27FC236}">
                <a16:creationId xmlns:a16="http://schemas.microsoft.com/office/drawing/2014/main" id="{39885AF0-980F-4194-9312-791A70DE7157}"/>
              </a:ext>
            </a:extLst>
          </p:cNvPr>
          <p:cNvSpPr>
            <a:spLocks noGrp="1"/>
          </p:cNvSpPr>
          <p:nvPr>
            <p:ph idx="1"/>
          </p:nvPr>
        </p:nvSpPr>
        <p:spPr>
          <a:xfrm>
            <a:off x="6172200" y="804672"/>
            <a:ext cx="5221224" cy="5230368"/>
          </a:xfrm>
        </p:spPr>
        <p:txBody>
          <a:bodyPr anchor="ctr">
            <a:normAutofit/>
          </a:bodyPr>
          <a:lstStyle/>
          <a:p>
            <a:r>
              <a:rPr lang="pl-PL" sz="1800">
                <a:solidFill>
                  <a:schemeClr val="tx2"/>
                </a:solidFill>
              </a:rPr>
              <a:t>Przydzielanie pracownikowi w spektrum autyzmu wyłącznie zajęć ze studentami w bardzo dużych, głośnych grupach (np. wykłady ogólnouczelniane), ignorując jego prośby o małe grupy seminaryjne, przy jednoczesnym uwzględnianiu preferencji innych pracowników o tym samym stopniu naukowym.</a:t>
            </a:r>
          </a:p>
          <a:p>
            <a:r>
              <a:rPr lang="pl-PL" sz="1800" b="1">
                <a:solidFill>
                  <a:schemeClr val="tx2"/>
                </a:solidFill>
              </a:rPr>
              <a:t>Pominięcie przy premii za „brak entuzjazmu”:</a:t>
            </a:r>
            <a:r>
              <a:rPr lang="pl-PL" sz="1800">
                <a:solidFill>
                  <a:schemeClr val="tx2"/>
                </a:solidFill>
              </a:rPr>
              <a:t> Pracownik dziekanatu (osoba neuroróżnorodna) wykonuje swoją pracę bezbłędnie i terminowo, ale otrzymuje niższą premię uznaniową niż osoby o niższej wydajności. Uzasadnienie przełożonego: „Pani X jest zbyt sztywna w kontaktach ze studentami i nigdy nie uczestniczy w plotkach przy kawie, co psuje atmosferę w zespole”.</a:t>
            </a:r>
          </a:p>
        </p:txBody>
      </p:sp>
    </p:spTree>
    <p:extLst>
      <p:ext uri="{BB962C8B-B14F-4D97-AF65-F5344CB8AC3E}">
        <p14:creationId xmlns:p14="http://schemas.microsoft.com/office/powerpoint/2010/main" val="147933501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8873D23-2DCF-4B31-A009-95721C06E8E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C13EF075-D4EF-4929-ADBC-91B27DA1995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p>
        </p:txBody>
      </p:sp>
      <p:grpSp>
        <p:nvGrpSpPr>
          <p:cNvPr id="12" name="Group 11">
            <a:extLst>
              <a:ext uri="{FF2B5EF4-FFF2-40B4-BE49-F238E27FC236}">
                <a16:creationId xmlns:a16="http://schemas.microsoft.com/office/drawing/2014/main" id="{DAA26DFA-AAB2-4973-9C17-16D587C7B198}"/>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1863" y="508838"/>
            <a:ext cx="5217958" cy="6239661"/>
            <a:chOff x="-19221" y="251144"/>
            <a:chExt cx="5217958" cy="6239661"/>
          </a:xfrm>
        </p:grpSpPr>
        <p:sp>
          <p:nvSpPr>
            <p:cNvPr id="13" name="Freeform: Shape 12">
              <a:extLst>
                <a:ext uri="{FF2B5EF4-FFF2-40B4-BE49-F238E27FC236}">
                  <a16:creationId xmlns:a16="http://schemas.microsoft.com/office/drawing/2014/main" id="{3F407F11-7321-4BF6-8536-CCE8E342454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251144"/>
              <a:ext cx="5187198" cy="6239661"/>
            </a:xfrm>
            <a:custGeom>
              <a:avLst/>
              <a:gdLst>
                <a:gd name="connsiteX0" fmla="*/ 2011811 w 5187198"/>
                <a:gd name="connsiteY0" fmla="*/ 4 h 6239661"/>
                <a:gd name="connsiteX1" fmla="*/ 2617011 w 5187198"/>
                <a:gd name="connsiteY1" fmla="*/ 70590 h 6239661"/>
                <a:gd name="connsiteX2" fmla="*/ 2690321 w 5187198"/>
                <a:gd name="connsiteY2" fmla="*/ 88146 h 6239661"/>
                <a:gd name="connsiteX3" fmla="*/ 2726863 w 5187198"/>
                <a:gd name="connsiteY3" fmla="*/ 97127 h 6239661"/>
                <a:gd name="connsiteX4" fmla="*/ 2762951 w 5187198"/>
                <a:gd name="connsiteY4" fmla="*/ 107375 h 6239661"/>
                <a:gd name="connsiteX5" fmla="*/ 2834843 w 5187198"/>
                <a:gd name="connsiteY5" fmla="*/ 128493 h 6239661"/>
                <a:gd name="connsiteX6" fmla="*/ 2906574 w 5187198"/>
                <a:gd name="connsiteY6" fmla="*/ 151076 h 6239661"/>
                <a:gd name="connsiteX7" fmla="*/ 3049504 w 5187198"/>
                <a:gd name="connsiteY7" fmla="*/ 202124 h 6239661"/>
                <a:gd name="connsiteX8" fmla="*/ 3189518 w 5187198"/>
                <a:gd name="connsiteY8" fmla="*/ 260159 h 6239661"/>
                <a:gd name="connsiteX9" fmla="*/ 3326048 w 5187198"/>
                <a:gd name="connsiteY9" fmla="*/ 325143 h 6239661"/>
                <a:gd name="connsiteX10" fmla="*/ 3459166 w 5187198"/>
                <a:gd name="connsiteY10" fmla="*/ 395936 h 6239661"/>
                <a:gd name="connsiteX11" fmla="*/ 3588578 w 5187198"/>
                <a:gd name="connsiteY11" fmla="*/ 472343 h 6239661"/>
                <a:gd name="connsiteX12" fmla="*/ 3651864 w 5187198"/>
                <a:gd name="connsiteY12" fmla="*/ 512600 h 6239661"/>
                <a:gd name="connsiteX13" fmla="*/ 3714514 w 5187198"/>
                <a:gd name="connsiteY13" fmla="*/ 553499 h 6239661"/>
                <a:gd name="connsiteX14" fmla="*/ 4181221 w 5187198"/>
                <a:gd name="connsiteY14" fmla="*/ 922912 h 6239661"/>
                <a:gd name="connsiteX15" fmla="*/ 4582963 w 5187198"/>
                <a:gd name="connsiteY15" fmla="*/ 1358264 h 6239661"/>
                <a:gd name="connsiteX16" fmla="*/ 4670721 w 5187198"/>
                <a:gd name="connsiteY16" fmla="*/ 1477644 h 6239661"/>
                <a:gd name="connsiteX17" fmla="*/ 4752378 w 5187198"/>
                <a:gd name="connsiteY17" fmla="*/ 1601187 h 6239661"/>
                <a:gd name="connsiteX18" fmla="*/ 4772168 w 5187198"/>
                <a:gd name="connsiteY18" fmla="*/ 1632456 h 6239661"/>
                <a:gd name="connsiteX19" fmla="*/ 4782117 w 5187198"/>
                <a:gd name="connsiteY19" fmla="*/ 1648104 h 6239661"/>
                <a:gd name="connsiteX20" fmla="*/ 4791381 w 5187198"/>
                <a:gd name="connsiteY20" fmla="*/ 1664150 h 6239661"/>
                <a:gd name="connsiteX21" fmla="*/ 4828190 w 5187198"/>
                <a:gd name="connsiteY21" fmla="*/ 1728379 h 6239661"/>
                <a:gd name="connsiteX22" fmla="*/ 4864832 w 5187198"/>
                <a:gd name="connsiteY22" fmla="*/ 1792796 h 6239661"/>
                <a:gd name="connsiteX23" fmla="*/ 4899201 w 5187198"/>
                <a:gd name="connsiteY23" fmla="*/ 1858342 h 6239661"/>
                <a:gd name="connsiteX24" fmla="*/ 4933266 w 5187198"/>
                <a:gd name="connsiteY24" fmla="*/ 1924155 h 6239661"/>
                <a:gd name="connsiteX25" fmla="*/ 4964403 w 5187198"/>
                <a:gd name="connsiteY25" fmla="*/ 1991384 h 6239661"/>
                <a:gd name="connsiteX26" fmla="*/ 4995019 w 5187198"/>
                <a:gd name="connsiteY26" fmla="*/ 2058823 h 6239661"/>
                <a:gd name="connsiteX27" fmla="*/ 5021999 w 5187198"/>
                <a:gd name="connsiteY27" fmla="*/ 2127723 h 6239661"/>
                <a:gd name="connsiteX28" fmla="*/ 5048321 w 5187198"/>
                <a:gd name="connsiteY28" fmla="*/ 2196908 h 6239661"/>
                <a:gd name="connsiteX29" fmla="*/ 5070546 w 5187198"/>
                <a:gd name="connsiteY29" fmla="*/ 2267547 h 6239661"/>
                <a:gd name="connsiteX30" fmla="*/ 5092171 w 5187198"/>
                <a:gd name="connsiteY30" fmla="*/ 2338256 h 6239661"/>
                <a:gd name="connsiteX31" fmla="*/ 5110305 w 5187198"/>
                <a:gd name="connsiteY31" fmla="*/ 2409886 h 6239661"/>
                <a:gd name="connsiteX32" fmla="*/ 5186393 w 5187198"/>
                <a:gd name="connsiteY32" fmla="*/ 2992022 h 6239661"/>
                <a:gd name="connsiteX33" fmla="*/ 5149045 w 5187198"/>
                <a:gd name="connsiteY33" fmla="*/ 3571816 h 6239661"/>
                <a:gd name="connsiteX34" fmla="*/ 5126572 w 5187198"/>
                <a:gd name="connsiteY34" fmla="*/ 3714520 h 6239661"/>
                <a:gd name="connsiteX35" fmla="*/ 5099067 w 5187198"/>
                <a:gd name="connsiteY35" fmla="*/ 3856108 h 6239661"/>
                <a:gd name="connsiteX36" fmla="*/ 5095699 w 5187198"/>
                <a:gd name="connsiteY36" fmla="*/ 3873868 h 6239661"/>
                <a:gd name="connsiteX37" fmla="*/ 5091573 w 5187198"/>
                <a:gd name="connsiteY37" fmla="*/ 3891426 h 6239661"/>
                <a:gd name="connsiteX38" fmla="*/ 5083324 w 5187198"/>
                <a:gd name="connsiteY38" fmla="*/ 3926541 h 6239661"/>
                <a:gd name="connsiteX39" fmla="*/ 5067256 w 5187198"/>
                <a:gd name="connsiteY39" fmla="*/ 3996889 h 6239661"/>
                <a:gd name="connsiteX40" fmla="*/ 5059194 w 5187198"/>
                <a:gd name="connsiteY40" fmla="*/ 4032171 h 6239661"/>
                <a:gd name="connsiteX41" fmla="*/ 5049522 w 5187198"/>
                <a:gd name="connsiteY41" fmla="*/ 4067833 h 6239661"/>
                <a:gd name="connsiteX42" fmla="*/ 5040067 w 5187198"/>
                <a:gd name="connsiteY42" fmla="*/ 4103553 h 6239661"/>
                <a:gd name="connsiteX43" fmla="*/ 5028960 w 5187198"/>
                <a:gd name="connsiteY43" fmla="*/ 4138946 h 6239661"/>
                <a:gd name="connsiteX44" fmla="*/ 4917351 w 5187198"/>
                <a:gd name="connsiteY44" fmla="*/ 4417041 h 6239661"/>
                <a:gd name="connsiteX45" fmla="*/ 4756163 w 5187198"/>
                <a:gd name="connsiteY45" fmla="*/ 4676402 h 6239661"/>
                <a:gd name="connsiteX46" fmla="*/ 4322493 w 5187198"/>
                <a:gd name="connsiteY46" fmla="*/ 5105604 h 6239661"/>
                <a:gd name="connsiteX47" fmla="*/ 3840510 w 5187198"/>
                <a:gd name="connsiteY47" fmla="*/ 5429590 h 6239661"/>
                <a:gd name="connsiteX48" fmla="*/ 3606447 w 5187198"/>
                <a:gd name="connsiteY48" fmla="*/ 5572862 h 6239661"/>
                <a:gd name="connsiteX49" fmla="*/ 3488814 w 5187198"/>
                <a:gd name="connsiteY49" fmla="*/ 5647178 h 6239661"/>
                <a:gd name="connsiteX50" fmla="*/ 3365864 w 5187198"/>
                <a:gd name="connsiteY50" fmla="*/ 5722735 h 6239661"/>
                <a:gd name="connsiteX51" fmla="*/ 2839486 w 5187198"/>
                <a:gd name="connsiteY51" fmla="*/ 5999120 h 6239661"/>
                <a:gd name="connsiteX52" fmla="*/ 2242423 w 5187198"/>
                <a:gd name="connsiteY52" fmla="*/ 6192346 h 6239661"/>
                <a:gd name="connsiteX53" fmla="*/ 1589380 w 5187198"/>
                <a:gd name="connsiteY53" fmla="*/ 6230657 h 6239661"/>
                <a:gd name="connsiteX54" fmla="*/ 1548244 w 5187198"/>
                <a:gd name="connsiteY54" fmla="*/ 6226706 h 6239661"/>
                <a:gd name="connsiteX55" fmla="*/ 1507348 w 5187198"/>
                <a:gd name="connsiteY55" fmla="*/ 6221428 h 6239661"/>
                <a:gd name="connsiteX56" fmla="*/ 1466401 w 5187198"/>
                <a:gd name="connsiteY56" fmla="*/ 6215904 h 6239661"/>
                <a:gd name="connsiteX57" fmla="*/ 1425773 w 5187198"/>
                <a:gd name="connsiteY57" fmla="*/ 6209191 h 6239661"/>
                <a:gd name="connsiteX58" fmla="*/ 1344960 w 5187198"/>
                <a:gd name="connsiteY58" fmla="*/ 6193681 h 6239661"/>
                <a:gd name="connsiteX59" fmla="*/ 1265007 w 5187198"/>
                <a:gd name="connsiteY59" fmla="*/ 6175388 h 6239661"/>
                <a:gd name="connsiteX60" fmla="*/ 1225415 w 5187198"/>
                <a:gd name="connsiteY60" fmla="*/ 6165243 h 6239661"/>
                <a:gd name="connsiteX61" fmla="*/ 1186567 w 5187198"/>
                <a:gd name="connsiteY61" fmla="*/ 6154486 h 6239661"/>
                <a:gd name="connsiteX62" fmla="*/ 1111158 w 5187198"/>
                <a:gd name="connsiteY62" fmla="*/ 6130918 h 6239661"/>
                <a:gd name="connsiteX63" fmla="*/ 1035915 w 5187198"/>
                <a:gd name="connsiteY63" fmla="*/ 6107163 h 6239661"/>
                <a:gd name="connsiteX64" fmla="*/ 961579 w 5187198"/>
                <a:gd name="connsiteY64" fmla="*/ 6079594 h 6239661"/>
                <a:gd name="connsiteX65" fmla="*/ 395297 w 5187198"/>
                <a:gd name="connsiteY65" fmla="*/ 5792812 h 6239661"/>
                <a:gd name="connsiteX66" fmla="*/ 265239 w 5187198"/>
                <a:gd name="connsiteY66" fmla="*/ 5701511 h 6239661"/>
                <a:gd name="connsiteX67" fmla="*/ 233756 w 5187198"/>
                <a:gd name="connsiteY67" fmla="*/ 5677542 h 6239661"/>
                <a:gd name="connsiteX68" fmla="*/ 202800 w 5187198"/>
                <a:gd name="connsiteY68" fmla="*/ 5652902 h 6239661"/>
                <a:gd name="connsiteX69" fmla="*/ 140918 w 5187198"/>
                <a:gd name="connsiteY69" fmla="*/ 5603515 h 6239661"/>
                <a:gd name="connsiteX70" fmla="*/ 110625 w 5187198"/>
                <a:gd name="connsiteY70" fmla="*/ 5578127 h 6239661"/>
                <a:gd name="connsiteX71" fmla="*/ 95631 w 5187198"/>
                <a:gd name="connsiteY71" fmla="*/ 5565299 h 6239661"/>
                <a:gd name="connsiteX72" fmla="*/ 81966 w 5187198"/>
                <a:gd name="connsiteY72" fmla="*/ 5550973 h 6239661"/>
                <a:gd name="connsiteX73" fmla="*/ 27991 w 5187198"/>
                <a:gd name="connsiteY73" fmla="*/ 5493272 h 6239661"/>
                <a:gd name="connsiteX74" fmla="*/ 1454 w 5187198"/>
                <a:gd name="connsiteY74" fmla="*/ 5464252 h 6239661"/>
                <a:gd name="connsiteX75" fmla="*/ 0 w 5187198"/>
                <a:gd name="connsiteY75" fmla="*/ 5462518 h 6239661"/>
                <a:gd name="connsiteX76" fmla="*/ 0 w 5187198"/>
                <a:gd name="connsiteY76" fmla="*/ 4720187 h 6239661"/>
                <a:gd name="connsiteX77" fmla="*/ 109684 w 5187198"/>
                <a:gd name="connsiteY77" fmla="*/ 4836724 h 6239661"/>
                <a:gd name="connsiteX78" fmla="*/ 306959 w 5187198"/>
                <a:gd name="connsiteY78" fmla="*/ 5007200 h 6239661"/>
                <a:gd name="connsiteX79" fmla="*/ 358101 w 5187198"/>
                <a:gd name="connsiteY79" fmla="*/ 5046057 h 6239661"/>
                <a:gd name="connsiteX80" fmla="*/ 383328 w 5187198"/>
                <a:gd name="connsiteY80" fmla="*/ 5065684 h 6239661"/>
                <a:gd name="connsiteX81" fmla="*/ 409503 w 5187198"/>
                <a:gd name="connsiteY81" fmla="*/ 5083942 h 6239661"/>
                <a:gd name="connsiteX82" fmla="*/ 461889 w 5187198"/>
                <a:gd name="connsiteY82" fmla="*/ 5119888 h 6239661"/>
                <a:gd name="connsiteX83" fmla="*/ 474883 w 5187198"/>
                <a:gd name="connsiteY83" fmla="*/ 5128933 h 6239661"/>
                <a:gd name="connsiteX84" fmla="*/ 486410 w 5187198"/>
                <a:gd name="connsiteY84" fmla="*/ 5139557 h 6239661"/>
                <a:gd name="connsiteX85" fmla="*/ 510852 w 5187198"/>
                <a:gd name="connsiteY85" fmla="*/ 5159089 h 6239661"/>
                <a:gd name="connsiteX86" fmla="*/ 560653 w 5187198"/>
                <a:gd name="connsiteY86" fmla="*/ 5196893 h 6239661"/>
                <a:gd name="connsiteX87" fmla="*/ 585485 w 5187198"/>
                <a:gd name="connsiteY87" fmla="*/ 5215834 h 6239661"/>
                <a:gd name="connsiteX88" fmla="*/ 610707 w 5187198"/>
                <a:gd name="connsiteY88" fmla="*/ 5234185 h 6239661"/>
                <a:gd name="connsiteX89" fmla="*/ 714768 w 5187198"/>
                <a:gd name="connsiteY89" fmla="*/ 5303103 h 6239661"/>
                <a:gd name="connsiteX90" fmla="*/ 1166634 w 5187198"/>
                <a:gd name="connsiteY90" fmla="*/ 5513322 h 6239661"/>
                <a:gd name="connsiteX91" fmla="*/ 1225991 w 5187198"/>
                <a:gd name="connsiteY91" fmla="*/ 5533632 h 6239661"/>
                <a:gd name="connsiteX92" fmla="*/ 1286680 w 5187198"/>
                <a:gd name="connsiteY92" fmla="*/ 5550705 h 6239661"/>
                <a:gd name="connsiteX93" fmla="*/ 1347310 w 5187198"/>
                <a:gd name="connsiteY93" fmla="*/ 5567995 h 6239661"/>
                <a:gd name="connsiteX94" fmla="*/ 1377002 w 5187198"/>
                <a:gd name="connsiteY94" fmla="*/ 5575719 h 6239661"/>
                <a:gd name="connsiteX95" fmla="*/ 1406328 w 5187198"/>
                <a:gd name="connsiteY95" fmla="*/ 5582649 h 6239661"/>
                <a:gd name="connsiteX96" fmla="*/ 1465060 w 5187198"/>
                <a:gd name="connsiteY96" fmla="*/ 5594909 h 6239661"/>
                <a:gd name="connsiteX97" fmla="*/ 1523881 w 5187198"/>
                <a:gd name="connsiteY97" fmla="*/ 5605105 h 6239661"/>
                <a:gd name="connsiteX98" fmla="*/ 1553325 w 5187198"/>
                <a:gd name="connsiteY98" fmla="*/ 5609865 h 6239661"/>
                <a:gd name="connsiteX99" fmla="*/ 1582813 w 5187198"/>
                <a:gd name="connsiteY99" fmla="*/ 5613593 h 6239661"/>
                <a:gd name="connsiteX100" fmla="*/ 1612301 w 5187198"/>
                <a:gd name="connsiteY100" fmla="*/ 5617321 h 6239661"/>
                <a:gd name="connsiteX101" fmla="*/ 1641863 w 5187198"/>
                <a:gd name="connsiteY101" fmla="*/ 5619910 h 6239661"/>
                <a:gd name="connsiteX102" fmla="*/ 2117508 w 5187198"/>
                <a:gd name="connsiteY102" fmla="*/ 5595156 h 6239661"/>
                <a:gd name="connsiteX103" fmla="*/ 2597368 w 5187198"/>
                <a:gd name="connsiteY103" fmla="*/ 5447381 h 6239661"/>
                <a:gd name="connsiteX104" fmla="*/ 3082968 w 5187198"/>
                <a:gd name="connsiteY104" fmla="*/ 5223245 h 6239661"/>
                <a:gd name="connsiteX105" fmla="*/ 3334855 w 5187198"/>
                <a:gd name="connsiteY105" fmla="*/ 5097383 h 6239661"/>
                <a:gd name="connsiteX106" fmla="*/ 3599509 w 5187198"/>
                <a:gd name="connsiteY106" fmla="*/ 4976217 h 6239661"/>
                <a:gd name="connsiteX107" fmla="*/ 4112002 w 5187198"/>
                <a:gd name="connsiteY107" fmla="*/ 4766359 h 6239661"/>
                <a:gd name="connsiteX108" fmla="*/ 4348983 w 5187198"/>
                <a:gd name="connsiteY108" fmla="*/ 4649833 h 6239661"/>
                <a:gd name="connsiteX109" fmla="*/ 4560505 w 5187198"/>
                <a:gd name="connsiteY109" fmla="*/ 4501564 h 6239661"/>
                <a:gd name="connsiteX110" fmla="*/ 4731963 w 5187198"/>
                <a:gd name="connsiteY110" fmla="*/ 4309870 h 6239661"/>
                <a:gd name="connsiteX111" fmla="*/ 4852344 w 5187198"/>
                <a:gd name="connsiteY111" fmla="*/ 4078640 h 6239661"/>
                <a:gd name="connsiteX112" fmla="*/ 4863972 w 5187198"/>
                <a:gd name="connsiteY112" fmla="*/ 4047790 h 6239661"/>
                <a:gd name="connsiteX113" fmla="*/ 4874144 w 5187198"/>
                <a:gd name="connsiteY113" fmla="*/ 4016320 h 6239661"/>
                <a:gd name="connsiteX114" fmla="*/ 4884127 w 5187198"/>
                <a:gd name="connsiteY114" fmla="*/ 3984682 h 6239661"/>
                <a:gd name="connsiteX115" fmla="*/ 4892800 w 5187198"/>
                <a:gd name="connsiteY115" fmla="*/ 3951883 h 6239661"/>
                <a:gd name="connsiteX116" fmla="*/ 4909526 w 5187198"/>
                <a:gd name="connsiteY116" fmla="*/ 3886001 h 6239661"/>
                <a:gd name="connsiteX117" fmla="*/ 4917687 w 5187198"/>
                <a:gd name="connsiteY117" fmla="*/ 3852948 h 6239661"/>
                <a:gd name="connsiteX118" fmla="*/ 4921768 w 5187198"/>
                <a:gd name="connsiteY118" fmla="*/ 3836422 h 6239661"/>
                <a:gd name="connsiteX119" fmla="*/ 4924845 w 5187198"/>
                <a:gd name="connsiteY119" fmla="*/ 3819742 h 6239661"/>
                <a:gd name="connsiteX120" fmla="*/ 4948230 w 5187198"/>
                <a:gd name="connsiteY120" fmla="*/ 3685744 h 6239661"/>
                <a:gd name="connsiteX121" fmla="*/ 4962782 w 5187198"/>
                <a:gd name="connsiteY121" fmla="*/ 3550540 h 6239661"/>
                <a:gd name="connsiteX122" fmla="*/ 4939468 w 5187198"/>
                <a:gd name="connsiteY122" fmla="*/ 3010249 h 6239661"/>
                <a:gd name="connsiteX123" fmla="*/ 4816901 w 5187198"/>
                <a:gd name="connsiteY123" fmla="*/ 2488224 h 6239661"/>
                <a:gd name="connsiteX124" fmla="*/ 4797005 w 5187198"/>
                <a:gd name="connsiteY124" fmla="*/ 2424470 h 6239661"/>
                <a:gd name="connsiteX125" fmla="*/ 4774433 w 5187198"/>
                <a:gd name="connsiteY125" fmla="*/ 2361620 h 6239661"/>
                <a:gd name="connsiteX126" fmla="*/ 4752459 w 5187198"/>
                <a:gd name="connsiteY126" fmla="*/ 2298700 h 6239661"/>
                <a:gd name="connsiteX127" fmla="*/ 4728083 w 5187198"/>
                <a:gd name="connsiteY127" fmla="*/ 2236526 h 6239661"/>
                <a:gd name="connsiteX128" fmla="*/ 4704471 w 5187198"/>
                <a:gd name="connsiteY128" fmla="*/ 2174095 h 6239661"/>
                <a:gd name="connsiteX129" fmla="*/ 4678399 w 5187198"/>
                <a:gd name="connsiteY129" fmla="*/ 2112626 h 6239661"/>
                <a:gd name="connsiteX130" fmla="*/ 4652601 w 5187198"/>
                <a:gd name="connsiteY130" fmla="*/ 2050999 h 6239661"/>
                <a:gd name="connsiteX131" fmla="*/ 4624205 w 5187198"/>
                <a:gd name="connsiteY131" fmla="*/ 1990415 h 6239661"/>
                <a:gd name="connsiteX132" fmla="*/ 4595398 w 5187198"/>
                <a:gd name="connsiteY132" fmla="*/ 1930069 h 6239661"/>
                <a:gd name="connsiteX133" fmla="*/ 4563827 w 5187198"/>
                <a:gd name="connsiteY133" fmla="*/ 1870952 h 6239661"/>
                <a:gd name="connsiteX134" fmla="*/ 4531433 w 5187198"/>
                <a:gd name="connsiteY134" fmla="*/ 1812311 h 6239661"/>
                <a:gd name="connsiteX135" fmla="*/ 4523315 w 5187198"/>
                <a:gd name="connsiteY135" fmla="*/ 1797616 h 6239661"/>
                <a:gd name="connsiteX136" fmla="*/ 4514482 w 5187198"/>
                <a:gd name="connsiteY136" fmla="*/ 1783425 h 6239661"/>
                <a:gd name="connsiteX137" fmla="*/ 4496845 w 5187198"/>
                <a:gd name="connsiteY137" fmla="*/ 1754936 h 6239661"/>
                <a:gd name="connsiteX138" fmla="*/ 4461463 w 5187198"/>
                <a:gd name="connsiteY138" fmla="*/ 1697929 h 6239661"/>
                <a:gd name="connsiteX139" fmla="*/ 4452660 w 5187198"/>
                <a:gd name="connsiteY139" fmla="*/ 1683629 h 6239661"/>
                <a:gd name="connsiteX140" fmla="*/ 4443141 w 5187198"/>
                <a:gd name="connsiteY140" fmla="*/ 1669834 h 6239661"/>
                <a:gd name="connsiteX141" fmla="*/ 4424241 w 5187198"/>
                <a:gd name="connsiteY141" fmla="*/ 1642166 h 6239661"/>
                <a:gd name="connsiteX142" fmla="*/ 4346886 w 5187198"/>
                <a:gd name="connsiteY142" fmla="*/ 1532412 h 6239661"/>
                <a:gd name="connsiteX143" fmla="*/ 3985497 w 5187198"/>
                <a:gd name="connsiteY143" fmla="*/ 1134649 h 6239661"/>
                <a:gd name="connsiteX144" fmla="*/ 3545665 w 5187198"/>
                <a:gd name="connsiteY144" fmla="*/ 825877 h 6239661"/>
                <a:gd name="connsiteX145" fmla="*/ 3486190 w 5187198"/>
                <a:gd name="connsiteY145" fmla="*/ 794756 h 6239661"/>
                <a:gd name="connsiteX146" fmla="*/ 3426182 w 5187198"/>
                <a:gd name="connsiteY146" fmla="*/ 764765 h 6239661"/>
                <a:gd name="connsiteX147" fmla="*/ 3365044 w 5187198"/>
                <a:gd name="connsiteY147" fmla="*/ 737255 h 6239661"/>
                <a:gd name="connsiteX148" fmla="*/ 3334529 w 5187198"/>
                <a:gd name="connsiteY148" fmla="*/ 723514 h 6239661"/>
                <a:gd name="connsiteX149" fmla="*/ 3303733 w 5187198"/>
                <a:gd name="connsiteY149" fmla="*/ 710395 h 6239661"/>
                <a:gd name="connsiteX150" fmla="*/ 3179033 w 5187198"/>
                <a:gd name="connsiteY150" fmla="*/ 662259 h 6239661"/>
                <a:gd name="connsiteX151" fmla="*/ 3052408 w 5187198"/>
                <a:gd name="connsiteY151" fmla="*/ 620447 h 6239661"/>
                <a:gd name="connsiteX152" fmla="*/ 2924325 w 5187198"/>
                <a:gd name="connsiteY152" fmla="*/ 584505 h 6239661"/>
                <a:gd name="connsiteX153" fmla="*/ 2859667 w 5187198"/>
                <a:gd name="connsiteY153" fmla="*/ 569266 h 6239661"/>
                <a:gd name="connsiteX154" fmla="*/ 2795226 w 5187198"/>
                <a:gd name="connsiteY154" fmla="*/ 554085 h 6239661"/>
                <a:gd name="connsiteX155" fmla="*/ 2729702 w 5187198"/>
                <a:gd name="connsiteY155" fmla="*/ 540354 h 6239661"/>
                <a:gd name="connsiteX156" fmla="*/ 2663758 w 5187198"/>
                <a:gd name="connsiteY156" fmla="*/ 527322 h 6239661"/>
                <a:gd name="connsiteX157" fmla="*/ 2630927 w 5187198"/>
                <a:gd name="connsiteY157" fmla="*/ 520495 h 6239661"/>
                <a:gd name="connsiteX158" fmla="*/ 2597965 w 5187198"/>
                <a:gd name="connsiteY158" fmla="*/ 515024 h 6239661"/>
                <a:gd name="connsiteX159" fmla="*/ 2532205 w 5187198"/>
                <a:gd name="connsiteY159" fmla="*/ 503895 h 6239661"/>
                <a:gd name="connsiteX160" fmla="*/ 2010064 w 5187198"/>
                <a:gd name="connsiteY160" fmla="*/ 452552 h 6239661"/>
                <a:gd name="connsiteX161" fmla="*/ 1494552 w 5187198"/>
                <a:gd name="connsiteY161" fmla="*/ 485055 h 6239661"/>
                <a:gd name="connsiteX162" fmla="*/ 1366896 w 5187198"/>
                <a:gd name="connsiteY162" fmla="*/ 509389 h 6239661"/>
                <a:gd name="connsiteX163" fmla="*/ 1240175 w 5187198"/>
                <a:gd name="connsiteY163" fmla="*/ 541045 h 6239661"/>
                <a:gd name="connsiteX164" fmla="*/ 1177438 w 5187198"/>
                <a:gd name="connsiteY164" fmla="*/ 560170 h 6239661"/>
                <a:gd name="connsiteX165" fmla="*/ 1145987 w 5187198"/>
                <a:gd name="connsiteY165" fmla="*/ 569826 h 6239661"/>
                <a:gd name="connsiteX166" fmla="*/ 1130315 w 5187198"/>
                <a:gd name="connsiteY166" fmla="*/ 574669 h 6239661"/>
                <a:gd name="connsiteX167" fmla="*/ 1114873 w 5187198"/>
                <a:gd name="connsiteY167" fmla="*/ 580384 h 6239661"/>
                <a:gd name="connsiteX168" fmla="*/ 1052839 w 5187198"/>
                <a:gd name="connsiteY168" fmla="*/ 602943 h 6239661"/>
                <a:gd name="connsiteX169" fmla="*/ 991135 w 5187198"/>
                <a:gd name="connsiteY169" fmla="*/ 626866 h 6239661"/>
                <a:gd name="connsiteX170" fmla="*/ 930179 w 5187198"/>
                <a:gd name="connsiteY170" fmla="*/ 653191 h 6239661"/>
                <a:gd name="connsiteX171" fmla="*/ 869768 w 5187198"/>
                <a:gd name="connsiteY171" fmla="*/ 680937 h 6239661"/>
                <a:gd name="connsiteX172" fmla="*/ 810085 w 5187198"/>
                <a:gd name="connsiteY172" fmla="*/ 710734 h 6239661"/>
                <a:gd name="connsiteX173" fmla="*/ 751220 w 5187198"/>
                <a:gd name="connsiteY173" fmla="*/ 741794 h 6239661"/>
                <a:gd name="connsiteX174" fmla="*/ 532669 w 5187198"/>
                <a:gd name="connsiteY174" fmla="*/ 881688 h 6239661"/>
                <a:gd name="connsiteX175" fmla="*/ 354185 w 5187198"/>
                <a:gd name="connsiteY175" fmla="*/ 1050286 h 6239661"/>
                <a:gd name="connsiteX176" fmla="*/ 315980 w 5187198"/>
                <a:gd name="connsiteY176" fmla="*/ 1098125 h 6239661"/>
                <a:gd name="connsiteX177" fmla="*/ 280345 w 5187198"/>
                <a:gd name="connsiteY177" fmla="*/ 1149782 h 6239661"/>
                <a:gd name="connsiteX178" fmla="*/ 245890 w 5187198"/>
                <a:gd name="connsiteY178" fmla="*/ 1203959 h 6239661"/>
                <a:gd name="connsiteX179" fmla="*/ 212162 w 5187198"/>
                <a:gd name="connsiteY179" fmla="*/ 1260184 h 6239661"/>
                <a:gd name="connsiteX180" fmla="*/ 80716 w 5187198"/>
                <a:gd name="connsiteY180" fmla="*/ 1502476 h 6239661"/>
                <a:gd name="connsiteX181" fmla="*/ 0 w 5187198"/>
                <a:gd name="connsiteY181" fmla="*/ 1648841 h 6239661"/>
                <a:gd name="connsiteX182" fmla="*/ 0 w 5187198"/>
                <a:gd name="connsiteY182" fmla="*/ 954863 h 6239661"/>
                <a:gd name="connsiteX183" fmla="*/ 43491 w 5187198"/>
                <a:gd name="connsiteY183" fmla="*/ 895513 h 6239661"/>
                <a:gd name="connsiteX184" fmla="*/ 93923 w 5187198"/>
                <a:gd name="connsiteY184" fmla="*/ 834489 h 6239661"/>
                <a:gd name="connsiteX185" fmla="*/ 323465 w 5187198"/>
                <a:gd name="connsiteY185" fmla="*/ 617671 h 6239661"/>
                <a:gd name="connsiteX186" fmla="*/ 574777 w 5187198"/>
                <a:gd name="connsiteY186" fmla="*/ 446794 h 6239661"/>
                <a:gd name="connsiteX187" fmla="*/ 638943 w 5187198"/>
                <a:gd name="connsiteY187" fmla="*/ 408925 h 6239661"/>
                <a:gd name="connsiteX188" fmla="*/ 703505 w 5187198"/>
                <a:gd name="connsiteY188" fmla="*/ 371742 h 6239661"/>
                <a:gd name="connsiteX189" fmla="*/ 769262 w 5187198"/>
                <a:gd name="connsiteY189" fmla="*/ 336154 h 6239661"/>
                <a:gd name="connsiteX190" fmla="*/ 835552 w 5187198"/>
                <a:gd name="connsiteY190" fmla="*/ 301173 h 6239661"/>
                <a:gd name="connsiteX191" fmla="*/ 902979 w 5187198"/>
                <a:gd name="connsiteY191" fmla="*/ 268004 h 6239661"/>
                <a:gd name="connsiteX192" fmla="*/ 971127 w 5187198"/>
                <a:gd name="connsiteY192" fmla="*/ 235607 h 6239661"/>
                <a:gd name="connsiteX193" fmla="*/ 988238 w 5187198"/>
                <a:gd name="connsiteY193" fmla="*/ 227556 h 6239661"/>
                <a:gd name="connsiteX194" fmla="*/ 1005744 w 5187198"/>
                <a:gd name="connsiteY194" fmla="*/ 220191 h 6239661"/>
                <a:gd name="connsiteX195" fmla="*/ 1040729 w 5187198"/>
                <a:gd name="connsiteY195" fmla="*/ 205569 h 6239661"/>
                <a:gd name="connsiteX196" fmla="*/ 1110835 w 5187198"/>
                <a:gd name="connsiteY196" fmla="*/ 176248 h 6239661"/>
                <a:gd name="connsiteX197" fmla="*/ 1254256 w 5187198"/>
                <a:gd name="connsiteY197" fmla="*/ 123796 h 6239661"/>
                <a:gd name="connsiteX198" fmla="*/ 1401310 w 5187198"/>
                <a:gd name="connsiteY198" fmla="*/ 79852 h 6239661"/>
                <a:gd name="connsiteX199" fmla="*/ 2011811 w 5187198"/>
                <a:gd name="connsiteY199" fmla="*/ 4 h 62396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Lst>
              <a:rect l="l" t="t" r="r" b="b"/>
              <a:pathLst>
                <a:path w="5187198" h="6239661">
                  <a:moveTo>
                    <a:pt x="2011811" y="4"/>
                  </a:moveTo>
                  <a:cubicBezTo>
                    <a:pt x="2217306" y="120"/>
                    <a:pt x="2420903" y="25925"/>
                    <a:pt x="2617011" y="70590"/>
                  </a:cubicBezTo>
                  <a:lnTo>
                    <a:pt x="2690321" y="88146"/>
                  </a:lnTo>
                  <a:lnTo>
                    <a:pt x="2726863" y="97127"/>
                  </a:lnTo>
                  <a:lnTo>
                    <a:pt x="2762951" y="107375"/>
                  </a:lnTo>
                  <a:lnTo>
                    <a:pt x="2834843" y="128493"/>
                  </a:lnTo>
                  <a:cubicBezTo>
                    <a:pt x="2858788" y="135605"/>
                    <a:pt x="2882632" y="142226"/>
                    <a:pt x="2906574" y="151076"/>
                  </a:cubicBezTo>
                  <a:cubicBezTo>
                    <a:pt x="2954475" y="167852"/>
                    <a:pt x="3002363" y="183813"/>
                    <a:pt x="3049504" y="202124"/>
                  </a:cubicBezTo>
                  <a:lnTo>
                    <a:pt x="3189518" y="260159"/>
                  </a:lnTo>
                  <a:lnTo>
                    <a:pt x="3326048" y="325143"/>
                  </a:lnTo>
                  <a:cubicBezTo>
                    <a:pt x="3370687" y="348464"/>
                    <a:pt x="3414908" y="372485"/>
                    <a:pt x="3459166" y="395936"/>
                  </a:cubicBezTo>
                  <a:cubicBezTo>
                    <a:pt x="3502947" y="420302"/>
                    <a:pt x="3545491" y="447118"/>
                    <a:pt x="3588578" y="472343"/>
                  </a:cubicBezTo>
                  <a:cubicBezTo>
                    <a:pt x="3610346" y="484551"/>
                    <a:pt x="3630797" y="499072"/>
                    <a:pt x="3651864" y="512600"/>
                  </a:cubicBezTo>
                  <a:lnTo>
                    <a:pt x="3714514" y="553499"/>
                  </a:lnTo>
                  <a:cubicBezTo>
                    <a:pt x="3880005" y="664844"/>
                    <a:pt x="4036083" y="788388"/>
                    <a:pt x="4181221" y="922912"/>
                  </a:cubicBezTo>
                  <a:cubicBezTo>
                    <a:pt x="4326221" y="1057515"/>
                    <a:pt x="4461955" y="1202038"/>
                    <a:pt x="4582963" y="1358264"/>
                  </a:cubicBezTo>
                  <a:cubicBezTo>
                    <a:pt x="4614206" y="1396543"/>
                    <a:pt x="4642091" y="1437400"/>
                    <a:pt x="4670721" y="1477644"/>
                  </a:cubicBezTo>
                  <a:cubicBezTo>
                    <a:pt x="4700172" y="1517414"/>
                    <a:pt x="4725864" y="1559538"/>
                    <a:pt x="4752378" y="1601187"/>
                  </a:cubicBezTo>
                  <a:lnTo>
                    <a:pt x="4772168" y="1632456"/>
                  </a:lnTo>
                  <a:lnTo>
                    <a:pt x="4782117" y="1648104"/>
                  </a:lnTo>
                  <a:lnTo>
                    <a:pt x="4791381" y="1664150"/>
                  </a:lnTo>
                  <a:lnTo>
                    <a:pt x="4828190" y="1728379"/>
                  </a:lnTo>
                  <a:cubicBezTo>
                    <a:pt x="4840266" y="1749930"/>
                    <a:pt x="4853470" y="1770740"/>
                    <a:pt x="4864832" y="1792796"/>
                  </a:cubicBezTo>
                  <a:lnTo>
                    <a:pt x="4899201" y="1858342"/>
                  </a:lnTo>
                  <a:cubicBezTo>
                    <a:pt x="4910484" y="1880260"/>
                    <a:pt x="4922532" y="1901920"/>
                    <a:pt x="4933266" y="1924155"/>
                  </a:cubicBezTo>
                  <a:lnTo>
                    <a:pt x="4964403" y="1991384"/>
                  </a:lnTo>
                  <a:cubicBezTo>
                    <a:pt x="4974618" y="2013829"/>
                    <a:pt x="4985323" y="2036171"/>
                    <a:pt x="4995019" y="2058823"/>
                  </a:cubicBezTo>
                  <a:lnTo>
                    <a:pt x="5021999" y="2127723"/>
                  </a:lnTo>
                  <a:lnTo>
                    <a:pt x="5048321" y="2196908"/>
                  </a:lnTo>
                  <a:lnTo>
                    <a:pt x="5070546" y="2267547"/>
                  </a:lnTo>
                  <a:cubicBezTo>
                    <a:pt x="5078054" y="2291004"/>
                    <a:pt x="5085044" y="2314670"/>
                    <a:pt x="5092171" y="2338256"/>
                  </a:cubicBezTo>
                  <a:cubicBezTo>
                    <a:pt x="5098670" y="2362023"/>
                    <a:pt x="5104296" y="2386019"/>
                    <a:pt x="5110305" y="2409886"/>
                  </a:cubicBezTo>
                  <a:cubicBezTo>
                    <a:pt x="5158097" y="2600976"/>
                    <a:pt x="5182068" y="2797044"/>
                    <a:pt x="5186393" y="2992022"/>
                  </a:cubicBezTo>
                  <a:cubicBezTo>
                    <a:pt x="5191013" y="3187195"/>
                    <a:pt x="5175397" y="3380886"/>
                    <a:pt x="5149045" y="3571816"/>
                  </a:cubicBezTo>
                  <a:cubicBezTo>
                    <a:pt x="5141154" y="3619431"/>
                    <a:pt x="5133539" y="3666889"/>
                    <a:pt x="5126572" y="3714520"/>
                  </a:cubicBezTo>
                  <a:cubicBezTo>
                    <a:pt x="5117276" y="3761759"/>
                    <a:pt x="5107793" y="3808831"/>
                    <a:pt x="5099067" y="3856108"/>
                  </a:cubicBezTo>
                  <a:lnTo>
                    <a:pt x="5095699" y="3873868"/>
                  </a:lnTo>
                  <a:lnTo>
                    <a:pt x="5091573" y="3891426"/>
                  </a:lnTo>
                  <a:lnTo>
                    <a:pt x="5083324" y="3926541"/>
                  </a:lnTo>
                  <a:lnTo>
                    <a:pt x="5067256" y="3996889"/>
                  </a:lnTo>
                  <a:cubicBezTo>
                    <a:pt x="5064451" y="4008657"/>
                    <a:pt x="5062244" y="4020353"/>
                    <a:pt x="5059194" y="4032171"/>
                  </a:cubicBezTo>
                  <a:lnTo>
                    <a:pt x="5049522" y="4067833"/>
                  </a:lnTo>
                  <a:lnTo>
                    <a:pt x="5040067" y="4103553"/>
                  </a:lnTo>
                  <a:cubicBezTo>
                    <a:pt x="5036554" y="4115363"/>
                    <a:pt x="5032689" y="4127194"/>
                    <a:pt x="5028960" y="4138946"/>
                  </a:cubicBezTo>
                  <a:cubicBezTo>
                    <a:pt x="4999693" y="4233462"/>
                    <a:pt x="4962869" y="4326764"/>
                    <a:pt x="4917351" y="4417041"/>
                  </a:cubicBezTo>
                  <a:cubicBezTo>
                    <a:pt x="4871860" y="4507209"/>
                    <a:pt x="4817597" y="4594215"/>
                    <a:pt x="4756163" y="4676402"/>
                  </a:cubicBezTo>
                  <a:cubicBezTo>
                    <a:pt x="4632803" y="4840875"/>
                    <a:pt x="4480597" y="4982783"/>
                    <a:pt x="4322493" y="5105604"/>
                  </a:cubicBezTo>
                  <a:cubicBezTo>
                    <a:pt x="4163928" y="5228420"/>
                    <a:pt x="3999564" y="5332640"/>
                    <a:pt x="3840510" y="5429590"/>
                  </a:cubicBezTo>
                  <a:cubicBezTo>
                    <a:pt x="3760954" y="5478172"/>
                    <a:pt x="3682353" y="5524924"/>
                    <a:pt x="3606447" y="5572862"/>
                  </a:cubicBezTo>
                  <a:lnTo>
                    <a:pt x="3488814" y="5647178"/>
                  </a:lnTo>
                  <a:cubicBezTo>
                    <a:pt x="3448270" y="5672597"/>
                    <a:pt x="3407323" y="5697792"/>
                    <a:pt x="3365864" y="5722735"/>
                  </a:cubicBezTo>
                  <a:cubicBezTo>
                    <a:pt x="3200163" y="5822424"/>
                    <a:pt x="3026125" y="5917328"/>
                    <a:pt x="2839486" y="5999120"/>
                  </a:cubicBezTo>
                  <a:cubicBezTo>
                    <a:pt x="2653201" y="6080891"/>
                    <a:pt x="2453560" y="6149344"/>
                    <a:pt x="2242423" y="6192346"/>
                  </a:cubicBezTo>
                  <a:cubicBezTo>
                    <a:pt x="2031719" y="6235463"/>
                    <a:pt x="1808952" y="6251353"/>
                    <a:pt x="1589380" y="6230657"/>
                  </a:cubicBezTo>
                  <a:lnTo>
                    <a:pt x="1548244" y="6226706"/>
                  </a:lnTo>
                  <a:cubicBezTo>
                    <a:pt x="1534528" y="6225117"/>
                    <a:pt x="1520898" y="6223203"/>
                    <a:pt x="1507348" y="6221428"/>
                  </a:cubicBezTo>
                  <a:lnTo>
                    <a:pt x="1466401" y="6215904"/>
                  </a:lnTo>
                  <a:cubicBezTo>
                    <a:pt x="1452772" y="6213991"/>
                    <a:pt x="1439316" y="6211428"/>
                    <a:pt x="1425773" y="6209191"/>
                  </a:cubicBezTo>
                  <a:cubicBezTo>
                    <a:pt x="1398775" y="6204391"/>
                    <a:pt x="1371610" y="6199779"/>
                    <a:pt x="1344960" y="6193681"/>
                  </a:cubicBezTo>
                  <a:cubicBezTo>
                    <a:pt x="1318251" y="6187799"/>
                    <a:pt x="1291260" y="6182538"/>
                    <a:pt x="1265007" y="6175388"/>
                  </a:cubicBezTo>
                  <a:lnTo>
                    <a:pt x="1225415" y="6165243"/>
                  </a:lnTo>
                  <a:cubicBezTo>
                    <a:pt x="1212163" y="6161924"/>
                    <a:pt x="1198939" y="6158496"/>
                    <a:pt x="1186567" y="6154486"/>
                  </a:cubicBezTo>
                  <a:lnTo>
                    <a:pt x="1111158" y="6130918"/>
                  </a:lnTo>
                  <a:lnTo>
                    <a:pt x="1035915" y="6107163"/>
                  </a:lnTo>
                  <a:cubicBezTo>
                    <a:pt x="1010846" y="6099055"/>
                    <a:pt x="986357" y="6088784"/>
                    <a:pt x="961579" y="6079594"/>
                  </a:cubicBezTo>
                  <a:cubicBezTo>
                    <a:pt x="763709" y="6005594"/>
                    <a:pt x="572401" y="5909703"/>
                    <a:pt x="395297" y="5792812"/>
                  </a:cubicBezTo>
                  <a:lnTo>
                    <a:pt x="265239" y="5701511"/>
                  </a:lnTo>
                  <a:cubicBezTo>
                    <a:pt x="254227" y="5694155"/>
                    <a:pt x="244103" y="5685646"/>
                    <a:pt x="233756" y="5677542"/>
                  </a:cubicBezTo>
                  <a:lnTo>
                    <a:pt x="202800" y="5652902"/>
                  </a:lnTo>
                  <a:lnTo>
                    <a:pt x="140918" y="5603515"/>
                  </a:lnTo>
                  <a:cubicBezTo>
                    <a:pt x="130598" y="5595302"/>
                    <a:pt x="120280" y="5587089"/>
                    <a:pt x="110625" y="5578127"/>
                  </a:cubicBezTo>
                  <a:cubicBezTo>
                    <a:pt x="105647" y="5573779"/>
                    <a:pt x="100444" y="5569834"/>
                    <a:pt x="95631" y="5565299"/>
                  </a:cubicBezTo>
                  <a:cubicBezTo>
                    <a:pt x="90955" y="5560684"/>
                    <a:pt x="86505" y="5555666"/>
                    <a:pt x="81966" y="5550973"/>
                  </a:cubicBezTo>
                  <a:lnTo>
                    <a:pt x="27991" y="5493272"/>
                  </a:lnTo>
                  <a:cubicBezTo>
                    <a:pt x="19109" y="5483589"/>
                    <a:pt x="9758" y="5474359"/>
                    <a:pt x="1454" y="5464252"/>
                  </a:cubicBezTo>
                  <a:lnTo>
                    <a:pt x="0" y="5462518"/>
                  </a:lnTo>
                  <a:lnTo>
                    <a:pt x="0" y="4720187"/>
                  </a:lnTo>
                  <a:lnTo>
                    <a:pt x="109684" y="4836724"/>
                  </a:lnTo>
                  <a:cubicBezTo>
                    <a:pt x="173316" y="4897375"/>
                    <a:pt x="239447" y="4954160"/>
                    <a:pt x="306959" y="5007200"/>
                  </a:cubicBezTo>
                  <a:lnTo>
                    <a:pt x="358101" y="5046057"/>
                  </a:lnTo>
                  <a:lnTo>
                    <a:pt x="383328" y="5065684"/>
                  </a:lnTo>
                  <a:cubicBezTo>
                    <a:pt x="391637" y="5072316"/>
                    <a:pt x="400805" y="5077902"/>
                    <a:pt x="409503" y="5083942"/>
                  </a:cubicBezTo>
                  <a:lnTo>
                    <a:pt x="461889" y="5119888"/>
                  </a:lnTo>
                  <a:cubicBezTo>
                    <a:pt x="466184" y="5122893"/>
                    <a:pt x="470616" y="5125820"/>
                    <a:pt x="474883" y="5128933"/>
                  </a:cubicBezTo>
                  <a:cubicBezTo>
                    <a:pt x="478982" y="5132235"/>
                    <a:pt x="482476" y="5136069"/>
                    <a:pt x="486410" y="5139557"/>
                  </a:cubicBezTo>
                  <a:cubicBezTo>
                    <a:pt x="494140" y="5146613"/>
                    <a:pt x="502565" y="5152812"/>
                    <a:pt x="510852" y="5159089"/>
                  </a:cubicBezTo>
                  <a:lnTo>
                    <a:pt x="560653" y="5196893"/>
                  </a:lnTo>
                  <a:lnTo>
                    <a:pt x="585485" y="5215834"/>
                  </a:lnTo>
                  <a:cubicBezTo>
                    <a:pt x="593773" y="5222111"/>
                    <a:pt x="601864" y="5228685"/>
                    <a:pt x="610707" y="5234185"/>
                  </a:cubicBezTo>
                  <a:lnTo>
                    <a:pt x="714768" y="5303103"/>
                  </a:lnTo>
                  <a:cubicBezTo>
                    <a:pt x="856162" y="5390603"/>
                    <a:pt x="1008099" y="5459947"/>
                    <a:pt x="1166634" y="5513322"/>
                  </a:cubicBezTo>
                  <a:cubicBezTo>
                    <a:pt x="1186540" y="5519932"/>
                    <a:pt x="1205774" y="5527751"/>
                    <a:pt x="1225991" y="5533632"/>
                  </a:cubicBezTo>
                  <a:lnTo>
                    <a:pt x="1286680" y="5550705"/>
                  </a:lnTo>
                  <a:lnTo>
                    <a:pt x="1347310" y="5567995"/>
                  </a:lnTo>
                  <a:cubicBezTo>
                    <a:pt x="1357469" y="5571180"/>
                    <a:pt x="1367261" y="5573572"/>
                    <a:pt x="1377002" y="5575719"/>
                  </a:cubicBezTo>
                  <a:lnTo>
                    <a:pt x="1406328" y="5582649"/>
                  </a:lnTo>
                  <a:cubicBezTo>
                    <a:pt x="1425825" y="5587757"/>
                    <a:pt x="1445490" y="5590939"/>
                    <a:pt x="1465060" y="5594909"/>
                  </a:cubicBezTo>
                  <a:cubicBezTo>
                    <a:pt x="1484652" y="5599231"/>
                    <a:pt x="1504324" y="5601952"/>
                    <a:pt x="1523881" y="5605105"/>
                  </a:cubicBezTo>
                  <a:cubicBezTo>
                    <a:pt x="1533660" y="5606682"/>
                    <a:pt x="1543460" y="5608613"/>
                    <a:pt x="1553325" y="5609865"/>
                  </a:cubicBezTo>
                  <a:lnTo>
                    <a:pt x="1582813" y="5613593"/>
                  </a:lnTo>
                  <a:lnTo>
                    <a:pt x="1612301" y="5617321"/>
                  </a:lnTo>
                  <a:lnTo>
                    <a:pt x="1641863" y="5619910"/>
                  </a:lnTo>
                  <a:cubicBezTo>
                    <a:pt x="1799348" y="5633940"/>
                    <a:pt x="1957913" y="5625770"/>
                    <a:pt x="2117508" y="5595156"/>
                  </a:cubicBezTo>
                  <a:cubicBezTo>
                    <a:pt x="2277124" y="5564895"/>
                    <a:pt x="2437004" y="5512449"/>
                    <a:pt x="2597368" y="5447381"/>
                  </a:cubicBezTo>
                  <a:cubicBezTo>
                    <a:pt x="2757791" y="5382096"/>
                    <a:pt x="2918855" y="5304464"/>
                    <a:pt x="3082968" y="5223245"/>
                  </a:cubicBezTo>
                  <a:lnTo>
                    <a:pt x="3334855" y="5097383"/>
                  </a:lnTo>
                  <a:cubicBezTo>
                    <a:pt x="3423528" y="5054142"/>
                    <a:pt x="3511773" y="5013798"/>
                    <a:pt x="3599509" y="4976217"/>
                  </a:cubicBezTo>
                  <a:cubicBezTo>
                    <a:pt x="3774960" y="4900701"/>
                    <a:pt x="3948276" y="4837481"/>
                    <a:pt x="4112002" y="4766359"/>
                  </a:cubicBezTo>
                  <a:cubicBezTo>
                    <a:pt x="4193972" y="4730827"/>
                    <a:pt x="4273429" y="4692997"/>
                    <a:pt x="4348983" y="4649833"/>
                  </a:cubicBezTo>
                  <a:cubicBezTo>
                    <a:pt x="4424508" y="4606778"/>
                    <a:pt x="4496050" y="4558250"/>
                    <a:pt x="4560505" y="4501564"/>
                  </a:cubicBezTo>
                  <a:cubicBezTo>
                    <a:pt x="4625198" y="4445289"/>
                    <a:pt x="4682991" y="4381021"/>
                    <a:pt x="4731963" y="4309870"/>
                  </a:cubicBezTo>
                  <a:cubicBezTo>
                    <a:pt x="4781043" y="4238747"/>
                    <a:pt x="4821275" y="4160848"/>
                    <a:pt x="4852344" y="4078640"/>
                  </a:cubicBezTo>
                  <a:lnTo>
                    <a:pt x="4863972" y="4047790"/>
                  </a:lnTo>
                  <a:lnTo>
                    <a:pt x="4874144" y="4016320"/>
                  </a:lnTo>
                  <a:lnTo>
                    <a:pt x="4884127" y="3984682"/>
                  </a:lnTo>
                  <a:cubicBezTo>
                    <a:pt x="4887242" y="3973925"/>
                    <a:pt x="4889981" y="3962835"/>
                    <a:pt x="4892800" y="3951883"/>
                  </a:cubicBezTo>
                  <a:lnTo>
                    <a:pt x="4909526" y="3886001"/>
                  </a:lnTo>
                  <a:lnTo>
                    <a:pt x="4917687" y="3852948"/>
                  </a:lnTo>
                  <a:lnTo>
                    <a:pt x="4921768" y="3836422"/>
                  </a:lnTo>
                  <a:lnTo>
                    <a:pt x="4924845" y="3819742"/>
                  </a:lnTo>
                  <a:cubicBezTo>
                    <a:pt x="4933092" y="3775120"/>
                    <a:pt x="4941231" y="3730469"/>
                    <a:pt x="4948230" y="3685744"/>
                  </a:cubicBezTo>
                  <a:cubicBezTo>
                    <a:pt x="4953579" y="3640694"/>
                    <a:pt x="4958249" y="3595577"/>
                    <a:pt x="4962782" y="3550540"/>
                  </a:cubicBezTo>
                  <a:cubicBezTo>
                    <a:pt x="4976580" y="3369692"/>
                    <a:pt x="4965812" y="3187942"/>
                    <a:pt x="4939468" y="3010249"/>
                  </a:cubicBezTo>
                  <a:cubicBezTo>
                    <a:pt x="4912965" y="2832281"/>
                    <a:pt x="4870237" y="2658196"/>
                    <a:pt x="4816901" y="2488224"/>
                  </a:cubicBezTo>
                  <a:cubicBezTo>
                    <a:pt x="4810197" y="2466954"/>
                    <a:pt x="4803984" y="2445582"/>
                    <a:pt x="4797005" y="2424470"/>
                  </a:cubicBezTo>
                  <a:cubicBezTo>
                    <a:pt x="4789399" y="2403537"/>
                    <a:pt x="4781686" y="2382574"/>
                    <a:pt x="4774433" y="2361620"/>
                  </a:cubicBezTo>
                  <a:lnTo>
                    <a:pt x="4752459" y="2298700"/>
                  </a:lnTo>
                  <a:lnTo>
                    <a:pt x="4728083" y="2236526"/>
                  </a:lnTo>
                  <a:cubicBezTo>
                    <a:pt x="4719957" y="2215802"/>
                    <a:pt x="4712352" y="2194869"/>
                    <a:pt x="4704471" y="2174095"/>
                  </a:cubicBezTo>
                  <a:lnTo>
                    <a:pt x="4678399" y="2112626"/>
                  </a:lnTo>
                  <a:lnTo>
                    <a:pt x="4652601" y="2050999"/>
                  </a:lnTo>
                  <a:cubicBezTo>
                    <a:pt x="4643711" y="2030533"/>
                    <a:pt x="4633616" y="2010672"/>
                    <a:pt x="4624205" y="1990415"/>
                  </a:cubicBezTo>
                  <a:lnTo>
                    <a:pt x="4595398" y="1930069"/>
                  </a:lnTo>
                  <a:cubicBezTo>
                    <a:pt x="4585714" y="1909969"/>
                    <a:pt x="4574413" y="1890713"/>
                    <a:pt x="4563827" y="1870952"/>
                  </a:cubicBezTo>
                  <a:lnTo>
                    <a:pt x="4531433" y="1812311"/>
                  </a:lnTo>
                  <a:lnTo>
                    <a:pt x="4523315" y="1797616"/>
                  </a:lnTo>
                  <a:lnTo>
                    <a:pt x="4514482" y="1783425"/>
                  </a:lnTo>
                  <a:lnTo>
                    <a:pt x="4496845" y="1754936"/>
                  </a:lnTo>
                  <a:lnTo>
                    <a:pt x="4461463" y="1697929"/>
                  </a:lnTo>
                  <a:lnTo>
                    <a:pt x="4452660" y="1683629"/>
                  </a:lnTo>
                  <a:lnTo>
                    <a:pt x="4443141" y="1669834"/>
                  </a:lnTo>
                  <a:lnTo>
                    <a:pt x="4424241" y="1642166"/>
                  </a:lnTo>
                  <a:cubicBezTo>
                    <a:pt x="4399005" y="1605265"/>
                    <a:pt x="4374512" y="1567751"/>
                    <a:pt x="4346886" y="1532412"/>
                  </a:cubicBezTo>
                  <a:cubicBezTo>
                    <a:pt x="4240477" y="1388328"/>
                    <a:pt x="4120362" y="1253437"/>
                    <a:pt x="3985497" y="1134649"/>
                  </a:cubicBezTo>
                  <a:cubicBezTo>
                    <a:pt x="3850799" y="1015675"/>
                    <a:pt x="3702920" y="911715"/>
                    <a:pt x="3545665" y="825877"/>
                  </a:cubicBezTo>
                  <a:lnTo>
                    <a:pt x="3486190" y="794756"/>
                  </a:lnTo>
                  <a:cubicBezTo>
                    <a:pt x="3466181" y="784640"/>
                    <a:pt x="3446893" y="773560"/>
                    <a:pt x="3426182" y="764765"/>
                  </a:cubicBezTo>
                  <a:lnTo>
                    <a:pt x="3365044" y="737255"/>
                  </a:lnTo>
                  <a:lnTo>
                    <a:pt x="3334529" y="723514"/>
                  </a:lnTo>
                  <a:cubicBezTo>
                    <a:pt x="3324394" y="718943"/>
                    <a:pt x="3314287" y="714265"/>
                    <a:pt x="3303733" y="710395"/>
                  </a:cubicBezTo>
                  <a:cubicBezTo>
                    <a:pt x="3262013" y="694346"/>
                    <a:pt x="3220711" y="677599"/>
                    <a:pt x="3179033" y="662259"/>
                  </a:cubicBezTo>
                  <a:lnTo>
                    <a:pt x="3052408" y="620447"/>
                  </a:lnTo>
                  <a:lnTo>
                    <a:pt x="2924325" y="584505"/>
                  </a:lnTo>
                  <a:cubicBezTo>
                    <a:pt x="2903106" y="578471"/>
                    <a:pt x="2881119" y="574434"/>
                    <a:pt x="2859667" y="569266"/>
                  </a:cubicBezTo>
                  <a:lnTo>
                    <a:pt x="2795226" y="554085"/>
                  </a:lnTo>
                  <a:cubicBezTo>
                    <a:pt x="2774078" y="548652"/>
                    <a:pt x="2751709" y="544744"/>
                    <a:pt x="2729702" y="540354"/>
                  </a:cubicBezTo>
                  <a:lnTo>
                    <a:pt x="2663758" y="527322"/>
                  </a:lnTo>
                  <a:lnTo>
                    <a:pt x="2630927" y="520495"/>
                  </a:lnTo>
                  <a:lnTo>
                    <a:pt x="2597965" y="515024"/>
                  </a:lnTo>
                  <a:cubicBezTo>
                    <a:pt x="2575970" y="511449"/>
                    <a:pt x="2554112" y="507795"/>
                    <a:pt x="2532205" y="503895"/>
                  </a:cubicBezTo>
                  <a:cubicBezTo>
                    <a:pt x="2357016" y="475037"/>
                    <a:pt x="2182954" y="456682"/>
                    <a:pt x="2010064" y="452552"/>
                  </a:cubicBezTo>
                  <a:cubicBezTo>
                    <a:pt x="1837255" y="448558"/>
                    <a:pt x="1665388" y="457916"/>
                    <a:pt x="1494552" y="485055"/>
                  </a:cubicBezTo>
                  <a:cubicBezTo>
                    <a:pt x="1452133" y="492816"/>
                    <a:pt x="1409569" y="501117"/>
                    <a:pt x="1366896" y="509389"/>
                  </a:cubicBezTo>
                  <a:cubicBezTo>
                    <a:pt x="1324862" y="520035"/>
                    <a:pt x="1282333" y="529505"/>
                    <a:pt x="1240175" y="541045"/>
                  </a:cubicBezTo>
                  <a:lnTo>
                    <a:pt x="1177438" y="560170"/>
                  </a:lnTo>
                  <a:lnTo>
                    <a:pt x="1145987" y="569826"/>
                  </a:lnTo>
                  <a:lnTo>
                    <a:pt x="1130315" y="574669"/>
                  </a:lnTo>
                  <a:lnTo>
                    <a:pt x="1114873" y="580384"/>
                  </a:lnTo>
                  <a:lnTo>
                    <a:pt x="1052839" y="602943"/>
                  </a:lnTo>
                  <a:cubicBezTo>
                    <a:pt x="1032151" y="610499"/>
                    <a:pt x="1011255" y="617535"/>
                    <a:pt x="991135" y="626866"/>
                  </a:cubicBezTo>
                  <a:lnTo>
                    <a:pt x="930179" y="653191"/>
                  </a:lnTo>
                  <a:cubicBezTo>
                    <a:pt x="909850" y="662002"/>
                    <a:pt x="889443" y="670676"/>
                    <a:pt x="869768" y="680937"/>
                  </a:cubicBezTo>
                  <a:lnTo>
                    <a:pt x="810085" y="710734"/>
                  </a:lnTo>
                  <a:cubicBezTo>
                    <a:pt x="790331" y="720859"/>
                    <a:pt x="770124" y="730514"/>
                    <a:pt x="751220" y="741794"/>
                  </a:cubicBezTo>
                  <a:cubicBezTo>
                    <a:pt x="673929" y="784955"/>
                    <a:pt x="598827" y="830326"/>
                    <a:pt x="532669" y="881688"/>
                  </a:cubicBezTo>
                  <a:cubicBezTo>
                    <a:pt x="464226" y="931625"/>
                    <a:pt x="406969" y="988270"/>
                    <a:pt x="354185" y="1050286"/>
                  </a:cubicBezTo>
                  <a:lnTo>
                    <a:pt x="315980" y="1098125"/>
                  </a:lnTo>
                  <a:lnTo>
                    <a:pt x="280345" y="1149782"/>
                  </a:lnTo>
                  <a:cubicBezTo>
                    <a:pt x="268144" y="1166335"/>
                    <a:pt x="257438" y="1185955"/>
                    <a:pt x="245890" y="1203959"/>
                  </a:cubicBezTo>
                  <a:cubicBezTo>
                    <a:pt x="234552" y="1222481"/>
                    <a:pt x="223171" y="1240298"/>
                    <a:pt x="212162" y="1260184"/>
                  </a:cubicBezTo>
                  <a:cubicBezTo>
                    <a:pt x="168299" y="1337574"/>
                    <a:pt x="125055" y="1419360"/>
                    <a:pt x="80716" y="1502476"/>
                  </a:cubicBezTo>
                  <a:lnTo>
                    <a:pt x="0" y="1648841"/>
                  </a:lnTo>
                  <a:lnTo>
                    <a:pt x="0" y="954863"/>
                  </a:lnTo>
                  <a:lnTo>
                    <a:pt x="43491" y="895513"/>
                  </a:lnTo>
                  <a:cubicBezTo>
                    <a:pt x="59888" y="874984"/>
                    <a:pt x="77014" y="854766"/>
                    <a:pt x="93923" y="834489"/>
                  </a:cubicBezTo>
                  <a:cubicBezTo>
                    <a:pt x="163245" y="754880"/>
                    <a:pt x="240806" y="679565"/>
                    <a:pt x="323465" y="617671"/>
                  </a:cubicBezTo>
                  <a:cubicBezTo>
                    <a:pt x="405002" y="553042"/>
                    <a:pt x="490132" y="499230"/>
                    <a:pt x="574777" y="446794"/>
                  </a:cubicBezTo>
                  <a:cubicBezTo>
                    <a:pt x="595733" y="433050"/>
                    <a:pt x="617442" y="421248"/>
                    <a:pt x="638943" y="408925"/>
                  </a:cubicBezTo>
                  <a:lnTo>
                    <a:pt x="703505" y="371742"/>
                  </a:lnTo>
                  <a:cubicBezTo>
                    <a:pt x="724798" y="358900"/>
                    <a:pt x="747120" y="347842"/>
                    <a:pt x="769262" y="336154"/>
                  </a:cubicBezTo>
                  <a:lnTo>
                    <a:pt x="835552" y="301173"/>
                  </a:lnTo>
                  <a:cubicBezTo>
                    <a:pt x="857427" y="289183"/>
                    <a:pt x="880470" y="278896"/>
                    <a:pt x="902979" y="268004"/>
                  </a:cubicBezTo>
                  <a:lnTo>
                    <a:pt x="971127" y="235607"/>
                  </a:lnTo>
                  <a:lnTo>
                    <a:pt x="988238" y="227556"/>
                  </a:lnTo>
                  <a:lnTo>
                    <a:pt x="1005744" y="220191"/>
                  </a:lnTo>
                  <a:lnTo>
                    <a:pt x="1040729" y="205569"/>
                  </a:lnTo>
                  <a:lnTo>
                    <a:pt x="1110835" y="176248"/>
                  </a:lnTo>
                  <a:cubicBezTo>
                    <a:pt x="1157999" y="157703"/>
                    <a:pt x="1206322" y="141323"/>
                    <a:pt x="1254256" y="123796"/>
                  </a:cubicBezTo>
                  <a:cubicBezTo>
                    <a:pt x="1302938" y="108671"/>
                    <a:pt x="1352074" y="94017"/>
                    <a:pt x="1401310" y="79852"/>
                  </a:cubicBezTo>
                  <a:cubicBezTo>
                    <a:pt x="1599497" y="26774"/>
                    <a:pt x="1806373" y="-329"/>
                    <a:pt x="2011811" y="4"/>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4" name="Freeform: Shape 13">
              <a:extLst>
                <a:ext uri="{FF2B5EF4-FFF2-40B4-BE49-F238E27FC236}">
                  <a16:creationId xmlns:a16="http://schemas.microsoft.com/office/drawing/2014/main" id="{06AC5DCC-C3CC-4FD5-AD4E-13A1BE5F7F6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0" y="297400"/>
              <a:ext cx="5215811" cy="6107388"/>
            </a:xfrm>
            <a:custGeom>
              <a:avLst/>
              <a:gdLst>
                <a:gd name="connsiteX0" fmla="*/ 1869139 w 5215811"/>
                <a:gd name="connsiteY0" fmla="*/ 9 h 6107388"/>
                <a:gd name="connsiteX1" fmla="*/ 2791149 w 5215811"/>
                <a:gd name="connsiteY1" fmla="*/ 130229 h 6107388"/>
                <a:gd name="connsiteX2" fmla="*/ 4760307 w 5215811"/>
                <a:gd name="connsiteY2" fmla="*/ 1608408 h 6107388"/>
                <a:gd name="connsiteX3" fmla="*/ 5108574 w 5215811"/>
                <a:gd name="connsiteY3" fmla="*/ 4050383 h 6107388"/>
                <a:gd name="connsiteX4" fmla="*/ 3434916 w 5215811"/>
                <a:gd name="connsiteY4" fmla="*/ 5503134 h 6107388"/>
                <a:gd name="connsiteX5" fmla="*/ 1137841 w 5215811"/>
                <a:gd name="connsiteY5" fmla="*/ 6033968 h 6107388"/>
                <a:gd name="connsiteX6" fmla="*/ 217555 w 5215811"/>
                <a:gd name="connsiteY6" fmla="*/ 5598945 h 6107388"/>
                <a:gd name="connsiteX7" fmla="*/ 0 w 5215811"/>
                <a:gd name="connsiteY7" fmla="*/ 5419622 h 6107388"/>
                <a:gd name="connsiteX8" fmla="*/ 0 w 5215811"/>
                <a:gd name="connsiteY8" fmla="*/ 4571683 h 6107388"/>
                <a:gd name="connsiteX9" fmla="*/ 18056 w 5215811"/>
                <a:gd name="connsiteY9" fmla="*/ 4599282 h 6107388"/>
                <a:gd name="connsiteX10" fmla="*/ 358324 w 5215811"/>
                <a:gd name="connsiteY10" fmla="*/ 4988154 h 6107388"/>
                <a:gd name="connsiteX11" fmla="*/ 1282741 w 5215811"/>
                <a:gd name="connsiteY11" fmla="*/ 5493193 h 6107388"/>
                <a:gd name="connsiteX12" fmla="*/ 2172794 w 5215811"/>
                <a:gd name="connsiteY12" fmla="*/ 5470630 h 6107388"/>
                <a:gd name="connsiteX13" fmla="*/ 3146893 w 5215811"/>
                <a:gd name="connsiteY13" fmla="*/ 5016296 h 6107388"/>
                <a:gd name="connsiteX14" fmla="*/ 3574114 w 5215811"/>
                <a:gd name="connsiteY14" fmla="*/ 4791124 h 6107388"/>
                <a:gd name="connsiteX15" fmla="*/ 4244948 w 5215811"/>
                <a:gd name="connsiteY15" fmla="*/ 4392664 h 6107388"/>
                <a:gd name="connsiteX16" fmla="*/ 4556385 w 5215811"/>
                <a:gd name="connsiteY16" fmla="*/ 3902656 h 6107388"/>
                <a:gd name="connsiteX17" fmla="*/ 4616354 w 5215811"/>
                <a:gd name="connsiteY17" fmla="*/ 2851680 h 6107388"/>
                <a:gd name="connsiteX18" fmla="*/ 4269266 w 5215811"/>
                <a:gd name="connsiteY18" fmla="*/ 1889625 h 6107388"/>
                <a:gd name="connsiteX19" fmla="*/ 2645976 w 5215811"/>
                <a:gd name="connsiteY19" fmla="*/ 671162 h 6107388"/>
                <a:gd name="connsiteX20" fmla="*/ 1648930 w 5215811"/>
                <a:gd name="connsiteY20" fmla="*/ 573017 h 6107388"/>
                <a:gd name="connsiteX21" fmla="*/ 771768 w 5215811"/>
                <a:gd name="connsiteY21" fmla="*/ 865882 h 6107388"/>
                <a:gd name="connsiteX22" fmla="*/ 433617 w 5215811"/>
                <a:gd name="connsiteY22" fmla="*/ 1119441 h 6107388"/>
                <a:gd name="connsiteX23" fmla="*/ 200571 w 5215811"/>
                <a:gd name="connsiteY23" fmla="*/ 1486480 h 6107388"/>
                <a:gd name="connsiteX24" fmla="*/ 47077 w 5215811"/>
                <a:gd name="connsiteY24" fmla="*/ 1753604 h 6107388"/>
                <a:gd name="connsiteX25" fmla="*/ 0 w 5215811"/>
                <a:gd name="connsiteY25" fmla="*/ 1831655 h 6107388"/>
                <a:gd name="connsiteX26" fmla="*/ 0 w 5215811"/>
                <a:gd name="connsiteY26" fmla="*/ 751112 h 6107388"/>
                <a:gd name="connsiteX27" fmla="*/ 6994 w 5215811"/>
                <a:gd name="connsiteY27" fmla="*/ 742614 h 6107388"/>
                <a:gd name="connsiteX28" fmla="*/ 484047 w 5215811"/>
                <a:gd name="connsiteY28" fmla="*/ 378777 h 6107388"/>
                <a:gd name="connsiteX29" fmla="*/ 1869139 w 5215811"/>
                <a:gd name="connsiteY29" fmla="*/ 9 h 61073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215811" h="6107388">
                  <a:moveTo>
                    <a:pt x="1869139" y="9"/>
                  </a:moveTo>
                  <a:cubicBezTo>
                    <a:pt x="2160924" y="-706"/>
                    <a:pt x="2465752" y="43039"/>
                    <a:pt x="2791149" y="130229"/>
                  </a:cubicBezTo>
                  <a:cubicBezTo>
                    <a:pt x="3651198" y="360678"/>
                    <a:pt x="4339884" y="907924"/>
                    <a:pt x="4760307" y="1608408"/>
                  </a:cubicBezTo>
                  <a:cubicBezTo>
                    <a:pt x="5188180" y="2321320"/>
                    <a:pt x="5338357" y="3192822"/>
                    <a:pt x="5108574" y="4050383"/>
                  </a:cubicBezTo>
                  <a:cubicBezTo>
                    <a:pt x="4880820" y="4900373"/>
                    <a:pt x="4152841" y="5098512"/>
                    <a:pt x="3434916" y="5503134"/>
                  </a:cubicBezTo>
                  <a:cubicBezTo>
                    <a:pt x="2717099" y="5907783"/>
                    <a:pt x="2005568" y="6266474"/>
                    <a:pt x="1137841" y="6033968"/>
                  </a:cubicBezTo>
                  <a:cubicBezTo>
                    <a:pt x="783079" y="5938910"/>
                    <a:pt x="479573" y="5790114"/>
                    <a:pt x="217555" y="5598945"/>
                  </a:cubicBezTo>
                  <a:lnTo>
                    <a:pt x="0" y="5419622"/>
                  </a:lnTo>
                  <a:lnTo>
                    <a:pt x="0" y="4571683"/>
                  </a:lnTo>
                  <a:lnTo>
                    <a:pt x="18056" y="4599282"/>
                  </a:lnTo>
                  <a:cubicBezTo>
                    <a:pt x="124071" y="4746782"/>
                    <a:pt x="237002" y="4875718"/>
                    <a:pt x="358324" y="4988154"/>
                  </a:cubicBezTo>
                  <a:cubicBezTo>
                    <a:pt x="621323" y="5231809"/>
                    <a:pt x="923667" y="5396979"/>
                    <a:pt x="1282741" y="5493193"/>
                  </a:cubicBezTo>
                  <a:cubicBezTo>
                    <a:pt x="1573894" y="5571207"/>
                    <a:pt x="1856732" y="5563878"/>
                    <a:pt x="2172794" y="5470630"/>
                  </a:cubicBezTo>
                  <a:cubicBezTo>
                    <a:pt x="2498985" y="5374183"/>
                    <a:pt x="2832844" y="5193315"/>
                    <a:pt x="3146893" y="5016296"/>
                  </a:cubicBezTo>
                  <a:cubicBezTo>
                    <a:pt x="3293538" y="4933641"/>
                    <a:pt x="3436182" y="4861160"/>
                    <a:pt x="3574114" y="4791124"/>
                  </a:cubicBezTo>
                  <a:cubicBezTo>
                    <a:pt x="3841238" y="4655550"/>
                    <a:pt x="4071901" y="4538375"/>
                    <a:pt x="4244948" y="4392664"/>
                  </a:cubicBezTo>
                  <a:cubicBezTo>
                    <a:pt x="4405844" y="4257259"/>
                    <a:pt x="4501845" y="4106204"/>
                    <a:pt x="4556385" y="3902656"/>
                  </a:cubicBezTo>
                  <a:cubicBezTo>
                    <a:pt x="4649063" y="3556776"/>
                    <a:pt x="4669271" y="3203187"/>
                    <a:pt x="4616354" y="2851680"/>
                  </a:cubicBezTo>
                  <a:cubicBezTo>
                    <a:pt x="4565198" y="2511774"/>
                    <a:pt x="4448474" y="2188147"/>
                    <a:pt x="4269266" y="1889625"/>
                  </a:cubicBezTo>
                  <a:cubicBezTo>
                    <a:pt x="3907781" y="1287586"/>
                    <a:pt x="3331245" y="854780"/>
                    <a:pt x="2645976" y="671162"/>
                  </a:cubicBezTo>
                  <a:cubicBezTo>
                    <a:pt x="2278249" y="572630"/>
                    <a:pt x="1952074" y="540526"/>
                    <a:pt x="1648930" y="573017"/>
                  </a:cubicBezTo>
                  <a:cubicBezTo>
                    <a:pt x="1351746" y="604901"/>
                    <a:pt x="1064785" y="700731"/>
                    <a:pt x="771768" y="865882"/>
                  </a:cubicBezTo>
                  <a:cubicBezTo>
                    <a:pt x="568061" y="980657"/>
                    <a:pt x="486465" y="1058486"/>
                    <a:pt x="433617" y="1119441"/>
                  </a:cubicBezTo>
                  <a:cubicBezTo>
                    <a:pt x="358307" y="1206256"/>
                    <a:pt x="292149" y="1323808"/>
                    <a:pt x="200571" y="1486480"/>
                  </a:cubicBezTo>
                  <a:cubicBezTo>
                    <a:pt x="156644" y="1564432"/>
                    <a:pt x="106654" y="1653214"/>
                    <a:pt x="47077" y="1753604"/>
                  </a:cubicBezTo>
                  <a:lnTo>
                    <a:pt x="0" y="1831655"/>
                  </a:lnTo>
                  <a:lnTo>
                    <a:pt x="0" y="751112"/>
                  </a:lnTo>
                  <a:lnTo>
                    <a:pt x="6994" y="742614"/>
                  </a:lnTo>
                  <a:cubicBezTo>
                    <a:pt x="117721" y="617683"/>
                    <a:pt x="259696" y="505222"/>
                    <a:pt x="484047" y="378777"/>
                  </a:cubicBezTo>
                  <a:cubicBezTo>
                    <a:pt x="932751" y="125890"/>
                    <a:pt x="1382831" y="1200"/>
                    <a:pt x="1869139" y="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5" name="Freeform: Shape 14">
              <a:extLst>
                <a:ext uri="{FF2B5EF4-FFF2-40B4-BE49-F238E27FC236}">
                  <a16:creationId xmlns:a16="http://schemas.microsoft.com/office/drawing/2014/main" id="{4BBCC2F4-EFA7-4AF4-B538-AC4022D90F4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319367"/>
              <a:ext cx="5217956" cy="6100079"/>
            </a:xfrm>
            <a:custGeom>
              <a:avLst/>
              <a:gdLst>
                <a:gd name="connsiteX0" fmla="*/ 1951393 w 5217956"/>
                <a:gd name="connsiteY0" fmla="*/ 82 h 6100079"/>
                <a:gd name="connsiteX1" fmla="*/ 2855177 w 5217956"/>
                <a:gd name="connsiteY1" fmla="*/ 125419 h 6100079"/>
                <a:gd name="connsiteX2" fmla="*/ 4779341 w 5217956"/>
                <a:gd name="connsiteY2" fmla="*/ 1591542 h 6100079"/>
                <a:gd name="connsiteX3" fmla="*/ 5108573 w 5217956"/>
                <a:gd name="connsiteY3" fmla="*/ 4028416 h 6100079"/>
                <a:gd name="connsiteX4" fmla="*/ 3459358 w 5217956"/>
                <a:gd name="connsiteY4" fmla="*/ 5487716 h 6100079"/>
                <a:gd name="connsiteX5" fmla="*/ 1203274 w 5217956"/>
                <a:gd name="connsiteY5" fmla="*/ 6029534 h 6100079"/>
                <a:gd name="connsiteX6" fmla="*/ 59920 w 5217956"/>
                <a:gd name="connsiteY6" fmla="*/ 5396467 h 6100079"/>
                <a:gd name="connsiteX7" fmla="*/ 0 w 5217956"/>
                <a:gd name="connsiteY7" fmla="*/ 5333382 h 6100079"/>
                <a:gd name="connsiteX8" fmla="*/ 0 w 5217956"/>
                <a:gd name="connsiteY8" fmla="*/ 4205833 h 6100079"/>
                <a:gd name="connsiteX9" fmla="*/ 58036 w 5217956"/>
                <a:gd name="connsiteY9" fmla="*/ 4310048 h 6100079"/>
                <a:gd name="connsiteX10" fmla="*/ 520779 w 5217956"/>
                <a:gd name="connsiteY10" fmla="*/ 4907591 h 6100079"/>
                <a:gd name="connsiteX11" fmla="*/ 1377154 w 5217956"/>
                <a:gd name="connsiteY11" fmla="*/ 5380604 h 6100079"/>
                <a:gd name="connsiteX12" fmla="*/ 3123340 w 5217956"/>
                <a:gd name="connsiteY12" fmla="*/ 4905715 h 6100079"/>
                <a:gd name="connsiteX13" fmla="*/ 3547863 w 5217956"/>
                <a:gd name="connsiteY13" fmla="*/ 4676342 h 6100079"/>
                <a:gd name="connsiteX14" fmla="*/ 4186753 w 5217956"/>
                <a:gd name="connsiteY14" fmla="*/ 4289376 h 6100079"/>
                <a:gd name="connsiteX15" fmla="*/ 4459565 w 5217956"/>
                <a:gd name="connsiteY15" fmla="*/ 3854399 h 6100079"/>
                <a:gd name="connsiteX16" fmla="*/ 4521015 w 5217956"/>
                <a:gd name="connsiteY16" fmla="*/ 2849377 h 6100079"/>
                <a:gd name="connsiteX17" fmla="*/ 4199723 w 5217956"/>
                <a:gd name="connsiteY17" fmla="*/ 1931213 h 6100079"/>
                <a:gd name="connsiteX18" fmla="*/ 2681217 w 5217956"/>
                <a:gd name="connsiteY18" fmla="*/ 774211 h 6100079"/>
                <a:gd name="connsiteX19" fmla="*/ 926547 w 5217956"/>
                <a:gd name="connsiteY19" fmla="*/ 967112 h 6100079"/>
                <a:gd name="connsiteX20" fmla="*/ 622677 w 5217956"/>
                <a:gd name="connsiteY20" fmla="*/ 1197863 h 6100079"/>
                <a:gd name="connsiteX21" fmla="*/ 404892 w 5217956"/>
                <a:gd name="connsiteY21" fmla="*/ 1547314 h 6100079"/>
                <a:gd name="connsiteX22" fmla="*/ 40135 w 5217956"/>
                <a:gd name="connsiteY22" fmla="*/ 2159090 h 6100079"/>
                <a:gd name="connsiteX23" fmla="*/ 0 w 5217956"/>
                <a:gd name="connsiteY23" fmla="*/ 2219367 h 6100079"/>
                <a:gd name="connsiteX24" fmla="*/ 0 w 5217956"/>
                <a:gd name="connsiteY24" fmla="*/ 915659 h 6100079"/>
                <a:gd name="connsiteX25" fmla="*/ 58609 w 5217956"/>
                <a:gd name="connsiteY25" fmla="*/ 828051 h 6100079"/>
                <a:gd name="connsiteX26" fmla="*/ 590688 w 5217956"/>
                <a:gd name="connsiteY26" fmla="*/ 385385 h 6100079"/>
                <a:gd name="connsiteX27" fmla="*/ 1951393 w 5217956"/>
                <a:gd name="connsiteY27" fmla="*/ 82 h 61000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5217956" h="6100079">
                  <a:moveTo>
                    <a:pt x="1951393" y="82"/>
                  </a:moveTo>
                  <a:cubicBezTo>
                    <a:pt x="2237631" y="-2119"/>
                    <a:pt x="2536431" y="40011"/>
                    <a:pt x="2855177" y="125419"/>
                  </a:cubicBezTo>
                  <a:cubicBezTo>
                    <a:pt x="3697704" y="351173"/>
                    <a:pt x="4370490" y="894159"/>
                    <a:pt x="4779341" y="1591542"/>
                  </a:cubicBezTo>
                  <a:cubicBezTo>
                    <a:pt x="5195534" y="2301324"/>
                    <a:pt x="5338356" y="3170855"/>
                    <a:pt x="5108573" y="4028416"/>
                  </a:cubicBezTo>
                  <a:cubicBezTo>
                    <a:pt x="4880819" y="4878406"/>
                    <a:pt x="4165603" y="5079965"/>
                    <a:pt x="3459358" y="5487716"/>
                  </a:cubicBezTo>
                  <a:cubicBezTo>
                    <a:pt x="2753114" y="5895466"/>
                    <a:pt x="2053264" y="6257288"/>
                    <a:pt x="1203274" y="6029534"/>
                  </a:cubicBezTo>
                  <a:cubicBezTo>
                    <a:pt x="739884" y="5905369"/>
                    <a:pt x="366399" y="5685345"/>
                    <a:pt x="59920" y="5396467"/>
                  </a:cubicBezTo>
                  <a:lnTo>
                    <a:pt x="0" y="5333382"/>
                  </a:lnTo>
                  <a:lnTo>
                    <a:pt x="0" y="4205833"/>
                  </a:lnTo>
                  <a:lnTo>
                    <a:pt x="58036" y="4310048"/>
                  </a:lnTo>
                  <a:cubicBezTo>
                    <a:pt x="197935" y="4550245"/>
                    <a:pt x="350594" y="4747142"/>
                    <a:pt x="520779" y="4907591"/>
                  </a:cubicBezTo>
                  <a:cubicBezTo>
                    <a:pt x="763600" y="5136565"/>
                    <a:pt x="1043821" y="5291288"/>
                    <a:pt x="1377154" y="5380604"/>
                  </a:cubicBezTo>
                  <a:cubicBezTo>
                    <a:pt x="1963029" y="5537589"/>
                    <a:pt x="2470519" y="5282804"/>
                    <a:pt x="3123340" y="4905715"/>
                  </a:cubicBezTo>
                  <a:cubicBezTo>
                    <a:pt x="3269800" y="4821157"/>
                    <a:pt x="3411134" y="4747512"/>
                    <a:pt x="3547863" y="4676342"/>
                  </a:cubicBezTo>
                  <a:cubicBezTo>
                    <a:pt x="3804497" y="4542710"/>
                    <a:pt x="4026085" y="4427393"/>
                    <a:pt x="4186753" y="4289376"/>
                  </a:cubicBezTo>
                  <a:cubicBezTo>
                    <a:pt x="4329009" y="4167293"/>
                    <a:pt x="4410589" y="4037181"/>
                    <a:pt x="4459565" y="3854399"/>
                  </a:cubicBezTo>
                  <a:cubicBezTo>
                    <a:pt x="4548302" y="3523229"/>
                    <a:pt x="4568981" y="3185183"/>
                    <a:pt x="4521015" y="2849377"/>
                  </a:cubicBezTo>
                  <a:cubicBezTo>
                    <a:pt x="4474709" y="2524680"/>
                    <a:pt x="4366564" y="2215756"/>
                    <a:pt x="4199723" y="1931213"/>
                  </a:cubicBezTo>
                  <a:cubicBezTo>
                    <a:pt x="3863270" y="1357325"/>
                    <a:pt x="3323982" y="946439"/>
                    <a:pt x="2681217" y="774211"/>
                  </a:cubicBezTo>
                  <a:cubicBezTo>
                    <a:pt x="2001139" y="591984"/>
                    <a:pt x="1476322" y="649699"/>
                    <a:pt x="926547" y="967112"/>
                  </a:cubicBezTo>
                  <a:cubicBezTo>
                    <a:pt x="740730" y="1074393"/>
                    <a:pt x="668642" y="1143989"/>
                    <a:pt x="622677" y="1197863"/>
                  </a:cubicBezTo>
                  <a:cubicBezTo>
                    <a:pt x="555599" y="1276450"/>
                    <a:pt x="492360" y="1390031"/>
                    <a:pt x="404892" y="1547314"/>
                  </a:cubicBezTo>
                  <a:cubicBezTo>
                    <a:pt x="317047" y="1705133"/>
                    <a:pt x="204816" y="1906756"/>
                    <a:pt x="40135" y="2159090"/>
                  </a:cubicBezTo>
                  <a:lnTo>
                    <a:pt x="0" y="2219367"/>
                  </a:lnTo>
                  <a:lnTo>
                    <a:pt x="0" y="915659"/>
                  </a:lnTo>
                  <a:lnTo>
                    <a:pt x="58609" y="828051"/>
                  </a:lnTo>
                  <a:cubicBezTo>
                    <a:pt x="177453" y="670481"/>
                    <a:pt x="325846" y="538291"/>
                    <a:pt x="590688" y="385385"/>
                  </a:cubicBezTo>
                  <a:cubicBezTo>
                    <a:pt x="1032158" y="130559"/>
                    <a:pt x="1474329" y="3750"/>
                    <a:pt x="1951393" y="8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6" name="Freeform: Shape 15">
              <a:extLst>
                <a:ext uri="{FF2B5EF4-FFF2-40B4-BE49-F238E27FC236}">
                  <a16:creationId xmlns:a16="http://schemas.microsoft.com/office/drawing/2014/main" id="{2A9D1364-B6A3-44CB-9FBA-C528F0CE909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0" y="319367"/>
              <a:ext cx="5217957" cy="6100079"/>
            </a:xfrm>
            <a:custGeom>
              <a:avLst/>
              <a:gdLst>
                <a:gd name="connsiteX0" fmla="*/ 1951394 w 5217957"/>
                <a:gd name="connsiteY0" fmla="*/ 82 h 6100079"/>
                <a:gd name="connsiteX1" fmla="*/ 2855178 w 5217957"/>
                <a:gd name="connsiteY1" fmla="*/ 125419 h 6100079"/>
                <a:gd name="connsiteX2" fmla="*/ 4779341 w 5217957"/>
                <a:gd name="connsiteY2" fmla="*/ 1591542 h 6100079"/>
                <a:gd name="connsiteX3" fmla="*/ 5108574 w 5217957"/>
                <a:gd name="connsiteY3" fmla="*/ 4028416 h 6100079"/>
                <a:gd name="connsiteX4" fmla="*/ 3459359 w 5217957"/>
                <a:gd name="connsiteY4" fmla="*/ 5487716 h 6100079"/>
                <a:gd name="connsiteX5" fmla="*/ 1203275 w 5217957"/>
                <a:gd name="connsiteY5" fmla="*/ 6029534 h 6100079"/>
                <a:gd name="connsiteX6" fmla="*/ 59921 w 5217957"/>
                <a:gd name="connsiteY6" fmla="*/ 5396467 h 6100079"/>
                <a:gd name="connsiteX7" fmla="*/ 0 w 5217957"/>
                <a:gd name="connsiteY7" fmla="*/ 5333381 h 6100079"/>
                <a:gd name="connsiteX8" fmla="*/ 0 w 5217957"/>
                <a:gd name="connsiteY8" fmla="*/ 4427327 h 6100079"/>
                <a:gd name="connsiteX9" fmla="*/ 112056 w 5217957"/>
                <a:gd name="connsiteY9" fmla="*/ 4602502 h 6100079"/>
                <a:gd name="connsiteX10" fmla="*/ 443875 w 5217957"/>
                <a:gd name="connsiteY10" fmla="*/ 4989110 h 6100079"/>
                <a:gd name="connsiteX11" fmla="*/ 1348175 w 5217957"/>
                <a:gd name="connsiteY11" fmla="*/ 5488759 h 6100079"/>
                <a:gd name="connsiteX12" fmla="*/ 2221463 w 5217957"/>
                <a:gd name="connsiteY12" fmla="*/ 5461704 h 6100079"/>
                <a:gd name="connsiteX13" fmla="*/ 3179339 w 5217957"/>
                <a:gd name="connsiteY13" fmla="*/ 5003023 h 6100079"/>
                <a:gd name="connsiteX14" fmla="*/ 3599638 w 5217957"/>
                <a:gd name="connsiteY14" fmla="*/ 4775996 h 6100079"/>
                <a:gd name="connsiteX15" fmla="*/ 4259765 w 5217957"/>
                <a:gd name="connsiteY15" fmla="*/ 4374667 h 6100079"/>
                <a:gd name="connsiteX16" fmla="*/ 4567742 w 5217957"/>
                <a:gd name="connsiteY16" fmla="*/ 3883732 h 6100079"/>
                <a:gd name="connsiteX17" fmla="*/ 4631929 w 5217957"/>
                <a:gd name="connsiteY17" fmla="*/ 2833886 h 6100079"/>
                <a:gd name="connsiteX18" fmla="*/ 4296412 w 5217957"/>
                <a:gd name="connsiteY18" fmla="*/ 1874932 h 6100079"/>
                <a:gd name="connsiteX19" fmla="*/ 2710219 w 5217957"/>
                <a:gd name="connsiteY19" fmla="*/ 666410 h 6100079"/>
                <a:gd name="connsiteX20" fmla="*/ 1732642 w 5217957"/>
                <a:gd name="connsiteY20" fmla="*/ 573480 h 6100079"/>
                <a:gd name="connsiteX21" fmla="*/ 870621 w 5217957"/>
                <a:gd name="connsiteY21" fmla="*/ 870402 h 6100079"/>
                <a:gd name="connsiteX22" fmla="*/ 537555 w 5217957"/>
                <a:gd name="connsiteY22" fmla="*/ 1125324 h 6100079"/>
                <a:gd name="connsiteX23" fmla="*/ 306995 w 5217957"/>
                <a:gd name="connsiteY23" fmla="*/ 1493030 h 6100079"/>
                <a:gd name="connsiteX24" fmla="*/ 23579 w 5217957"/>
                <a:gd name="connsiteY24" fmla="*/ 1977465 h 6100079"/>
                <a:gd name="connsiteX25" fmla="*/ 0 w 5217957"/>
                <a:gd name="connsiteY25" fmla="*/ 2014291 h 6100079"/>
                <a:gd name="connsiteX26" fmla="*/ 0 w 5217957"/>
                <a:gd name="connsiteY26" fmla="*/ 915660 h 6100079"/>
                <a:gd name="connsiteX27" fmla="*/ 58609 w 5217957"/>
                <a:gd name="connsiteY27" fmla="*/ 828051 h 6100079"/>
                <a:gd name="connsiteX28" fmla="*/ 590689 w 5217957"/>
                <a:gd name="connsiteY28" fmla="*/ 385385 h 6100079"/>
                <a:gd name="connsiteX29" fmla="*/ 1951394 w 5217957"/>
                <a:gd name="connsiteY29" fmla="*/ 82 h 61000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217957" h="6100079">
                  <a:moveTo>
                    <a:pt x="1951394" y="82"/>
                  </a:moveTo>
                  <a:cubicBezTo>
                    <a:pt x="2237632" y="-2119"/>
                    <a:pt x="2536431" y="40011"/>
                    <a:pt x="2855178" y="125419"/>
                  </a:cubicBezTo>
                  <a:cubicBezTo>
                    <a:pt x="3697704" y="351173"/>
                    <a:pt x="4370491" y="894159"/>
                    <a:pt x="4779341" y="1591542"/>
                  </a:cubicBezTo>
                  <a:cubicBezTo>
                    <a:pt x="5195535" y="2301324"/>
                    <a:pt x="5338357" y="3170855"/>
                    <a:pt x="5108574" y="4028416"/>
                  </a:cubicBezTo>
                  <a:cubicBezTo>
                    <a:pt x="4880820" y="4878406"/>
                    <a:pt x="4165604" y="5079965"/>
                    <a:pt x="3459359" y="5487716"/>
                  </a:cubicBezTo>
                  <a:cubicBezTo>
                    <a:pt x="2753115" y="5895466"/>
                    <a:pt x="2053265" y="6257288"/>
                    <a:pt x="1203275" y="6029534"/>
                  </a:cubicBezTo>
                  <a:cubicBezTo>
                    <a:pt x="739885" y="5905369"/>
                    <a:pt x="366400" y="5685345"/>
                    <a:pt x="59921" y="5396467"/>
                  </a:cubicBezTo>
                  <a:lnTo>
                    <a:pt x="0" y="5333381"/>
                  </a:lnTo>
                  <a:lnTo>
                    <a:pt x="0" y="4427327"/>
                  </a:lnTo>
                  <a:lnTo>
                    <a:pt x="112056" y="4602502"/>
                  </a:lnTo>
                  <a:cubicBezTo>
                    <a:pt x="215300" y="4749260"/>
                    <a:pt x="325419" y="4877443"/>
                    <a:pt x="443875" y="4989110"/>
                  </a:cubicBezTo>
                  <a:cubicBezTo>
                    <a:pt x="700709" y="5231113"/>
                    <a:pt x="996455" y="5394516"/>
                    <a:pt x="1348175" y="5488759"/>
                  </a:cubicBezTo>
                  <a:cubicBezTo>
                    <a:pt x="1633379" y="5565179"/>
                    <a:pt x="1910917" y="5556430"/>
                    <a:pt x="2221463" y="5461704"/>
                  </a:cubicBezTo>
                  <a:cubicBezTo>
                    <a:pt x="2541923" y="5363721"/>
                    <a:pt x="2870374" y="5181404"/>
                    <a:pt x="3179339" y="5003023"/>
                  </a:cubicBezTo>
                  <a:cubicBezTo>
                    <a:pt x="3323713" y="4919760"/>
                    <a:pt x="3463978" y="4846641"/>
                    <a:pt x="3599638" y="4775996"/>
                  </a:cubicBezTo>
                  <a:cubicBezTo>
                    <a:pt x="3862436" y="4639263"/>
                    <a:pt x="4089314" y="4521074"/>
                    <a:pt x="4259765" y="4374667"/>
                  </a:cubicBezTo>
                  <a:cubicBezTo>
                    <a:pt x="4418282" y="4238625"/>
                    <a:pt x="4513201" y="4087280"/>
                    <a:pt x="4567742" y="3883732"/>
                  </a:cubicBezTo>
                  <a:cubicBezTo>
                    <a:pt x="4660420" y="3537853"/>
                    <a:pt x="4682033" y="3184640"/>
                    <a:pt x="4631929" y="2833886"/>
                  </a:cubicBezTo>
                  <a:cubicBezTo>
                    <a:pt x="4583584" y="2494734"/>
                    <a:pt x="4470646" y="2172121"/>
                    <a:pt x="4296412" y="1874932"/>
                  </a:cubicBezTo>
                  <a:cubicBezTo>
                    <a:pt x="3944879" y="1275559"/>
                    <a:pt x="3381537" y="846289"/>
                    <a:pt x="2710219" y="666410"/>
                  </a:cubicBezTo>
                  <a:cubicBezTo>
                    <a:pt x="2349955" y="569877"/>
                    <a:pt x="2030161" y="539483"/>
                    <a:pt x="1732642" y="573480"/>
                  </a:cubicBezTo>
                  <a:cubicBezTo>
                    <a:pt x="1440866" y="606814"/>
                    <a:pt x="1158880" y="703976"/>
                    <a:pt x="870621" y="870402"/>
                  </a:cubicBezTo>
                  <a:cubicBezTo>
                    <a:pt x="670160" y="986048"/>
                    <a:pt x="589753" y="1064195"/>
                    <a:pt x="537555" y="1125324"/>
                  </a:cubicBezTo>
                  <a:cubicBezTo>
                    <a:pt x="463218" y="1212400"/>
                    <a:pt x="397708" y="1330125"/>
                    <a:pt x="306995" y="1493030"/>
                  </a:cubicBezTo>
                  <a:cubicBezTo>
                    <a:pt x="234596" y="1623167"/>
                    <a:pt x="145436" y="1783409"/>
                    <a:pt x="23579" y="1977465"/>
                  </a:cubicBezTo>
                  <a:lnTo>
                    <a:pt x="0" y="2014291"/>
                  </a:lnTo>
                  <a:lnTo>
                    <a:pt x="0" y="915660"/>
                  </a:lnTo>
                  <a:lnTo>
                    <a:pt x="58609" y="828051"/>
                  </a:lnTo>
                  <a:cubicBezTo>
                    <a:pt x="177453" y="670481"/>
                    <a:pt x="325847" y="538291"/>
                    <a:pt x="590689" y="385385"/>
                  </a:cubicBezTo>
                  <a:cubicBezTo>
                    <a:pt x="1032159" y="130559"/>
                    <a:pt x="1474330" y="3750"/>
                    <a:pt x="1951394" y="8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sp>
        <p:nvSpPr>
          <p:cNvPr id="2" name="Tytuł 1">
            <a:extLst>
              <a:ext uri="{FF2B5EF4-FFF2-40B4-BE49-F238E27FC236}">
                <a16:creationId xmlns:a16="http://schemas.microsoft.com/office/drawing/2014/main" id="{2B300C28-38E0-1223-4A4F-328D01B1EB46}"/>
              </a:ext>
            </a:extLst>
          </p:cNvPr>
          <p:cNvSpPr>
            <a:spLocks noGrp="1"/>
          </p:cNvSpPr>
          <p:nvPr>
            <p:ph type="title"/>
          </p:nvPr>
        </p:nvSpPr>
        <p:spPr>
          <a:xfrm>
            <a:off x="640080" y="1243013"/>
            <a:ext cx="3855720" cy="4371974"/>
          </a:xfrm>
        </p:spPr>
        <p:txBody>
          <a:bodyPr>
            <a:normAutofit/>
          </a:bodyPr>
          <a:lstStyle/>
          <a:p>
            <a:r>
              <a:rPr lang="pl-PL" sz="3600" b="1">
                <a:solidFill>
                  <a:schemeClr val="tx2"/>
                </a:solidFill>
                <a:latin typeface="Arial" panose="020B0604020202020204" pitchFamily="34" charset="0"/>
                <a:cs typeface="Arial" panose="020B0604020202020204" pitchFamily="34" charset="0"/>
              </a:rPr>
              <a:t>Formy dyskryminacji </a:t>
            </a:r>
          </a:p>
        </p:txBody>
      </p:sp>
      <p:sp>
        <p:nvSpPr>
          <p:cNvPr id="3" name="Symbol zastępczy zawartości 2">
            <a:extLst>
              <a:ext uri="{FF2B5EF4-FFF2-40B4-BE49-F238E27FC236}">
                <a16:creationId xmlns:a16="http://schemas.microsoft.com/office/drawing/2014/main" id="{4571623B-E9C0-EB1F-DA2A-3B027E5AD4DF}"/>
              </a:ext>
            </a:extLst>
          </p:cNvPr>
          <p:cNvSpPr>
            <a:spLocks noGrp="1"/>
          </p:cNvSpPr>
          <p:nvPr>
            <p:ph idx="1"/>
          </p:nvPr>
        </p:nvSpPr>
        <p:spPr>
          <a:xfrm>
            <a:off x="6172200" y="804672"/>
            <a:ext cx="5221224" cy="5230368"/>
          </a:xfrm>
        </p:spPr>
        <p:txBody>
          <a:bodyPr anchor="ctr">
            <a:normAutofit/>
          </a:bodyPr>
          <a:lstStyle/>
          <a:p>
            <a:pPr>
              <a:spcAft>
                <a:spcPts val="800"/>
              </a:spcAft>
              <a:buNone/>
            </a:pPr>
            <a:r>
              <a:rPr lang="pl-PL" sz="1800" b="1" kern="100">
                <a:solidFill>
                  <a:schemeClr val="tx2"/>
                </a:solidFill>
                <a:effectLst/>
                <a:latin typeface="Arial" panose="020B0604020202020204" pitchFamily="34" charset="0"/>
                <a:ea typeface="Calibri" panose="020F0502020204030204" pitchFamily="34" charset="0"/>
                <a:cs typeface="Arial" panose="020B0604020202020204" pitchFamily="34" charset="0"/>
              </a:rPr>
              <a:t>Dyskryminacja pośrednia</a:t>
            </a:r>
            <a:r>
              <a:rPr lang="pl-PL" sz="1800" kern="100">
                <a:solidFill>
                  <a:schemeClr val="tx2"/>
                </a:solidFill>
                <a:effectLst/>
                <a:latin typeface="Arial" panose="020B0604020202020204" pitchFamily="34" charset="0"/>
                <a:ea typeface="Calibri" panose="020F0502020204030204" pitchFamily="34" charset="0"/>
                <a:cs typeface="Arial" panose="020B0604020202020204" pitchFamily="34" charset="0"/>
              </a:rPr>
              <a:t> </a:t>
            </a:r>
            <a:r>
              <a:rPr lang="pl-PL" sz="1800" b="1" kern="100">
                <a:solidFill>
                  <a:schemeClr val="tx2"/>
                </a:solidFill>
                <a:effectLst/>
                <a:latin typeface="Arial" panose="020B0604020202020204" pitchFamily="34" charset="0"/>
                <a:ea typeface="Calibri" panose="020F0502020204030204" pitchFamily="34" charset="0"/>
                <a:cs typeface="Arial" panose="020B0604020202020204" pitchFamily="34" charset="0"/>
              </a:rPr>
              <a:t>(ukryta)</a:t>
            </a:r>
            <a:r>
              <a:rPr lang="pl-PL" sz="1800" kern="100">
                <a:solidFill>
                  <a:schemeClr val="tx2"/>
                </a:solidFill>
                <a:effectLst/>
                <a:latin typeface="Arial" panose="020B0604020202020204" pitchFamily="34" charset="0"/>
                <a:ea typeface="Calibri" panose="020F0502020204030204" pitchFamily="34" charset="0"/>
                <a:cs typeface="Arial" panose="020B0604020202020204" pitchFamily="34" charset="0"/>
              </a:rPr>
              <a:t> sytuacja w której osoba fizyczna ze względu na płeć, rasę, pochodzenie etniczne, narodowość, religię, wyznanie, światopogląd, niepełnosprawność, wiek lub orientację seksualną na skutek pozornie neutralnego postanowienia, zastosowanego kryterium lub podjętego działania występują lub mogłyby wystąpić niekorzystne dysproporcje lub szczególnie niekorzystna dla niej sytuacja, chyba że postanowienie, kryterium lub działanie jest obiektywnie uzasadnione ze względu na zgodny z prawem cel, który ma być osiągnięty, a środki służące osiągnięciu tego celu są właściwe i konieczne.</a:t>
            </a:r>
          </a:p>
          <a:p>
            <a:pPr>
              <a:spcAft>
                <a:spcPts val="800"/>
              </a:spcAft>
              <a:buNone/>
            </a:pPr>
            <a:r>
              <a:rPr lang="pl-PL" sz="1800" kern="100">
                <a:solidFill>
                  <a:schemeClr val="tx2"/>
                </a:solidFill>
                <a:effectLst/>
                <a:latin typeface="Arial" panose="020B0604020202020204" pitchFamily="34" charset="0"/>
                <a:ea typeface="Calibri" panose="020F0502020204030204" pitchFamily="34" charset="0"/>
                <a:cs typeface="Arial" panose="020B0604020202020204" pitchFamily="34" charset="0"/>
              </a:rPr>
              <a:t> </a:t>
            </a:r>
          </a:p>
        </p:txBody>
      </p:sp>
    </p:spTree>
    <p:extLst>
      <p:ext uri="{BB962C8B-B14F-4D97-AF65-F5344CB8AC3E}">
        <p14:creationId xmlns:p14="http://schemas.microsoft.com/office/powerpoint/2010/main" val="395937627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8873D23-2DCF-4B31-A009-95721C06E8E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C13EF075-D4EF-4929-ADBC-91B27DA1995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p>
        </p:txBody>
      </p:sp>
      <p:grpSp>
        <p:nvGrpSpPr>
          <p:cNvPr id="12" name="Group 11">
            <a:extLst>
              <a:ext uri="{FF2B5EF4-FFF2-40B4-BE49-F238E27FC236}">
                <a16:creationId xmlns:a16="http://schemas.microsoft.com/office/drawing/2014/main" id="{DAA26DFA-AAB2-4973-9C17-16D587C7B198}"/>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1863" y="508838"/>
            <a:ext cx="5217958" cy="6239661"/>
            <a:chOff x="-19221" y="251144"/>
            <a:chExt cx="5217958" cy="6239661"/>
          </a:xfrm>
        </p:grpSpPr>
        <p:sp>
          <p:nvSpPr>
            <p:cNvPr id="13" name="Freeform: Shape 12">
              <a:extLst>
                <a:ext uri="{FF2B5EF4-FFF2-40B4-BE49-F238E27FC236}">
                  <a16:creationId xmlns:a16="http://schemas.microsoft.com/office/drawing/2014/main" id="{3F407F11-7321-4BF6-8536-CCE8E342454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251144"/>
              <a:ext cx="5187198" cy="6239661"/>
            </a:xfrm>
            <a:custGeom>
              <a:avLst/>
              <a:gdLst>
                <a:gd name="connsiteX0" fmla="*/ 2011811 w 5187198"/>
                <a:gd name="connsiteY0" fmla="*/ 4 h 6239661"/>
                <a:gd name="connsiteX1" fmla="*/ 2617011 w 5187198"/>
                <a:gd name="connsiteY1" fmla="*/ 70590 h 6239661"/>
                <a:gd name="connsiteX2" fmla="*/ 2690321 w 5187198"/>
                <a:gd name="connsiteY2" fmla="*/ 88146 h 6239661"/>
                <a:gd name="connsiteX3" fmla="*/ 2726863 w 5187198"/>
                <a:gd name="connsiteY3" fmla="*/ 97127 h 6239661"/>
                <a:gd name="connsiteX4" fmla="*/ 2762951 w 5187198"/>
                <a:gd name="connsiteY4" fmla="*/ 107375 h 6239661"/>
                <a:gd name="connsiteX5" fmla="*/ 2834843 w 5187198"/>
                <a:gd name="connsiteY5" fmla="*/ 128493 h 6239661"/>
                <a:gd name="connsiteX6" fmla="*/ 2906574 w 5187198"/>
                <a:gd name="connsiteY6" fmla="*/ 151076 h 6239661"/>
                <a:gd name="connsiteX7" fmla="*/ 3049504 w 5187198"/>
                <a:gd name="connsiteY7" fmla="*/ 202124 h 6239661"/>
                <a:gd name="connsiteX8" fmla="*/ 3189518 w 5187198"/>
                <a:gd name="connsiteY8" fmla="*/ 260159 h 6239661"/>
                <a:gd name="connsiteX9" fmla="*/ 3326048 w 5187198"/>
                <a:gd name="connsiteY9" fmla="*/ 325143 h 6239661"/>
                <a:gd name="connsiteX10" fmla="*/ 3459166 w 5187198"/>
                <a:gd name="connsiteY10" fmla="*/ 395936 h 6239661"/>
                <a:gd name="connsiteX11" fmla="*/ 3588578 w 5187198"/>
                <a:gd name="connsiteY11" fmla="*/ 472343 h 6239661"/>
                <a:gd name="connsiteX12" fmla="*/ 3651864 w 5187198"/>
                <a:gd name="connsiteY12" fmla="*/ 512600 h 6239661"/>
                <a:gd name="connsiteX13" fmla="*/ 3714514 w 5187198"/>
                <a:gd name="connsiteY13" fmla="*/ 553499 h 6239661"/>
                <a:gd name="connsiteX14" fmla="*/ 4181221 w 5187198"/>
                <a:gd name="connsiteY14" fmla="*/ 922912 h 6239661"/>
                <a:gd name="connsiteX15" fmla="*/ 4582963 w 5187198"/>
                <a:gd name="connsiteY15" fmla="*/ 1358264 h 6239661"/>
                <a:gd name="connsiteX16" fmla="*/ 4670721 w 5187198"/>
                <a:gd name="connsiteY16" fmla="*/ 1477644 h 6239661"/>
                <a:gd name="connsiteX17" fmla="*/ 4752378 w 5187198"/>
                <a:gd name="connsiteY17" fmla="*/ 1601187 h 6239661"/>
                <a:gd name="connsiteX18" fmla="*/ 4772168 w 5187198"/>
                <a:gd name="connsiteY18" fmla="*/ 1632456 h 6239661"/>
                <a:gd name="connsiteX19" fmla="*/ 4782117 w 5187198"/>
                <a:gd name="connsiteY19" fmla="*/ 1648104 h 6239661"/>
                <a:gd name="connsiteX20" fmla="*/ 4791381 w 5187198"/>
                <a:gd name="connsiteY20" fmla="*/ 1664150 h 6239661"/>
                <a:gd name="connsiteX21" fmla="*/ 4828190 w 5187198"/>
                <a:gd name="connsiteY21" fmla="*/ 1728379 h 6239661"/>
                <a:gd name="connsiteX22" fmla="*/ 4864832 w 5187198"/>
                <a:gd name="connsiteY22" fmla="*/ 1792796 h 6239661"/>
                <a:gd name="connsiteX23" fmla="*/ 4899201 w 5187198"/>
                <a:gd name="connsiteY23" fmla="*/ 1858342 h 6239661"/>
                <a:gd name="connsiteX24" fmla="*/ 4933266 w 5187198"/>
                <a:gd name="connsiteY24" fmla="*/ 1924155 h 6239661"/>
                <a:gd name="connsiteX25" fmla="*/ 4964403 w 5187198"/>
                <a:gd name="connsiteY25" fmla="*/ 1991384 h 6239661"/>
                <a:gd name="connsiteX26" fmla="*/ 4995019 w 5187198"/>
                <a:gd name="connsiteY26" fmla="*/ 2058823 h 6239661"/>
                <a:gd name="connsiteX27" fmla="*/ 5021999 w 5187198"/>
                <a:gd name="connsiteY27" fmla="*/ 2127723 h 6239661"/>
                <a:gd name="connsiteX28" fmla="*/ 5048321 w 5187198"/>
                <a:gd name="connsiteY28" fmla="*/ 2196908 h 6239661"/>
                <a:gd name="connsiteX29" fmla="*/ 5070546 w 5187198"/>
                <a:gd name="connsiteY29" fmla="*/ 2267547 h 6239661"/>
                <a:gd name="connsiteX30" fmla="*/ 5092171 w 5187198"/>
                <a:gd name="connsiteY30" fmla="*/ 2338256 h 6239661"/>
                <a:gd name="connsiteX31" fmla="*/ 5110305 w 5187198"/>
                <a:gd name="connsiteY31" fmla="*/ 2409886 h 6239661"/>
                <a:gd name="connsiteX32" fmla="*/ 5186393 w 5187198"/>
                <a:gd name="connsiteY32" fmla="*/ 2992022 h 6239661"/>
                <a:gd name="connsiteX33" fmla="*/ 5149045 w 5187198"/>
                <a:gd name="connsiteY33" fmla="*/ 3571816 h 6239661"/>
                <a:gd name="connsiteX34" fmla="*/ 5126572 w 5187198"/>
                <a:gd name="connsiteY34" fmla="*/ 3714520 h 6239661"/>
                <a:gd name="connsiteX35" fmla="*/ 5099067 w 5187198"/>
                <a:gd name="connsiteY35" fmla="*/ 3856108 h 6239661"/>
                <a:gd name="connsiteX36" fmla="*/ 5095699 w 5187198"/>
                <a:gd name="connsiteY36" fmla="*/ 3873868 h 6239661"/>
                <a:gd name="connsiteX37" fmla="*/ 5091573 w 5187198"/>
                <a:gd name="connsiteY37" fmla="*/ 3891426 h 6239661"/>
                <a:gd name="connsiteX38" fmla="*/ 5083324 w 5187198"/>
                <a:gd name="connsiteY38" fmla="*/ 3926541 h 6239661"/>
                <a:gd name="connsiteX39" fmla="*/ 5067256 w 5187198"/>
                <a:gd name="connsiteY39" fmla="*/ 3996889 h 6239661"/>
                <a:gd name="connsiteX40" fmla="*/ 5059194 w 5187198"/>
                <a:gd name="connsiteY40" fmla="*/ 4032171 h 6239661"/>
                <a:gd name="connsiteX41" fmla="*/ 5049522 w 5187198"/>
                <a:gd name="connsiteY41" fmla="*/ 4067833 h 6239661"/>
                <a:gd name="connsiteX42" fmla="*/ 5040067 w 5187198"/>
                <a:gd name="connsiteY42" fmla="*/ 4103553 h 6239661"/>
                <a:gd name="connsiteX43" fmla="*/ 5028960 w 5187198"/>
                <a:gd name="connsiteY43" fmla="*/ 4138946 h 6239661"/>
                <a:gd name="connsiteX44" fmla="*/ 4917351 w 5187198"/>
                <a:gd name="connsiteY44" fmla="*/ 4417041 h 6239661"/>
                <a:gd name="connsiteX45" fmla="*/ 4756163 w 5187198"/>
                <a:gd name="connsiteY45" fmla="*/ 4676402 h 6239661"/>
                <a:gd name="connsiteX46" fmla="*/ 4322493 w 5187198"/>
                <a:gd name="connsiteY46" fmla="*/ 5105604 h 6239661"/>
                <a:gd name="connsiteX47" fmla="*/ 3840510 w 5187198"/>
                <a:gd name="connsiteY47" fmla="*/ 5429590 h 6239661"/>
                <a:gd name="connsiteX48" fmla="*/ 3606447 w 5187198"/>
                <a:gd name="connsiteY48" fmla="*/ 5572862 h 6239661"/>
                <a:gd name="connsiteX49" fmla="*/ 3488814 w 5187198"/>
                <a:gd name="connsiteY49" fmla="*/ 5647178 h 6239661"/>
                <a:gd name="connsiteX50" fmla="*/ 3365864 w 5187198"/>
                <a:gd name="connsiteY50" fmla="*/ 5722735 h 6239661"/>
                <a:gd name="connsiteX51" fmla="*/ 2839486 w 5187198"/>
                <a:gd name="connsiteY51" fmla="*/ 5999120 h 6239661"/>
                <a:gd name="connsiteX52" fmla="*/ 2242423 w 5187198"/>
                <a:gd name="connsiteY52" fmla="*/ 6192346 h 6239661"/>
                <a:gd name="connsiteX53" fmla="*/ 1589380 w 5187198"/>
                <a:gd name="connsiteY53" fmla="*/ 6230657 h 6239661"/>
                <a:gd name="connsiteX54" fmla="*/ 1548244 w 5187198"/>
                <a:gd name="connsiteY54" fmla="*/ 6226706 h 6239661"/>
                <a:gd name="connsiteX55" fmla="*/ 1507348 w 5187198"/>
                <a:gd name="connsiteY55" fmla="*/ 6221428 h 6239661"/>
                <a:gd name="connsiteX56" fmla="*/ 1466401 w 5187198"/>
                <a:gd name="connsiteY56" fmla="*/ 6215904 h 6239661"/>
                <a:gd name="connsiteX57" fmla="*/ 1425773 w 5187198"/>
                <a:gd name="connsiteY57" fmla="*/ 6209191 h 6239661"/>
                <a:gd name="connsiteX58" fmla="*/ 1344960 w 5187198"/>
                <a:gd name="connsiteY58" fmla="*/ 6193681 h 6239661"/>
                <a:gd name="connsiteX59" fmla="*/ 1265007 w 5187198"/>
                <a:gd name="connsiteY59" fmla="*/ 6175388 h 6239661"/>
                <a:gd name="connsiteX60" fmla="*/ 1225415 w 5187198"/>
                <a:gd name="connsiteY60" fmla="*/ 6165243 h 6239661"/>
                <a:gd name="connsiteX61" fmla="*/ 1186567 w 5187198"/>
                <a:gd name="connsiteY61" fmla="*/ 6154486 h 6239661"/>
                <a:gd name="connsiteX62" fmla="*/ 1111158 w 5187198"/>
                <a:gd name="connsiteY62" fmla="*/ 6130918 h 6239661"/>
                <a:gd name="connsiteX63" fmla="*/ 1035915 w 5187198"/>
                <a:gd name="connsiteY63" fmla="*/ 6107163 h 6239661"/>
                <a:gd name="connsiteX64" fmla="*/ 961579 w 5187198"/>
                <a:gd name="connsiteY64" fmla="*/ 6079594 h 6239661"/>
                <a:gd name="connsiteX65" fmla="*/ 395297 w 5187198"/>
                <a:gd name="connsiteY65" fmla="*/ 5792812 h 6239661"/>
                <a:gd name="connsiteX66" fmla="*/ 265239 w 5187198"/>
                <a:gd name="connsiteY66" fmla="*/ 5701511 h 6239661"/>
                <a:gd name="connsiteX67" fmla="*/ 233756 w 5187198"/>
                <a:gd name="connsiteY67" fmla="*/ 5677542 h 6239661"/>
                <a:gd name="connsiteX68" fmla="*/ 202800 w 5187198"/>
                <a:gd name="connsiteY68" fmla="*/ 5652902 h 6239661"/>
                <a:gd name="connsiteX69" fmla="*/ 140918 w 5187198"/>
                <a:gd name="connsiteY69" fmla="*/ 5603515 h 6239661"/>
                <a:gd name="connsiteX70" fmla="*/ 110625 w 5187198"/>
                <a:gd name="connsiteY70" fmla="*/ 5578127 h 6239661"/>
                <a:gd name="connsiteX71" fmla="*/ 95631 w 5187198"/>
                <a:gd name="connsiteY71" fmla="*/ 5565299 h 6239661"/>
                <a:gd name="connsiteX72" fmla="*/ 81966 w 5187198"/>
                <a:gd name="connsiteY72" fmla="*/ 5550973 h 6239661"/>
                <a:gd name="connsiteX73" fmla="*/ 27991 w 5187198"/>
                <a:gd name="connsiteY73" fmla="*/ 5493272 h 6239661"/>
                <a:gd name="connsiteX74" fmla="*/ 1454 w 5187198"/>
                <a:gd name="connsiteY74" fmla="*/ 5464252 h 6239661"/>
                <a:gd name="connsiteX75" fmla="*/ 0 w 5187198"/>
                <a:gd name="connsiteY75" fmla="*/ 5462518 h 6239661"/>
                <a:gd name="connsiteX76" fmla="*/ 0 w 5187198"/>
                <a:gd name="connsiteY76" fmla="*/ 4720187 h 6239661"/>
                <a:gd name="connsiteX77" fmla="*/ 109684 w 5187198"/>
                <a:gd name="connsiteY77" fmla="*/ 4836724 h 6239661"/>
                <a:gd name="connsiteX78" fmla="*/ 306959 w 5187198"/>
                <a:gd name="connsiteY78" fmla="*/ 5007200 h 6239661"/>
                <a:gd name="connsiteX79" fmla="*/ 358101 w 5187198"/>
                <a:gd name="connsiteY79" fmla="*/ 5046057 h 6239661"/>
                <a:gd name="connsiteX80" fmla="*/ 383328 w 5187198"/>
                <a:gd name="connsiteY80" fmla="*/ 5065684 h 6239661"/>
                <a:gd name="connsiteX81" fmla="*/ 409503 w 5187198"/>
                <a:gd name="connsiteY81" fmla="*/ 5083942 h 6239661"/>
                <a:gd name="connsiteX82" fmla="*/ 461889 w 5187198"/>
                <a:gd name="connsiteY82" fmla="*/ 5119888 h 6239661"/>
                <a:gd name="connsiteX83" fmla="*/ 474883 w 5187198"/>
                <a:gd name="connsiteY83" fmla="*/ 5128933 h 6239661"/>
                <a:gd name="connsiteX84" fmla="*/ 486410 w 5187198"/>
                <a:gd name="connsiteY84" fmla="*/ 5139557 h 6239661"/>
                <a:gd name="connsiteX85" fmla="*/ 510852 w 5187198"/>
                <a:gd name="connsiteY85" fmla="*/ 5159089 h 6239661"/>
                <a:gd name="connsiteX86" fmla="*/ 560653 w 5187198"/>
                <a:gd name="connsiteY86" fmla="*/ 5196893 h 6239661"/>
                <a:gd name="connsiteX87" fmla="*/ 585485 w 5187198"/>
                <a:gd name="connsiteY87" fmla="*/ 5215834 h 6239661"/>
                <a:gd name="connsiteX88" fmla="*/ 610707 w 5187198"/>
                <a:gd name="connsiteY88" fmla="*/ 5234185 h 6239661"/>
                <a:gd name="connsiteX89" fmla="*/ 714768 w 5187198"/>
                <a:gd name="connsiteY89" fmla="*/ 5303103 h 6239661"/>
                <a:gd name="connsiteX90" fmla="*/ 1166634 w 5187198"/>
                <a:gd name="connsiteY90" fmla="*/ 5513322 h 6239661"/>
                <a:gd name="connsiteX91" fmla="*/ 1225991 w 5187198"/>
                <a:gd name="connsiteY91" fmla="*/ 5533632 h 6239661"/>
                <a:gd name="connsiteX92" fmla="*/ 1286680 w 5187198"/>
                <a:gd name="connsiteY92" fmla="*/ 5550705 h 6239661"/>
                <a:gd name="connsiteX93" fmla="*/ 1347310 w 5187198"/>
                <a:gd name="connsiteY93" fmla="*/ 5567995 h 6239661"/>
                <a:gd name="connsiteX94" fmla="*/ 1377002 w 5187198"/>
                <a:gd name="connsiteY94" fmla="*/ 5575719 h 6239661"/>
                <a:gd name="connsiteX95" fmla="*/ 1406328 w 5187198"/>
                <a:gd name="connsiteY95" fmla="*/ 5582649 h 6239661"/>
                <a:gd name="connsiteX96" fmla="*/ 1465060 w 5187198"/>
                <a:gd name="connsiteY96" fmla="*/ 5594909 h 6239661"/>
                <a:gd name="connsiteX97" fmla="*/ 1523881 w 5187198"/>
                <a:gd name="connsiteY97" fmla="*/ 5605105 h 6239661"/>
                <a:gd name="connsiteX98" fmla="*/ 1553325 w 5187198"/>
                <a:gd name="connsiteY98" fmla="*/ 5609865 h 6239661"/>
                <a:gd name="connsiteX99" fmla="*/ 1582813 w 5187198"/>
                <a:gd name="connsiteY99" fmla="*/ 5613593 h 6239661"/>
                <a:gd name="connsiteX100" fmla="*/ 1612301 w 5187198"/>
                <a:gd name="connsiteY100" fmla="*/ 5617321 h 6239661"/>
                <a:gd name="connsiteX101" fmla="*/ 1641863 w 5187198"/>
                <a:gd name="connsiteY101" fmla="*/ 5619910 h 6239661"/>
                <a:gd name="connsiteX102" fmla="*/ 2117508 w 5187198"/>
                <a:gd name="connsiteY102" fmla="*/ 5595156 h 6239661"/>
                <a:gd name="connsiteX103" fmla="*/ 2597368 w 5187198"/>
                <a:gd name="connsiteY103" fmla="*/ 5447381 h 6239661"/>
                <a:gd name="connsiteX104" fmla="*/ 3082968 w 5187198"/>
                <a:gd name="connsiteY104" fmla="*/ 5223245 h 6239661"/>
                <a:gd name="connsiteX105" fmla="*/ 3334855 w 5187198"/>
                <a:gd name="connsiteY105" fmla="*/ 5097383 h 6239661"/>
                <a:gd name="connsiteX106" fmla="*/ 3599509 w 5187198"/>
                <a:gd name="connsiteY106" fmla="*/ 4976217 h 6239661"/>
                <a:gd name="connsiteX107" fmla="*/ 4112002 w 5187198"/>
                <a:gd name="connsiteY107" fmla="*/ 4766359 h 6239661"/>
                <a:gd name="connsiteX108" fmla="*/ 4348983 w 5187198"/>
                <a:gd name="connsiteY108" fmla="*/ 4649833 h 6239661"/>
                <a:gd name="connsiteX109" fmla="*/ 4560505 w 5187198"/>
                <a:gd name="connsiteY109" fmla="*/ 4501564 h 6239661"/>
                <a:gd name="connsiteX110" fmla="*/ 4731963 w 5187198"/>
                <a:gd name="connsiteY110" fmla="*/ 4309870 h 6239661"/>
                <a:gd name="connsiteX111" fmla="*/ 4852344 w 5187198"/>
                <a:gd name="connsiteY111" fmla="*/ 4078640 h 6239661"/>
                <a:gd name="connsiteX112" fmla="*/ 4863972 w 5187198"/>
                <a:gd name="connsiteY112" fmla="*/ 4047790 h 6239661"/>
                <a:gd name="connsiteX113" fmla="*/ 4874144 w 5187198"/>
                <a:gd name="connsiteY113" fmla="*/ 4016320 h 6239661"/>
                <a:gd name="connsiteX114" fmla="*/ 4884127 w 5187198"/>
                <a:gd name="connsiteY114" fmla="*/ 3984682 h 6239661"/>
                <a:gd name="connsiteX115" fmla="*/ 4892800 w 5187198"/>
                <a:gd name="connsiteY115" fmla="*/ 3951883 h 6239661"/>
                <a:gd name="connsiteX116" fmla="*/ 4909526 w 5187198"/>
                <a:gd name="connsiteY116" fmla="*/ 3886001 h 6239661"/>
                <a:gd name="connsiteX117" fmla="*/ 4917687 w 5187198"/>
                <a:gd name="connsiteY117" fmla="*/ 3852948 h 6239661"/>
                <a:gd name="connsiteX118" fmla="*/ 4921768 w 5187198"/>
                <a:gd name="connsiteY118" fmla="*/ 3836422 h 6239661"/>
                <a:gd name="connsiteX119" fmla="*/ 4924845 w 5187198"/>
                <a:gd name="connsiteY119" fmla="*/ 3819742 h 6239661"/>
                <a:gd name="connsiteX120" fmla="*/ 4948230 w 5187198"/>
                <a:gd name="connsiteY120" fmla="*/ 3685744 h 6239661"/>
                <a:gd name="connsiteX121" fmla="*/ 4962782 w 5187198"/>
                <a:gd name="connsiteY121" fmla="*/ 3550540 h 6239661"/>
                <a:gd name="connsiteX122" fmla="*/ 4939468 w 5187198"/>
                <a:gd name="connsiteY122" fmla="*/ 3010249 h 6239661"/>
                <a:gd name="connsiteX123" fmla="*/ 4816901 w 5187198"/>
                <a:gd name="connsiteY123" fmla="*/ 2488224 h 6239661"/>
                <a:gd name="connsiteX124" fmla="*/ 4797005 w 5187198"/>
                <a:gd name="connsiteY124" fmla="*/ 2424470 h 6239661"/>
                <a:gd name="connsiteX125" fmla="*/ 4774433 w 5187198"/>
                <a:gd name="connsiteY125" fmla="*/ 2361620 h 6239661"/>
                <a:gd name="connsiteX126" fmla="*/ 4752459 w 5187198"/>
                <a:gd name="connsiteY126" fmla="*/ 2298700 h 6239661"/>
                <a:gd name="connsiteX127" fmla="*/ 4728083 w 5187198"/>
                <a:gd name="connsiteY127" fmla="*/ 2236526 h 6239661"/>
                <a:gd name="connsiteX128" fmla="*/ 4704471 w 5187198"/>
                <a:gd name="connsiteY128" fmla="*/ 2174095 h 6239661"/>
                <a:gd name="connsiteX129" fmla="*/ 4678399 w 5187198"/>
                <a:gd name="connsiteY129" fmla="*/ 2112626 h 6239661"/>
                <a:gd name="connsiteX130" fmla="*/ 4652601 w 5187198"/>
                <a:gd name="connsiteY130" fmla="*/ 2050999 h 6239661"/>
                <a:gd name="connsiteX131" fmla="*/ 4624205 w 5187198"/>
                <a:gd name="connsiteY131" fmla="*/ 1990415 h 6239661"/>
                <a:gd name="connsiteX132" fmla="*/ 4595398 w 5187198"/>
                <a:gd name="connsiteY132" fmla="*/ 1930069 h 6239661"/>
                <a:gd name="connsiteX133" fmla="*/ 4563827 w 5187198"/>
                <a:gd name="connsiteY133" fmla="*/ 1870952 h 6239661"/>
                <a:gd name="connsiteX134" fmla="*/ 4531433 w 5187198"/>
                <a:gd name="connsiteY134" fmla="*/ 1812311 h 6239661"/>
                <a:gd name="connsiteX135" fmla="*/ 4523315 w 5187198"/>
                <a:gd name="connsiteY135" fmla="*/ 1797616 h 6239661"/>
                <a:gd name="connsiteX136" fmla="*/ 4514482 w 5187198"/>
                <a:gd name="connsiteY136" fmla="*/ 1783425 h 6239661"/>
                <a:gd name="connsiteX137" fmla="*/ 4496845 w 5187198"/>
                <a:gd name="connsiteY137" fmla="*/ 1754936 h 6239661"/>
                <a:gd name="connsiteX138" fmla="*/ 4461463 w 5187198"/>
                <a:gd name="connsiteY138" fmla="*/ 1697929 h 6239661"/>
                <a:gd name="connsiteX139" fmla="*/ 4452660 w 5187198"/>
                <a:gd name="connsiteY139" fmla="*/ 1683629 h 6239661"/>
                <a:gd name="connsiteX140" fmla="*/ 4443141 w 5187198"/>
                <a:gd name="connsiteY140" fmla="*/ 1669834 h 6239661"/>
                <a:gd name="connsiteX141" fmla="*/ 4424241 w 5187198"/>
                <a:gd name="connsiteY141" fmla="*/ 1642166 h 6239661"/>
                <a:gd name="connsiteX142" fmla="*/ 4346886 w 5187198"/>
                <a:gd name="connsiteY142" fmla="*/ 1532412 h 6239661"/>
                <a:gd name="connsiteX143" fmla="*/ 3985497 w 5187198"/>
                <a:gd name="connsiteY143" fmla="*/ 1134649 h 6239661"/>
                <a:gd name="connsiteX144" fmla="*/ 3545665 w 5187198"/>
                <a:gd name="connsiteY144" fmla="*/ 825877 h 6239661"/>
                <a:gd name="connsiteX145" fmla="*/ 3486190 w 5187198"/>
                <a:gd name="connsiteY145" fmla="*/ 794756 h 6239661"/>
                <a:gd name="connsiteX146" fmla="*/ 3426182 w 5187198"/>
                <a:gd name="connsiteY146" fmla="*/ 764765 h 6239661"/>
                <a:gd name="connsiteX147" fmla="*/ 3365044 w 5187198"/>
                <a:gd name="connsiteY147" fmla="*/ 737255 h 6239661"/>
                <a:gd name="connsiteX148" fmla="*/ 3334529 w 5187198"/>
                <a:gd name="connsiteY148" fmla="*/ 723514 h 6239661"/>
                <a:gd name="connsiteX149" fmla="*/ 3303733 w 5187198"/>
                <a:gd name="connsiteY149" fmla="*/ 710395 h 6239661"/>
                <a:gd name="connsiteX150" fmla="*/ 3179033 w 5187198"/>
                <a:gd name="connsiteY150" fmla="*/ 662259 h 6239661"/>
                <a:gd name="connsiteX151" fmla="*/ 3052408 w 5187198"/>
                <a:gd name="connsiteY151" fmla="*/ 620447 h 6239661"/>
                <a:gd name="connsiteX152" fmla="*/ 2924325 w 5187198"/>
                <a:gd name="connsiteY152" fmla="*/ 584505 h 6239661"/>
                <a:gd name="connsiteX153" fmla="*/ 2859667 w 5187198"/>
                <a:gd name="connsiteY153" fmla="*/ 569266 h 6239661"/>
                <a:gd name="connsiteX154" fmla="*/ 2795226 w 5187198"/>
                <a:gd name="connsiteY154" fmla="*/ 554085 h 6239661"/>
                <a:gd name="connsiteX155" fmla="*/ 2729702 w 5187198"/>
                <a:gd name="connsiteY155" fmla="*/ 540354 h 6239661"/>
                <a:gd name="connsiteX156" fmla="*/ 2663758 w 5187198"/>
                <a:gd name="connsiteY156" fmla="*/ 527322 h 6239661"/>
                <a:gd name="connsiteX157" fmla="*/ 2630927 w 5187198"/>
                <a:gd name="connsiteY157" fmla="*/ 520495 h 6239661"/>
                <a:gd name="connsiteX158" fmla="*/ 2597965 w 5187198"/>
                <a:gd name="connsiteY158" fmla="*/ 515024 h 6239661"/>
                <a:gd name="connsiteX159" fmla="*/ 2532205 w 5187198"/>
                <a:gd name="connsiteY159" fmla="*/ 503895 h 6239661"/>
                <a:gd name="connsiteX160" fmla="*/ 2010064 w 5187198"/>
                <a:gd name="connsiteY160" fmla="*/ 452552 h 6239661"/>
                <a:gd name="connsiteX161" fmla="*/ 1494552 w 5187198"/>
                <a:gd name="connsiteY161" fmla="*/ 485055 h 6239661"/>
                <a:gd name="connsiteX162" fmla="*/ 1366896 w 5187198"/>
                <a:gd name="connsiteY162" fmla="*/ 509389 h 6239661"/>
                <a:gd name="connsiteX163" fmla="*/ 1240175 w 5187198"/>
                <a:gd name="connsiteY163" fmla="*/ 541045 h 6239661"/>
                <a:gd name="connsiteX164" fmla="*/ 1177438 w 5187198"/>
                <a:gd name="connsiteY164" fmla="*/ 560170 h 6239661"/>
                <a:gd name="connsiteX165" fmla="*/ 1145987 w 5187198"/>
                <a:gd name="connsiteY165" fmla="*/ 569826 h 6239661"/>
                <a:gd name="connsiteX166" fmla="*/ 1130315 w 5187198"/>
                <a:gd name="connsiteY166" fmla="*/ 574669 h 6239661"/>
                <a:gd name="connsiteX167" fmla="*/ 1114873 w 5187198"/>
                <a:gd name="connsiteY167" fmla="*/ 580384 h 6239661"/>
                <a:gd name="connsiteX168" fmla="*/ 1052839 w 5187198"/>
                <a:gd name="connsiteY168" fmla="*/ 602943 h 6239661"/>
                <a:gd name="connsiteX169" fmla="*/ 991135 w 5187198"/>
                <a:gd name="connsiteY169" fmla="*/ 626866 h 6239661"/>
                <a:gd name="connsiteX170" fmla="*/ 930179 w 5187198"/>
                <a:gd name="connsiteY170" fmla="*/ 653191 h 6239661"/>
                <a:gd name="connsiteX171" fmla="*/ 869768 w 5187198"/>
                <a:gd name="connsiteY171" fmla="*/ 680937 h 6239661"/>
                <a:gd name="connsiteX172" fmla="*/ 810085 w 5187198"/>
                <a:gd name="connsiteY172" fmla="*/ 710734 h 6239661"/>
                <a:gd name="connsiteX173" fmla="*/ 751220 w 5187198"/>
                <a:gd name="connsiteY173" fmla="*/ 741794 h 6239661"/>
                <a:gd name="connsiteX174" fmla="*/ 532669 w 5187198"/>
                <a:gd name="connsiteY174" fmla="*/ 881688 h 6239661"/>
                <a:gd name="connsiteX175" fmla="*/ 354185 w 5187198"/>
                <a:gd name="connsiteY175" fmla="*/ 1050286 h 6239661"/>
                <a:gd name="connsiteX176" fmla="*/ 315980 w 5187198"/>
                <a:gd name="connsiteY176" fmla="*/ 1098125 h 6239661"/>
                <a:gd name="connsiteX177" fmla="*/ 280345 w 5187198"/>
                <a:gd name="connsiteY177" fmla="*/ 1149782 h 6239661"/>
                <a:gd name="connsiteX178" fmla="*/ 245890 w 5187198"/>
                <a:gd name="connsiteY178" fmla="*/ 1203959 h 6239661"/>
                <a:gd name="connsiteX179" fmla="*/ 212162 w 5187198"/>
                <a:gd name="connsiteY179" fmla="*/ 1260184 h 6239661"/>
                <a:gd name="connsiteX180" fmla="*/ 80716 w 5187198"/>
                <a:gd name="connsiteY180" fmla="*/ 1502476 h 6239661"/>
                <a:gd name="connsiteX181" fmla="*/ 0 w 5187198"/>
                <a:gd name="connsiteY181" fmla="*/ 1648841 h 6239661"/>
                <a:gd name="connsiteX182" fmla="*/ 0 w 5187198"/>
                <a:gd name="connsiteY182" fmla="*/ 954863 h 6239661"/>
                <a:gd name="connsiteX183" fmla="*/ 43491 w 5187198"/>
                <a:gd name="connsiteY183" fmla="*/ 895513 h 6239661"/>
                <a:gd name="connsiteX184" fmla="*/ 93923 w 5187198"/>
                <a:gd name="connsiteY184" fmla="*/ 834489 h 6239661"/>
                <a:gd name="connsiteX185" fmla="*/ 323465 w 5187198"/>
                <a:gd name="connsiteY185" fmla="*/ 617671 h 6239661"/>
                <a:gd name="connsiteX186" fmla="*/ 574777 w 5187198"/>
                <a:gd name="connsiteY186" fmla="*/ 446794 h 6239661"/>
                <a:gd name="connsiteX187" fmla="*/ 638943 w 5187198"/>
                <a:gd name="connsiteY187" fmla="*/ 408925 h 6239661"/>
                <a:gd name="connsiteX188" fmla="*/ 703505 w 5187198"/>
                <a:gd name="connsiteY188" fmla="*/ 371742 h 6239661"/>
                <a:gd name="connsiteX189" fmla="*/ 769262 w 5187198"/>
                <a:gd name="connsiteY189" fmla="*/ 336154 h 6239661"/>
                <a:gd name="connsiteX190" fmla="*/ 835552 w 5187198"/>
                <a:gd name="connsiteY190" fmla="*/ 301173 h 6239661"/>
                <a:gd name="connsiteX191" fmla="*/ 902979 w 5187198"/>
                <a:gd name="connsiteY191" fmla="*/ 268004 h 6239661"/>
                <a:gd name="connsiteX192" fmla="*/ 971127 w 5187198"/>
                <a:gd name="connsiteY192" fmla="*/ 235607 h 6239661"/>
                <a:gd name="connsiteX193" fmla="*/ 988238 w 5187198"/>
                <a:gd name="connsiteY193" fmla="*/ 227556 h 6239661"/>
                <a:gd name="connsiteX194" fmla="*/ 1005744 w 5187198"/>
                <a:gd name="connsiteY194" fmla="*/ 220191 h 6239661"/>
                <a:gd name="connsiteX195" fmla="*/ 1040729 w 5187198"/>
                <a:gd name="connsiteY195" fmla="*/ 205569 h 6239661"/>
                <a:gd name="connsiteX196" fmla="*/ 1110835 w 5187198"/>
                <a:gd name="connsiteY196" fmla="*/ 176248 h 6239661"/>
                <a:gd name="connsiteX197" fmla="*/ 1254256 w 5187198"/>
                <a:gd name="connsiteY197" fmla="*/ 123796 h 6239661"/>
                <a:gd name="connsiteX198" fmla="*/ 1401310 w 5187198"/>
                <a:gd name="connsiteY198" fmla="*/ 79852 h 6239661"/>
                <a:gd name="connsiteX199" fmla="*/ 2011811 w 5187198"/>
                <a:gd name="connsiteY199" fmla="*/ 4 h 62396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Lst>
              <a:rect l="l" t="t" r="r" b="b"/>
              <a:pathLst>
                <a:path w="5187198" h="6239661">
                  <a:moveTo>
                    <a:pt x="2011811" y="4"/>
                  </a:moveTo>
                  <a:cubicBezTo>
                    <a:pt x="2217306" y="120"/>
                    <a:pt x="2420903" y="25925"/>
                    <a:pt x="2617011" y="70590"/>
                  </a:cubicBezTo>
                  <a:lnTo>
                    <a:pt x="2690321" y="88146"/>
                  </a:lnTo>
                  <a:lnTo>
                    <a:pt x="2726863" y="97127"/>
                  </a:lnTo>
                  <a:lnTo>
                    <a:pt x="2762951" y="107375"/>
                  </a:lnTo>
                  <a:lnTo>
                    <a:pt x="2834843" y="128493"/>
                  </a:lnTo>
                  <a:cubicBezTo>
                    <a:pt x="2858788" y="135605"/>
                    <a:pt x="2882632" y="142226"/>
                    <a:pt x="2906574" y="151076"/>
                  </a:cubicBezTo>
                  <a:cubicBezTo>
                    <a:pt x="2954475" y="167852"/>
                    <a:pt x="3002363" y="183813"/>
                    <a:pt x="3049504" y="202124"/>
                  </a:cubicBezTo>
                  <a:lnTo>
                    <a:pt x="3189518" y="260159"/>
                  </a:lnTo>
                  <a:lnTo>
                    <a:pt x="3326048" y="325143"/>
                  </a:lnTo>
                  <a:cubicBezTo>
                    <a:pt x="3370687" y="348464"/>
                    <a:pt x="3414908" y="372485"/>
                    <a:pt x="3459166" y="395936"/>
                  </a:cubicBezTo>
                  <a:cubicBezTo>
                    <a:pt x="3502947" y="420302"/>
                    <a:pt x="3545491" y="447118"/>
                    <a:pt x="3588578" y="472343"/>
                  </a:cubicBezTo>
                  <a:cubicBezTo>
                    <a:pt x="3610346" y="484551"/>
                    <a:pt x="3630797" y="499072"/>
                    <a:pt x="3651864" y="512600"/>
                  </a:cubicBezTo>
                  <a:lnTo>
                    <a:pt x="3714514" y="553499"/>
                  </a:lnTo>
                  <a:cubicBezTo>
                    <a:pt x="3880005" y="664844"/>
                    <a:pt x="4036083" y="788388"/>
                    <a:pt x="4181221" y="922912"/>
                  </a:cubicBezTo>
                  <a:cubicBezTo>
                    <a:pt x="4326221" y="1057515"/>
                    <a:pt x="4461955" y="1202038"/>
                    <a:pt x="4582963" y="1358264"/>
                  </a:cubicBezTo>
                  <a:cubicBezTo>
                    <a:pt x="4614206" y="1396543"/>
                    <a:pt x="4642091" y="1437400"/>
                    <a:pt x="4670721" y="1477644"/>
                  </a:cubicBezTo>
                  <a:cubicBezTo>
                    <a:pt x="4700172" y="1517414"/>
                    <a:pt x="4725864" y="1559538"/>
                    <a:pt x="4752378" y="1601187"/>
                  </a:cubicBezTo>
                  <a:lnTo>
                    <a:pt x="4772168" y="1632456"/>
                  </a:lnTo>
                  <a:lnTo>
                    <a:pt x="4782117" y="1648104"/>
                  </a:lnTo>
                  <a:lnTo>
                    <a:pt x="4791381" y="1664150"/>
                  </a:lnTo>
                  <a:lnTo>
                    <a:pt x="4828190" y="1728379"/>
                  </a:lnTo>
                  <a:cubicBezTo>
                    <a:pt x="4840266" y="1749930"/>
                    <a:pt x="4853470" y="1770740"/>
                    <a:pt x="4864832" y="1792796"/>
                  </a:cubicBezTo>
                  <a:lnTo>
                    <a:pt x="4899201" y="1858342"/>
                  </a:lnTo>
                  <a:cubicBezTo>
                    <a:pt x="4910484" y="1880260"/>
                    <a:pt x="4922532" y="1901920"/>
                    <a:pt x="4933266" y="1924155"/>
                  </a:cubicBezTo>
                  <a:lnTo>
                    <a:pt x="4964403" y="1991384"/>
                  </a:lnTo>
                  <a:cubicBezTo>
                    <a:pt x="4974618" y="2013829"/>
                    <a:pt x="4985323" y="2036171"/>
                    <a:pt x="4995019" y="2058823"/>
                  </a:cubicBezTo>
                  <a:lnTo>
                    <a:pt x="5021999" y="2127723"/>
                  </a:lnTo>
                  <a:lnTo>
                    <a:pt x="5048321" y="2196908"/>
                  </a:lnTo>
                  <a:lnTo>
                    <a:pt x="5070546" y="2267547"/>
                  </a:lnTo>
                  <a:cubicBezTo>
                    <a:pt x="5078054" y="2291004"/>
                    <a:pt x="5085044" y="2314670"/>
                    <a:pt x="5092171" y="2338256"/>
                  </a:cubicBezTo>
                  <a:cubicBezTo>
                    <a:pt x="5098670" y="2362023"/>
                    <a:pt x="5104296" y="2386019"/>
                    <a:pt x="5110305" y="2409886"/>
                  </a:cubicBezTo>
                  <a:cubicBezTo>
                    <a:pt x="5158097" y="2600976"/>
                    <a:pt x="5182068" y="2797044"/>
                    <a:pt x="5186393" y="2992022"/>
                  </a:cubicBezTo>
                  <a:cubicBezTo>
                    <a:pt x="5191013" y="3187195"/>
                    <a:pt x="5175397" y="3380886"/>
                    <a:pt x="5149045" y="3571816"/>
                  </a:cubicBezTo>
                  <a:cubicBezTo>
                    <a:pt x="5141154" y="3619431"/>
                    <a:pt x="5133539" y="3666889"/>
                    <a:pt x="5126572" y="3714520"/>
                  </a:cubicBezTo>
                  <a:cubicBezTo>
                    <a:pt x="5117276" y="3761759"/>
                    <a:pt x="5107793" y="3808831"/>
                    <a:pt x="5099067" y="3856108"/>
                  </a:cubicBezTo>
                  <a:lnTo>
                    <a:pt x="5095699" y="3873868"/>
                  </a:lnTo>
                  <a:lnTo>
                    <a:pt x="5091573" y="3891426"/>
                  </a:lnTo>
                  <a:lnTo>
                    <a:pt x="5083324" y="3926541"/>
                  </a:lnTo>
                  <a:lnTo>
                    <a:pt x="5067256" y="3996889"/>
                  </a:lnTo>
                  <a:cubicBezTo>
                    <a:pt x="5064451" y="4008657"/>
                    <a:pt x="5062244" y="4020353"/>
                    <a:pt x="5059194" y="4032171"/>
                  </a:cubicBezTo>
                  <a:lnTo>
                    <a:pt x="5049522" y="4067833"/>
                  </a:lnTo>
                  <a:lnTo>
                    <a:pt x="5040067" y="4103553"/>
                  </a:lnTo>
                  <a:cubicBezTo>
                    <a:pt x="5036554" y="4115363"/>
                    <a:pt x="5032689" y="4127194"/>
                    <a:pt x="5028960" y="4138946"/>
                  </a:cubicBezTo>
                  <a:cubicBezTo>
                    <a:pt x="4999693" y="4233462"/>
                    <a:pt x="4962869" y="4326764"/>
                    <a:pt x="4917351" y="4417041"/>
                  </a:cubicBezTo>
                  <a:cubicBezTo>
                    <a:pt x="4871860" y="4507209"/>
                    <a:pt x="4817597" y="4594215"/>
                    <a:pt x="4756163" y="4676402"/>
                  </a:cubicBezTo>
                  <a:cubicBezTo>
                    <a:pt x="4632803" y="4840875"/>
                    <a:pt x="4480597" y="4982783"/>
                    <a:pt x="4322493" y="5105604"/>
                  </a:cubicBezTo>
                  <a:cubicBezTo>
                    <a:pt x="4163928" y="5228420"/>
                    <a:pt x="3999564" y="5332640"/>
                    <a:pt x="3840510" y="5429590"/>
                  </a:cubicBezTo>
                  <a:cubicBezTo>
                    <a:pt x="3760954" y="5478172"/>
                    <a:pt x="3682353" y="5524924"/>
                    <a:pt x="3606447" y="5572862"/>
                  </a:cubicBezTo>
                  <a:lnTo>
                    <a:pt x="3488814" y="5647178"/>
                  </a:lnTo>
                  <a:cubicBezTo>
                    <a:pt x="3448270" y="5672597"/>
                    <a:pt x="3407323" y="5697792"/>
                    <a:pt x="3365864" y="5722735"/>
                  </a:cubicBezTo>
                  <a:cubicBezTo>
                    <a:pt x="3200163" y="5822424"/>
                    <a:pt x="3026125" y="5917328"/>
                    <a:pt x="2839486" y="5999120"/>
                  </a:cubicBezTo>
                  <a:cubicBezTo>
                    <a:pt x="2653201" y="6080891"/>
                    <a:pt x="2453560" y="6149344"/>
                    <a:pt x="2242423" y="6192346"/>
                  </a:cubicBezTo>
                  <a:cubicBezTo>
                    <a:pt x="2031719" y="6235463"/>
                    <a:pt x="1808952" y="6251353"/>
                    <a:pt x="1589380" y="6230657"/>
                  </a:cubicBezTo>
                  <a:lnTo>
                    <a:pt x="1548244" y="6226706"/>
                  </a:lnTo>
                  <a:cubicBezTo>
                    <a:pt x="1534528" y="6225117"/>
                    <a:pt x="1520898" y="6223203"/>
                    <a:pt x="1507348" y="6221428"/>
                  </a:cubicBezTo>
                  <a:lnTo>
                    <a:pt x="1466401" y="6215904"/>
                  </a:lnTo>
                  <a:cubicBezTo>
                    <a:pt x="1452772" y="6213991"/>
                    <a:pt x="1439316" y="6211428"/>
                    <a:pt x="1425773" y="6209191"/>
                  </a:cubicBezTo>
                  <a:cubicBezTo>
                    <a:pt x="1398775" y="6204391"/>
                    <a:pt x="1371610" y="6199779"/>
                    <a:pt x="1344960" y="6193681"/>
                  </a:cubicBezTo>
                  <a:cubicBezTo>
                    <a:pt x="1318251" y="6187799"/>
                    <a:pt x="1291260" y="6182538"/>
                    <a:pt x="1265007" y="6175388"/>
                  </a:cubicBezTo>
                  <a:lnTo>
                    <a:pt x="1225415" y="6165243"/>
                  </a:lnTo>
                  <a:cubicBezTo>
                    <a:pt x="1212163" y="6161924"/>
                    <a:pt x="1198939" y="6158496"/>
                    <a:pt x="1186567" y="6154486"/>
                  </a:cubicBezTo>
                  <a:lnTo>
                    <a:pt x="1111158" y="6130918"/>
                  </a:lnTo>
                  <a:lnTo>
                    <a:pt x="1035915" y="6107163"/>
                  </a:lnTo>
                  <a:cubicBezTo>
                    <a:pt x="1010846" y="6099055"/>
                    <a:pt x="986357" y="6088784"/>
                    <a:pt x="961579" y="6079594"/>
                  </a:cubicBezTo>
                  <a:cubicBezTo>
                    <a:pt x="763709" y="6005594"/>
                    <a:pt x="572401" y="5909703"/>
                    <a:pt x="395297" y="5792812"/>
                  </a:cubicBezTo>
                  <a:lnTo>
                    <a:pt x="265239" y="5701511"/>
                  </a:lnTo>
                  <a:cubicBezTo>
                    <a:pt x="254227" y="5694155"/>
                    <a:pt x="244103" y="5685646"/>
                    <a:pt x="233756" y="5677542"/>
                  </a:cubicBezTo>
                  <a:lnTo>
                    <a:pt x="202800" y="5652902"/>
                  </a:lnTo>
                  <a:lnTo>
                    <a:pt x="140918" y="5603515"/>
                  </a:lnTo>
                  <a:cubicBezTo>
                    <a:pt x="130598" y="5595302"/>
                    <a:pt x="120280" y="5587089"/>
                    <a:pt x="110625" y="5578127"/>
                  </a:cubicBezTo>
                  <a:cubicBezTo>
                    <a:pt x="105647" y="5573779"/>
                    <a:pt x="100444" y="5569834"/>
                    <a:pt x="95631" y="5565299"/>
                  </a:cubicBezTo>
                  <a:cubicBezTo>
                    <a:pt x="90955" y="5560684"/>
                    <a:pt x="86505" y="5555666"/>
                    <a:pt x="81966" y="5550973"/>
                  </a:cubicBezTo>
                  <a:lnTo>
                    <a:pt x="27991" y="5493272"/>
                  </a:lnTo>
                  <a:cubicBezTo>
                    <a:pt x="19109" y="5483589"/>
                    <a:pt x="9758" y="5474359"/>
                    <a:pt x="1454" y="5464252"/>
                  </a:cubicBezTo>
                  <a:lnTo>
                    <a:pt x="0" y="5462518"/>
                  </a:lnTo>
                  <a:lnTo>
                    <a:pt x="0" y="4720187"/>
                  </a:lnTo>
                  <a:lnTo>
                    <a:pt x="109684" y="4836724"/>
                  </a:lnTo>
                  <a:cubicBezTo>
                    <a:pt x="173316" y="4897375"/>
                    <a:pt x="239447" y="4954160"/>
                    <a:pt x="306959" y="5007200"/>
                  </a:cubicBezTo>
                  <a:lnTo>
                    <a:pt x="358101" y="5046057"/>
                  </a:lnTo>
                  <a:lnTo>
                    <a:pt x="383328" y="5065684"/>
                  </a:lnTo>
                  <a:cubicBezTo>
                    <a:pt x="391637" y="5072316"/>
                    <a:pt x="400805" y="5077902"/>
                    <a:pt x="409503" y="5083942"/>
                  </a:cubicBezTo>
                  <a:lnTo>
                    <a:pt x="461889" y="5119888"/>
                  </a:lnTo>
                  <a:cubicBezTo>
                    <a:pt x="466184" y="5122893"/>
                    <a:pt x="470616" y="5125820"/>
                    <a:pt x="474883" y="5128933"/>
                  </a:cubicBezTo>
                  <a:cubicBezTo>
                    <a:pt x="478982" y="5132235"/>
                    <a:pt x="482476" y="5136069"/>
                    <a:pt x="486410" y="5139557"/>
                  </a:cubicBezTo>
                  <a:cubicBezTo>
                    <a:pt x="494140" y="5146613"/>
                    <a:pt x="502565" y="5152812"/>
                    <a:pt x="510852" y="5159089"/>
                  </a:cubicBezTo>
                  <a:lnTo>
                    <a:pt x="560653" y="5196893"/>
                  </a:lnTo>
                  <a:lnTo>
                    <a:pt x="585485" y="5215834"/>
                  </a:lnTo>
                  <a:cubicBezTo>
                    <a:pt x="593773" y="5222111"/>
                    <a:pt x="601864" y="5228685"/>
                    <a:pt x="610707" y="5234185"/>
                  </a:cubicBezTo>
                  <a:lnTo>
                    <a:pt x="714768" y="5303103"/>
                  </a:lnTo>
                  <a:cubicBezTo>
                    <a:pt x="856162" y="5390603"/>
                    <a:pt x="1008099" y="5459947"/>
                    <a:pt x="1166634" y="5513322"/>
                  </a:cubicBezTo>
                  <a:cubicBezTo>
                    <a:pt x="1186540" y="5519932"/>
                    <a:pt x="1205774" y="5527751"/>
                    <a:pt x="1225991" y="5533632"/>
                  </a:cubicBezTo>
                  <a:lnTo>
                    <a:pt x="1286680" y="5550705"/>
                  </a:lnTo>
                  <a:lnTo>
                    <a:pt x="1347310" y="5567995"/>
                  </a:lnTo>
                  <a:cubicBezTo>
                    <a:pt x="1357469" y="5571180"/>
                    <a:pt x="1367261" y="5573572"/>
                    <a:pt x="1377002" y="5575719"/>
                  </a:cubicBezTo>
                  <a:lnTo>
                    <a:pt x="1406328" y="5582649"/>
                  </a:lnTo>
                  <a:cubicBezTo>
                    <a:pt x="1425825" y="5587757"/>
                    <a:pt x="1445490" y="5590939"/>
                    <a:pt x="1465060" y="5594909"/>
                  </a:cubicBezTo>
                  <a:cubicBezTo>
                    <a:pt x="1484652" y="5599231"/>
                    <a:pt x="1504324" y="5601952"/>
                    <a:pt x="1523881" y="5605105"/>
                  </a:cubicBezTo>
                  <a:cubicBezTo>
                    <a:pt x="1533660" y="5606682"/>
                    <a:pt x="1543460" y="5608613"/>
                    <a:pt x="1553325" y="5609865"/>
                  </a:cubicBezTo>
                  <a:lnTo>
                    <a:pt x="1582813" y="5613593"/>
                  </a:lnTo>
                  <a:lnTo>
                    <a:pt x="1612301" y="5617321"/>
                  </a:lnTo>
                  <a:lnTo>
                    <a:pt x="1641863" y="5619910"/>
                  </a:lnTo>
                  <a:cubicBezTo>
                    <a:pt x="1799348" y="5633940"/>
                    <a:pt x="1957913" y="5625770"/>
                    <a:pt x="2117508" y="5595156"/>
                  </a:cubicBezTo>
                  <a:cubicBezTo>
                    <a:pt x="2277124" y="5564895"/>
                    <a:pt x="2437004" y="5512449"/>
                    <a:pt x="2597368" y="5447381"/>
                  </a:cubicBezTo>
                  <a:cubicBezTo>
                    <a:pt x="2757791" y="5382096"/>
                    <a:pt x="2918855" y="5304464"/>
                    <a:pt x="3082968" y="5223245"/>
                  </a:cubicBezTo>
                  <a:lnTo>
                    <a:pt x="3334855" y="5097383"/>
                  </a:lnTo>
                  <a:cubicBezTo>
                    <a:pt x="3423528" y="5054142"/>
                    <a:pt x="3511773" y="5013798"/>
                    <a:pt x="3599509" y="4976217"/>
                  </a:cubicBezTo>
                  <a:cubicBezTo>
                    <a:pt x="3774960" y="4900701"/>
                    <a:pt x="3948276" y="4837481"/>
                    <a:pt x="4112002" y="4766359"/>
                  </a:cubicBezTo>
                  <a:cubicBezTo>
                    <a:pt x="4193972" y="4730827"/>
                    <a:pt x="4273429" y="4692997"/>
                    <a:pt x="4348983" y="4649833"/>
                  </a:cubicBezTo>
                  <a:cubicBezTo>
                    <a:pt x="4424508" y="4606778"/>
                    <a:pt x="4496050" y="4558250"/>
                    <a:pt x="4560505" y="4501564"/>
                  </a:cubicBezTo>
                  <a:cubicBezTo>
                    <a:pt x="4625198" y="4445289"/>
                    <a:pt x="4682991" y="4381021"/>
                    <a:pt x="4731963" y="4309870"/>
                  </a:cubicBezTo>
                  <a:cubicBezTo>
                    <a:pt x="4781043" y="4238747"/>
                    <a:pt x="4821275" y="4160848"/>
                    <a:pt x="4852344" y="4078640"/>
                  </a:cubicBezTo>
                  <a:lnTo>
                    <a:pt x="4863972" y="4047790"/>
                  </a:lnTo>
                  <a:lnTo>
                    <a:pt x="4874144" y="4016320"/>
                  </a:lnTo>
                  <a:lnTo>
                    <a:pt x="4884127" y="3984682"/>
                  </a:lnTo>
                  <a:cubicBezTo>
                    <a:pt x="4887242" y="3973925"/>
                    <a:pt x="4889981" y="3962835"/>
                    <a:pt x="4892800" y="3951883"/>
                  </a:cubicBezTo>
                  <a:lnTo>
                    <a:pt x="4909526" y="3886001"/>
                  </a:lnTo>
                  <a:lnTo>
                    <a:pt x="4917687" y="3852948"/>
                  </a:lnTo>
                  <a:lnTo>
                    <a:pt x="4921768" y="3836422"/>
                  </a:lnTo>
                  <a:lnTo>
                    <a:pt x="4924845" y="3819742"/>
                  </a:lnTo>
                  <a:cubicBezTo>
                    <a:pt x="4933092" y="3775120"/>
                    <a:pt x="4941231" y="3730469"/>
                    <a:pt x="4948230" y="3685744"/>
                  </a:cubicBezTo>
                  <a:cubicBezTo>
                    <a:pt x="4953579" y="3640694"/>
                    <a:pt x="4958249" y="3595577"/>
                    <a:pt x="4962782" y="3550540"/>
                  </a:cubicBezTo>
                  <a:cubicBezTo>
                    <a:pt x="4976580" y="3369692"/>
                    <a:pt x="4965812" y="3187942"/>
                    <a:pt x="4939468" y="3010249"/>
                  </a:cubicBezTo>
                  <a:cubicBezTo>
                    <a:pt x="4912965" y="2832281"/>
                    <a:pt x="4870237" y="2658196"/>
                    <a:pt x="4816901" y="2488224"/>
                  </a:cubicBezTo>
                  <a:cubicBezTo>
                    <a:pt x="4810197" y="2466954"/>
                    <a:pt x="4803984" y="2445582"/>
                    <a:pt x="4797005" y="2424470"/>
                  </a:cubicBezTo>
                  <a:cubicBezTo>
                    <a:pt x="4789399" y="2403537"/>
                    <a:pt x="4781686" y="2382574"/>
                    <a:pt x="4774433" y="2361620"/>
                  </a:cubicBezTo>
                  <a:lnTo>
                    <a:pt x="4752459" y="2298700"/>
                  </a:lnTo>
                  <a:lnTo>
                    <a:pt x="4728083" y="2236526"/>
                  </a:lnTo>
                  <a:cubicBezTo>
                    <a:pt x="4719957" y="2215802"/>
                    <a:pt x="4712352" y="2194869"/>
                    <a:pt x="4704471" y="2174095"/>
                  </a:cubicBezTo>
                  <a:lnTo>
                    <a:pt x="4678399" y="2112626"/>
                  </a:lnTo>
                  <a:lnTo>
                    <a:pt x="4652601" y="2050999"/>
                  </a:lnTo>
                  <a:cubicBezTo>
                    <a:pt x="4643711" y="2030533"/>
                    <a:pt x="4633616" y="2010672"/>
                    <a:pt x="4624205" y="1990415"/>
                  </a:cubicBezTo>
                  <a:lnTo>
                    <a:pt x="4595398" y="1930069"/>
                  </a:lnTo>
                  <a:cubicBezTo>
                    <a:pt x="4585714" y="1909969"/>
                    <a:pt x="4574413" y="1890713"/>
                    <a:pt x="4563827" y="1870952"/>
                  </a:cubicBezTo>
                  <a:lnTo>
                    <a:pt x="4531433" y="1812311"/>
                  </a:lnTo>
                  <a:lnTo>
                    <a:pt x="4523315" y="1797616"/>
                  </a:lnTo>
                  <a:lnTo>
                    <a:pt x="4514482" y="1783425"/>
                  </a:lnTo>
                  <a:lnTo>
                    <a:pt x="4496845" y="1754936"/>
                  </a:lnTo>
                  <a:lnTo>
                    <a:pt x="4461463" y="1697929"/>
                  </a:lnTo>
                  <a:lnTo>
                    <a:pt x="4452660" y="1683629"/>
                  </a:lnTo>
                  <a:lnTo>
                    <a:pt x="4443141" y="1669834"/>
                  </a:lnTo>
                  <a:lnTo>
                    <a:pt x="4424241" y="1642166"/>
                  </a:lnTo>
                  <a:cubicBezTo>
                    <a:pt x="4399005" y="1605265"/>
                    <a:pt x="4374512" y="1567751"/>
                    <a:pt x="4346886" y="1532412"/>
                  </a:cubicBezTo>
                  <a:cubicBezTo>
                    <a:pt x="4240477" y="1388328"/>
                    <a:pt x="4120362" y="1253437"/>
                    <a:pt x="3985497" y="1134649"/>
                  </a:cubicBezTo>
                  <a:cubicBezTo>
                    <a:pt x="3850799" y="1015675"/>
                    <a:pt x="3702920" y="911715"/>
                    <a:pt x="3545665" y="825877"/>
                  </a:cubicBezTo>
                  <a:lnTo>
                    <a:pt x="3486190" y="794756"/>
                  </a:lnTo>
                  <a:cubicBezTo>
                    <a:pt x="3466181" y="784640"/>
                    <a:pt x="3446893" y="773560"/>
                    <a:pt x="3426182" y="764765"/>
                  </a:cubicBezTo>
                  <a:lnTo>
                    <a:pt x="3365044" y="737255"/>
                  </a:lnTo>
                  <a:lnTo>
                    <a:pt x="3334529" y="723514"/>
                  </a:lnTo>
                  <a:cubicBezTo>
                    <a:pt x="3324394" y="718943"/>
                    <a:pt x="3314287" y="714265"/>
                    <a:pt x="3303733" y="710395"/>
                  </a:cubicBezTo>
                  <a:cubicBezTo>
                    <a:pt x="3262013" y="694346"/>
                    <a:pt x="3220711" y="677599"/>
                    <a:pt x="3179033" y="662259"/>
                  </a:cubicBezTo>
                  <a:lnTo>
                    <a:pt x="3052408" y="620447"/>
                  </a:lnTo>
                  <a:lnTo>
                    <a:pt x="2924325" y="584505"/>
                  </a:lnTo>
                  <a:cubicBezTo>
                    <a:pt x="2903106" y="578471"/>
                    <a:pt x="2881119" y="574434"/>
                    <a:pt x="2859667" y="569266"/>
                  </a:cubicBezTo>
                  <a:lnTo>
                    <a:pt x="2795226" y="554085"/>
                  </a:lnTo>
                  <a:cubicBezTo>
                    <a:pt x="2774078" y="548652"/>
                    <a:pt x="2751709" y="544744"/>
                    <a:pt x="2729702" y="540354"/>
                  </a:cubicBezTo>
                  <a:lnTo>
                    <a:pt x="2663758" y="527322"/>
                  </a:lnTo>
                  <a:lnTo>
                    <a:pt x="2630927" y="520495"/>
                  </a:lnTo>
                  <a:lnTo>
                    <a:pt x="2597965" y="515024"/>
                  </a:lnTo>
                  <a:cubicBezTo>
                    <a:pt x="2575970" y="511449"/>
                    <a:pt x="2554112" y="507795"/>
                    <a:pt x="2532205" y="503895"/>
                  </a:cubicBezTo>
                  <a:cubicBezTo>
                    <a:pt x="2357016" y="475037"/>
                    <a:pt x="2182954" y="456682"/>
                    <a:pt x="2010064" y="452552"/>
                  </a:cubicBezTo>
                  <a:cubicBezTo>
                    <a:pt x="1837255" y="448558"/>
                    <a:pt x="1665388" y="457916"/>
                    <a:pt x="1494552" y="485055"/>
                  </a:cubicBezTo>
                  <a:cubicBezTo>
                    <a:pt x="1452133" y="492816"/>
                    <a:pt x="1409569" y="501117"/>
                    <a:pt x="1366896" y="509389"/>
                  </a:cubicBezTo>
                  <a:cubicBezTo>
                    <a:pt x="1324862" y="520035"/>
                    <a:pt x="1282333" y="529505"/>
                    <a:pt x="1240175" y="541045"/>
                  </a:cubicBezTo>
                  <a:lnTo>
                    <a:pt x="1177438" y="560170"/>
                  </a:lnTo>
                  <a:lnTo>
                    <a:pt x="1145987" y="569826"/>
                  </a:lnTo>
                  <a:lnTo>
                    <a:pt x="1130315" y="574669"/>
                  </a:lnTo>
                  <a:lnTo>
                    <a:pt x="1114873" y="580384"/>
                  </a:lnTo>
                  <a:lnTo>
                    <a:pt x="1052839" y="602943"/>
                  </a:lnTo>
                  <a:cubicBezTo>
                    <a:pt x="1032151" y="610499"/>
                    <a:pt x="1011255" y="617535"/>
                    <a:pt x="991135" y="626866"/>
                  </a:cubicBezTo>
                  <a:lnTo>
                    <a:pt x="930179" y="653191"/>
                  </a:lnTo>
                  <a:cubicBezTo>
                    <a:pt x="909850" y="662002"/>
                    <a:pt x="889443" y="670676"/>
                    <a:pt x="869768" y="680937"/>
                  </a:cubicBezTo>
                  <a:lnTo>
                    <a:pt x="810085" y="710734"/>
                  </a:lnTo>
                  <a:cubicBezTo>
                    <a:pt x="790331" y="720859"/>
                    <a:pt x="770124" y="730514"/>
                    <a:pt x="751220" y="741794"/>
                  </a:cubicBezTo>
                  <a:cubicBezTo>
                    <a:pt x="673929" y="784955"/>
                    <a:pt x="598827" y="830326"/>
                    <a:pt x="532669" y="881688"/>
                  </a:cubicBezTo>
                  <a:cubicBezTo>
                    <a:pt x="464226" y="931625"/>
                    <a:pt x="406969" y="988270"/>
                    <a:pt x="354185" y="1050286"/>
                  </a:cubicBezTo>
                  <a:lnTo>
                    <a:pt x="315980" y="1098125"/>
                  </a:lnTo>
                  <a:lnTo>
                    <a:pt x="280345" y="1149782"/>
                  </a:lnTo>
                  <a:cubicBezTo>
                    <a:pt x="268144" y="1166335"/>
                    <a:pt x="257438" y="1185955"/>
                    <a:pt x="245890" y="1203959"/>
                  </a:cubicBezTo>
                  <a:cubicBezTo>
                    <a:pt x="234552" y="1222481"/>
                    <a:pt x="223171" y="1240298"/>
                    <a:pt x="212162" y="1260184"/>
                  </a:cubicBezTo>
                  <a:cubicBezTo>
                    <a:pt x="168299" y="1337574"/>
                    <a:pt x="125055" y="1419360"/>
                    <a:pt x="80716" y="1502476"/>
                  </a:cubicBezTo>
                  <a:lnTo>
                    <a:pt x="0" y="1648841"/>
                  </a:lnTo>
                  <a:lnTo>
                    <a:pt x="0" y="954863"/>
                  </a:lnTo>
                  <a:lnTo>
                    <a:pt x="43491" y="895513"/>
                  </a:lnTo>
                  <a:cubicBezTo>
                    <a:pt x="59888" y="874984"/>
                    <a:pt x="77014" y="854766"/>
                    <a:pt x="93923" y="834489"/>
                  </a:cubicBezTo>
                  <a:cubicBezTo>
                    <a:pt x="163245" y="754880"/>
                    <a:pt x="240806" y="679565"/>
                    <a:pt x="323465" y="617671"/>
                  </a:cubicBezTo>
                  <a:cubicBezTo>
                    <a:pt x="405002" y="553042"/>
                    <a:pt x="490132" y="499230"/>
                    <a:pt x="574777" y="446794"/>
                  </a:cubicBezTo>
                  <a:cubicBezTo>
                    <a:pt x="595733" y="433050"/>
                    <a:pt x="617442" y="421248"/>
                    <a:pt x="638943" y="408925"/>
                  </a:cubicBezTo>
                  <a:lnTo>
                    <a:pt x="703505" y="371742"/>
                  </a:lnTo>
                  <a:cubicBezTo>
                    <a:pt x="724798" y="358900"/>
                    <a:pt x="747120" y="347842"/>
                    <a:pt x="769262" y="336154"/>
                  </a:cubicBezTo>
                  <a:lnTo>
                    <a:pt x="835552" y="301173"/>
                  </a:lnTo>
                  <a:cubicBezTo>
                    <a:pt x="857427" y="289183"/>
                    <a:pt x="880470" y="278896"/>
                    <a:pt x="902979" y="268004"/>
                  </a:cubicBezTo>
                  <a:lnTo>
                    <a:pt x="971127" y="235607"/>
                  </a:lnTo>
                  <a:lnTo>
                    <a:pt x="988238" y="227556"/>
                  </a:lnTo>
                  <a:lnTo>
                    <a:pt x="1005744" y="220191"/>
                  </a:lnTo>
                  <a:lnTo>
                    <a:pt x="1040729" y="205569"/>
                  </a:lnTo>
                  <a:lnTo>
                    <a:pt x="1110835" y="176248"/>
                  </a:lnTo>
                  <a:cubicBezTo>
                    <a:pt x="1157999" y="157703"/>
                    <a:pt x="1206322" y="141323"/>
                    <a:pt x="1254256" y="123796"/>
                  </a:cubicBezTo>
                  <a:cubicBezTo>
                    <a:pt x="1302938" y="108671"/>
                    <a:pt x="1352074" y="94017"/>
                    <a:pt x="1401310" y="79852"/>
                  </a:cubicBezTo>
                  <a:cubicBezTo>
                    <a:pt x="1599497" y="26774"/>
                    <a:pt x="1806373" y="-329"/>
                    <a:pt x="2011811" y="4"/>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4" name="Freeform: Shape 13">
              <a:extLst>
                <a:ext uri="{FF2B5EF4-FFF2-40B4-BE49-F238E27FC236}">
                  <a16:creationId xmlns:a16="http://schemas.microsoft.com/office/drawing/2014/main" id="{06AC5DCC-C3CC-4FD5-AD4E-13A1BE5F7F6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0" y="297400"/>
              <a:ext cx="5215811" cy="6107388"/>
            </a:xfrm>
            <a:custGeom>
              <a:avLst/>
              <a:gdLst>
                <a:gd name="connsiteX0" fmla="*/ 1869139 w 5215811"/>
                <a:gd name="connsiteY0" fmla="*/ 9 h 6107388"/>
                <a:gd name="connsiteX1" fmla="*/ 2791149 w 5215811"/>
                <a:gd name="connsiteY1" fmla="*/ 130229 h 6107388"/>
                <a:gd name="connsiteX2" fmla="*/ 4760307 w 5215811"/>
                <a:gd name="connsiteY2" fmla="*/ 1608408 h 6107388"/>
                <a:gd name="connsiteX3" fmla="*/ 5108574 w 5215811"/>
                <a:gd name="connsiteY3" fmla="*/ 4050383 h 6107388"/>
                <a:gd name="connsiteX4" fmla="*/ 3434916 w 5215811"/>
                <a:gd name="connsiteY4" fmla="*/ 5503134 h 6107388"/>
                <a:gd name="connsiteX5" fmla="*/ 1137841 w 5215811"/>
                <a:gd name="connsiteY5" fmla="*/ 6033968 h 6107388"/>
                <a:gd name="connsiteX6" fmla="*/ 217555 w 5215811"/>
                <a:gd name="connsiteY6" fmla="*/ 5598945 h 6107388"/>
                <a:gd name="connsiteX7" fmla="*/ 0 w 5215811"/>
                <a:gd name="connsiteY7" fmla="*/ 5419622 h 6107388"/>
                <a:gd name="connsiteX8" fmla="*/ 0 w 5215811"/>
                <a:gd name="connsiteY8" fmla="*/ 4571683 h 6107388"/>
                <a:gd name="connsiteX9" fmla="*/ 18056 w 5215811"/>
                <a:gd name="connsiteY9" fmla="*/ 4599282 h 6107388"/>
                <a:gd name="connsiteX10" fmla="*/ 358324 w 5215811"/>
                <a:gd name="connsiteY10" fmla="*/ 4988154 h 6107388"/>
                <a:gd name="connsiteX11" fmla="*/ 1282741 w 5215811"/>
                <a:gd name="connsiteY11" fmla="*/ 5493193 h 6107388"/>
                <a:gd name="connsiteX12" fmla="*/ 2172794 w 5215811"/>
                <a:gd name="connsiteY12" fmla="*/ 5470630 h 6107388"/>
                <a:gd name="connsiteX13" fmla="*/ 3146893 w 5215811"/>
                <a:gd name="connsiteY13" fmla="*/ 5016296 h 6107388"/>
                <a:gd name="connsiteX14" fmla="*/ 3574114 w 5215811"/>
                <a:gd name="connsiteY14" fmla="*/ 4791124 h 6107388"/>
                <a:gd name="connsiteX15" fmla="*/ 4244948 w 5215811"/>
                <a:gd name="connsiteY15" fmla="*/ 4392664 h 6107388"/>
                <a:gd name="connsiteX16" fmla="*/ 4556385 w 5215811"/>
                <a:gd name="connsiteY16" fmla="*/ 3902656 h 6107388"/>
                <a:gd name="connsiteX17" fmla="*/ 4616354 w 5215811"/>
                <a:gd name="connsiteY17" fmla="*/ 2851680 h 6107388"/>
                <a:gd name="connsiteX18" fmla="*/ 4269266 w 5215811"/>
                <a:gd name="connsiteY18" fmla="*/ 1889625 h 6107388"/>
                <a:gd name="connsiteX19" fmla="*/ 2645976 w 5215811"/>
                <a:gd name="connsiteY19" fmla="*/ 671162 h 6107388"/>
                <a:gd name="connsiteX20" fmla="*/ 1648930 w 5215811"/>
                <a:gd name="connsiteY20" fmla="*/ 573017 h 6107388"/>
                <a:gd name="connsiteX21" fmla="*/ 771768 w 5215811"/>
                <a:gd name="connsiteY21" fmla="*/ 865882 h 6107388"/>
                <a:gd name="connsiteX22" fmla="*/ 433617 w 5215811"/>
                <a:gd name="connsiteY22" fmla="*/ 1119441 h 6107388"/>
                <a:gd name="connsiteX23" fmla="*/ 200571 w 5215811"/>
                <a:gd name="connsiteY23" fmla="*/ 1486480 h 6107388"/>
                <a:gd name="connsiteX24" fmla="*/ 47077 w 5215811"/>
                <a:gd name="connsiteY24" fmla="*/ 1753604 h 6107388"/>
                <a:gd name="connsiteX25" fmla="*/ 0 w 5215811"/>
                <a:gd name="connsiteY25" fmla="*/ 1831655 h 6107388"/>
                <a:gd name="connsiteX26" fmla="*/ 0 w 5215811"/>
                <a:gd name="connsiteY26" fmla="*/ 751112 h 6107388"/>
                <a:gd name="connsiteX27" fmla="*/ 6994 w 5215811"/>
                <a:gd name="connsiteY27" fmla="*/ 742614 h 6107388"/>
                <a:gd name="connsiteX28" fmla="*/ 484047 w 5215811"/>
                <a:gd name="connsiteY28" fmla="*/ 378777 h 6107388"/>
                <a:gd name="connsiteX29" fmla="*/ 1869139 w 5215811"/>
                <a:gd name="connsiteY29" fmla="*/ 9 h 61073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215811" h="6107388">
                  <a:moveTo>
                    <a:pt x="1869139" y="9"/>
                  </a:moveTo>
                  <a:cubicBezTo>
                    <a:pt x="2160924" y="-706"/>
                    <a:pt x="2465752" y="43039"/>
                    <a:pt x="2791149" y="130229"/>
                  </a:cubicBezTo>
                  <a:cubicBezTo>
                    <a:pt x="3651198" y="360678"/>
                    <a:pt x="4339884" y="907924"/>
                    <a:pt x="4760307" y="1608408"/>
                  </a:cubicBezTo>
                  <a:cubicBezTo>
                    <a:pt x="5188180" y="2321320"/>
                    <a:pt x="5338357" y="3192822"/>
                    <a:pt x="5108574" y="4050383"/>
                  </a:cubicBezTo>
                  <a:cubicBezTo>
                    <a:pt x="4880820" y="4900373"/>
                    <a:pt x="4152841" y="5098512"/>
                    <a:pt x="3434916" y="5503134"/>
                  </a:cubicBezTo>
                  <a:cubicBezTo>
                    <a:pt x="2717099" y="5907783"/>
                    <a:pt x="2005568" y="6266474"/>
                    <a:pt x="1137841" y="6033968"/>
                  </a:cubicBezTo>
                  <a:cubicBezTo>
                    <a:pt x="783079" y="5938910"/>
                    <a:pt x="479573" y="5790114"/>
                    <a:pt x="217555" y="5598945"/>
                  </a:cubicBezTo>
                  <a:lnTo>
                    <a:pt x="0" y="5419622"/>
                  </a:lnTo>
                  <a:lnTo>
                    <a:pt x="0" y="4571683"/>
                  </a:lnTo>
                  <a:lnTo>
                    <a:pt x="18056" y="4599282"/>
                  </a:lnTo>
                  <a:cubicBezTo>
                    <a:pt x="124071" y="4746782"/>
                    <a:pt x="237002" y="4875718"/>
                    <a:pt x="358324" y="4988154"/>
                  </a:cubicBezTo>
                  <a:cubicBezTo>
                    <a:pt x="621323" y="5231809"/>
                    <a:pt x="923667" y="5396979"/>
                    <a:pt x="1282741" y="5493193"/>
                  </a:cubicBezTo>
                  <a:cubicBezTo>
                    <a:pt x="1573894" y="5571207"/>
                    <a:pt x="1856732" y="5563878"/>
                    <a:pt x="2172794" y="5470630"/>
                  </a:cubicBezTo>
                  <a:cubicBezTo>
                    <a:pt x="2498985" y="5374183"/>
                    <a:pt x="2832844" y="5193315"/>
                    <a:pt x="3146893" y="5016296"/>
                  </a:cubicBezTo>
                  <a:cubicBezTo>
                    <a:pt x="3293538" y="4933641"/>
                    <a:pt x="3436182" y="4861160"/>
                    <a:pt x="3574114" y="4791124"/>
                  </a:cubicBezTo>
                  <a:cubicBezTo>
                    <a:pt x="3841238" y="4655550"/>
                    <a:pt x="4071901" y="4538375"/>
                    <a:pt x="4244948" y="4392664"/>
                  </a:cubicBezTo>
                  <a:cubicBezTo>
                    <a:pt x="4405844" y="4257259"/>
                    <a:pt x="4501845" y="4106204"/>
                    <a:pt x="4556385" y="3902656"/>
                  </a:cubicBezTo>
                  <a:cubicBezTo>
                    <a:pt x="4649063" y="3556776"/>
                    <a:pt x="4669271" y="3203187"/>
                    <a:pt x="4616354" y="2851680"/>
                  </a:cubicBezTo>
                  <a:cubicBezTo>
                    <a:pt x="4565198" y="2511774"/>
                    <a:pt x="4448474" y="2188147"/>
                    <a:pt x="4269266" y="1889625"/>
                  </a:cubicBezTo>
                  <a:cubicBezTo>
                    <a:pt x="3907781" y="1287586"/>
                    <a:pt x="3331245" y="854780"/>
                    <a:pt x="2645976" y="671162"/>
                  </a:cubicBezTo>
                  <a:cubicBezTo>
                    <a:pt x="2278249" y="572630"/>
                    <a:pt x="1952074" y="540526"/>
                    <a:pt x="1648930" y="573017"/>
                  </a:cubicBezTo>
                  <a:cubicBezTo>
                    <a:pt x="1351746" y="604901"/>
                    <a:pt x="1064785" y="700731"/>
                    <a:pt x="771768" y="865882"/>
                  </a:cubicBezTo>
                  <a:cubicBezTo>
                    <a:pt x="568061" y="980657"/>
                    <a:pt x="486465" y="1058486"/>
                    <a:pt x="433617" y="1119441"/>
                  </a:cubicBezTo>
                  <a:cubicBezTo>
                    <a:pt x="358307" y="1206256"/>
                    <a:pt x="292149" y="1323808"/>
                    <a:pt x="200571" y="1486480"/>
                  </a:cubicBezTo>
                  <a:cubicBezTo>
                    <a:pt x="156644" y="1564432"/>
                    <a:pt x="106654" y="1653214"/>
                    <a:pt x="47077" y="1753604"/>
                  </a:cubicBezTo>
                  <a:lnTo>
                    <a:pt x="0" y="1831655"/>
                  </a:lnTo>
                  <a:lnTo>
                    <a:pt x="0" y="751112"/>
                  </a:lnTo>
                  <a:lnTo>
                    <a:pt x="6994" y="742614"/>
                  </a:lnTo>
                  <a:cubicBezTo>
                    <a:pt x="117721" y="617683"/>
                    <a:pt x="259696" y="505222"/>
                    <a:pt x="484047" y="378777"/>
                  </a:cubicBezTo>
                  <a:cubicBezTo>
                    <a:pt x="932751" y="125890"/>
                    <a:pt x="1382831" y="1200"/>
                    <a:pt x="1869139" y="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5" name="Freeform: Shape 14">
              <a:extLst>
                <a:ext uri="{FF2B5EF4-FFF2-40B4-BE49-F238E27FC236}">
                  <a16:creationId xmlns:a16="http://schemas.microsoft.com/office/drawing/2014/main" id="{4BBCC2F4-EFA7-4AF4-B538-AC4022D90F4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319367"/>
              <a:ext cx="5217956" cy="6100079"/>
            </a:xfrm>
            <a:custGeom>
              <a:avLst/>
              <a:gdLst>
                <a:gd name="connsiteX0" fmla="*/ 1951393 w 5217956"/>
                <a:gd name="connsiteY0" fmla="*/ 82 h 6100079"/>
                <a:gd name="connsiteX1" fmla="*/ 2855177 w 5217956"/>
                <a:gd name="connsiteY1" fmla="*/ 125419 h 6100079"/>
                <a:gd name="connsiteX2" fmla="*/ 4779341 w 5217956"/>
                <a:gd name="connsiteY2" fmla="*/ 1591542 h 6100079"/>
                <a:gd name="connsiteX3" fmla="*/ 5108573 w 5217956"/>
                <a:gd name="connsiteY3" fmla="*/ 4028416 h 6100079"/>
                <a:gd name="connsiteX4" fmla="*/ 3459358 w 5217956"/>
                <a:gd name="connsiteY4" fmla="*/ 5487716 h 6100079"/>
                <a:gd name="connsiteX5" fmla="*/ 1203274 w 5217956"/>
                <a:gd name="connsiteY5" fmla="*/ 6029534 h 6100079"/>
                <a:gd name="connsiteX6" fmla="*/ 59920 w 5217956"/>
                <a:gd name="connsiteY6" fmla="*/ 5396467 h 6100079"/>
                <a:gd name="connsiteX7" fmla="*/ 0 w 5217956"/>
                <a:gd name="connsiteY7" fmla="*/ 5333382 h 6100079"/>
                <a:gd name="connsiteX8" fmla="*/ 0 w 5217956"/>
                <a:gd name="connsiteY8" fmla="*/ 4205833 h 6100079"/>
                <a:gd name="connsiteX9" fmla="*/ 58036 w 5217956"/>
                <a:gd name="connsiteY9" fmla="*/ 4310048 h 6100079"/>
                <a:gd name="connsiteX10" fmla="*/ 520779 w 5217956"/>
                <a:gd name="connsiteY10" fmla="*/ 4907591 h 6100079"/>
                <a:gd name="connsiteX11" fmla="*/ 1377154 w 5217956"/>
                <a:gd name="connsiteY11" fmla="*/ 5380604 h 6100079"/>
                <a:gd name="connsiteX12" fmla="*/ 3123340 w 5217956"/>
                <a:gd name="connsiteY12" fmla="*/ 4905715 h 6100079"/>
                <a:gd name="connsiteX13" fmla="*/ 3547863 w 5217956"/>
                <a:gd name="connsiteY13" fmla="*/ 4676342 h 6100079"/>
                <a:gd name="connsiteX14" fmla="*/ 4186753 w 5217956"/>
                <a:gd name="connsiteY14" fmla="*/ 4289376 h 6100079"/>
                <a:gd name="connsiteX15" fmla="*/ 4459565 w 5217956"/>
                <a:gd name="connsiteY15" fmla="*/ 3854399 h 6100079"/>
                <a:gd name="connsiteX16" fmla="*/ 4521015 w 5217956"/>
                <a:gd name="connsiteY16" fmla="*/ 2849377 h 6100079"/>
                <a:gd name="connsiteX17" fmla="*/ 4199723 w 5217956"/>
                <a:gd name="connsiteY17" fmla="*/ 1931213 h 6100079"/>
                <a:gd name="connsiteX18" fmla="*/ 2681217 w 5217956"/>
                <a:gd name="connsiteY18" fmla="*/ 774211 h 6100079"/>
                <a:gd name="connsiteX19" fmla="*/ 926547 w 5217956"/>
                <a:gd name="connsiteY19" fmla="*/ 967112 h 6100079"/>
                <a:gd name="connsiteX20" fmla="*/ 622677 w 5217956"/>
                <a:gd name="connsiteY20" fmla="*/ 1197863 h 6100079"/>
                <a:gd name="connsiteX21" fmla="*/ 404892 w 5217956"/>
                <a:gd name="connsiteY21" fmla="*/ 1547314 h 6100079"/>
                <a:gd name="connsiteX22" fmla="*/ 40135 w 5217956"/>
                <a:gd name="connsiteY22" fmla="*/ 2159090 h 6100079"/>
                <a:gd name="connsiteX23" fmla="*/ 0 w 5217956"/>
                <a:gd name="connsiteY23" fmla="*/ 2219367 h 6100079"/>
                <a:gd name="connsiteX24" fmla="*/ 0 w 5217956"/>
                <a:gd name="connsiteY24" fmla="*/ 915659 h 6100079"/>
                <a:gd name="connsiteX25" fmla="*/ 58609 w 5217956"/>
                <a:gd name="connsiteY25" fmla="*/ 828051 h 6100079"/>
                <a:gd name="connsiteX26" fmla="*/ 590688 w 5217956"/>
                <a:gd name="connsiteY26" fmla="*/ 385385 h 6100079"/>
                <a:gd name="connsiteX27" fmla="*/ 1951393 w 5217956"/>
                <a:gd name="connsiteY27" fmla="*/ 82 h 61000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5217956" h="6100079">
                  <a:moveTo>
                    <a:pt x="1951393" y="82"/>
                  </a:moveTo>
                  <a:cubicBezTo>
                    <a:pt x="2237631" y="-2119"/>
                    <a:pt x="2536431" y="40011"/>
                    <a:pt x="2855177" y="125419"/>
                  </a:cubicBezTo>
                  <a:cubicBezTo>
                    <a:pt x="3697704" y="351173"/>
                    <a:pt x="4370490" y="894159"/>
                    <a:pt x="4779341" y="1591542"/>
                  </a:cubicBezTo>
                  <a:cubicBezTo>
                    <a:pt x="5195534" y="2301324"/>
                    <a:pt x="5338356" y="3170855"/>
                    <a:pt x="5108573" y="4028416"/>
                  </a:cubicBezTo>
                  <a:cubicBezTo>
                    <a:pt x="4880819" y="4878406"/>
                    <a:pt x="4165603" y="5079965"/>
                    <a:pt x="3459358" y="5487716"/>
                  </a:cubicBezTo>
                  <a:cubicBezTo>
                    <a:pt x="2753114" y="5895466"/>
                    <a:pt x="2053264" y="6257288"/>
                    <a:pt x="1203274" y="6029534"/>
                  </a:cubicBezTo>
                  <a:cubicBezTo>
                    <a:pt x="739884" y="5905369"/>
                    <a:pt x="366399" y="5685345"/>
                    <a:pt x="59920" y="5396467"/>
                  </a:cubicBezTo>
                  <a:lnTo>
                    <a:pt x="0" y="5333382"/>
                  </a:lnTo>
                  <a:lnTo>
                    <a:pt x="0" y="4205833"/>
                  </a:lnTo>
                  <a:lnTo>
                    <a:pt x="58036" y="4310048"/>
                  </a:lnTo>
                  <a:cubicBezTo>
                    <a:pt x="197935" y="4550245"/>
                    <a:pt x="350594" y="4747142"/>
                    <a:pt x="520779" y="4907591"/>
                  </a:cubicBezTo>
                  <a:cubicBezTo>
                    <a:pt x="763600" y="5136565"/>
                    <a:pt x="1043821" y="5291288"/>
                    <a:pt x="1377154" y="5380604"/>
                  </a:cubicBezTo>
                  <a:cubicBezTo>
                    <a:pt x="1963029" y="5537589"/>
                    <a:pt x="2470519" y="5282804"/>
                    <a:pt x="3123340" y="4905715"/>
                  </a:cubicBezTo>
                  <a:cubicBezTo>
                    <a:pt x="3269800" y="4821157"/>
                    <a:pt x="3411134" y="4747512"/>
                    <a:pt x="3547863" y="4676342"/>
                  </a:cubicBezTo>
                  <a:cubicBezTo>
                    <a:pt x="3804497" y="4542710"/>
                    <a:pt x="4026085" y="4427393"/>
                    <a:pt x="4186753" y="4289376"/>
                  </a:cubicBezTo>
                  <a:cubicBezTo>
                    <a:pt x="4329009" y="4167293"/>
                    <a:pt x="4410589" y="4037181"/>
                    <a:pt x="4459565" y="3854399"/>
                  </a:cubicBezTo>
                  <a:cubicBezTo>
                    <a:pt x="4548302" y="3523229"/>
                    <a:pt x="4568981" y="3185183"/>
                    <a:pt x="4521015" y="2849377"/>
                  </a:cubicBezTo>
                  <a:cubicBezTo>
                    <a:pt x="4474709" y="2524680"/>
                    <a:pt x="4366564" y="2215756"/>
                    <a:pt x="4199723" y="1931213"/>
                  </a:cubicBezTo>
                  <a:cubicBezTo>
                    <a:pt x="3863270" y="1357325"/>
                    <a:pt x="3323982" y="946439"/>
                    <a:pt x="2681217" y="774211"/>
                  </a:cubicBezTo>
                  <a:cubicBezTo>
                    <a:pt x="2001139" y="591984"/>
                    <a:pt x="1476322" y="649699"/>
                    <a:pt x="926547" y="967112"/>
                  </a:cubicBezTo>
                  <a:cubicBezTo>
                    <a:pt x="740730" y="1074393"/>
                    <a:pt x="668642" y="1143989"/>
                    <a:pt x="622677" y="1197863"/>
                  </a:cubicBezTo>
                  <a:cubicBezTo>
                    <a:pt x="555599" y="1276450"/>
                    <a:pt x="492360" y="1390031"/>
                    <a:pt x="404892" y="1547314"/>
                  </a:cubicBezTo>
                  <a:cubicBezTo>
                    <a:pt x="317047" y="1705133"/>
                    <a:pt x="204816" y="1906756"/>
                    <a:pt x="40135" y="2159090"/>
                  </a:cubicBezTo>
                  <a:lnTo>
                    <a:pt x="0" y="2219367"/>
                  </a:lnTo>
                  <a:lnTo>
                    <a:pt x="0" y="915659"/>
                  </a:lnTo>
                  <a:lnTo>
                    <a:pt x="58609" y="828051"/>
                  </a:lnTo>
                  <a:cubicBezTo>
                    <a:pt x="177453" y="670481"/>
                    <a:pt x="325846" y="538291"/>
                    <a:pt x="590688" y="385385"/>
                  </a:cubicBezTo>
                  <a:cubicBezTo>
                    <a:pt x="1032158" y="130559"/>
                    <a:pt x="1474329" y="3750"/>
                    <a:pt x="1951393" y="8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6" name="Freeform: Shape 15">
              <a:extLst>
                <a:ext uri="{FF2B5EF4-FFF2-40B4-BE49-F238E27FC236}">
                  <a16:creationId xmlns:a16="http://schemas.microsoft.com/office/drawing/2014/main" id="{2A9D1364-B6A3-44CB-9FBA-C528F0CE909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0" y="319367"/>
              <a:ext cx="5217957" cy="6100079"/>
            </a:xfrm>
            <a:custGeom>
              <a:avLst/>
              <a:gdLst>
                <a:gd name="connsiteX0" fmla="*/ 1951394 w 5217957"/>
                <a:gd name="connsiteY0" fmla="*/ 82 h 6100079"/>
                <a:gd name="connsiteX1" fmla="*/ 2855178 w 5217957"/>
                <a:gd name="connsiteY1" fmla="*/ 125419 h 6100079"/>
                <a:gd name="connsiteX2" fmla="*/ 4779341 w 5217957"/>
                <a:gd name="connsiteY2" fmla="*/ 1591542 h 6100079"/>
                <a:gd name="connsiteX3" fmla="*/ 5108574 w 5217957"/>
                <a:gd name="connsiteY3" fmla="*/ 4028416 h 6100079"/>
                <a:gd name="connsiteX4" fmla="*/ 3459359 w 5217957"/>
                <a:gd name="connsiteY4" fmla="*/ 5487716 h 6100079"/>
                <a:gd name="connsiteX5" fmla="*/ 1203275 w 5217957"/>
                <a:gd name="connsiteY5" fmla="*/ 6029534 h 6100079"/>
                <a:gd name="connsiteX6" fmla="*/ 59921 w 5217957"/>
                <a:gd name="connsiteY6" fmla="*/ 5396467 h 6100079"/>
                <a:gd name="connsiteX7" fmla="*/ 0 w 5217957"/>
                <a:gd name="connsiteY7" fmla="*/ 5333381 h 6100079"/>
                <a:gd name="connsiteX8" fmla="*/ 0 w 5217957"/>
                <a:gd name="connsiteY8" fmla="*/ 4427327 h 6100079"/>
                <a:gd name="connsiteX9" fmla="*/ 112056 w 5217957"/>
                <a:gd name="connsiteY9" fmla="*/ 4602502 h 6100079"/>
                <a:gd name="connsiteX10" fmla="*/ 443875 w 5217957"/>
                <a:gd name="connsiteY10" fmla="*/ 4989110 h 6100079"/>
                <a:gd name="connsiteX11" fmla="*/ 1348175 w 5217957"/>
                <a:gd name="connsiteY11" fmla="*/ 5488759 h 6100079"/>
                <a:gd name="connsiteX12" fmla="*/ 2221463 w 5217957"/>
                <a:gd name="connsiteY12" fmla="*/ 5461704 h 6100079"/>
                <a:gd name="connsiteX13" fmla="*/ 3179339 w 5217957"/>
                <a:gd name="connsiteY13" fmla="*/ 5003023 h 6100079"/>
                <a:gd name="connsiteX14" fmla="*/ 3599638 w 5217957"/>
                <a:gd name="connsiteY14" fmla="*/ 4775996 h 6100079"/>
                <a:gd name="connsiteX15" fmla="*/ 4259765 w 5217957"/>
                <a:gd name="connsiteY15" fmla="*/ 4374667 h 6100079"/>
                <a:gd name="connsiteX16" fmla="*/ 4567742 w 5217957"/>
                <a:gd name="connsiteY16" fmla="*/ 3883732 h 6100079"/>
                <a:gd name="connsiteX17" fmla="*/ 4631929 w 5217957"/>
                <a:gd name="connsiteY17" fmla="*/ 2833886 h 6100079"/>
                <a:gd name="connsiteX18" fmla="*/ 4296412 w 5217957"/>
                <a:gd name="connsiteY18" fmla="*/ 1874932 h 6100079"/>
                <a:gd name="connsiteX19" fmla="*/ 2710219 w 5217957"/>
                <a:gd name="connsiteY19" fmla="*/ 666410 h 6100079"/>
                <a:gd name="connsiteX20" fmla="*/ 1732642 w 5217957"/>
                <a:gd name="connsiteY20" fmla="*/ 573480 h 6100079"/>
                <a:gd name="connsiteX21" fmla="*/ 870621 w 5217957"/>
                <a:gd name="connsiteY21" fmla="*/ 870402 h 6100079"/>
                <a:gd name="connsiteX22" fmla="*/ 537555 w 5217957"/>
                <a:gd name="connsiteY22" fmla="*/ 1125324 h 6100079"/>
                <a:gd name="connsiteX23" fmla="*/ 306995 w 5217957"/>
                <a:gd name="connsiteY23" fmla="*/ 1493030 h 6100079"/>
                <a:gd name="connsiteX24" fmla="*/ 23579 w 5217957"/>
                <a:gd name="connsiteY24" fmla="*/ 1977465 h 6100079"/>
                <a:gd name="connsiteX25" fmla="*/ 0 w 5217957"/>
                <a:gd name="connsiteY25" fmla="*/ 2014291 h 6100079"/>
                <a:gd name="connsiteX26" fmla="*/ 0 w 5217957"/>
                <a:gd name="connsiteY26" fmla="*/ 915660 h 6100079"/>
                <a:gd name="connsiteX27" fmla="*/ 58609 w 5217957"/>
                <a:gd name="connsiteY27" fmla="*/ 828051 h 6100079"/>
                <a:gd name="connsiteX28" fmla="*/ 590689 w 5217957"/>
                <a:gd name="connsiteY28" fmla="*/ 385385 h 6100079"/>
                <a:gd name="connsiteX29" fmla="*/ 1951394 w 5217957"/>
                <a:gd name="connsiteY29" fmla="*/ 82 h 61000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217957" h="6100079">
                  <a:moveTo>
                    <a:pt x="1951394" y="82"/>
                  </a:moveTo>
                  <a:cubicBezTo>
                    <a:pt x="2237632" y="-2119"/>
                    <a:pt x="2536431" y="40011"/>
                    <a:pt x="2855178" y="125419"/>
                  </a:cubicBezTo>
                  <a:cubicBezTo>
                    <a:pt x="3697704" y="351173"/>
                    <a:pt x="4370491" y="894159"/>
                    <a:pt x="4779341" y="1591542"/>
                  </a:cubicBezTo>
                  <a:cubicBezTo>
                    <a:pt x="5195535" y="2301324"/>
                    <a:pt x="5338357" y="3170855"/>
                    <a:pt x="5108574" y="4028416"/>
                  </a:cubicBezTo>
                  <a:cubicBezTo>
                    <a:pt x="4880820" y="4878406"/>
                    <a:pt x="4165604" y="5079965"/>
                    <a:pt x="3459359" y="5487716"/>
                  </a:cubicBezTo>
                  <a:cubicBezTo>
                    <a:pt x="2753115" y="5895466"/>
                    <a:pt x="2053265" y="6257288"/>
                    <a:pt x="1203275" y="6029534"/>
                  </a:cubicBezTo>
                  <a:cubicBezTo>
                    <a:pt x="739885" y="5905369"/>
                    <a:pt x="366400" y="5685345"/>
                    <a:pt x="59921" y="5396467"/>
                  </a:cubicBezTo>
                  <a:lnTo>
                    <a:pt x="0" y="5333381"/>
                  </a:lnTo>
                  <a:lnTo>
                    <a:pt x="0" y="4427327"/>
                  </a:lnTo>
                  <a:lnTo>
                    <a:pt x="112056" y="4602502"/>
                  </a:lnTo>
                  <a:cubicBezTo>
                    <a:pt x="215300" y="4749260"/>
                    <a:pt x="325419" y="4877443"/>
                    <a:pt x="443875" y="4989110"/>
                  </a:cubicBezTo>
                  <a:cubicBezTo>
                    <a:pt x="700709" y="5231113"/>
                    <a:pt x="996455" y="5394516"/>
                    <a:pt x="1348175" y="5488759"/>
                  </a:cubicBezTo>
                  <a:cubicBezTo>
                    <a:pt x="1633379" y="5565179"/>
                    <a:pt x="1910917" y="5556430"/>
                    <a:pt x="2221463" y="5461704"/>
                  </a:cubicBezTo>
                  <a:cubicBezTo>
                    <a:pt x="2541923" y="5363721"/>
                    <a:pt x="2870374" y="5181404"/>
                    <a:pt x="3179339" y="5003023"/>
                  </a:cubicBezTo>
                  <a:cubicBezTo>
                    <a:pt x="3323713" y="4919760"/>
                    <a:pt x="3463978" y="4846641"/>
                    <a:pt x="3599638" y="4775996"/>
                  </a:cubicBezTo>
                  <a:cubicBezTo>
                    <a:pt x="3862436" y="4639263"/>
                    <a:pt x="4089314" y="4521074"/>
                    <a:pt x="4259765" y="4374667"/>
                  </a:cubicBezTo>
                  <a:cubicBezTo>
                    <a:pt x="4418282" y="4238625"/>
                    <a:pt x="4513201" y="4087280"/>
                    <a:pt x="4567742" y="3883732"/>
                  </a:cubicBezTo>
                  <a:cubicBezTo>
                    <a:pt x="4660420" y="3537853"/>
                    <a:pt x="4682033" y="3184640"/>
                    <a:pt x="4631929" y="2833886"/>
                  </a:cubicBezTo>
                  <a:cubicBezTo>
                    <a:pt x="4583584" y="2494734"/>
                    <a:pt x="4470646" y="2172121"/>
                    <a:pt x="4296412" y="1874932"/>
                  </a:cubicBezTo>
                  <a:cubicBezTo>
                    <a:pt x="3944879" y="1275559"/>
                    <a:pt x="3381537" y="846289"/>
                    <a:pt x="2710219" y="666410"/>
                  </a:cubicBezTo>
                  <a:cubicBezTo>
                    <a:pt x="2349955" y="569877"/>
                    <a:pt x="2030161" y="539483"/>
                    <a:pt x="1732642" y="573480"/>
                  </a:cubicBezTo>
                  <a:cubicBezTo>
                    <a:pt x="1440866" y="606814"/>
                    <a:pt x="1158880" y="703976"/>
                    <a:pt x="870621" y="870402"/>
                  </a:cubicBezTo>
                  <a:cubicBezTo>
                    <a:pt x="670160" y="986048"/>
                    <a:pt x="589753" y="1064195"/>
                    <a:pt x="537555" y="1125324"/>
                  </a:cubicBezTo>
                  <a:cubicBezTo>
                    <a:pt x="463218" y="1212400"/>
                    <a:pt x="397708" y="1330125"/>
                    <a:pt x="306995" y="1493030"/>
                  </a:cubicBezTo>
                  <a:cubicBezTo>
                    <a:pt x="234596" y="1623167"/>
                    <a:pt x="145436" y="1783409"/>
                    <a:pt x="23579" y="1977465"/>
                  </a:cubicBezTo>
                  <a:lnTo>
                    <a:pt x="0" y="2014291"/>
                  </a:lnTo>
                  <a:lnTo>
                    <a:pt x="0" y="915660"/>
                  </a:lnTo>
                  <a:lnTo>
                    <a:pt x="58609" y="828051"/>
                  </a:lnTo>
                  <a:cubicBezTo>
                    <a:pt x="177453" y="670481"/>
                    <a:pt x="325847" y="538291"/>
                    <a:pt x="590689" y="385385"/>
                  </a:cubicBezTo>
                  <a:cubicBezTo>
                    <a:pt x="1032159" y="130559"/>
                    <a:pt x="1474330" y="3750"/>
                    <a:pt x="1951394" y="8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sp>
        <p:nvSpPr>
          <p:cNvPr id="2" name="Tytuł 1">
            <a:extLst>
              <a:ext uri="{FF2B5EF4-FFF2-40B4-BE49-F238E27FC236}">
                <a16:creationId xmlns:a16="http://schemas.microsoft.com/office/drawing/2014/main" id="{B8B5D25F-B337-48D7-A742-0659BFD7287A}"/>
              </a:ext>
            </a:extLst>
          </p:cNvPr>
          <p:cNvSpPr>
            <a:spLocks noGrp="1"/>
          </p:cNvSpPr>
          <p:nvPr>
            <p:ph type="title"/>
          </p:nvPr>
        </p:nvSpPr>
        <p:spPr>
          <a:xfrm>
            <a:off x="640080" y="1243013"/>
            <a:ext cx="3855720" cy="4371974"/>
          </a:xfrm>
        </p:spPr>
        <p:txBody>
          <a:bodyPr>
            <a:normAutofit/>
          </a:bodyPr>
          <a:lstStyle/>
          <a:p>
            <a:r>
              <a:rPr lang="pl-PL" sz="3600">
                <a:solidFill>
                  <a:schemeClr val="tx2"/>
                </a:solidFill>
              </a:rPr>
              <a:t>Dyskryminacja pośrednia - przykłady</a:t>
            </a:r>
          </a:p>
        </p:txBody>
      </p:sp>
      <p:sp>
        <p:nvSpPr>
          <p:cNvPr id="3" name="Symbol zastępczy zawartości 2">
            <a:extLst>
              <a:ext uri="{FF2B5EF4-FFF2-40B4-BE49-F238E27FC236}">
                <a16:creationId xmlns:a16="http://schemas.microsoft.com/office/drawing/2014/main" id="{5A324AF0-816D-4A39-93BE-2BAF819D85BA}"/>
              </a:ext>
            </a:extLst>
          </p:cNvPr>
          <p:cNvSpPr>
            <a:spLocks noGrp="1"/>
          </p:cNvSpPr>
          <p:nvPr>
            <p:ph idx="1"/>
          </p:nvPr>
        </p:nvSpPr>
        <p:spPr>
          <a:xfrm>
            <a:off x="6172200" y="804672"/>
            <a:ext cx="5221224" cy="5230368"/>
          </a:xfrm>
        </p:spPr>
        <p:txBody>
          <a:bodyPr anchor="ctr">
            <a:normAutofit/>
          </a:bodyPr>
          <a:lstStyle/>
          <a:p>
            <a:pPr marL="0" indent="0">
              <a:buNone/>
            </a:pPr>
            <a:r>
              <a:rPr lang="pl-PL" sz="1800">
                <a:solidFill>
                  <a:schemeClr val="tx2"/>
                </a:solidFill>
              </a:rPr>
              <a:t>System oceniania premiujący ekstrawertyczny i neurotypowy sposób prezentacji dyskryminuje osoby w spektrum autyzmu, które mogą posiadać ogromną wiedzę, ale prezentować ją w sposób mniej standardowy.</a:t>
            </a:r>
          </a:p>
          <a:p>
            <a:pPr marL="0" indent="0">
              <a:buNone/>
            </a:pPr>
            <a:r>
              <a:rPr lang="pl-PL" sz="1800" b="1">
                <a:solidFill>
                  <a:schemeClr val="tx2"/>
                </a:solidFill>
              </a:rPr>
              <a:t>Testy wielokrotnego wyboru z bardzo krótkim czasem na odpowiedź.</a:t>
            </a:r>
            <a:r>
              <a:rPr lang="pl-PL" sz="1800">
                <a:solidFill>
                  <a:schemeClr val="tx2"/>
                </a:solidFill>
              </a:rPr>
              <a:t> Taki format faworyzuje osoby szybko przetwarzające informacje wizualne, a stawia w gorszej pozycji osoby z ADHD (trudność w selekcji bodźców) lub dysleksją, mimo że ich wiedza przedmiotowa może być wyższa niż rówieśników</a:t>
            </a:r>
          </a:p>
        </p:txBody>
      </p:sp>
    </p:spTree>
    <p:extLst>
      <p:ext uri="{BB962C8B-B14F-4D97-AF65-F5344CB8AC3E}">
        <p14:creationId xmlns:p14="http://schemas.microsoft.com/office/powerpoint/2010/main" val="1391445932"/>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8873D23-2DCF-4B31-A009-95721C06E8E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C13EF075-D4EF-4929-ADBC-91B27DA1995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p>
        </p:txBody>
      </p:sp>
      <p:grpSp>
        <p:nvGrpSpPr>
          <p:cNvPr id="12" name="Group 11">
            <a:extLst>
              <a:ext uri="{FF2B5EF4-FFF2-40B4-BE49-F238E27FC236}">
                <a16:creationId xmlns:a16="http://schemas.microsoft.com/office/drawing/2014/main" id="{DAA26DFA-AAB2-4973-9C17-16D587C7B198}"/>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1863" y="508838"/>
            <a:ext cx="5217958" cy="6239661"/>
            <a:chOff x="-19221" y="251144"/>
            <a:chExt cx="5217958" cy="6239661"/>
          </a:xfrm>
        </p:grpSpPr>
        <p:sp>
          <p:nvSpPr>
            <p:cNvPr id="13" name="Freeform: Shape 12">
              <a:extLst>
                <a:ext uri="{FF2B5EF4-FFF2-40B4-BE49-F238E27FC236}">
                  <a16:creationId xmlns:a16="http://schemas.microsoft.com/office/drawing/2014/main" id="{3F407F11-7321-4BF6-8536-CCE8E342454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251144"/>
              <a:ext cx="5187198" cy="6239661"/>
            </a:xfrm>
            <a:custGeom>
              <a:avLst/>
              <a:gdLst>
                <a:gd name="connsiteX0" fmla="*/ 2011811 w 5187198"/>
                <a:gd name="connsiteY0" fmla="*/ 4 h 6239661"/>
                <a:gd name="connsiteX1" fmla="*/ 2617011 w 5187198"/>
                <a:gd name="connsiteY1" fmla="*/ 70590 h 6239661"/>
                <a:gd name="connsiteX2" fmla="*/ 2690321 w 5187198"/>
                <a:gd name="connsiteY2" fmla="*/ 88146 h 6239661"/>
                <a:gd name="connsiteX3" fmla="*/ 2726863 w 5187198"/>
                <a:gd name="connsiteY3" fmla="*/ 97127 h 6239661"/>
                <a:gd name="connsiteX4" fmla="*/ 2762951 w 5187198"/>
                <a:gd name="connsiteY4" fmla="*/ 107375 h 6239661"/>
                <a:gd name="connsiteX5" fmla="*/ 2834843 w 5187198"/>
                <a:gd name="connsiteY5" fmla="*/ 128493 h 6239661"/>
                <a:gd name="connsiteX6" fmla="*/ 2906574 w 5187198"/>
                <a:gd name="connsiteY6" fmla="*/ 151076 h 6239661"/>
                <a:gd name="connsiteX7" fmla="*/ 3049504 w 5187198"/>
                <a:gd name="connsiteY7" fmla="*/ 202124 h 6239661"/>
                <a:gd name="connsiteX8" fmla="*/ 3189518 w 5187198"/>
                <a:gd name="connsiteY8" fmla="*/ 260159 h 6239661"/>
                <a:gd name="connsiteX9" fmla="*/ 3326048 w 5187198"/>
                <a:gd name="connsiteY9" fmla="*/ 325143 h 6239661"/>
                <a:gd name="connsiteX10" fmla="*/ 3459166 w 5187198"/>
                <a:gd name="connsiteY10" fmla="*/ 395936 h 6239661"/>
                <a:gd name="connsiteX11" fmla="*/ 3588578 w 5187198"/>
                <a:gd name="connsiteY11" fmla="*/ 472343 h 6239661"/>
                <a:gd name="connsiteX12" fmla="*/ 3651864 w 5187198"/>
                <a:gd name="connsiteY12" fmla="*/ 512600 h 6239661"/>
                <a:gd name="connsiteX13" fmla="*/ 3714514 w 5187198"/>
                <a:gd name="connsiteY13" fmla="*/ 553499 h 6239661"/>
                <a:gd name="connsiteX14" fmla="*/ 4181221 w 5187198"/>
                <a:gd name="connsiteY14" fmla="*/ 922912 h 6239661"/>
                <a:gd name="connsiteX15" fmla="*/ 4582963 w 5187198"/>
                <a:gd name="connsiteY15" fmla="*/ 1358264 h 6239661"/>
                <a:gd name="connsiteX16" fmla="*/ 4670721 w 5187198"/>
                <a:gd name="connsiteY16" fmla="*/ 1477644 h 6239661"/>
                <a:gd name="connsiteX17" fmla="*/ 4752378 w 5187198"/>
                <a:gd name="connsiteY17" fmla="*/ 1601187 h 6239661"/>
                <a:gd name="connsiteX18" fmla="*/ 4772168 w 5187198"/>
                <a:gd name="connsiteY18" fmla="*/ 1632456 h 6239661"/>
                <a:gd name="connsiteX19" fmla="*/ 4782117 w 5187198"/>
                <a:gd name="connsiteY19" fmla="*/ 1648104 h 6239661"/>
                <a:gd name="connsiteX20" fmla="*/ 4791381 w 5187198"/>
                <a:gd name="connsiteY20" fmla="*/ 1664150 h 6239661"/>
                <a:gd name="connsiteX21" fmla="*/ 4828190 w 5187198"/>
                <a:gd name="connsiteY21" fmla="*/ 1728379 h 6239661"/>
                <a:gd name="connsiteX22" fmla="*/ 4864832 w 5187198"/>
                <a:gd name="connsiteY22" fmla="*/ 1792796 h 6239661"/>
                <a:gd name="connsiteX23" fmla="*/ 4899201 w 5187198"/>
                <a:gd name="connsiteY23" fmla="*/ 1858342 h 6239661"/>
                <a:gd name="connsiteX24" fmla="*/ 4933266 w 5187198"/>
                <a:gd name="connsiteY24" fmla="*/ 1924155 h 6239661"/>
                <a:gd name="connsiteX25" fmla="*/ 4964403 w 5187198"/>
                <a:gd name="connsiteY25" fmla="*/ 1991384 h 6239661"/>
                <a:gd name="connsiteX26" fmla="*/ 4995019 w 5187198"/>
                <a:gd name="connsiteY26" fmla="*/ 2058823 h 6239661"/>
                <a:gd name="connsiteX27" fmla="*/ 5021999 w 5187198"/>
                <a:gd name="connsiteY27" fmla="*/ 2127723 h 6239661"/>
                <a:gd name="connsiteX28" fmla="*/ 5048321 w 5187198"/>
                <a:gd name="connsiteY28" fmla="*/ 2196908 h 6239661"/>
                <a:gd name="connsiteX29" fmla="*/ 5070546 w 5187198"/>
                <a:gd name="connsiteY29" fmla="*/ 2267547 h 6239661"/>
                <a:gd name="connsiteX30" fmla="*/ 5092171 w 5187198"/>
                <a:gd name="connsiteY30" fmla="*/ 2338256 h 6239661"/>
                <a:gd name="connsiteX31" fmla="*/ 5110305 w 5187198"/>
                <a:gd name="connsiteY31" fmla="*/ 2409886 h 6239661"/>
                <a:gd name="connsiteX32" fmla="*/ 5186393 w 5187198"/>
                <a:gd name="connsiteY32" fmla="*/ 2992022 h 6239661"/>
                <a:gd name="connsiteX33" fmla="*/ 5149045 w 5187198"/>
                <a:gd name="connsiteY33" fmla="*/ 3571816 h 6239661"/>
                <a:gd name="connsiteX34" fmla="*/ 5126572 w 5187198"/>
                <a:gd name="connsiteY34" fmla="*/ 3714520 h 6239661"/>
                <a:gd name="connsiteX35" fmla="*/ 5099067 w 5187198"/>
                <a:gd name="connsiteY35" fmla="*/ 3856108 h 6239661"/>
                <a:gd name="connsiteX36" fmla="*/ 5095699 w 5187198"/>
                <a:gd name="connsiteY36" fmla="*/ 3873868 h 6239661"/>
                <a:gd name="connsiteX37" fmla="*/ 5091573 w 5187198"/>
                <a:gd name="connsiteY37" fmla="*/ 3891426 h 6239661"/>
                <a:gd name="connsiteX38" fmla="*/ 5083324 w 5187198"/>
                <a:gd name="connsiteY38" fmla="*/ 3926541 h 6239661"/>
                <a:gd name="connsiteX39" fmla="*/ 5067256 w 5187198"/>
                <a:gd name="connsiteY39" fmla="*/ 3996889 h 6239661"/>
                <a:gd name="connsiteX40" fmla="*/ 5059194 w 5187198"/>
                <a:gd name="connsiteY40" fmla="*/ 4032171 h 6239661"/>
                <a:gd name="connsiteX41" fmla="*/ 5049522 w 5187198"/>
                <a:gd name="connsiteY41" fmla="*/ 4067833 h 6239661"/>
                <a:gd name="connsiteX42" fmla="*/ 5040067 w 5187198"/>
                <a:gd name="connsiteY42" fmla="*/ 4103553 h 6239661"/>
                <a:gd name="connsiteX43" fmla="*/ 5028960 w 5187198"/>
                <a:gd name="connsiteY43" fmla="*/ 4138946 h 6239661"/>
                <a:gd name="connsiteX44" fmla="*/ 4917351 w 5187198"/>
                <a:gd name="connsiteY44" fmla="*/ 4417041 h 6239661"/>
                <a:gd name="connsiteX45" fmla="*/ 4756163 w 5187198"/>
                <a:gd name="connsiteY45" fmla="*/ 4676402 h 6239661"/>
                <a:gd name="connsiteX46" fmla="*/ 4322493 w 5187198"/>
                <a:gd name="connsiteY46" fmla="*/ 5105604 h 6239661"/>
                <a:gd name="connsiteX47" fmla="*/ 3840510 w 5187198"/>
                <a:gd name="connsiteY47" fmla="*/ 5429590 h 6239661"/>
                <a:gd name="connsiteX48" fmla="*/ 3606447 w 5187198"/>
                <a:gd name="connsiteY48" fmla="*/ 5572862 h 6239661"/>
                <a:gd name="connsiteX49" fmla="*/ 3488814 w 5187198"/>
                <a:gd name="connsiteY49" fmla="*/ 5647178 h 6239661"/>
                <a:gd name="connsiteX50" fmla="*/ 3365864 w 5187198"/>
                <a:gd name="connsiteY50" fmla="*/ 5722735 h 6239661"/>
                <a:gd name="connsiteX51" fmla="*/ 2839486 w 5187198"/>
                <a:gd name="connsiteY51" fmla="*/ 5999120 h 6239661"/>
                <a:gd name="connsiteX52" fmla="*/ 2242423 w 5187198"/>
                <a:gd name="connsiteY52" fmla="*/ 6192346 h 6239661"/>
                <a:gd name="connsiteX53" fmla="*/ 1589380 w 5187198"/>
                <a:gd name="connsiteY53" fmla="*/ 6230657 h 6239661"/>
                <a:gd name="connsiteX54" fmla="*/ 1548244 w 5187198"/>
                <a:gd name="connsiteY54" fmla="*/ 6226706 h 6239661"/>
                <a:gd name="connsiteX55" fmla="*/ 1507348 w 5187198"/>
                <a:gd name="connsiteY55" fmla="*/ 6221428 h 6239661"/>
                <a:gd name="connsiteX56" fmla="*/ 1466401 w 5187198"/>
                <a:gd name="connsiteY56" fmla="*/ 6215904 h 6239661"/>
                <a:gd name="connsiteX57" fmla="*/ 1425773 w 5187198"/>
                <a:gd name="connsiteY57" fmla="*/ 6209191 h 6239661"/>
                <a:gd name="connsiteX58" fmla="*/ 1344960 w 5187198"/>
                <a:gd name="connsiteY58" fmla="*/ 6193681 h 6239661"/>
                <a:gd name="connsiteX59" fmla="*/ 1265007 w 5187198"/>
                <a:gd name="connsiteY59" fmla="*/ 6175388 h 6239661"/>
                <a:gd name="connsiteX60" fmla="*/ 1225415 w 5187198"/>
                <a:gd name="connsiteY60" fmla="*/ 6165243 h 6239661"/>
                <a:gd name="connsiteX61" fmla="*/ 1186567 w 5187198"/>
                <a:gd name="connsiteY61" fmla="*/ 6154486 h 6239661"/>
                <a:gd name="connsiteX62" fmla="*/ 1111158 w 5187198"/>
                <a:gd name="connsiteY62" fmla="*/ 6130918 h 6239661"/>
                <a:gd name="connsiteX63" fmla="*/ 1035915 w 5187198"/>
                <a:gd name="connsiteY63" fmla="*/ 6107163 h 6239661"/>
                <a:gd name="connsiteX64" fmla="*/ 961579 w 5187198"/>
                <a:gd name="connsiteY64" fmla="*/ 6079594 h 6239661"/>
                <a:gd name="connsiteX65" fmla="*/ 395297 w 5187198"/>
                <a:gd name="connsiteY65" fmla="*/ 5792812 h 6239661"/>
                <a:gd name="connsiteX66" fmla="*/ 265239 w 5187198"/>
                <a:gd name="connsiteY66" fmla="*/ 5701511 h 6239661"/>
                <a:gd name="connsiteX67" fmla="*/ 233756 w 5187198"/>
                <a:gd name="connsiteY67" fmla="*/ 5677542 h 6239661"/>
                <a:gd name="connsiteX68" fmla="*/ 202800 w 5187198"/>
                <a:gd name="connsiteY68" fmla="*/ 5652902 h 6239661"/>
                <a:gd name="connsiteX69" fmla="*/ 140918 w 5187198"/>
                <a:gd name="connsiteY69" fmla="*/ 5603515 h 6239661"/>
                <a:gd name="connsiteX70" fmla="*/ 110625 w 5187198"/>
                <a:gd name="connsiteY70" fmla="*/ 5578127 h 6239661"/>
                <a:gd name="connsiteX71" fmla="*/ 95631 w 5187198"/>
                <a:gd name="connsiteY71" fmla="*/ 5565299 h 6239661"/>
                <a:gd name="connsiteX72" fmla="*/ 81966 w 5187198"/>
                <a:gd name="connsiteY72" fmla="*/ 5550973 h 6239661"/>
                <a:gd name="connsiteX73" fmla="*/ 27991 w 5187198"/>
                <a:gd name="connsiteY73" fmla="*/ 5493272 h 6239661"/>
                <a:gd name="connsiteX74" fmla="*/ 1454 w 5187198"/>
                <a:gd name="connsiteY74" fmla="*/ 5464252 h 6239661"/>
                <a:gd name="connsiteX75" fmla="*/ 0 w 5187198"/>
                <a:gd name="connsiteY75" fmla="*/ 5462518 h 6239661"/>
                <a:gd name="connsiteX76" fmla="*/ 0 w 5187198"/>
                <a:gd name="connsiteY76" fmla="*/ 4720187 h 6239661"/>
                <a:gd name="connsiteX77" fmla="*/ 109684 w 5187198"/>
                <a:gd name="connsiteY77" fmla="*/ 4836724 h 6239661"/>
                <a:gd name="connsiteX78" fmla="*/ 306959 w 5187198"/>
                <a:gd name="connsiteY78" fmla="*/ 5007200 h 6239661"/>
                <a:gd name="connsiteX79" fmla="*/ 358101 w 5187198"/>
                <a:gd name="connsiteY79" fmla="*/ 5046057 h 6239661"/>
                <a:gd name="connsiteX80" fmla="*/ 383328 w 5187198"/>
                <a:gd name="connsiteY80" fmla="*/ 5065684 h 6239661"/>
                <a:gd name="connsiteX81" fmla="*/ 409503 w 5187198"/>
                <a:gd name="connsiteY81" fmla="*/ 5083942 h 6239661"/>
                <a:gd name="connsiteX82" fmla="*/ 461889 w 5187198"/>
                <a:gd name="connsiteY82" fmla="*/ 5119888 h 6239661"/>
                <a:gd name="connsiteX83" fmla="*/ 474883 w 5187198"/>
                <a:gd name="connsiteY83" fmla="*/ 5128933 h 6239661"/>
                <a:gd name="connsiteX84" fmla="*/ 486410 w 5187198"/>
                <a:gd name="connsiteY84" fmla="*/ 5139557 h 6239661"/>
                <a:gd name="connsiteX85" fmla="*/ 510852 w 5187198"/>
                <a:gd name="connsiteY85" fmla="*/ 5159089 h 6239661"/>
                <a:gd name="connsiteX86" fmla="*/ 560653 w 5187198"/>
                <a:gd name="connsiteY86" fmla="*/ 5196893 h 6239661"/>
                <a:gd name="connsiteX87" fmla="*/ 585485 w 5187198"/>
                <a:gd name="connsiteY87" fmla="*/ 5215834 h 6239661"/>
                <a:gd name="connsiteX88" fmla="*/ 610707 w 5187198"/>
                <a:gd name="connsiteY88" fmla="*/ 5234185 h 6239661"/>
                <a:gd name="connsiteX89" fmla="*/ 714768 w 5187198"/>
                <a:gd name="connsiteY89" fmla="*/ 5303103 h 6239661"/>
                <a:gd name="connsiteX90" fmla="*/ 1166634 w 5187198"/>
                <a:gd name="connsiteY90" fmla="*/ 5513322 h 6239661"/>
                <a:gd name="connsiteX91" fmla="*/ 1225991 w 5187198"/>
                <a:gd name="connsiteY91" fmla="*/ 5533632 h 6239661"/>
                <a:gd name="connsiteX92" fmla="*/ 1286680 w 5187198"/>
                <a:gd name="connsiteY92" fmla="*/ 5550705 h 6239661"/>
                <a:gd name="connsiteX93" fmla="*/ 1347310 w 5187198"/>
                <a:gd name="connsiteY93" fmla="*/ 5567995 h 6239661"/>
                <a:gd name="connsiteX94" fmla="*/ 1377002 w 5187198"/>
                <a:gd name="connsiteY94" fmla="*/ 5575719 h 6239661"/>
                <a:gd name="connsiteX95" fmla="*/ 1406328 w 5187198"/>
                <a:gd name="connsiteY95" fmla="*/ 5582649 h 6239661"/>
                <a:gd name="connsiteX96" fmla="*/ 1465060 w 5187198"/>
                <a:gd name="connsiteY96" fmla="*/ 5594909 h 6239661"/>
                <a:gd name="connsiteX97" fmla="*/ 1523881 w 5187198"/>
                <a:gd name="connsiteY97" fmla="*/ 5605105 h 6239661"/>
                <a:gd name="connsiteX98" fmla="*/ 1553325 w 5187198"/>
                <a:gd name="connsiteY98" fmla="*/ 5609865 h 6239661"/>
                <a:gd name="connsiteX99" fmla="*/ 1582813 w 5187198"/>
                <a:gd name="connsiteY99" fmla="*/ 5613593 h 6239661"/>
                <a:gd name="connsiteX100" fmla="*/ 1612301 w 5187198"/>
                <a:gd name="connsiteY100" fmla="*/ 5617321 h 6239661"/>
                <a:gd name="connsiteX101" fmla="*/ 1641863 w 5187198"/>
                <a:gd name="connsiteY101" fmla="*/ 5619910 h 6239661"/>
                <a:gd name="connsiteX102" fmla="*/ 2117508 w 5187198"/>
                <a:gd name="connsiteY102" fmla="*/ 5595156 h 6239661"/>
                <a:gd name="connsiteX103" fmla="*/ 2597368 w 5187198"/>
                <a:gd name="connsiteY103" fmla="*/ 5447381 h 6239661"/>
                <a:gd name="connsiteX104" fmla="*/ 3082968 w 5187198"/>
                <a:gd name="connsiteY104" fmla="*/ 5223245 h 6239661"/>
                <a:gd name="connsiteX105" fmla="*/ 3334855 w 5187198"/>
                <a:gd name="connsiteY105" fmla="*/ 5097383 h 6239661"/>
                <a:gd name="connsiteX106" fmla="*/ 3599509 w 5187198"/>
                <a:gd name="connsiteY106" fmla="*/ 4976217 h 6239661"/>
                <a:gd name="connsiteX107" fmla="*/ 4112002 w 5187198"/>
                <a:gd name="connsiteY107" fmla="*/ 4766359 h 6239661"/>
                <a:gd name="connsiteX108" fmla="*/ 4348983 w 5187198"/>
                <a:gd name="connsiteY108" fmla="*/ 4649833 h 6239661"/>
                <a:gd name="connsiteX109" fmla="*/ 4560505 w 5187198"/>
                <a:gd name="connsiteY109" fmla="*/ 4501564 h 6239661"/>
                <a:gd name="connsiteX110" fmla="*/ 4731963 w 5187198"/>
                <a:gd name="connsiteY110" fmla="*/ 4309870 h 6239661"/>
                <a:gd name="connsiteX111" fmla="*/ 4852344 w 5187198"/>
                <a:gd name="connsiteY111" fmla="*/ 4078640 h 6239661"/>
                <a:gd name="connsiteX112" fmla="*/ 4863972 w 5187198"/>
                <a:gd name="connsiteY112" fmla="*/ 4047790 h 6239661"/>
                <a:gd name="connsiteX113" fmla="*/ 4874144 w 5187198"/>
                <a:gd name="connsiteY113" fmla="*/ 4016320 h 6239661"/>
                <a:gd name="connsiteX114" fmla="*/ 4884127 w 5187198"/>
                <a:gd name="connsiteY114" fmla="*/ 3984682 h 6239661"/>
                <a:gd name="connsiteX115" fmla="*/ 4892800 w 5187198"/>
                <a:gd name="connsiteY115" fmla="*/ 3951883 h 6239661"/>
                <a:gd name="connsiteX116" fmla="*/ 4909526 w 5187198"/>
                <a:gd name="connsiteY116" fmla="*/ 3886001 h 6239661"/>
                <a:gd name="connsiteX117" fmla="*/ 4917687 w 5187198"/>
                <a:gd name="connsiteY117" fmla="*/ 3852948 h 6239661"/>
                <a:gd name="connsiteX118" fmla="*/ 4921768 w 5187198"/>
                <a:gd name="connsiteY118" fmla="*/ 3836422 h 6239661"/>
                <a:gd name="connsiteX119" fmla="*/ 4924845 w 5187198"/>
                <a:gd name="connsiteY119" fmla="*/ 3819742 h 6239661"/>
                <a:gd name="connsiteX120" fmla="*/ 4948230 w 5187198"/>
                <a:gd name="connsiteY120" fmla="*/ 3685744 h 6239661"/>
                <a:gd name="connsiteX121" fmla="*/ 4962782 w 5187198"/>
                <a:gd name="connsiteY121" fmla="*/ 3550540 h 6239661"/>
                <a:gd name="connsiteX122" fmla="*/ 4939468 w 5187198"/>
                <a:gd name="connsiteY122" fmla="*/ 3010249 h 6239661"/>
                <a:gd name="connsiteX123" fmla="*/ 4816901 w 5187198"/>
                <a:gd name="connsiteY123" fmla="*/ 2488224 h 6239661"/>
                <a:gd name="connsiteX124" fmla="*/ 4797005 w 5187198"/>
                <a:gd name="connsiteY124" fmla="*/ 2424470 h 6239661"/>
                <a:gd name="connsiteX125" fmla="*/ 4774433 w 5187198"/>
                <a:gd name="connsiteY125" fmla="*/ 2361620 h 6239661"/>
                <a:gd name="connsiteX126" fmla="*/ 4752459 w 5187198"/>
                <a:gd name="connsiteY126" fmla="*/ 2298700 h 6239661"/>
                <a:gd name="connsiteX127" fmla="*/ 4728083 w 5187198"/>
                <a:gd name="connsiteY127" fmla="*/ 2236526 h 6239661"/>
                <a:gd name="connsiteX128" fmla="*/ 4704471 w 5187198"/>
                <a:gd name="connsiteY128" fmla="*/ 2174095 h 6239661"/>
                <a:gd name="connsiteX129" fmla="*/ 4678399 w 5187198"/>
                <a:gd name="connsiteY129" fmla="*/ 2112626 h 6239661"/>
                <a:gd name="connsiteX130" fmla="*/ 4652601 w 5187198"/>
                <a:gd name="connsiteY130" fmla="*/ 2050999 h 6239661"/>
                <a:gd name="connsiteX131" fmla="*/ 4624205 w 5187198"/>
                <a:gd name="connsiteY131" fmla="*/ 1990415 h 6239661"/>
                <a:gd name="connsiteX132" fmla="*/ 4595398 w 5187198"/>
                <a:gd name="connsiteY132" fmla="*/ 1930069 h 6239661"/>
                <a:gd name="connsiteX133" fmla="*/ 4563827 w 5187198"/>
                <a:gd name="connsiteY133" fmla="*/ 1870952 h 6239661"/>
                <a:gd name="connsiteX134" fmla="*/ 4531433 w 5187198"/>
                <a:gd name="connsiteY134" fmla="*/ 1812311 h 6239661"/>
                <a:gd name="connsiteX135" fmla="*/ 4523315 w 5187198"/>
                <a:gd name="connsiteY135" fmla="*/ 1797616 h 6239661"/>
                <a:gd name="connsiteX136" fmla="*/ 4514482 w 5187198"/>
                <a:gd name="connsiteY136" fmla="*/ 1783425 h 6239661"/>
                <a:gd name="connsiteX137" fmla="*/ 4496845 w 5187198"/>
                <a:gd name="connsiteY137" fmla="*/ 1754936 h 6239661"/>
                <a:gd name="connsiteX138" fmla="*/ 4461463 w 5187198"/>
                <a:gd name="connsiteY138" fmla="*/ 1697929 h 6239661"/>
                <a:gd name="connsiteX139" fmla="*/ 4452660 w 5187198"/>
                <a:gd name="connsiteY139" fmla="*/ 1683629 h 6239661"/>
                <a:gd name="connsiteX140" fmla="*/ 4443141 w 5187198"/>
                <a:gd name="connsiteY140" fmla="*/ 1669834 h 6239661"/>
                <a:gd name="connsiteX141" fmla="*/ 4424241 w 5187198"/>
                <a:gd name="connsiteY141" fmla="*/ 1642166 h 6239661"/>
                <a:gd name="connsiteX142" fmla="*/ 4346886 w 5187198"/>
                <a:gd name="connsiteY142" fmla="*/ 1532412 h 6239661"/>
                <a:gd name="connsiteX143" fmla="*/ 3985497 w 5187198"/>
                <a:gd name="connsiteY143" fmla="*/ 1134649 h 6239661"/>
                <a:gd name="connsiteX144" fmla="*/ 3545665 w 5187198"/>
                <a:gd name="connsiteY144" fmla="*/ 825877 h 6239661"/>
                <a:gd name="connsiteX145" fmla="*/ 3486190 w 5187198"/>
                <a:gd name="connsiteY145" fmla="*/ 794756 h 6239661"/>
                <a:gd name="connsiteX146" fmla="*/ 3426182 w 5187198"/>
                <a:gd name="connsiteY146" fmla="*/ 764765 h 6239661"/>
                <a:gd name="connsiteX147" fmla="*/ 3365044 w 5187198"/>
                <a:gd name="connsiteY147" fmla="*/ 737255 h 6239661"/>
                <a:gd name="connsiteX148" fmla="*/ 3334529 w 5187198"/>
                <a:gd name="connsiteY148" fmla="*/ 723514 h 6239661"/>
                <a:gd name="connsiteX149" fmla="*/ 3303733 w 5187198"/>
                <a:gd name="connsiteY149" fmla="*/ 710395 h 6239661"/>
                <a:gd name="connsiteX150" fmla="*/ 3179033 w 5187198"/>
                <a:gd name="connsiteY150" fmla="*/ 662259 h 6239661"/>
                <a:gd name="connsiteX151" fmla="*/ 3052408 w 5187198"/>
                <a:gd name="connsiteY151" fmla="*/ 620447 h 6239661"/>
                <a:gd name="connsiteX152" fmla="*/ 2924325 w 5187198"/>
                <a:gd name="connsiteY152" fmla="*/ 584505 h 6239661"/>
                <a:gd name="connsiteX153" fmla="*/ 2859667 w 5187198"/>
                <a:gd name="connsiteY153" fmla="*/ 569266 h 6239661"/>
                <a:gd name="connsiteX154" fmla="*/ 2795226 w 5187198"/>
                <a:gd name="connsiteY154" fmla="*/ 554085 h 6239661"/>
                <a:gd name="connsiteX155" fmla="*/ 2729702 w 5187198"/>
                <a:gd name="connsiteY155" fmla="*/ 540354 h 6239661"/>
                <a:gd name="connsiteX156" fmla="*/ 2663758 w 5187198"/>
                <a:gd name="connsiteY156" fmla="*/ 527322 h 6239661"/>
                <a:gd name="connsiteX157" fmla="*/ 2630927 w 5187198"/>
                <a:gd name="connsiteY157" fmla="*/ 520495 h 6239661"/>
                <a:gd name="connsiteX158" fmla="*/ 2597965 w 5187198"/>
                <a:gd name="connsiteY158" fmla="*/ 515024 h 6239661"/>
                <a:gd name="connsiteX159" fmla="*/ 2532205 w 5187198"/>
                <a:gd name="connsiteY159" fmla="*/ 503895 h 6239661"/>
                <a:gd name="connsiteX160" fmla="*/ 2010064 w 5187198"/>
                <a:gd name="connsiteY160" fmla="*/ 452552 h 6239661"/>
                <a:gd name="connsiteX161" fmla="*/ 1494552 w 5187198"/>
                <a:gd name="connsiteY161" fmla="*/ 485055 h 6239661"/>
                <a:gd name="connsiteX162" fmla="*/ 1366896 w 5187198"/>
                <a:gd name="connsiteY162" fmla="*/ 509389 h 6239661"/>
                <a:gd name="connsiteX163" fmla="*/ 1240175 w 5187198"/>
                <a:gd name="connsiteY163" fmla="*/ 541045 h 6239661"/>
                <a:gd name="connsiteX164" fmla="*/ 1177438 w 5187198"/>
                <a:gd name="connsiteY164" fmla="*/ 560170 h 6239661"/>
                <a:gd name="connsiteX165" fmla="*/ 1145987 w 5187198"/>
                <a:gd name="connsiteY165" fmla="*/ 569826 h 6239661"/>
                <a:gd name="connsiteX166" fmla="*/ 1130315 w 5187198"/>
                <a:gd name="connsiteY166" fmla="*/ 574669 h 6239661"/>
                <a:gd name="connsiteX167" fmla="*/ 1114873 w 5187198"/>
                <a:gd name="connsiteY167" fmla="*/ 580384 h 6239661"/>
                <a:gd name="connsiteX168" fmla="*/ 1052839 w 5187198"/>
                <a:gd name="connsiteY168" fmla="*/ 602943 h 6239661"/>
                <a:gd name="connsiteX169" fmla="*/ 991135 w 5187198"/>
                <a:gd name="connsiteY169" fmla="*/ 626866 h 6239661"/>
                <a:gd name="connsiteX170" fmla="*/ 930179 w 5187198"/>
                <a:gd name="connsiteY170" fmla="*/ 653191 h 6239661"/>
                <a:gd name="connsiteX171" fmla="*/ 869768 w 5187198"/>
                <a:gd name="connsiteY171" fmla="*/ 680937 h 6239661"/>
                <a:gd name="connsiteX172" fmla="*/ 810085 w 5187198"/>
                <a:gd name="connsiteY172" fmla="*/ 710734 h 6239661"/>
                <a:gd name="connsiteX173" fmla="*/ 751220 w 5187198"/>
                <a:gd name="connsiteY173" fmla="*/ 741794 h 6239661"/>
                <a:gd name="connsiteX174" fmla="*/ 532669 w 5187198"/>
                <a:gd name="connsiteY174" fmla="*/ 881688 h 6239661"/>
                <a:gd name="connsiteX175" fmla="*/ 354185 w 5187198"/>
                <a:gd name="connsiteY175" fmla="*/ 1050286 h 6239661"/>
                <a:gd name="connsiteX176" fmla="*/ 315980 w 5187198"/>
                <a:gd name="connsiteY176" fmla="*/ 1098125 h 6239661"/>
                <a:gd name="connsiteX177" fmla="*/ 280345 w 5187198"/>
                <a:gd name="connsiteY177" fmla="*/ 1149782 h 6239661"/>
                <a:gd name="connsiteX178" fmla="*/ 245890 w 5187198"/>
                <a:gd name="connsiteY178" fmla="*/ 1203959 h 6239661"/>
                <a:gd name="connsiteX179" fmla="*/ 212162 w 5187198"/>
                <a:gd name="connsiteY179" fmla="*/ 1260184 h 6239661"/>
                <a:gd name="connsiteX180" fmla="*/ 80716 w 5187198"/>
                <a:gd name="connsiteY180" fmla="*/ 1502476 h 6239661"/>
                <a:gd name="connsiteX181" fmla="*/ 0 w 5187198"/>
                <a:gd name="connsiteY181" fmla="*/ 1648841 h 6239661"/>
                <a:gd name="connsiteX182" fmla="*/ 0 w 5187198"/>
                <a:gd name="connsiteY182" fmla="*/ 954863 h 6239661"/>
                <a:gd name="connsiteX183" fmla="*/ 43491 w 5187198"/>
                <a:gd name="connsiteY183" fmla="*/ 895513 h 6239661"/>
                <a:gd name="connsiteX184" fmla="*/ 93923 w 5187198"/>
                <a:gd name="connsiteY184" fmla="*/ 834489 h 6239661"/>
                <a:gd name="connsiteX185" fmla="*/ 323465 w 5187198"/>
                <a:gd name="connsiteY185" fmla="*/ 617671 h 6239661"/>
                <a:gd name="connsiteX186" fmla="*/ 574777 w 5187198"/>
                <a:gd name="connsiteY186" fmla="*/ 446794 h 6239661"/>
                <a:gd name="connsiteX187" fmla="*/ 638943 w 5187198"/>
                <a:gd name="connsiteY187" fmla="*/ 408925 h 6239661"/>
                <a:gd name="connsiteX188" fmla="*/ 703505 w 5187198"/>
                <a:gd name="connsiteY188" fmla="*/ 371742 h 6239661"/>
                <a:gd name="connsiteX189" fmla="*/ 769262 w 5187198"/>
                <a:gd name="connsiteY189" fmla="*/ 336154 h 6239661"/>
                <a:gd name="connsiteX190" fmla="*/ 835552 w 5187198"/>
                <a:gd name="connsiteY190" fmla="*/ 301173 h 6239661"/>
                <a:gd name="connsiteX191" fmla="*/ 902979 w 5187198"/>
                <a:gd name="connsiteY191" fmla="*/ 268004 h 6239661"/>
                <a:gd name="connsiteX192" fmla="*/ 971127 w 5187198"/>
                <a:gd name="connsiteY192" fmla="*/ 235607 h 6239661"/>
                <a:gd name="connsiteX193" fmla="*/ 988238 w 5187198"/>
                <a:gd name="connsiteY193" fmla="*/ 227556 h 6239661"/>
                <a:gd name="connsiteX194" fmla="*/ 1005744 w 5187198"/>
                <a:gd name="connsiteY194" fmla="*/ 220191 h 6239661"/>
                <a:gd name="connsiteX195" fmla="*/ 1040729 w 5187198"/>
                <a:gd name="connsiteY195" fmla="*/ 205569 h 6239661"/>
                <a:gd name="connsiteX196" fmla="*/ 1110835 w 5187198"/>
                <a:gd name="connsiteY196" fmla="*/ 176248 h 6239661"/>
                <a:gd name="connsiteX197" fmla="*/ 1254256 w 5187198"/>
                <a:gd name="connsiteY197" fmla="*/ 123796 h 6239661"/>
                <a:gd name="connsiteX198" fmla="*/ 1401310 w 5187198"/>
                <a:gd name="connsiteY198" fmla="*/ 79852 h 6239661"/>
                <a:gd name="connsiteX199" fmla="*/ 2011811 w 5187198"/>
                <a:gd name="connsiteY199" fmla="*/ 4 h 62396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Lst>
              <a:rect l="l" t="t" r="r" b="b"/>
              <a:pathLst>
                <a:path w="5187198" h="6239661">
                  <a:moveTo>
                    <a:pt x="2011811" y="4"/>
                  </a:moveTo>
                  <a:cubicBezTo>
                    <a:pt x="2217306" y="120"/>
                    <a:pt x="2420903" y="25925"/>
                    <a:pt x="2617011" y="70590"/>
                  </a:cubicBezTo>
                  <a:lnTo>
                    <a:pt x="2690321" y="88146"/>
                  </a:lnTo>
                  <a:lnTo>
                    <a:pt x="2726863" y="97127"/>
                  </a:lnTo>
                  <a:lnTo>
                    <a:pt x="2762951" y="107375"/>
                  </a:lnTo>
                  <a:lnTo>
                    <a:pt x="2834843" y="128493"/>
                  </a:lnTo>
                  <a:cubicBezTo>
                    <a:pt x="2858788" y="135605"/>
                    <a:pt x="2882632" y="142226"/>
                    <a:pt x="2906574" y="151076"/>
                  </a:cubicBezTo>
                  <a:cubicBezTo>
                    <a:pt x="2954475" y="167852"/>
                    <a:pt x="3002363" y="183813"/>
                    <a:pt x="3049504" y="202124"/>
                  </a:cubicBezTo>
                  <a:lnTo>
                    <a:pt x="3189518" y="260159"/>
                  </a:lnTo>
                  <a:lnTo>
                    <a:pt x="3326048" y="325143"/>
                  </a:lnTo>
                  <a:cubicBezTo>
                    <a:pt x="3370687" y="348464"/>
                    <a:pt x="3414908" y="372485"/>
                    <a:pt x="3459166" y="395936"/>
                  </a:cubicBezTo>
                  <a:cubicBezTo>
                    <a:pt x="3502947" y="420302"/>
                    <a:pt x="3545491" y="447118"/>
                    <a:pt x="3588578" y="472343"/>
                  </a:cubicBezTo>
                  <a:cubicBezTo>
                    <a:pt x="3610346" y="484551"/>
                    <a:pt x="3630797" y="499072"/>
                    <a:pt x="3651864" y="512600"/>
                  </a:cubicBezTo>
                  <a:lnTo>
                    <a:pt x="3714514" y="553499"/>
                  </a:lnTo>
                  <a:cubicBezTo>
                    <a:pt x="3880005" y="664844"/>
                    <a:pt x="4036083" y="788388"/>
                    <a:pt x="4181221" y="922912"/>
                  </a:cubicBezTo>
                  <a:cubicBezTo>
                    <a:pt x="4326221" y="1057515"/>
                    <a:pt x="4461955" y="1202038"/>
                    <a:pt x="4582963" y="1358264"/>
                  </a:cubicBezTo>
                  <a:cubicBezTo>
                    <a:pt x="4614206" y="1396543"/>
                    <a:pt x="4642091" y="1437400"/>
                    <a:pt x="4670721" y="1477644"/>
                  </a:cubicBezTo>
                  <a:cubicBezTo>
                    <a:pt x="4700172" y="1517414"/>
                    <a:pt x="4725864" y="1559538"/>
                    <a:pt x="4752378" y="1601187"/>
                  </a:cubicBezTo>
                  <a:lnTo>
                    <a:pt x="4772168" y="1632456"/>
                  </a:lnTo>
                  <a:lnTo>
                    <a:pt x="4782117" y="1648104"/>
                  </a:lnTo>
                  <a:lnTo>
                    <a:pt x="4791381" y="1664150"/>
                  </a:lnTo>
                  <a:lnTo>
                    <a:pt x="4828190" y="1728379"/>
                  </a:lnTo>
                  <a:cubicBezTo>
                    <a:pt x="4840266" y="1749930"/>
                    <a:pt x="4853470" y="1770740"/>
                    <a:pt x="4864832" y="1792796"/>
                  </a:cubicBezTo>
                  <a:lnTo>
                    <a:pt x="4899201" y="1858342"/>
                  </a:lnTo>
                  <a:cubicBezTo>
                    <a:pt x="4910484" y="1880260"/>
                    <a:pt x="4922532" y="1901920"/>
                    <a:pt x="4933266" y="1924155"/>
                  </a:cubicBezTo>
                  <a:lnTo>
                    <a:pt x="4964403" y="1991384"/>
                  </a:lnTo>
                  <a:cubicBezTo>
                    <a:pt x="4974618" y="2013829"/>
                    <a:pt x="4985323" y="2036171"/>
                    <a:pt x="4995019" y="2058823"/>
                  </a:cubicBezTo>
                  <a:lnTo>
                    <a:pt x="5021999" y="2127723"/>
                  </a:lnTo>
                  <a:lnTo>
                    <a:pt x="5048321" y="2196908"/>
                  </a:lnTo>
                  <a:lnTo>
                    <a:pt x="5070546" y="2267547"/>
                  </a:lnTo>
                  <a:cubicBezTo>
                    <a:pt x="5078054" y="2291004"/>
                    <a:pt x="5085044" y="2314670"/>
                    <a:pt x="5092171" y="2338256"/>
                  </a:cubicBezTo>
                  <a:cubicBezTo>
                    <a:pt x="5098670" y="2362023"/>
                    <a:pt x="5104296" y="2386019"/>
                    <a:pt x="5110305" y="2409886"/>
                  </a:cubicBezTo>
                  <a:cubicBezTo>
                    <a:pt x="5158097" y="2600976"/>
                    <a:pt x="5182068" y="2797044"/>
                    <a:pt x="5186393" y="2992022"/>
                  </a:cubicBezTo>
                  <a:cubicBezTo>
                    <a:pt x="5191013" y="3187195"/>
                    <a:pt x="5175397" y="3380886"/>
                    <a:pt x="5149045" y="3571816"/>
                  </a:cubicBezTo>
                  <a:cubicBezTo>
                    <a:pt x="5141154" y="3619431"/>
                    <a:pt x="5133539" y="3666889"/>
                    <a:pt x="5126572" y="3714520"/>
                  </a:cubicBezTo>
                  <a:cubicBezTo>
                    <a:pt x="5117276" y="3761759"/>
                    <a:pt x="5107793" y="3808831"/>
                    <a:pt x="5099067" y="3856108"/>
                  </a:cubicBezTo>
                  <a:lnTo>
                    <a:pt x="5095699" y="3873868"/>
                  </a:lnTo>
                  <a:lnTo>
                    <a:pt x="5091573" y="3891426"/>
                  </a:lnTo>
                  <a:lnTo>
                    <a:pt x="5083324" y="3926541"/>
                  </a:lnTo>
                  <a:lnTo>
                    <a:pt x="5067256" y="3996889"/>
                  </a:lnTo>
                  <a:cubicBezTo>
                    <a:pt x="5064451" y="4008657"/>
                    <a:pt x="5062244" y="4020353"/>
                    <a:pt x="5059194" y="4032171"/>
                  </a:cubicBezTo>
                  <a:lnTo>
                    <a:pt x="5049522" y="4067833"/>
                  </a:lnTo>
                  <a:lnTo>
                    <a:pt x="5040067" y="4103553"/>
                  </a:lnTo>
                  <a:cubicBezTo>
                    <a:pt x="5036554" y="4115363"/>
                    <a:pt x="5032689" y="4127194"/>
                    <a:pt x="5028960" y="4138946"/>
                  </a:cubicBezTo>
                  <a:cubicBezTo>
                    <a:pt x="4999693" y="4233462"/>
                    <a:pt x="4962869" y="4326764"/>
                    <a:pt x="4917351" y="4417041"/>
                  </a:cubicBezTo>
                  <a:cubicBezTo>
                    <a:pt x="4871860" y="4507209"/>
                    <a:pt x="4817597" y="4594215"/>
                    <a:pt x="4756163" y="4676402"/>
                  </a:cubicBezTo>
                  <a:cubicBezTo>
                    <a:pt x="4632803" y="4840875"/>
                    <a:pt x="4480597" y="4982783"/>
                    <a:pt x="4322493" y="5105604"/>
                  </a:cubicBezTo>
                  <a:cubicBezTo>
                    <a:pt x="4163928" y="5228420"/>
                    <a:pt x="3999564" y="5332640"/>
                    <a:pt x="3840510" y="5429590"/>
                  </a:cubicBezTo>
                  <a:cubicBezTo>
                    <a:pt x="3760954" y="5478172"/>
                    <a:pt x="3682353" y="5524924"/>
                    <a:pt x="3606447" y="5572862"/>
                  </a:cubicBezTo>
                  <a:lnTo>
                    <a:pt x="3488814" y="5647178"/>
                  </a:lnTo>
                  <a:cubicBezTo>
                    <a:pt x="3448270" y="5672597"/>
                    <a:pt x="3407323" y="5697792"/>
                    <a:pt x="3365864" y="5722735"/>
                  </a:cubicBezTo>
                  <a:cubicBezTo>
                    <a:pt x="3200163" y="5822424"/>
                    <a:pt x="3026125" y="5917328"/>
                    <a:pt x="2839486" y="5999120"/>
                  </a:cubicBezTo>
                  <a:cubicBezTo>
                    <a:pt x="2653201" y="6080891"/>
                    <a:pt x="2453560" y="6149344"/>
                    <a:pt x="2242423" y="6192346"/>
                  </a:cubicBezTo>
                  <a:cubicBezTo>
                    <a:pt x="2031719" y="6235463"/>
                    <a:pt x="1808952" y="6251353"/>
                    <a:pt x="1589380" y="6230657"/>
                  </a:cubicBezTo>
                  <a:lnTo>
                    <a:pt x="1548244" y="6226706"/>
                  </a:lnTo>
                  <a:cubicBezTo>
                    <a:pt x="1534528" y="6225117"/>
                    <a:pt x="1520898" y="6223203"/>
                    <a:pt x="1507348" y="6221428"/>
                  </a:cubicBezTo>
                  <a:lnTo>
                    <a:pt x="1466401" y="6215904"/>
                  </a:lnTo>
                  <a:cubicBezTo>
                    <a:pt x="1452772" y="6213991"/>
                    <a:pt x="1439316" y="6211428"/>
                    <a:pt x="1425773" y="6209191"/>
                  </a:cubicBezTo>
                  <a:cubicBezTo>
                    <a:pt x="1398775" y="6204391"/>
                    <a:pt x="1371610" y="6199779"/>
                    <a:pt x="1344960" y="6193681"/>
                  </a:cubicBezTo>
                  <a:cubicBezTo>
                    <a:pt x="1318251" y="6187799"/>
                    <a:pt x="1291260" y="6182538"/>
                    <a:pt x="1265007" y="6175388"/>
                  </a:cubicBezTo>
                  <a:lnTo>
                    <a:pt x="1225415" y="6165243"/>
                  </a:lnTo>
                  <a:cubicBezTo>
                    <a:pt x="1212163" y="6161924"/>
                    <a:pt x="1198939" y="6158496"/>
                    <a:pt x="1186567" y="6154486"/>
                  </a:cubicBezTo>
                  <a:lnTo>
                    <a:pt x="1111158" y="6130918"/>
                  </a:lnTo>
                  <a:lnTo>
                    <a:pt x="1035915" y="6107163"/>
                  </a:lnTo>
                  <a:cubicBezTo>
                    <a:pt x="1010846" y="6099055"/>
                    <a:pt x="986357" y="6088784"/>
                    <a:pt x="961579" y="6079594"/>
                  </a:cubicBezTo>
                  <a:cubicBezTo>
                    <a:pt x="763709" y="6005594"/>
                    <a:pt x="572401" y="5909703"/>
                    <a:pt x="395297" y="5792812"/>
                  </a:cubicBezTo>
                  <a:lnTo>
                    <a:pt x="265239" y="5701511"/>
                  </a:lnTo>
                  <a:cubicBezTo>
                    <a:pt x="254227" y="5694155"/>
                    <a:pt x="244103" y="5685646"/>
                    <a:pt x="233756" y="5677542"/>
                  </a:cubicBezTo>
                  <a:lnTo>
                    <a:pt x="202800" y="5652902"/>
                  </a:lnTo>
                  <a:lnTo>
                    <a:pt x="140918" y="5603515"/>
                  </a:lnTo>
                  <a:cubicBezTo>
                    <a:pt x="130598" y="5595302"/>
                    <a:pt x="120280" y="5587089"/>
                    <a:pt x="110625" y="5578127"/>
                  </a:cubicBezTo>
                  <a:cubicBezTo>
                    <a:pt x="105647" y="5573779"/>
                    <a:pt x="100444" y="5569834"/>
                    <a:pt x="95631" y="5565299"/>
                  </a:cubicBezTo>
                  <a:cubicBezTo>
                    <a:pt x="90955" y="5560684"/>
                    <a:pt x="86505" y="5555666"/>
                    <a:pt x="81966" y="5550973"/>
                  </a:cubicBezTo>
                  <a:lnTo>
                    <a:pt x="27991" y="5493272"/>
                  </a:lnTo>
                  <a:cubicBezTo>
                    <a:pt x="19109" y="5483589"/>
                    <a:pt x="9758" y="5474359"/>
                    <a:pt x="1454" y="5464252"/>
                  </a:cubicBezTo>
                  <a:lnTo>
                    <a:pt x="0" y="5462518"/>
                  </a:lnTo>
                  <a:lnTo>
                    <a:pt x="0" y="4720187"/>
                  </a:lnTo>
                  <a:lnTo>
                    <a:pt x="109684" y="4836724"/>
                  </a:lnTo>
                  <a:cubicBezTo>
                    <a:pt x="173316" y="4897375"/>
                    <a:pt x="239447" y="4954160"/>
                    <a:pt x="306959" y="5007200"/>
                  </a:cubicBezTo>
                  <a:lnTo>
                    <a:pt x="358101" y="5046057"/>
                  </a:lnTo>
                  <a:lnTo>
                    <a:pt x="383328" y="5065684"/>
                  </a:lnTo>
                  <a:cubicBezTo>
                    <a:pt x="391637" y="5072316"/>
                    <a:pt x="400805" y="5077902"/>
                    <a:pt x="409503" y="5083942"/>
                  </a:cubicBezTo>
                  <a:lnTo>
                    <a:pt x="461889" y="5119888"/>
                  </a:lnTo>
                  <a:cubicBezTo>
                    <a:pt x="466184" y="5122893"/>
                    <a:pt x="470616" y="5125820"/>
                    <a:pt x="474883" y="5128933"/>
                  </a:cubicBezTo>
                  <a:cubicBezTo>
                    <a:pt x="478982" y="5132235"/>
                    <a:pt x="482476" y="5136069"/>
                    <a:pt x="486410" y="5139557"/>
                  </a:cubicBezTo>
                  <a:cubicBezTo>
                    <a:pt x="494140" y="5146613"/>
                    <a:pt x="502565" y="5152812"/>
                    <a:pt x="510852" y="5159089"/>
                  </a:cubicBezTo>
                  <a:lnTo>
                    <a:pt x="560653" y="5196893"/>
                  </a:lnTo>
                  <a:lnTo>
                    <a:pt x="585485" y="5215834"/>
                  </a:lnTo>
                  <a:cubicBezTo>
                    <a:pt x="593773" y="5222111"/>
                    <a:pt x="601864" y="5228685"/>
                    <a:pt x="610707" y="5234185"/>
                  </a:cubicBezTo>
                  <a:lnTo>
                    <a:pt x="714768" y="5303103"/>
                  </a:lnTo>
                  <a:cubicBezTo>
                    <a:pt x="856162" y="5390603"/>
                    <a:pt x="1008099" y="5459947"/>
                    <a:pt x="1166634" y="5513322"/>
                  </a:cubicBezTo>
                  <a:cubicBezTo>
                    <a:pt x="1186540" y="5519932"/>
                    <a:pt x="1205774" y="5527751"/>
                    <a:pt x="1225991" y="5533632"/>
                  </a:cubicBezTo>
                  <a:lnTo>
                    <a:pt x="1286680" y="5550705"/>
                  </a:lnTo>
                  <a:lnTo>
                    <a:pt x="1347310" y="5567995"/>
                  </a:lnTo>
                  <a:cubicBezTo>
                    <a:pt x="1357469" y="5571180"/>
                    <a:pt x="1367261" y="5573572"/>
                    <a:pt x="1377002" y="5575719"/>
                  </a:cubicBezTo>
                  <a:lnTo>
                    <a:pt x="1406328" y="5582649"/>
                  </a:lnTo>
                  <a:cubicBezTo>
                    <a:pt x="1425825" y="5587757"/>
                    <a:pt x="1445490" y="5590939"/>
                    <a:pt x="1465060" y="5594909"/>
                  </a:cubicBezTo>
                  <a:cubicBezTo>
                    <a:pt x="1484652" y="5599231"/>
                    <a:pt x="1504324" y="5601952"/>
                    <a:pt x="1523881" y="5605105"/>
                  </a:cubicBezTo>
                  <a:cubicBezTo>
                    <a:pt x="1533660" y="5606682"/>
                    <a:pt x="1543460" y="5608613"/>
                    <a:pt x="1553325" y="5609865"/>
                  </a:cubicBezTo>
                  <a:lnTo>
                    <a:pt x="1582813" y="5613593"/>
                  </a:lnTo>
                  <a:lnTo>
                    <a:pt x="1612301" y="5617321"/>
                  </a:lnTo>
                  <a:lnTo>
                    <a:pt x="1641863" y="5619910"/>
                  </a:lnTo>
                  <a:cubicBezTo>
                    <a:pt x="1799348" y="5633940"/>
                    <a:pt x="1957913" y="5625770"/>
                    <a:pt x="2117508" y="5595156"/>
                  </a:cubicBezTo>
                  <a:cubicBezTo>
                    <a:pt x="2277124" y="5564895"/>
                    <a:pt x="2437004" y="5512449"/>
                    <a:pt x="2597368" y="5447381"/>
                  </a:cubicBezTo>
                  <a:cubicBezTo>
                    <a:pt x="2757791" y="5382096"/>
                    <a:pt x="2918855" y="5304464"/>
                    <a:pt x="3082968" y="5223245"/>
                  </a:cubicBezTo>
                  <a:lnTo>
                    <a:pt x="3334855" y="5097383"/>
                  </a:lnTo>
                  <a:cubicBezTo>
                    <a:pt x="3423528" y="5054142"/>
                    <a:pt x="3511773" y="5013798"/>
                    <a:pt x="3599509" y="4976217"/>
                  </a:cubicBezTo>
                  <a:cubicBezTo>
                    <a:pt x="3774960" y="4900701"/>
                    <a:pt x="3948276" y="4837481"/>
                    <a:pt x="4112002" y="4766359"/>
                  </a:cubicBezTo>
                  <a:cubicBezTo>
                    <a:pt x="4193972" y="4730827"/>
                    <a:pt x="4273429" y="4692997"/>
                    <a:pt x="4348983" y="4649833"/>
                  </a:cubicBezTo>
                  <a:cubicBezTo>
                    <a:pt x="4424508" y="4606778"/>
                    <a:pt x="4496050" y="4558250"/>
                    <a:pt x="4560505" y="4501564"/>
                  </a:cubicBezTo>
                  <a:cubicBezTo>
                    <a:pt x="4625198" y="4445289"/>
                    <a:pt x="4682991" y="4381021"/>
                    <a:pt x="4731963" y="4309870"/>
                  </a:cubicBezTo>
                  <a:cubicBezTo>
                    <a:pt x="4781043" y="4238747"/>
                    <a:pt x="4821275" y="4160848"/>
                    <a:pt x="4852344" y="4078640"/>
                  </a:cubicBezTo>
                  <a:lnTo>
                    <a:pt x="4863972" y="4047790"/>
                  </a:lnTo>
                  <a:lnTo>
                    <a:pt x="4874144" y="4016320"/>
                  </a:lnTo>
                  <a:lnTo>
                    <a:pt x="4884127" y="3984682"/>
                  </a:lnTo>
                  <a:cubicBezTo>
                    <a:pt x="4887242" y="3973925"/>
                    <a:pt x="4889981" y="3962835"/>
                    <a:pt x="4892800" y="3951883"/>
                  </a:cubicBezTo>
                  <a:lnTo>
                    <a:pt x="4909526" y="3886001"/>
                  </a:lnTo>
                  <a:lnTo>
                    <a:pt x="4917687" y="3852948"/>
                  </a:lnTo>
                  <a:lnTo>
                    <a:pt x="4921768" y="3836422"/>
                  </a:lnTo>
                  <a:lnTo>
                    <a:pt x="4924845" y="3819742"/>
                  </a:lnTo>
                  <a:cubicBezTo>
                    <a:pt x="4933092" y="3775120"/>
                    <a:pt x="4941231" y="3730469"/>
                    <a:pt x="4948230" y="3685744"/>
                  </a:cubicBezTo>
                  <a:cubicBezTo>
                    <a:pt x="4953579" y="3640694"/>
                    <a:pt x="4958249" y="3595577"/>
                    <a:pt x="4962782" y="3550540"/>
                  </a:cubicBezTo>
                  <a:cubicBezTo>
                    <a:pt x="4976580" y="3369692"/>
                    <a:pt x="4965812" y="3187942"/>
                    <a:pt x="4939468" y="3010249"/>
                  </a:cubicBezTo>
                  <a:cubicBezTo>
                    <a:pt x="4912965" y="2832281"/>
                    <a:pt x="4870237" y="2658196"/>
                    <a:pt x="4816901" y="2488224"/>
                  </a:cubicBezTo>
                  <a:cubicBezTo>
                    <a:pt x="4810197" y="2466954"/>
                    <a:pt x="4803984" y="2445582"/>
                    <a:pt x="4797005" y="2424470"/>
                  </a:cubicBezTo>
                  <a:cubicBezTo>
                    <a:pt x="4789399" y="2403537"/>
                    <a:pt x="4781686" y="2382574"/>
                    <a:pt x="4774433" y="2361620"/>
                  </a:cubicBezTo>
                  <a:lnTo>
                    <a:pt x="4752459" y="2298700"/>
                  </a:lnTo>
                  <a:lnTo>
                    <a:pt x="4728083" y="2236526"/>
                  </a:lnTo>
                  <a:cubicBezTo>
                    <a:pt x="4719957" y="2215802"/>
                    <a:pt x="4712352" y="2194869"/>
                    <a:pt x="4704471" y="2174095"/>
                  </a:cubicBezTo>
                  <a:lnTo>
                    <a:pt x="4678399" y="2112626"/>
                  </a:lnTo>
                  <a:lnTo>
                    <a:pt x="4652601" y="2050999"/>
                  </a:lnTo>
                  <a:cubicBezTo>
                    <a:pt x="4643711" y="2030533"/>
                    <a:pt x="4633616" y="2010672"/>
                    <a:pt x="4624205" y="1990415"/>
                  </a:cubicBezTo>
                  <a:lnTo>
                    <a:pt x="4595398" y="1930069"/>
                  </a:lnTo>
                  <a:cubicBezTo>
                    <a:pt x="4585714" y="1909969"/>
                    <a:pt x="4574413" y="1890713"/>
                    <a:pt x="4563827" y="1870952"/>
                  </a:cubicBezTo>
                  <a:lnTo>
                    <a:pt x="4531433" y="1812311"/>
                  </a:lnTo>
                  <a:lnTo>
                    <a:pt x="4523315" y="1797616"/>
                  </a:lnTo>
                  <a:lnTo>
                    <a:pt x="4514482" y="1783425"/>
                  </a:lnTo>
                  <a:lnTo>
                    <a:pt x="4496845" y="1754936"/>
                  </a:lnTo>
                  <a:lnTo>
                    <a:pt x="4461463" y="1697929"/>
                  </a:lnTo>
                  <a:lnTo>
                    <a:pt x="4452660" y="1683629"/>
                  </a:lnTo>
                  <a:lnTo>
                    <a:pt x="4443141" y="1669834"/>
                  </a:lnTo>
                  <a:lnTo>
                    <a:pt x="4424241" y="1642166"/>
                  </a:lnTo>
                  <a:cubicBezTo>
                    <a:pt x="4399005" y="1605265"/>
                    <a:pt x="4374512" y="1567751"/>
                    <a:pt x="4346886" y="1532412"/>
                  </a:cubicBezTo>
                  <a:cubicBezTo>
                    <a:pt x="4240477" y="1388328"/>
                    <a:pt x="4120362" y="1253437"/>
                    <a:pt x="3985497" y="1134649"/>
                  </a:cubicBezTo>
                  <a:cubicBezTo>
                    <a:pt x="3850799" y="1015675"/>
                    <a:pt x="3702920" y="911715"/>
                    <a:pt x="3545665" y="825877"/>
                  </a:cubicBezTo>
                  <a:lnTo>
                    <a:pt x="3486190" y="794756"/>
                  </a:lnTo>
                  <a:cubicBezTo>
                    <a:pt x="3466181" y="784640"/>
                    <a:pt x="3446893" y="773560"/>
                    <a:pt x="3426182" y="764765"/>
                  </a:cubicBezTo>
                  <a:lnTo>
                    <a:pt x="3365044" y="737255"/>
                  </a:lnTo>
                  <a:lnTo>
                    <a:pt x="3334529" y="723514"/>
                  </a:lnTo>
                  <a:cubicBezTo>
                    <a:pt x="3324394" y="718943"/>
                    <a:pt x="3314287" y="714265"/>
                    <a:pt x="3303733" y="710395"/>
                  </a:cubicBezTo>
                  <a:cubicBezTo>
                    <a:pt x="3262013" y="694346"/>
                    <a:pt x="3220711" y="677599"/>
                    <a:pt x="3179033" y="662259"/>
                  </a:cubicBezTo>
                  <a:lnTo>
                    <a:pt x="3052408" y="620447"/>
                  </a:lnTo>
                  <a:lnTo>
                    <a:pt x="2924325" y="584505"/>
                  </a:lnTo>
                  <a:cubicBezTo>
                    <a:pt x="2903106" y="578471"/>
                    <a:pt x="2881119" y="574434"/>
                    <a:pt x="2859667" y="569266"/>
                  </a:cubicBezTo>
                  <a:lnTo>
                    <a:pt x="2795226" y="554085"/>
                  </a:lnTo>
                  <a:cubicBezTo>
                    <a:pt x="2774078" y="548652"/>
                    <a:pt x="2751709" y="544744"/>
                    <a:pt x="2729702" y="540354"/>
                  </a:cubicBezTo>
                  <a:lnTo>
                    <a:pt x="2663758" y="527322"/>
                  </a:lnTo>
                  <a:lnTo>
                    <a:pt x="2630927" y="520495"/>
                  </a:lnTo>
                  <a:lnTo>
                    <a:pt x="2597965" y="515024"/>
                  </a:lnTo>
                  <a:cubicBezTo>
                    <a:pt x="2575970" y="511449"/>
                    <a:pt x="2554112" y="507795"/>
                    <a:pt x="2532205" y="503895"/>
                  </a:cubicBezTo>
                  <a:cubicBezTo>
                    <a:pt x="2357016" y="475037"/>
                    <a:pt x="2182954" y="456682"/>
                    <a:pt x="2010064" y="452552"/>
                  </a:cubicBezTo>
                  <a:cubicBezTo>
                    <a:pt x="1837255" y="448558"/>
                    <a:pt x="1665388" y="457916"/>
                    <a:pt x="1494552" y="485055"/>
                  </a:cubicBezTo>
                  <a:cubicBezTo>
                    <a:pt x="1452133" y="492816"/>
                    <a:pt x="1409569" y="501117"/>
                    <a:pt x="1366896" y="509389"/>
                  </a:cubicBezTo>
                  <a:cubicBezTo>
                    <a:pt x="1324862" y="520035"/>
                    <a:pt x="1282333" y="529505"/>
                    <a:pt x="1240175" y="541045"/>
                  </a:cubicBezTo>
                  <a:lnTo>
                    <a:pt x="1177438" y="560170"/>
                  </a:lnTo>
                  <a:lnTo>
                    <a:pt x="1145987" y="569826"/>
                  </a:lnTo>
                  <a:lnTo>
                    <a:pt x="1130315" y="574669"/>
                  </a:lnTo>
                  <a:lnTo>
                    <a:pt x="1114873" y="580384"/>
                  </a:lnTo>
                  <a:lnTo>
                    <a:pt x="1052839" y="602943"/>
                  </a:lnTo>
                  <a:cubicBezTo>
                    <a:pt x="1032151" y="610499"/>
                    <a:pt x="1011255" y="617535"/>
                    <a:pt x="991135" y="626866"/>
                  </a:cubicBezTo>
                  <a:lnTo>
                    <a:pt x="930179" y="653191"/>
                  </a:lnTo>
                  <a:cubicBezTo>
                    <a:pt x="909850" y="662002"/>
                    <a:pt x="889443" y="670676"/>
                    <a:pt x="869768" y="680937"/>
                  </a:cubicBezTo>
                  <a:lnTo>
                    <a:pt x="810085" y="710734"/>
                  </a:lnTo>
                  <a:cubicBezTo>
                    <a:pt x="790331" y="720859"/>
                    <a:pt x="770124" y="730514"/>
                    <a:pt x="751220" y="741794"/>
                  </a:cubicBezTo>
                  <a:cubicBezTo>
                    <a:pt x="673929" y="784955"/>
                    <a:pt x="598827" y="830326"/>
                    <a:pt x="532669" y="881688"/>
                  </a:cubicBezTo>
                  <a:cubicBezTo>
                    <a:pt x="464226" y="931625"/>
                    <a:pt x="406969" y="988270"/>
                    <a:pt x="354185" y="1050286"/>
                  </a:cubicBezTo>
                  <a:lnTo>
                    <a:pt x="315980" y="1098125"/>
                  </a:lnTo>
                  <a:lnTo>
                    <a:pt x="280345" y="1149782"/>
                  </a:lnTo>
                  <a:cubicBezTo>
                    <a:pt x="268144" y="1166335"/>
                    <a:pt x="257438" y="1185955"/>
                    <a:pt x="245890" y="1203959"/>
                  </a:cubicBezTo>
                  <a:cubicBezTo>
                    <a:pt x="234552" y="1222481"/>
                    <a:pt x="223171" y="1240298"/>
                    <a:pt x="212162" y="1260184"/>
                  </a:cubicBezTo>
                  <a:cubicBezTo>
                    <a:pt x="168299" y="1337574"/>
                    <a:pt x="125055" y="1419360"/>
                    <a:pt x="80716" y="1502476"/>
                  </a:cubicBezTo>
                  <a:lnTo>
                    <a:pt x="0" y="1648841"/>
                  </a:lnTo>
                  <a:lnTo>
                    <a:pt x="0" y="954863"/>
                  </a:lnTo>
                  <a:lnTo>
                    <a:pt x="43491" y="895513"/>
                  </a:lnTo>
                  <a:cubicBezTo>
                    <a:pt x="59888" y="874984"/>
                    <a:pt x="77014" y="854766"/>
                    <a:pt x="93923" y="834489"/>
                  </a:cubicBezTo>
                  <a:cubicBezTo>
                    <a:pt x="163245" y="754880"/>
                    <a:pt x="240806" y="679565"/>
                    <a:pt x="323465" y="617671"/>
                  </a:cubicBezTo>
                  <a:cubicBezTo>
                    <a:pt x="405002" y="553042"/>
                    <a:pt x="490132" y="499230"/>
                    <a:pt x="574777" y="446794"/>
                  </a:cubicBezTo>
                  <a:cubicBezTo>
                    <a:pt x="595733" y="433050"/>
                    <a:pt x="617442" y="421248"/>
                    <a:pt x="638943" y="408925"/>
                  </a:cubicBezTo>
                  <a:lnTo>
                    <a:pt x="703505" y="371742"/>
                  </a:lnTo>
                  <a:cubicBezTo>
                    <a:pt x="724798" y="358900"/>
                    <a:pt x="747120" y="347842"/>
                    <a:pt x="769262" y="336154"/>
                  </a:cubicBezTo>
                  <a:lnTo>
                    <a:pt x="835552" y="301173"/>
                  </a:lnTo>
                  <a:cubicBezTo>
                    <a:pt x="857427" y="289183"/>
                    <a:pt x="880470" y="278896"/>
                    <a:pt x="902979" y="268004"/>
                  </a:cubicBezTo>
                  <a:lnTo>
                    <a:pt x="971127" y="235607"/>
                  </a:lnTo>
                  <a:lnTo>
                    <a:pt x="988238" y="227556"/>
                  </a:lnTo>
                  <a:lnTo>
                    <a:pt x="1005744" y="220191"/>
                  </a:lnTo>
                  <a:lnTo>
                    <a:pt x="1040729" y="205569"/>
                  </a:lnTo>
                  <a:lnTo>
                    <a:pt x="1110835" y="176248"/>
                  </a:lnTo>
                  <a:cubicBezTo>
                    <a:pt x="1157999" y="157703"/>
                    <a:pt x="1206322" y="141323"/>
                    <a:pt x="1254256" y="123796"/>
                  </a:cubicBezTo>
                  <a:cubicBezTo>
                    <a:pt x="1302938" y="108671"/>
                    <a:pt x="1352074" y="94017"/>
                    <a:pt x="1401310" y="79852"/>
                  </a:cubicBezTo>
                  <a:cubicBezTo>
                    <a:pt x="1599497" y="26774"/>
                    <a:pt x="1806373" y="-329"/>
                    <a:pt x="2011811" y="4"/>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4" name="Freeform: Shape 13">
              <a:extLst>
                <a:ext uri="{FF2B5EF4-FFF2-40B4-BE49-F238E27FC236}">
                  <a16:creationId xmlns:a16="http://schemas.microsoft.com/office/drawing/2014/main" id="{06AC5DCC-C3CC-4FD5-AD4E-13A1BE5F7F6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0" y="297400"/>
              <a:ext cx="5215811" cy="6107388"/>
            </a:xfrm>
            <a:custGeom>
              <a:avLst/>
              <a:gdLst>
                <a:gd name="connsiteX0" fmla="*/ 1869139 w 5215811"/>
                <a:gd name="connsiteY0" fmla="*/ 9 h 6107388"/>
                <a:gd name="connsiteX1" fmla="*/ 2791149 w 5215811"/>
                <a:gd name="connsiteY1" fmla="*/ 130229 h 6107388"/>
                <a:gd name="connsiteX2" fmla="*/ 4760307 w 5215811"/>
                <a:gd name="connsiteY2" fmla="*/ 1608408 h 6107388"/>
                <a:gd name="connsiteX3" fmla="*/ 5108574 w 5215811"/>
                <a:gd name="connsiteY3" fmla="*/ 4050383 h 6107388"/>
                <a:gd name="connsiteX4" fmla="*/ 3434916 w 5215811"/>
                <a:gd name="connsiteY4" fmla="*/ 5503134 h 6107388"/>
                <a:gd name="connsiteX5" fmla="*/ 1137841 w 5215811"/>
                <a:gd name="connsiteY5" fmla="*/ 6033968 h 6107388"/>
                <a:gd name="connsiteX6" fmla="*/ 217555 w 5215811"/>
                <a:gd name="connsiteY6" fmla="*/ 5598945 h 6107388"/>
                <a:gd name="connsiteX7" fmla="*/ 0 w 5215811"/>
                <a:gd name="connsiteY7" fmla="*/ 5419622 h 6107388"/>
                <a:gd name="connsiteX8" fmla="*/ 0 w 5215811"/>
                <a:gd name="connsiteY8" fmla="*/ 4571683 h 6107388"/>
                <a:gd name="connsiteX9" fmla="*/ 18056 w 5215811"/>
                <a:gd name="connsiteY9" fmla="*/ 4599282 h 6107388"/>
                <a:gd name="connsiteX10" fmla="*/ 358324 w 5215811"/>
                <a:gd name="connsiteY10" fmla="*/ 4988154 h 6107388"/>
                <a:gd name="connsiteX11" fmla="*/ 1282741 w 5215811"/>
                <a:gd name="connsiteY11" fmla="*/ 5493193 h 6107388"/>
                <a:gd name="connsiteX12" fmla="*/ 2172794 w 5215811"/>
                <a:gd name="connsiteY12" fmla="*/ 5470630 h 6107388"/>
                <a:gd name="connsiteX13" fmla="*/ 3146893 w 5215811"/>
                <a:gd name="connsiteY13" fmla="*/ 5016296 h 6107388"/>
                <a:gd name="connsiteX14" fmla="*/ 3574114 w 5215811"/>
                <a:gd name="connsiteY14" fmla="*/ 4791124 h 6107388"/>
                <a:gd name="connsiteX15" fmla="*/ 4244948 w 5215811"/>
                <a:gd name="connsiteY15" fmla="*/ 4392664 h 6107388"/>
                <a:gd name="connsiteX16" fmla="*/ 4556385 w 5215811"/>
                <a:gd name="connsiteY16" fmla="*/ 3902656 h 6107388"/>
                <a:gd name="connsiteX17" fmla="*/ 4616354 w 5215811"/>
                <a:gd name="connsiteY17" fmla="*/ 2851680 h 6107388"/>
                <a:gd name="connsiteX18" fmla="*/ 4269266 w 5215811"/>
                <a:gd name="connsiteY18" fmla="*/ 1889625 h 6107388"/>
                <a:gd name="connsiteX19" fmla="*/ 2645976 w 5215811"/>
                <a:gd name="connsiteY19" fmla="*/ 671162 h 6107388"/>
                <a:gd name="connsiteX20" fmla="*/ 1648930 w 5215811"/>
                <a:gd name="connsiteY20" fmla="*/ 573017 h 6107388"/>
                <a:gd name="connsiteX21" fmla="*/ 771768 w 5215811"/>
                <a:gd name="connsiteY21" fmla="*/ 865882 h 6107388"/>
                <a:gd name="connsiteX22" fmla="*/ 433617 w 5215811"/>
                <a:gd name="connsiteY22" fmla="*/ 1119441 h 6107388"/>
                <a:gd name="connsiteX23" fmla="*/ 200571 w 5215811"/>
                <a:gd name="connsiteY23" fmla="*/ 1486480 h 6107388"/>
                <a:gd name="connsiteX24" fmla="*/ 47077 w 5215811"/>
                <a:gd name="connsiteY24" fmla="*/ 1753604 h 6107388"/>
                <a:gd name="connsiteX25" fmla="*/ 0 w 5215811"/>
                <a:gd name="connsiteY25" fmla="*/ 1831655 h 6107388"/>
                <a:gd name="connsiteX26" fmla="*/ 0 w 5215811"/>
                <a:gd name="connsiteY26" fmla="*/ 751112 h 6107388"/>
                <a:gd name="connsiteX27" fmla="*/ 6994 w 5215811"/>
                <a:gd name="connsiteY27" fmla="*/ 742614 h 6107388"/>
                <a:gd name="connsiteX28" fmla="*/ 484047 w 5215811"/>
                <a:gd name="connsiteY28" fmla="*/ 378777 h 6107388"/>
                <a:gd name="connsiteX29" fmla="*/ 1869139 w 5215811"/>
                <a:gd name="connsiteY29" fmla="*/ 9 h 61073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215811" h="6107388">
                  <a:moveTo>
                    <a:pt x="1869139" y="9"/>
                  </a:moveTo>
                  <a:cubicBezTo>
                    <a:pt x="2160924" y="-706"/>
                    <a:pt x="2465752" y="43039"/>
                    <a:pt x="2791149" y="130229"/>
                  </a:cubicBezTo>
                  <a:cubicBezTo>
                    <a:pt x="3651198" y="360678"/>
                    <a:pt x="4339884" y="907924"/>
                    <a:pt x="4760307" y="1608408"/>
                  </a:cubicBezTo>
                  <a:cubicBezTo>
                    <a:pt x="5188180" y="2321320"/>
                    <a:pt x="5338357" y="3192822"/>
                    <a:pt x="5108574" y="4050383"/>
                  </a:cubicBezTo>
                  <a:cubicBezTo>
                    <a:pt x="4880820" y="4900373"/>
                    <a:pt x="4152841" y="5098512"/>
                    <a:pt x="3434916" y="5503134"/>
                  </a:cubicBezTo>
                  <a:cubicBezTo>
                    <a:pt x="2717099" y="5907783"/>
                    <a:pt x="2005568" y="6266474"/>
                    <a:pt x="1137841" y="6033968"/>
                  </a:cubicBezTo>
                  <a:cubicBezTo>
                    <a:pt x="783079" y="5938910"/>
                    <a:pt x="479573" y="5790114"/>
                    <a:pt x="217555" y="5598945"/>
                  </a:cubicBezTo>
                  <a:lnTo>
                    <a:pt x="0" y="5419622"/>
                  </a:lnTo>
                  <a:lnTo>
                    <a:pt x="0" y="4571683"/>
                  </a:lnTo>
                  <a:lnTo>
                    <a:pt x="18056" y="4599282"/>
                  </a:lnTo>
                  <a:cubicBezTo>
                    <a:pt x="124071" y="4746782"/>
                    <a:pt x="237002" y="4875718"/>
                    <a:pt x="358324" y="4988154"/>
                  </a:cubicBezTo>
                  <a:cubicBezTo>
                    <a:pt x="621323" y="5231809"/>
                    <a:pt x="923667" y="5396979"/>
                    <a:pt x="1282741" y="5493193"/>
                  </a:cubicBezTo>
                  <a:cubicBezTo>
                    <a:pt x="1573894" y="5571207"/>
                    <a:pt x="1856732" y="5563878"/>
                    <a:pt x="2172794" y="5470630"/>
                  </a:cubicBezTo>
                  <a:cubicBezTo>
                    <a:pt x="2498985" y="5374183"/>
                    <a:pt x="2832844" y="5193315"/>
                    <a:pt x="3146893" y="5016296"/>
                  </a:cubicBezTo>
                  <a:cubicBezTo>
                    <a:pt x="3293538" y="4933641"/>
                    <a:pt x="3436182" y="4861160"/>
                    <a:pt x="3574114" y="4791124"/>
                  </a:cubicBezTo>
                  <a:cubicBezTo>
                    <a:pt x="3841238" y="4655550"/>
                    <a:pt x="4071901" y="4538375"/>
                    <a:pt x="4244948" y="4392664"/>
                  </a:cubicBezTo>
                  <a:cubicBezTo>
                    <a:pt x="4405844" y="4257259"/>
                    <a:pt x="4501845" y="4106204"/>
                    <a:pt x="4556385" y="3902656"/>
                  </a:cubicBezTo>
                  <a:cubicBezTo>
                    <a:pt x="4649063" y="3556776"/>
                    <a:pt x="4669271" y="3203187"/>
                    <a:pt x="4616354" y="2851680"/>
                  </a:cubicBezTo>
                  <a:cubicBezTo>
                    <a:pt x="4565198" y="2511774"/>
                    <a:pt x="4448474" y="2188147"/>
                    <a:pt x="4269266" y="1889625"/>
                  </a:cubicBezTo>
                  <a:cubicBezTo>
                    <a:pt x="3907781" y="1287586"/>
                    <a:pt x="3331245" y="854780"/>
                    <a:pt x="2645976" y="671162"/>
                  </a:cubicBezTo>
                  <a:cubicBezTo>
                    <a:pt x="2278249" y="572630"/>
                    <a:pt x="1952074" y="540526"/>
                    <a:pt x="1648930" y="573017"/>
                  </a:cubicBezTo>
                  <a:cubicBezTo>
                    <a:pt x="1351746" y="604901"/>
                    <a:pt x="1064785" y="700731"/>
                    <a:pt x="771768" y="865882"/>
                  </a:cubicBezTo>
                  <a:cubicBezTo>
                    <a:pt x="568061" y="980657"/>
                    <a:pt x="486465" y="1058486"/>
                    <a:pt x="433617" y="1119441"/>
                  </a:cubicBezTo>
                  <a:cubicBezTo>
                    <a:pt x="358307" y="1206256"/>
                    <a:pt x="292149" y="1323808"/>
                    <a:pt x="200571" y="1486480"/>
                  </a:cubicBezTo>
                  <a:cubicBezTo>
                    <a:pt x="156644" y="1564432"/>
                    <a:pt x="106654" y="1653214"/>
                    <a:pt x="47077" y="1753604"/>
                  </a:cubicBezTo>
                  <a:lnTo>
                    <a:pt x="0" y="1831655"/>
                  </a:lnTo>
                  <a:lnTo>
                    <a:pt x="0" y="751112"/>
                  </a:lnTo>
                  <a:lnTo>
                    <a:pt x="6994" y="742614"/>
                  </a:lnTo>
                  <a:cubicBezTo>
                    <a:pt x="117721" y="617683"/>
                    <a:pt x="259696" y="505222"/>
                    <a:pt x="484047" y="378777"/>
                  </a:cubicBezTo>
                  <a:cubicBezTo>
                    <a:pt x="932751" y="125890"/>
                    <a:pt x="1382831" y="1200"/>
                    <a:pt x="1869139" y="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5" name="Freeform: Shape 14">
              <a:extLst>
                <a:ext uri="{FF2B5EF4-FFF2-40B4-BE49-F238E27FC236}">
                  <a16:creationId xmlns:a16="http://schemas.microsoft.com/office/drawing/2014/main" id="{4BBCC2F4-EFA7-4AF4-B538-AC4022D90F4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319367"/>
              <a:ext cx="5217956" cy="6100079"/>
            </a:xfrm>
            <a:custGeom>
              <a:avLst/>
              <a:gdLst>
                <a:gd name="connsiteX0" fmla="*/ 1951393 w 5217956"/>
                <a:gd name="connsiteY0" fmla="*/ 82 h 6100079"/>
                <a:gd name="connsiteX1" fmla="*/ 2855177 w 5217956"/>
                <a:gd name="connsiteY1" fmla="*/ 125419 h 6100079"/>
                <a:gd name="connsiteX2" fmla="*/ 4779341 w 5217956"/>
                <a:gd name="connsiteY2" fmla="*/ 1591542 h 6100079"/>
                <a:gd name="connsiteX3" fmla="*/ 5108573 w 5217956"/>
                <a:gd name="connsiteY3" fmla="*/ 4028416 h 6100079"/>
                <a:gd name="connsiteX4" fmla="*/ 3459358 w 5217956"/>
                <a:gd name="connsiteY4" fmla="*/ 5487716 h 6100079"/>
                <a:gd name="connsiteX5" fmla="*/ 1203274 w 5217956"/>
                <a:gd name="connsiteY5" fmla="*/ 6029534 h 6100079"/>
                <a:gd name="connsiteX6" fmla="*/ 59920 w 5217956"/>
                <a:gd name="connsiteY6" fmla="*/ 5396467 h 6100079"/>
                <a:gd name="connsiteX7" fmla="*/ 0 w 5217956"/>
                <a:gd name="connsiteY7" fmla="*/ 5333382 h 6100079"/>
                <a:gd name="connsiteX8" fmla="*/ 0 w 5217956"/>
                <a:gd name="connsiteY8" fmla="*/ 4205833 h 6100079"/>
                <a:gd name="connsiteX9" fmla="*/ 58036 w 5217956"/>
                <a:gd name="connsiteY9" fmla="*/ 4310048 h 6100079"/>
                <a:gd name="connsiteX10" fmla="*/ 520779 w 5217956"/>
                <a:gd name="connsiteY10" fmla="*/ 4907591 h 6100079"/>
                <a:gd name="connsiteX11" fmla="*/ 1377154 w 5217956"/>
                <a:gd name="connsiteY11" fmla="*/ 5380604 h 6100079"/>
                <a:gd name="connsiteX12" fmla="*/ 3123340 w 5217956"/>
                <a:gd name="connsiteY12" fmla="*/ 4905715 h 6100079"/>
                <a:gd name="connsiteX13" fmla="*/ 3547863 w 5217956"/>
                <a:gd name="connsiteY13" fmla="*/ 4676342 h 6100079"/>
                <a:gd name="connsiteX14" fmla="*/ 4186753 w 5217956"/>
                <a:gd name="connsiteY14" fmla="*/ 4289376 h 6100079"/>
                <a:gd name="connsiteX15" fmla="*/ 4459565 w 5217956"/>
                <a:gd name="connsiteY15" fmla="*/ 3854399 h 6100079"/>
                <a:gd name="connsiteX16" fmla="*/ 4521015 w 5217956"/>
                <a:gd name="connsiteY16" fmla="*/ 2849377 h 6100079"/>
                <a:gd name="connsiteX17" fmla="*/ 4199723 w 5217956"/>
                <a:gd name="connsiteY17" fmla="*/ 1931213 h 6100079"/>
                <a:gd name="connsiteX18" fmla="*/ 2681217 w 5217956"/>
                <a:gd name="connsiteY18" fmla="*/ 774211 h 6100079"/>
                <a:gd name="connsiteX19" fmla="*/ 926547 w 5217956"/>
                <a:gd name="connsiteY19" fmla="*/ 967112 h 6100079"/>
                <a:gd name="connsiteX20" fmla="*/ 622677 w 5217956"/>
                <a:gd name="connsiteY20" fmla="*/ 1197863 h 6100079"/>
                <a:gd name="connsiteX21" fmla="*/ 404892 w 5217956"/>
                <a:gd name="connsiteY21" fmla="*/ 1547314 h 6100079"/>
                <a:gd name="connsiteX22" fmla="*/ 40135 w 5217956"/>
                <a:gd name="connsiteY22" fmla="*/ 2159090 h 6100079"/>
                <a:gd name="connsiteX23" fmla="*/ 0 w 5217956"/>
                <a:gd name="connsiteY23" fmla="*/ 2219367 h 6100079"/>
                <a:gd name="connsiteX24" fmla="*/ 0 w 5217956"/>
                <a:gd name="connsiteY24" fmla="*/ 915659 h 6100079"/>
                <a:gd name="connsiteX25" fmla="*/ 58609 w 5217956"/>
                <a:gd name="connsiteY25" fmla="*/ 828051 h 6100079"/>
                <a:gd name="connsiteX26" fmla="*/ 590688 w 5217956"/>
                <a:gd name="connsiteY26" fmla="*/ 385385 h 6100079"/>
                <a:gd name="connsiteX27" fmla="*/ 1951393 w 5217956"/>
                <a:gd name="connsiteY27" fmla="*/ 82 h 61000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5217956" h="6100079">
                  <a:moveTo>
                    <a:pt x="1951393" y="82"/>
                  </a:moveTo>
                  <a:cubicBezTo>
                    <a:pt x="2237631" y="-2119"/>
                    <a:pt x="2536431" y="40011"/>
                    <a:pt x="2855177" y="125419"/>
                  </a:cubicBezTo>
                  <a:cubicBezTo>
                    <a:pt x="3697704" y="351173"/>
                    <a:pt x="4370490" y="894159"/>
                    <a:pt x="4779341" y="1591542"/>
                  </a:cubicBezTo>
                  <a:cubicBezTo>
                    <a:pt x="5195534" y="2301324"/>
                    <a:pt x="5338356" y="3170855"/>
                    <a:pt x="5108573" y="4028416"/>
                  </a:cubicBezTo>
                  <a:cubicBezTo>
                    <a:pt x="4880819" y="4878406"/>
                    <a:pt x="4165603" y="5079965"/>
                    <a:pt x="3459358" y="5487716"/>
                  </a:cubicBezTo>
                  <a:cubicBezTo>
                    <a:pt x="2753114" y="5895466"/>
                    <a:pt x="2053264" y="6257288"/>
                    <a:pt x="1203274" y="6029534"/>
                  </a:cubicBezTo>
                  <a:cubicBezTo>
                    <a:pt x="739884" y="5905369"/>
                    <a:pt x="366399" y="5685345"/>
                    <a:pt x="59920" y="5396467"/>
                  </a:cubicBezTo>
                  <a:lnTo>
                    <a:pt x="0" y="5333382"/>
                  </a:lnTo>
                  <a:lnTo>
                    <a:pt x="0" y="4205833"/>
                  </a:lnTo>
                  <a:lnTo>
                    <a:pt x="58036" y="4310048"/>
                  </a:lnTo>
                  <a:cubicBezTo>
                    <a:pt x="197935" y="4550245"/>
                    <a:pt x="350594" y="4747142"/>
                    <a:pt x="520779" y="4907591"/>
                  </a:cubicBezTo>
                  <a:cubicBezTo>
                    <a:pt x="763600" y="5136565"/>
                    <a:pt x="1043821" y="5291288"/>
                    <a:pt x="1377154" y="5380604"/>
                  </a:cubicBezTo>
                  <a:cubicBezTo>
                    <a:pt x="1963029" y="5537589"/>
                    <a:pt x="2470519" y="5282804"/>
                    <a:pt x="3123340" y="4905715"/>
                  </a:cubicBezTo>
                  <a:cubicBezTo>
                    <a:pt x="3269800" y="4821157"/>
                    <a:pt x="3411134" y="4747512"/>
                    <a:pt x="3547863" y="4676342"/>
                  </a:cubicBezTo>
                  <a:cubicBezTo>
                    <a:pt x="3804497" y="4542710"/>
                    <a:pt x="4026085" y="4427393"/>
                    <a:pt x="4186753" y="4289376"/>
                  </a:cubicBezTo>
                  <a:cubicBezTo>
                    <a:pt x="4329009" y="4167293"/>
                    <a:pt x="4410589" y="4037181"/>
                    <a:pt x="4459565" y="3854399"/>
                  </a:cubicBezTo>
                  <a:cubicBezTo>
                    <a:pt x="4548302" y="3523229"/>
                    <a:pt x="4568981" y="3185183"/>
                    <a:pt x="4521015" y="2849377"/>
                  </a:cubicBezTo>
                  <a:cubicBezTo>
                    <a:pt x="4474709" y="2524680"/>
                    <a:pt x="4366564" y="2215756"/>
                    <a:pt x="4199723" y="1931213"/>
                  </a:cubicBezTo>
                  <a:cubicBezTo>
                    <a:pt x="3863270" y="1357325"/>
                    <a:pt x="3323982" y="946439"/>
                    <a:pt x="2681217" y="774211"/>
                  </a:cubicBezTo>
                  <a:cubicBezTo>
                    <a:pt x="2001139" y="591984"/>
                    <a:pt x="1476322" y="649699"/>
                    <a:pt x="926547" y="967112"/>
                  </a:cubicBezTo>
                  <a:cubicBezTo>
                    <a:pt x="740730" y="1074393"/>
                    <a:pt x="668642" y="1143989"/>
                    <a:pt x="622677" y="1197863"/>
                  </a:cubicBezTo>
                  <a:cubicBezTo>
                    <a:pt x="555599" y="1276450"/>
                    <a:pt x="492360" y="1390031"/>
                    <a:pt x="404892" y="1547314"/>
                  </a:cubicBezTo>
                  <a:cubicBezTo>
                    <a:pt x="317047" y="1705133"/>
                    <a:pt x="204816" y="1906756"/>
                    <a:pt x="40135" y="2159090"/>
                  </a:cubicBezTo>
                  <a:lnTo>
                    <a:pt x="0" y="2219367"/>
                  </a:lnTo>
                  <a:lnTo>
                    <a:pt x="0" y="915659"/>
                  </a:lnTo>
                  <a:lnTo>
                    <a:pt x="58609" y="828051"/>
                  </a:lnTo>
                  <a:cubicBezTo>
                    <a:pt x="177453" y="670481"/>
                    <a:pt x="325846" y="538291"/>
                    <a:pt x="590688" y="385385"/>
                  </a:cubicBezTo>
                  <a:cubicBezTo>
                    <a:pt x="1032158" y="130559"/>
                    <a:pt x="1474329" y="3750"/>
                    <a:pt x="1951393" y="8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6" name="Freeform: Shape 15">
              <a:extLst>
                <a:ext uri="{FF2B5EF4-FFF2-40B4-BE49-F238E27FC236}">
                  <a16:creationId xmlns:a16="http://schemas.microsoft.com/office/drawing/2014/main" id="{2A9D1364-B6A3-44CB-9FBA-C528F0CE909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0" y="319367"/>
              <a:ext cx="5217957" cy="6100079"/>
            </a:xfrm>
            <a:custGeom>
              <a:avLst/>
              <a:gdLst>
                <a:gd name="connsiteX0" fmla="*/ 1951394 w 5217957"/>
                <a:gd name="connsiteY0" fmla="*/ 82 h 6100079"/>
                <a:gd name="connsiteX1" fmla="*/ 2855178 w 5217957"/>
                <a:gd name="connsiteY1" fmla="*/ 125419 h 6100079"/>
                <a:gd name="connsiteX2" fmla="*/ 4779341 w 5217957"/>
                <a:gd name="connsiteY2" fmla="*/ 1591542 h 6100079"/>
                <a:gd name="connsiteX3" fmla="*/ 5108574 w 5217957"/>
                <a:gd name="connsiteY3" fmla="*/ 4028416 h 6100079"/>
                <a:gd name="connsiteX4" fmla="*/ 3459359 w 5217957"/>
                <a:gd name="connsiteY4" fmla="*/ 5487716 h 6100079"/>
                <a:gd name="connsiteX5" fmla="*/ 1203275 w 5217957"/>
                <a:gd name="connsiteY5" fmla="*/ 6029534 h 6100079"/>
                <a:gd name="connsiteX6" fmla="*/ 59921 w 5217957"/>
                <a:gd name="connsiteY6" fmla="*/ 5396467 h 6100079"/>
                <a:gd name="connsiteX7" fmla="*/ 0 w 5217957"/>
                <a:gd name="connsiteY7" fmla="*/ 5333381 h 6100079"/>
                <a:gd name="connsiteX8" fmla="*/ 0 w 5217957"/>
                <a:gd name="connsiteY8" fmla="*/ 4427327 h 6100079"/>
                <a:gd name="connsiteX9" fmla="*/ 112056 w 5217957"/>
                <a:gd name="connsiteY9" fmla="*/ 4602502 h 6100079"/>
                <a:gd name="connsiteX10" fmla="*/ 443875 w 5217957"/>
                <a:gd name="connsiteY10" fmla="*/ 4989110 h 6100079"/>
                <a:gd name="connsiteX11" fmla="*/ 1348175 w 5217957"/>
                <a:gd name="connsiteY11" fmla="*/ 5488759 h 6100079"/>
                <a:gd name="connsiteX12" fmla="*/ 2221463 w 5217957"/>
                <a:gd name="connsiteY12" fmla="*/ 5461704 h 6100079"/>
                <a:gd name="connsiteX13" fmla="*/ 3179339 w 5217957"/>
                <a:gd name="connsiteY13" fmla="*/ 5003023 h 6100079"/>
                <a:gd name="connsiteX14" fmla="*/ 3599638 w 5217957"/>
                <a:gd name="connsiteY14" fmla="*/ 4775996 h 6100079"/>
                <a:gd name="connsiteX15" fmla="*/ 4259765 w 5217957"/>
                <a:gd name="connsiteY15" fmla="*/ 4374667 h 6100079"/>
                <a:gd name="connsiteX16" fmla="*/ 4567742 w 5217957"/>
                <a:gd name="connsiteY16" fmla="*/ 3883732 h 6100079"/>
                <a:gd name="connsiteX17" fmla="*/ 4631929 w 5217957"/>
                <a:gd name="connsiteY17" fmla="*/ 2833886 h 6100079"/>
                <a:gd name="connsiteX18" fmla="*/ 4296412 w 5217957"/>
                <a:gd name="connsiteY18" fmla="*/ 1874932 h 6100079"/>
                <a:gd name="connsiteX19" fmla="*/ 2710219 w 5217957"/>
                <a:gd name="connsiteY19" fmla="*/ 666410 h 6100079"/>
                <a:gd name="connsiteX20" fmla="*/ 1732642 w 5217957"/>
                <a:gd name="connsiteY20" fmla="*/ 573480 h 6100079"/>
                <a:gd name="connsiteX21" fmla="*/ 870621 w 5217957"/>
                <a:gd name="connsiteY21" fmla="*/ 870402 h 6100079"/>
                <a:gd name="connsiteX22" fmla="*/ 537555 w 5217957"/>
                <a:gd name="connsiteY22" fmla="*/ 1125324 h 6100079"/>
                <a:gd name="connsiteX23" fmla="*/ 306995 w 5217957"/>
                <a:gd name="connsiteY23" fmla="*/ 1493030 h 6100079"/>
                <a:gd name="connsiteX24" fmla="*/ 23579 w 5217957"/>
                <a:gd name="connsiteY24" fmla="*/ 1977465 h 6100079"/>
                <a:gd name="connsiteX25" fmla="*/ 0 w 5217957"/>
                <a:gd name="connsiteY25" fmla="*/ 2014291 h 6100079"/>
                <a:gd name="connsiteX26" fmla="*/ 0 w 5217957"/>
                <a:gd name="connsiteY26" fmla="*/ 915660 h 6100079"/>
                <a:gd name="connsiteX27" fmla="*/ 58609 w 5217957"/>
                <a:gd name="connsiteY27" fmla="*/ 828051 h 6100079"/>
                <a:gd name="connsiteX28" fmla="*/ 590689 w 5217957"/>
                <a:gd name="connsiteY28" fmla="*/ 385385 h 6100079"/>
                <a:gd name="connsiteX29" fmla="*/ 1951394 w 5217957"/>
                <a:gd name="connsiteY29" fmla="*/ 82 h 61000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217957" h="6100079">
                  <a:moveTo>
                    <a:pt x="1951394" y="82"/>
                  </a:moveTo>
                  <a:cubicBezTo>
                    <a:pt x="2237632" y="-2119"/>
                    <a:pt x="2536431" y="40011"/>
                    <a:pt x="2855178" y="125419"/>
                  </a:cubicBezTo>
                  <a:cubicBezTo>
                    <a:pt x="3697704" y="351173"/>
                    <a:pt x="4370491" y="894159"/>
                    <a:pt x="4779341" y="1591542"/>
                  </a:cubicBezTo>
                  <a:cubicBezTo>
                    <a:pt x="5195535" y="2301324"/>
                    <a:pt x="5338357" y="3170855"/>
                    <a:pt x="5108574" y="4028416"/>
                  </a:cubicBezTo>
                  <a:cubicBezTo>
                    <a:pt x="4880820" y="4878406"/>
                    <a:pt x="4165604" y="5079965"/>
                    <a:pt x="3459359" y="5487716"/>
                  </a:cubicBezTo>
                  <a:cubicBezTo>
                    <a:pt x="2753115" y="5895466"/>
                    <a:pt x="2053265" y="6257288"/>
                    <a:pt x="1203275" y="6029534"/>
                  </a:cubicBezTo>
                  <a:cubicBezTo>
                    <a:pt x="739885" y="5905369"/>
                    <a:pt x="366400" y="5685345"/>
                    <a:pt x="59921" y="5396467"/>
                  </a:cubicBezTo>
                  <a:lnTo>
                    <a:pt x="0" y="5333381"/>
                  </a:lnTo>
                  <a:lnTo>
                    <a:pt x="0" y="4427327"/>
                  </a:lnTo>
                  <a:lnTo>
                    <a:pt x="112056" y="4602502"/>
                  </a:lnTo>
                  <a:cubicBezTo>
                    <a:pt x="215300" y="4749260"/>
                    <a:pt x="325419" y="4877443"/>
                    <a:pt x="443875" y="4989110"/>
                  </a:cubicBezTo>
                  <a:cubicBezTo>
                    <a:pt x="700709" y="5231113"/>
                    <a:pt x="996455" y="5394516"/>
                    <a:pt x="1348175" y="5488759"/>
                  </a:cubicBezTo>
                  <a:cubicBezTo>
                    <a:pt x="1633379" y="5565179"/>
                    <a:pt x="1910917" y="5556430"/>
                    <a:pt x="2221463" y="5461704"/>
                  </a:cubicBezTo>
                  <a:cubicBezTo>
                    <a:pt x="2541923" y="5363721"/>
                    <a:pt x="2870374" y="5181404"/>
                    <a:pt x="3179339" y="5003023"/>
                  </a:cubicBezTo>
                  <a:cubicBezTo>
                    <a:pt x="3323713" y="4919760"/>
                    <a:pt x="3463978" y="4846641"/>
                    <a:pt x="3599638" y="4775996"/>
                  </a:cubicBezTo>
                  <a:cubicBezTo>
                    <a:pt x="3862436" y="4639263"/>
                    <a:pt x="4089314" y="4521074"/>
                    <a:pt x="4259765" y="4374667"/>
                  </a:cubicBezTo>
                  <a:cubicBezTo>
                    <a:pt x="4418282" y="4238625"/>
                    <a:pt x="4513201" y="4087280"/>
                    <a:pt x="4567742" y="3883732"/>
                  </a:cubicBezTo>
                  <a:cubicBezTo>
                    <a:pt x="4660420" y="3537853"/>
                    <a:pt x="4682033" y="3184640"/>
                    <a:pt x="4631929" y="2833886"/>
                  </a:cubicBezTo>
                  <a:cubicBezTo>
                    <a:pt x="4583584" y="2494734"/>
                    <a:pt x="4470646" y="2172121"/>
                    <a:pt x="4296412" y="1874932"/>
                  </a:cubicBezTo>
                  <a:cubicBezTo>
                    <a:pt x="3944879" y="1275559"/>
                    <a:pt x="3381537" y="846289"/>
                    <a:pt x="2710219" y="666410"/>
                  </a:cubicBezTo>
                  <a:cubicBezTo>
                    <a:pt x="2349955" y="569877"/>
                    <a:pt x="2030161" y="539483"/>
                    <a:pt x="1732642" y="573480"/>
                  </a:cubicBezTo>
                  <a:cubicBezTo>
                    <a:pt x="1440866" y="606814"/>
                    <a:pt x="1158880" y="703976"/>
                    <a:pt x="870621" y="870402"/>
                  </a:cubicBezTo>
                  <a:cubicBezTo>
                    <a:pt x="670160" y="986048"/>
                    <a:pt x="589753" y="1064195"/>
                    <a:pt x="537555" y="1125324"/>
                  </a:cubicBezTo>
                  <a:cubicBezTo>
                    <a:pt x="463218" y="1212400"/>
                    <a:pt x="397708" y="1330125"/>
                    <a:pt x="306995" y="1493030"/>
                  </a:cubicBezTo>
                  <a:cubicBezTo>
                    <a:pt x="234596" y="1623167"/>
                    <a:pt x="145436" y="1783409"/>
                    <a:pt x="23579" y="1977465"/>
                  </a:cubicBezTo>
                  <a:lnTo>
                    <a:pt x="0" y="2014291"/>
                  </a:lnTo>
                  <a:lnTo>
                    <a:pt x="0" y="915660"/>
                  </a:lnTo>
                  <a:lnTo>
                    <a:pt x="58609" y="828051"/>
                  </a:lnTo>
                  <a:cubicBezTo>
                    <a:pt x="177453" y="670481"/>
                    <a:pt x="325847" y="538291"/>
                    <a:pt x="590689" y="385385"/>
                  </a:cubicBezTo>
                  <a:cubicBezTo>
                    <a:pt x="1032159" y="130559"/>
                    <a:pt x="1474330" y="3750"/>
                    <a:pt x="1951394" y="8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sp>
        <p:nvSpPr>
          <p:cNvPr id="2" name="Tytuł 1">
            <a:extLst>
              <a:ext uri="{FF2B5EF4-FFF2-40B4-BE49-F238E27FC236}">
                <a16:creationId xmlns:a16="http://schemas.microsoft.com/office/drawing/2014/main" id="{E63563A0-E4BD-427B-BB20-EBD95CFFA781}"/>
              </a:ext>
            </a:extLst>
          </p:cNvPr>
          <p:cNvSpPr>
            <a:spLocks noGrp="1"/>
          </p:cNvSpPr>
          <p:nvPr>
            <p:ph type="title"/>
          </p:nvPr>
        </p:nvSpPr>
        <p:spPr>
          <a:xfrm>
            <a:off x="640080" y="1243013"/>
            <a:ext cx="3855720" cy="4371974"/>
          </a:xfrm>
        </p:spPr>
        <p:txBody>
          <a:bodyPr>
            <a:normAutofit/>
          </a:bodyPr>
          <a:lstStyle/>
          <a:p>
            <a:endParaRPr lang="pl-PL" sz="3600">
              <a:solidFill>
                <a:schemeClr val="tx2"/>
              </a:solidFill>
            </a:endParaRPr>
          </a:p>
        </p:txBody>
      </p:sp>
      <p:sp>
        <p:nvSpPr>
          <p:cNvPr id="3" name="Symbol zastępczy zawartości 2">
            <a:extLst>
              <a:ext uri="{FF2B5EF4-FFF2-40B4-BE49-F238E27FC236}">
                <a16:creationId xmlns:a16="http://schemas.microsoft.com/office/drawing/2014/main" id="{20EA3CD7-8D96-4287-9B9E-722A5EB2B78D}"/>
              </a:ext>
            </a:extLst>
          </p:cNvPr>
          <p:cNvSpPr>
            <a:spLocks noGrp="1"/>
          </p:cNvSpPr>
          <p:nvPr>
            <p:ph idx="1"/>
          </p:nvPr>
        </p:nvSpPr>
        <p:spPr>
          <a:xfrm>
            <a:off x="6172200" y="804672"/>
            <a:ext cx="5221224" cy="5230368"/>
          </a:xfrm>
        </p:spPr>
        <p:txBody>
          <a:bodyPr anchor="ctr">
            <a:normAutofit/>
          </a:bodyPr>
          <a:lstStyle/>
          <a:p>
            <a:pPr marL="0" indent="0">
              <a:buNone/>
            </a:pPr>
            <a:r>
              <a:rPr lang="pl-PL" sz="1800" b="1" dirty="0">
                <a:solidFill>
                  <a:schemeClr val="tx2"/>
                </a:solidFill>
              </a:rPr>
              <a:t>Zasada „zakazu nagrywania wykładów” bez wyjątków- z jednej strony </a:t>
            </a:r>
            <a:r>
              <a:rPr lang="pl-PL" sz="1800" dirty="0">
                <a:solidFill>
                  <a:schemeClr val="tx2"/>
                </a:solidFill>
              </a:rPr>
              <a:t>chroni własność intelektualną wykładowcy, to uderza w osoby, które ze względu na </a:t>
            </a:r>
            <a:r>
              <a:rPr lang="pl-PL" sz="1800" dirty="0" err="1">
                <a:solidFill>
                  <a:schemeClr val="tx2"/>
                </a:solidFill>
              </a:rPr>
              <a:t>neuroróżnorodność</a:t>
            </a:r>
            <a:r>
              <a:rPr lang="pl-PL" sz="1800" dirty="0">
                <a:solidFill>
                  <a:schemeClr val="tx2"/>
                </a:solidFill>
              </a:rPr>
              <a:t> mają trudności z jednoczesnym słuchaniem i robieniem notatek.</a:t>
            </a:r>
          </a:p>
        </p:txBody>
      </p:sp>
    </p:spTree>
    <p:extLst>
      <p:ext uri="{BB962C8B-B14F-4D97-AF65-F5344CB8AC3E}">
        <p14:creationId xmlns:p14="http://schemas.microsoft.com/office/powerpoint/2010/main" val="3297956977"/>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8873D23-2DCF-4B31-A009-95721C06E8E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C13EF075-D4EF-4929-ADBC-91B27DA1995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p>
        </p:txBody>
      </p:sp>
      <p:grpSp>
        <p:nvGrpSpPr>
          <p:cNvPr id="12" name="Group 11">
            <a:extLst>
              <a:ext uri="{FF2B5EF4-FFF2-40B4-BE49-F238E27FC236}">
                <a16:creationId xmlns:a16="http://schemas.microsoft.com/office/drawing/2014/main" id="{DAA26DFA-AAB2-4973-9C17-16D587C7B198}"/>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1863" y="508838"/>
            <a:ext cx="5217958" cy="6239661"/>
            <a:chOff x="-19221" y="251144"/>
            <a:chExt cx="5217958" cy="6239661"/>
          </a:xfrm>
        </p:grpSpPr>
        <p:sp>
          <p:nvSpPr>
            <p:cNvPr id="13" name="Freeform: Shape 12">
              <a:extLst>
                <a:ext uri="{FF2B5EF4-FFF2-40B4-BE49-F238E27FC236}">
                  <a16:creationId xmlns:a16="http://schemas.microsoft.com/office/drawing/2014/main" id="{3F407F11-7321-4BF6-8536-CCE8E342454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251144"/>
              <a:ext cx="5187198" cy="6239661"/>
            </a:xfrm>
            <a:custGeom>
              <a:avLst/>
              <a:gdLst>
                <a:gd name="connsiteX0" fmla="*/ 2011811 w 5187198"/>
                <a:gd name="connsiteY0" fmla="*/ 4 h 6239661"/>
                <a:gd name="connsiteX1" fmla="*/ 2617011 w 5187198"/>
                <a:gd name="connsiteY1" fmla="*/ 70590 h 6239661"/>
                <a:gd name="connsiteX2" fmla="*/ 2690321 w 5187198"/>
                <a:gd name="connsiteY2" fmla="*/ 88146 h 6239661"/>
                <a:gd name="connsiteX3" fmla="*/ 2726863 w 5187198"/>
                <a:gd name="connsiteY3" fmla="*/ 97127 h 6239661"/>
                <a:gd name="connsiteX4" fmla="*/ 2762951 w 5187198"/>
                <a:gd name="connsiteY4" fmla="*/ 107375 h 6239661"/>
                <a:gd name="connsiteX5" fmla="*/ 2834843 w 5187198"/>
                <a:gd name="connsiteY5" fmla="*/ 128493 h 6239661"/>
                <a:gd name="connsiteX6" fmla="*/ 2906574 w 5187198"/>
                <a:gd name="connsiteY6" fmla="*/ 151076 h 6239661"/>
                <a:gd name="connsiteX7" fmla="*/ 3049504 w 5187198"/>
                <a:gd name="connsiteY7" fmla="*/ 202124 h 6239661"/>
                <a:gd name="connsiteX8" fmla="*/ 3189518 w 5187198"/>
                <a:gd name="connsiteY8" fmla="*/ 260159 h 6239661"/>
                <a:gd name="connsiteX9" fmla="*/ 3326048 w 5187198"/>
                <a:gd name="connsiteY9" fmla="*/ 325143 h 6239661"/>
                <a:gd name="connsiteX10" fmla="*/ 3459166 w 5187198"/>
                <a:gd name="connsiteY10" fmla="*/ 395936 h 6239661"/>
                <a:gd name="connsiteX11" fmla="*/ 3588578 w 5187198"/>
                <a:gd name="connsiteY11" fmla="*/ 472343 h 6239661"/>
                <a:gd name="connsiteX12" fmla="*/ 3651864 w 5187198"/>
                <a:gd name="connsiteY12" fmla="*/ 512600 h 6239661"/>
                <a:gd name="connsiteX13" fmla="*/ 3714514 w 5187198"/>
                <a:gd name="connsiteY13" fmla="*/ 553499 h 6239661"/>
                <a:gd name="connsiteX14" fmla="*/ 4181221 w 5187198"/>
                <a:gd name="connsiteY14" fmla="*/ 922912 h 6239661"/>
                <a:gd name="connsiteX15" fmla="*/ 4582963 w 5187198"/>
                <a:gd name="connsiteY15" fmla="*/ 1358264 h 6239661"/>
                <a:gd name="connsiteX16" fmla="*/ 4670721 w 5187198"/>
                <a:gd name="connsiteY16" fmla="*/ 1477644 h 6239661"/>
                <a:gd name="connsiteX17" fmla="*/ 4752378 w 5187198"/>
                <a:gd name="connsiteY17" fmla="*/ 1601187 h 6239661"/>
                <a:gd name="connsiteX18" fmla="*/ 4772168 w 5187198"/>
                <a:gd name="connsiteY18" fmla="*/ 1632456 h 6239661"/>
                <a:gd name="connsiteX19" fmla="*/ 4782117 w 5187198"/>
                <a:gd name="connsiteY19" fmla="*/ 1648104 h 6239661"/>
                <a:gd name="connsiteX20" fmla="*/ 4791381 w 5187198"/>
                <a:gd name="connsiteY20" fmla="*/ 1664150 h 6239661"/>
                <a:gd name="connsiteX21" fmla="*/ 4828190 w 5187198"/>
                <a:gd name="connsiteY21" fmla="*/ 1728379 h 6239661"/>
                <a:gd name="connsiteX22" fmla="*/ 4864832 w 5187198"/>
                <a:gd name="connsiteY22" fmla="*/ 1792796 h 6239661"/>
                <a:gd name="connsiteX23" fmla="*/ 4899201 w 5187198"/>
                <a:gd name="connsiteY23" fmla="*/ 1858342 h 6239661"/>
                <a:gd name="connsiteX24" fmla="*/ 4933266 w 5187198"/>
                <a:gd name="connsiteY24" fmla="*/ 1924155 h 6239661"/>
                <a:gd name="connsiteX25" fmla="*/ 4964403 w 5187198"/>
                <a:gd name="connsiteY25" fmla="*/ 1991384 h 6239661"/>
                <a:gd name="connsiteX26" fmla="*/ 4995019 w 5187198"/>
                <a:gd name="connsiteY26" fmla="*/ 2058823 h 6239661"/>
                <a:gd name="connsiteX27" fmla="*/ 5021999 w 5187198"/>
                <a:gd name="connsiteY27" fmla="*/ 2127723 h 6239661"/>
                <a:gd name="connsiteX28" fmla="*/ 5048321 w 5187198"/>
                <a:gd name="connsiteY28" fmla="*/ 2196908 h 6239661"/>
                <a:gd name="connsiteX29" fmla="*/ 5070546 w 5187198"/>
                <a:gd name="connsiteY29" fmla="*/ 2267547 h 6239661"/>
                <a:gd name="connsiteX30" fmla="*/ 5092171 w 5187198"/>
                <a:gd name="connsiteY30" fmla="*/ 2338256 h 6239661"/>
                <a:gd name="connsiteX31" fmla="*/ 5110305 w 5187198"/>
                <a:gd name="connsiteY31" fmla="*/ 2409886 h 6239661"/>
                <a:gd name="connsiteX32" fmla="*/ 5186393 w 5187198"/>
                <a:gd name="connsiteY32" fmla="*/ 2992022 h 6239661"/>
                <a:gd name="connsiteX33" fmla="*/ 5149045 w 5187198"/>
                <a:gd name="connsiteY33" fmla="*/ 3571816 h 6239661"/>
                <a:gd name="connsiteX34" fmla="*/ 5126572 w 5187198"/>
                <a:gd name="connsiteY34" fmla="*/ 3714520 h 6239661"/>
                <a:gd name="connsiteX35" fmla="*/ 5099067 w 5187198"/>
                <a:gd name="connsiteY35" fmla="*/ 3856108 h 6239661"/>
                <a:gd name="connsiteX36" fmla="*/ 5095699 w 5187198"/>
                <a:gd name="connsiteY36" fmla="*/ 3873868 h 6239661"/>
                <a:gd name="connsiteX37" fmla="*/ 5091573 w 5187198"/>
                <a:gd name="connsiteY37" fmla="*/ 3891426 h 6239661"/>
                <a:gd name="connsiteX38" fmla="*/ 5083324 w 5187198"/>
                <a:gd name="connsiteY38" fmla="*/ 3926541 h 6239661"/>
                <a:gd name="connsiteX39" fmla="*/ 5067256 w 5187198"/>
                <a:gd name="connsiteY39" fmla="*/ 3996889 h 6239661"/>
                <a:gd name="connsiteX40" fmla="*/ 5059194 w 5187198"/>
                <a:gd name="connsiteY40" fmla="*/ 4032171 h 6239661"/>
                <a:gd name="connsiteX41" fmla="*/ 5049522 w 5187198"/>
                <a:gd name="connsiteY41" fmla="*/ 4067833 h 6239661"/>
                <a:gd name="connsiteX42" fmla="*/ 5040067 w 5187198"/>
                <a:gd name="connsiteY42" fmla="*/ 4103553 h 6239661"/>
                <a:gd name="connsiteX43" fmla="*/ 5028960 w 5187198"/>
                <a:gd name="connsiteY43" fmla="*/ 4138946 h 6239661"/>
                <a:gd name="connsiteX44" fmla="*/ 4917351 w 5187198"/>
                <a:gd name="connsiteY44" fmla="*/ 4417041 h 6239661"/>
                <a:gd name="connsiteX45" fmla="*/ 4756163 w 5187198"/>
                <a:gd name="connsiteY45" fmla="*/ 4676402 h 6239661"/>
                <a:gd name="connsiteX46" fmla="*/ 4322493 w 5187198"/>
                <a:gd name="connsiteY46" fmla="*/ 5105604 h 6239661"/>
                <a:gd name="connsiteX47" fmla="*/ 3840510 w 5187198"/>
                <a:gd name="connsiteY47" fmla="*/ 5429590 h 6239661"/>
                <a:gd name="connsiteX48" fmla="*/ 3606447 w 5187198"/>
                <a:gd name="connsiteY48" fmla="*/ 5572862 h 6239661"/>
                <a:gd name="connsiteX49" fmla="*/ 3488814 w 5187198"/>
                <a:gd name="connsiteY49" fmla="*/ 5647178 h 6239661"/>
                <a:gd name="connsiteX50" fmla="*/ 3365864 w 5187198"/>
                <a:gd name="connsiteY50" fmla="*/ 5722735 h 6239661"/>
                <a:gd name="connsiteX51" fmla="*/ 2839486 w 5187198"/>
                <a:gd name="connsiteY51" fmla="*/ 5999120 h 6239661"/>
                <a:gd name="connsiteX52" fmla="*/ 2242423 w 5187198"/>
                <a:gd name="connsiteY52" fmla="*/ 6192346 h 6239661"/>
                <a:gd name="connsiteX53" fmla="*/ 1589380 w 5187198"/>
                <a:gd name="connsiteY53" fmla="*/ 6230657 h 6239661"/>
                <a:gd name="connsiteX54" fmla="*/ 1548244 w 5187198"/>
                <a:gd name="connsiteY54" fmla="*/ 6226706 h 6239661"/>
                <a:gd name="connsiteX55" fmla="*/ 1507348 w 5187198"/>
                <a:gd name="connsiteY55" fmla="*/ 6221428 h 6239661"/>
                <a:gd name="connsiteX56" fmla="*/ 1466401 w 5187198"/>
                <a:gd name="connsiteY56" fmla="*/ 6215904 h 6239661"/>
                <a:gd name="connsiteX57" fmla="*/ 1425773 w 5187198"/>
                <a:gd name="connsiteY57" fmla="*/ 6209191 h 6239661"/>
                <a:gd name="connsiteX58" fmla="*/ 1344960 w 5187198"/>
                <a:gd name="connsiteY58" fmla="*/ 6193681 h 6239661"/>
                <a:gd name="connsiteX59" fmla="*/ 1265007 w 5187198"/>
                <a:gd name="connsiteY59" fmla="*/ 6175388 h 6239661"/>
                <a:gd name="connsiteX60" fmla="*/ 1225415 w 5187198"/>
                <a:gd name="connsiteY60" fmla="*/ 6165243 h 6239661"/>
                <a:gd name="connsiteX61" fmla="*/ 1186567 w 5187198"/>
                <a:gd name="connsiteY61" fmla="*/ 6154486 h 6239661"/>
                <a:gd name="connsiteX62" fmla="*/ 1111158 w 5187198"/>
                <a:gd name="connsiteY62" fmla="*/ 6130918 h 6239661"/>
                <a:gd name="connsiteX63" fmla="*/ 1035915 w 5187198"/>
                <a:gd name="connsiteY63" fmla="*/ 6107163 h 6239661"/>
                <a:gd name="connsiteX64" fmla="*/ 961579 w 5187198"/>
                <a:gd name="connsiteY64" fmla="*/ 6079594 h 6239661"/>
                <a:gd name="connsiteX65" fmla="*/ 395297 w 5187198"/>
                <a:gd name="connsiteY65" fmla="*/ 5792812 h 6239661"/>
                <a:gd name="connsiteX66" fmla="*/ 265239 w 5187198"/>
                <a:gd name="connsiteY66" fmla="*/ 5701511 h 6239661"/>
                <a:gd name="connsiteX67" fmla="*/ 233756 w 5187198"/>
                <a:gd name="connsiteY67" fmla="*/ 5677542 h 6239661"/>
                <a:gd name="connsiteX68" fmla="*/ 202800 w 5187198"/>
                <a:gd name="connsiteY68" fmla="*/ 5652902 h 6239661"/>
                <a:gd name="connsiteX69" fmla="*/ 140918 w 5187198"/>
                <a:gd name="connsiteY69" fmla="*/ 5603515 h 6239661"/>
                <a:gd name="connsiteX70" fmla="*/ 110625 w 5187198"/>
                <a:gd name="connsiteY70" fmla="*/ 5578127 h 6239661"/>
                <a:gd name="connsiteX71" fmla="*/ 95631 w 5187198"/>
                <a:gd name="connsiteY71" fmla="*/ 5565299 h 6239661"/>
                <a:gd name="connsiteX72" fmla="*/ 81966 w 5187198"/>
                <a:gd name="connsiteY72" fmla="*/ 5550973 h 6239661"/>
                <a:gd name="connsiteX73" fmla="*/ 27991 w 5187198"/>
                <a:gd name="connsiteY73" fmla="*/ 5493272 h 6239661"/>
                <a:gd name="connsiteX74" fmla="*/ 1454 w 5187198"/>
                <a:gd name="connsiteY74" fmla="*/ 5464252 h 6239661"/>
                <a:gd name="connsiteX75" fmla="*/ 0 w 5187198"/>
                <a:gd name="connsiteY75" fmla="*/ 5462518 h 6239661"/>
                <a:gd name="connsiteX76" fmla="*/ 0 w 5187198"/>
                <a:gd name="connsiteY76" fmla="*/ 4720187 h 6239661"/>
                <a:gd name="connsiteX77" fmla="*/ 109684 w 5187198"/>
                <a:gd name="connsiteY77" fmla="*/ 4836724 h 6239661"/>
                <a:gd name="connsiteX78" fmla="*/ 306959 w 5187198"/>
                <a:gd name="connsiteY78" fmla="*/ 5007200 h 6239661"/>
                <a:gd name="connsiteX79" fmla="*/ 358101 w 5187198"/>
                <a:gd name="connsiteY79" fmla="*/ 5046057 h 6239661"/>
                <a:gd name="connsiteX80" fmla="*/ 383328 w 5187198"/>
                <a:gd name="connsiteY80" fmla="*/ 5065684 h 6239661"/>
                <a:gd name="connsiteX81" fmla="*/ 409503 w 5187198"/>
                <a:gd name="connsiteY81" fmla="*/ 5083942 h 6239661"/>
                <a:gd name="connsiteX82" fmla="*/ 461889 w 5187198"/>
                <a:gd name="connsiteY82" fmla="*/ 5119888 h 6239661"/>
                <a:gd name="connsiteX83" fmla="*/ 474883 w 5187198"/>
                <a:gd name="connsiteY83" fmla="*/ 5128933 h 6239661"/>
                <a:gd name="connsiteX84" fmla="*/ 486410 w 5187198"/>
                <a:gd name="connsiteY84" fmla="*/ 5139557 h 6239661"/>
                <a:gd name="connsiteX85" fmla="*/ 510852 w 5187198"/>
                <a:gd name="connsiteY85" fmla="*/ 5159089 h 6239661"/>
                <a:gd name="connsiteX86" fmla="*/ 560653 w 5187198"/>
                <a:gd name="connsiteY86" fmla="*/ 5196893 h 6239661"/>
                <a:gd name="connsiteX87" fmla="*/ 585485 w 5187198"/>
                <a:gd name="connsiteY87" fmla="*/ 5215834 h 6239661"/>
                <a:gd name="connsiteX88" fmla="*/ 610707 w 5187198"/>
                <a:gd name="connsiteY88" fmla="*/ 5234185 h 6239661"/>
                <a:gd name="connsiteX89" fmla="*/ 714768 w 5187198"/>
                <a:gd name="connsiteY89" fmla="*/ 5303103 h 6239661"/>
                <a:gd name="connsiteX90" fmla="*/ 1166634 w 5187198"/>
                <a:gd name="connsiteY90" fmla="*/ 5513322 h 6239661"/>
                <a:gd name="connsiteX91" fmla="*/ 1225991 w 5187198"/>
                <a:gd name="connsiteY91" fmla="*/ 5533632 h 6239661"/>
                <a:gd name="connsiteX92" fmla="*/ 1286680 w 5187198"/>
                <a:gd name="connsiteY92" fmla="*/ 5550705 h 6239661"/>
                <a:gd name="connsiteX93" fmla="*/ 1347310 w 5187198"/>
                <a:gd name="connsiteY93" fmla="*/ 5567995 h 6239661"/>
                <a:gd name="connsiteX94" fmla="*/ 1377002 w 5187198"/>
                <a:gd name="connsiteY94" fmla="*/ 5575719 h 6239661"/>
                <a:gd name="connsiteX95" fmla="*/ 1406328 w 5187198"/>
                <a:gd name="connsiteY95" fmla="*/ 5582649 h 6239661"/>
                <a:gd name="connsiteX96" fmla="*/ 1465060 w 5187198"/>
                <a:gd name="connsiteY96" fmla="*/ 5594909 h 6239661"/>
                <a:gd name="connsiteX97" fmla="*/ 1523881 w 5187198"/>
                <a:gd name="connsiteY97" fmla="*/ 5605105 h 6239661"/>
                <a:gd name="connsiteX98" fmla="*/ 1553325 w 5187198"/>
                <a:gd name="connsiteY98" fmla="*/ 5609865 h 6239661"/>
                <a:gd name="connsiteX99" fmla="*/ 1582813 w 5187198"/>
                <a:gd name="connsiteY99" fmla="*/ 5613593 h 6239661"/>
                <a:gd name="connsiteX100" fmla="*/ 1612301 w 5187198"/>
                <a:gd name="connsiteY100" fmla="*/ 5617321 h 6239661"/>
                <a:gd name="connsiteX101" fmla="*/ 1641863 w 5187198"/>
                <a:gd name="connsiteY101" fmla="*/ 5619910 h 6239661"/>
                <a:gd name="connsiteX102" fmla="*/ 2117508 w 5187198"/>
                <a:gd name="connsiteY102" fmla="*/ 5595156 h 6239661"/>
                <a:gd name="connsiteX103" fmla="*/ 2597368 w 5187198"/>
                <a:gd name="connsiteY103" fmla="*/ 5447381 h 6239661"/>
                <a:gd name="connsiteX104" fmla="*/ 3082968 w 5187198"/>
                <a:gd name="connsiteY104" fmla="*/ 5223245 h 6239661"/>
                <a:gd name="connsiteX105" fmla="*/ 3334855 w 5187198"/>
                <a:gd name="connsiteY105" fmla="*/ 5097383 h 6239661"/>
                <a:gd name="connsiteX106" fmla="*/ 3599509 w 5187198"/>
                <a:gd name="connsiteY106" fmla="*/ 4976217 h 6239661"/>
                <a:gd name="connsiteX107" fmla="*/ 4112002 w 5187198"/>
                <a:gd name="connsiteY107" fmla="*/ 4766359 h 6239661"/>
                <a:gd name="connsiteX108" fmla="*/ 4348983 w 5187198"/>
                <a:gd name="connsiteY108" fmla="*/ 4649833 h 6239661"/>
                <a:gd name="connsiteX109" fmla="*/ 4560505 w 5187198"/>
                <a:gd name="connsiteY109" fmla="*/ 4501564 h 6239661"/>
                <a:gd name="connsiteX110" fmla="*/ 4731963 w 5187198"/>
                <a:gd name="connsiteY110" fmla="*/ 4309870 h 6239661"/>
                <a:gd name="connsiteX111" fmla="*/ 4852344 w 5187198"/>
                <a:gd name="connsiteY111" fmla="*/ 4078640 h 6239661"/>
                <a:gd name="connsiteX112" fmla="*/ 4863972 w 5187198"/>
                <a:gd name="connsiteY112" fmla="*/ 4047790 h 6239661"/>
                <a:gd name="connsiteX113" fmla="*/ 4874144 w 5187198"/>
                <a:gd name="connsiteY113" fmla="*/ 4016320 h 6239661"/>
                <a:gd name="connsiteX114" fmla="*/ 4884127 w 5187198"/>
                <a:gd name="connsiteY114" fmla="*/ 3984682 h 6239661"/>
                <a:gd name="connsiteX115" fmla="*/ 4892800 w 5187198"/>
                <a:gd name="connsiteY115" fmla="*/ 3951883 h 6239661"/>
                <a:gd name="connsiteX116" fmla="*/ 4909526 w 5187198"/>
                <a:gd name="connsiteY116" fmla="*/ 3886001 h 6239661"/>
                <a:gd name="connsiteX117" fmla="*/ 4917687 w 5187198"/>
                <a:gd name="connsiteY117" fmla="*/ 3852948 h 6239661"/>
                <a:gd name="connsiteX118" fmla="*/ 4921768 w 5187198"/>
                <a:gd name="connsiteY118" fmla="*/ 3836422 h 6239661"/>
                <a:gd name="connsiteX119" fmla="*/ 4924845 w 5187198"/>
                <a:gd name="connsiteY119" fmla="*/ 3819742 h 6239661"/>
                <a:gd name="connsiteX120" fmla="*/ 4948230 w 5187198"/>
                <a:gd name="connsiteY120" fmla="*/ 3685744 h 6239661"/>
                <a:gd name="connsiteX121" fmla="*/ 4962782 w 5187198"/>
                <a:gd name="connsiteY121" fmla="*/ 3550540 h 6239661"/>
                <a:gd name="connsiteX122" fmla="*/ 4939468 w 5187198"/>
                <a:gd name="connsiteY122" fmla="*/ 3010249 h 6239661"/>
                <a:gd name="connsiteX123" fmla="*/ 4816901 w 5187198"/>
                <a:gd name="connsiteY123" fmla="*/ 2488224 h 6239661"/>
                <a:gd name="connsiteX124" fmla="*/ 4797005 w 5187198"/>
                <a:gd name="connsiteY124" fmla="*/ 2424470 h 6239661"/>
                <a:gd name="connsiteX125" fmla="*/ 4774433 w 5187198"/>
                <a:gd name="connsiteY125" fmla="*/ 2361620 h 6239661"/>
                <a:gd name="connsiteX126" fmla="*/ 4752459 w 5187198"/>
                <a:gd name="connsiteY126" fmla="*/ 2298700 h 6239661"/>
                <a:gd name="connsiteX127" fmla="*/ 4728083 w 5187198"/>
                <a:gd name="connsiteY127" fmla="*/ 2236526 h 6239661"/>
                <a:gd name="connsiteX128" fmla="*/ 4704471 w 5187198"/>
                <a:gd name="connsiteY128" fmla="*/ 2174095 h 6239661"/>
                <a:gd name="connsiteX129" fmla="*/ 4678399 w 5187198"/>
                <a:gd name="connsiteY129" fmla="*/ 2112626 h 6239661"/>
                <a:gd name="connsiteX130" fmla="*/ 4652601 w 5187198"/>
                <a:gd name="connsiteY130" fmla="*/ 2050999 h 6239661"/>
                <a:gd name="connsiteX131" fmla="*/ 4624205 w 5187198"/>
                <a:gd name="connsiteY131" fmla="*/ 1990415 h 6239661"/>
                <a:gd name="connsiteX132" fmla="*/ 4595398 w 5187198"/>
                <a:gd name="connsiteY132" fmla="*/ 1930069 h 6239661"/>
                <a:gd name="connsiteX133" fmla="*/ 4563827 w 5187198"/>
                <a:gd name="connsiteY133" fmla="*/ 1870952 h 6239661"/>
                <a:gd name="connsiteX134" fmla="*/ 4531433 w 5187198"/>
                <a:gd name="connsiteY134" fmla="*/ 1812311 h 6239661"/>
                <a:gd name="connsiteX135" fmla="*/ 4523315 w 5187198"/>
                <a:gd name="connsiteY135" fmla="*/ 1797616 h 6239661"/>
                <a:gd name="connsiteX136" fmla="*/ 4514482 w 5187198"/>
                <a:gd name="connsiteY136" fmla="*/ 1783425 h 6239661"/>
                <a:gd name="connsiteX137" fmla="*/ 4496845 w 5187198"/>
                <a:gd name="connsiteY137" fmla="*/ 1754936 h 6239661"/>
                <a:gd name="connsiteX138" fmla="*/ 4461463 w 5187198"/>
                <a:gd name="connsiteY138" fmla="*/ 1697929 h 6239661"/>
                <a:gd name="connsiteX139" fmla="*/ 4452660 w 5187198"/>
                <a:gd name="connsiteY139" fmla="*/ 1683629 h 6239661"/>
                <a:gd name="connsiteX140" fmla="*/ 4443141 w 5187198"/>
                <a:gd name="connsiteY140" fmla="*/ 1669834 h 6239661"/>
                <a:gd name="connsiteX141" fmla="*/ 4424241 w 5187198"/>
                <a:gd name="connsiteY141" fmla="*/ 1642166 h 6239661"/>
                <a:gd name="connsiteX142" fmla="*/ 4346886 w 5187198"/>
                <a:gd name="connsiteY142" fmla="*/ 1532412 h 6239661"/>
                <a:gd name="connsiteX143" fmla="*/ 3985497 w 5187198"/>
                <a:gd name="connsiteY143" fmla="*/ 1134649 h 6239661"/>
                <a:gd name="connsiteX144" fmla="*/ 3545665 w 5187198"/>
                <a:gd name="connsiteY144" fmla="*/ 825877 h 6239661"/>
                <a:gd name="connsiteX145" fmla="*/ 3486190 w 5187198"/>
                <a:gd name="connsiteY145" fmla="*/ 794756 h 6239661"/>
                <a:gd name="connsiteX146" fmla="*/ 3426182 w 5187198"/>
                <a:gd name="connsiteY146" fmla="*/ 764765 h 6239661"/>
                <a:gd name="connsiteX147" fmla="*/ 3365044 w 5187198"/>
                <a:gd name="connsiteY147" fmla="*/ 737255 h 6239661"/>
                <a:gd name="connsiteX148" fmla="*/ 3334529 w 5187198"/>
                <a:gd name="connsiteY148" fmla="*/ 723514 h 6239661"/>
                <a:gd name="connsiteX149" fmla="*/ 3303733 w 5187198"/>
                <a:gd name="connsiteY149" fmla="*/ 710395 h 6239661"/>
                <a:gd name="connsiteX150" fmla="*/ 3179033 w 5187198"/>
                <a:gd name="connsiteY150" fmla="*/ 662259 h 6239661"/>
                <a:gd name="connsiteX151" fmla="*/ 3052408 w 5187198"/>
                <a:gd name="connsiteY151" fmla="*/ 620447 h 6239661"/>
                <a:gd name="connsiteX152" fmla="*/ 2924325 w 5187198"/>
                <a:gd name="connsiteY152" fmla="*/ 584505 h 6239661"/>
                <a:gd name="connsiteX153" fmla="*/ 2859667 w 5187198"/>
                <a:gd name="connsiteY153" fmla="*/ 569266 h 6239661"/>
                <a:gd name="connsiteX154" fmla="*/ 2795226 w 5187198"/>
                <a:gd name="connsiteY154" fmla="*/ 554085 h 6239661"/>
                <a:gd name="connsiteX155" fmla="*/ 2729702 w 5187198"/>
                <a:gd name="connsiteY155" fmla="*/ 540354 h 6239661"/>
                <a:gd name="connsiteX156" fmla="*/ 2663758 w 5187198"/>
                <a:gd name="connsiteY156" fmla="*/ 527322 h 6239661"/>
                <a:gd name="connsiteX157" fmla="*/ 2630927 w 5187198"/>
                <a:gd name="connsiteY157" fmla="*/ 520495 h 6239661"/>
                <a:gd name="connsiteX158" fmla="*/ 2597965 w 5187198"/>
                <a:gd name="connsiteY158" fmla="*/ 515024 h 6239661"/>
                <a:gd name="connsiteX159" fmla="*/ 2532205 w 5187198"/>
                <a:gd name="connsiteY159" fmla="*/ 503895 h 6239661"/>
                <a:gd name="connsiteX160" fmla="*/ 2010064 w 5187198"/>
                <a:gd name="connsiteY160" fmla="*/ 452552 h 6239661"/>
                <a:gd name="connsiteX161" fmla="*/ 1494552 w 5187198"/>
                <a:gd name="connsiteY161" fmla="*/ 485055 h 6239661"/>
                <a:gd name="connsiteX162" fmla="*/ 1366896 w 5187198"/>
                <a:gd name="connsiteY162" fmla="*/ 509389 h 6239661"/>
                <a:gd name="connsiteX163" fmla="*/ 1240175 w 5187198"/>
                <a:gd name="connsiteY163" fmla="*/ 541045 h 6239661"/>
                <a:gd name="connsiteX164" fmla="*/ 1177438 w 5187198"/>
                <a:gd name="connsiteY164" fmla="*/ 560170 h 6239661"/>
                <a:gd name="connsiteX165" fmla="*/ 1145987 w 5187198"/>
                <a:gd name="connsiteY165" fmla="*/ 569826 h 6239661"/>
                <a:gd name="connsiteX166" fmla="*/ 1130315 w 5187198"/>
                <a:gd name="connsiteY166" fmla="*/ 574669 h 6239661"/>
                <a:gd name="connsiteX167" fmla="*/ 1114873 w 5187198"/>
                <a:gd name="connsiteY167" fmla="*/ 580384 h 6239661"/>
                <a:gd name="connsiteX168" fmla="*/ 1052839 w 5187198"/>
                <a:gd name="connsiteY168" fmla="*/ 602943 h 6239661"/>
                <a:gd name="connsiteX169" fmla="*/ 991135 w 5187198"/>
                <a:gd name="connsiteY169" fmla="*/ 626866 h 6239661"/>
                <a:gd name="connsiteX170" fmla="*/ 930179 w 5187198"/>
                <a:gd name="connsiteY170" fmla="*/ 653191 h 6239661"/>
                <a:gd name="connsiteX171" fmla="*/ 869768 w 5187198"/>
                <a:gd name="connsiteY171" fmla="*/ 680937 h 6239661"/>
                <a:gd name="connsiteX172" fmla="*/ 810085 w 5187198"/>
                <a:gd name="connsiteY172" fmla="*/ 710734 h 6239661"/>
                <a:gd name="connsiteX173" fmla="*/ 751220 w 5187198"/>
                <a:gd name="connsiteY173" fmla="*/ 741794 h 6239661"/>
                <a:gd name="connsiteX174" fmla="*/ 532669 w 5187198"/>
                <a:gd name="connsiteY174" fmla="*/ 881688 h 6239661"/>
                <a:gd name="connsiteX175" fmla="*/ 354185 w 5187198"/>
                <a:gd name="connsiteY175" fmla="*/ 1050286 h 6239661"/>
                <a:gd name="connsiteX176" fmla="*/ 315980 w 5187198"/>
                <a:gd name="connsiteY176" fmla="*/ 1098125 h 6239661"/>
                <a:gd name="connsiteX177" fmla="*/ 280345 w 5187198"/>
                <a:gd name="connsiteY177" fmla="*/ 1149782 h 6239661"/>
                <a:gd name="connsiteX178" fmla="*/ 245890 w 5187198"/>
                <a:gd name="connsiteY178" fmla="*/ 1203959 h 6239661"/>
                <a:gd name="connsiteX179" fmla="*/ 212162 w 5187198"/>
                <a:gd name="connsiteY179" fmla="*/ 1260184 h 6239661"/>
                <a:gd name="connsiteX180" fmla="*/ 80716 w 5187198"/>
                <a:gd name="connsiteY180" fmla="*/ 1502476 h 6239661"/>
                <a:gd name="connsiteX181" fmla="*/ 0 w 5187198"/>
                <a:gd name="connsiteY181" fmla="*/ 1648841 h 6239661"/>
                <a:gd name="connsiteX182" fmla="*/ 0 w 5187198"/>
                <a:gd name="connsiteY182" fmla="*/ 954863 h 6239661"/>
                <a:gd name="connsiteX183" fmla="*/ 43491 w 5187198"/>
                <a:gd name="connsiteY183" fmla="*/ 895513 h 6239661"/>
                <a:gd name="connsiteX184" fmla="*/ 93923 w 5187198"/>
                <a:gd name="connsiteY184" fmla="*/ 834489 h 6239661"/>
                <a:gd name="connsiteX185" fmla="*/ 323465 w 5187198"/>
                <a:gd name="connsiteY185" fmla="*/ 617671 h 6239661"/>
                <a:gd name="connsiteX186" fmla="*/ 574777 w 5187198"/>
                <a:gd name="connsiteY186" fmla="*/ 446794 h 6239661"/>
                <a:gd name="connsiteX187" fmla="*/ 638943 w 5187198"/>
                <a:gd name="connsiteY187" fmla="*/ 408925 h 6239661"/>
                <a:gd name="connsiteX188" fmla="*/ 703505 w 5187198"/>
                <a:gd name="connsiteY188" fmla="*/ 371742 h 6239661"/>
                <a:gd name="connsiteX189" fmla="*/ 769262 w 5187198"/>
                <a:gd name="connsiteY189" fmla="*/ 336154 h 6239661"/>
                <a:gd name="connsiteX190" fmla="*/ 835552 w 5187198"/>
                <a:gd name="connsiteY190" fmla="*/ 301173 h 6239661"/>
                <a:gd name="connsiteX191" fmla="*/ 902979 w 5187198"/>
                <a:gd name="connsiteY191" fmla="*/ 268004 h 6239661"/>
                <a:gd name="connsiteX192" fmla="*/ 971127 w 5187198"/>
                <a:gd name="connsiteY192" fmla="*/ 235607 h 6239661"/>
                <a:gd name="connsiteX193" fmla="*/ 988238 w 5187198"/>
                <a:gd name="connsiteY193" fmla="*/ 227556 h 6239661"/>
                <a:gd name="connsiteX194" fmla="*/ 1005744 w 5187198"/>
                <a:gd name="connsiteY194" fmla="*/ 220191 h 6239661"/>
                <a:gd name="connsiteX195" fmla="*/ 1040729 w 5187198"/>
                <a:gd name="connsiteY195" fmla="*/ 205569 h 6239661"/>
                <a:gd name="connsiteX196" fmla="*/ 1110835 w 5187198"/>
                <a:gd name="connsiteY196" fmla="*/ 176248 h 6239661"/>
                <a:gd name="connsiteX197" fmla="*/ 1254256 w 5187198"/>
                <a:gd name="connsiteY197" fmla="*/ 123796 h 6239661"/>
                <a:gd name="connsiteX198" fmla="*/ 1401310 w 5187198"/>
                <a:gd name="connsiteY198" fmla="*/ 79852 h 6239661"/>
                <a:gd name="connsiteX199" fmla="*/ 2011811 w 5187198"/>
                <a:gd name="connsiteY199" fmla="*/ 4 h 62396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Lst>
              <a:rect l="l" t="t" r="r" b="b"/>
              <a:pathLst>
                <a:path w="5187198" h="6239661">
                  <a:moveTo>
                    <a:pt x="2011811" y="4"/>
                  </a:moveTo>
                  <a:cubicBezTo>
                    <a:pt x="2217306" y="120"/>
                    <a:pt x="2420903" y="25925"/>
                    <a:pt x="2617011" y="70590"/>
                  </a:cubicBezTo>
                  <a:lnTo>
                    <a:pt x="2690321" y="88146"/>
                  </a:lnTo>
                  <a:lnTo>
                    <a:pt x="2726863" y="97127"/>
                  </a:lnTo>
                  <a:lnTo>
                    <a:pt x="2762951" y="107375"/>
                  </a:lnTo>
                  <a:lnTo>
                    <a:pt x="2834843" y="128493"/>
                  </a:lnTo>
                  <a:cubicBezTo>
                    <a:pt x="2858788" y="135605"/>
                    <a:pt x="2882632" y="142226"/>
                    <a:pt x="2906574" y="151076"/>
                  </a:cubicBezTo>
                  <a:cubicBezTo>
                    <a:pt x="2954475" y="167852"/>
                    <a:pt x="3002363" y="183813"/>
                    <a:pt x="3049504" y="202124"/>
                  </a:cubicBezTo>
                  <a:lnTo>
                    <a:pt x="3189518" y="260159"/>
                  </a:lnTo>
                  <a:lnTo>
                    <a:pt x="3326048" y="325143"/>
                  </a:lnTo>
                  <a:cubicBezTo>
                    <a:pt x="3370687" y="348464"/>
                    <a:pt x="3414908" y="372485"/>
                    <a:pt x="3459166" y="395936"/>
                  </a:cubicBezTo>
                  <a:cubicBezTo>
                    <a:pt x="3502947" y="420302"/>
                    <a:pt x="3545491" y="447118"/>
                    <a:pt x="3588578" y="472343"/>
                  </a:cubicBezTo>
                  <a:cubicBezTo>
                    <a:pt x="3610346" y="484551"/>
                    <a:pt x="3630797" y="499072"/>
                    <a:pt x="3651864" y="512600"/>
                  </a:cubicBezTo>
                  <a:lnTo>
                    <a:pt x="3714514" y="553499"/>
                  </a:lnTo>
                  <a:cubicBezTo>
                    <a:pt x="3880005" y="664844"/>
                    <a:pt x="4036083" y="788388"/>
                    <a:pt x="4181221" y="922912"/>
                  </a:cubicBezTo>
                  <a:cubicBezTo>
                    <a:pt x="4326221" y="1057515"/>
                    <a:pt x="4461955" y="1202038"/>
                    <a:pt x="4582963" y="1358264"/>
                  </a:cubicBezTo>
                  <a:cubicBezTo>
                    <a:pt x="4614206" y="1396543"/>
                    <a:pt x="4642091" y="1437400"/>
                    <a:pt x="4670721" y="1477644"/>
                  </a:cubicBezTo>
                  <a:cubicBezTo>
                    <a:pt x="4700172" y="1517414"/>
                    <a:pt x="4725864" y="1559538"/>
                    <a:pt x="4752378" y="1601187"/>
                  </a:cubicBezTo>
                  <a:lnTo>
                    <a:pt x="4772168" y="1632456"/>
                  </a:lnTo>
                  <a:lnTo>
                    <a:pt x="4782117" y="1648104"/>
                  </a:lnTo>
                  <a:lnTo>
                    <a:pt x="4791381" y="1664150"/>
                  </a:lnTo>
                  <a:lnTo>
                    <a:pt x="4828190" y="1728379"/>
                  </a:lnTo>
                  <a:cubicBezTo>
                    <a:pt x="4840266" y="1749930"/>
                    <a:pt x="4853470" y="1770740"/>
                    <a:pt x="4864832" y="1792796"/>
                  </a:cubicBezTo>
                  <a:lnTo>
                    <a:pt x="4899201" y="1858342"/>
                  </a:lnTo>
                  <a:cubicBezTo>
                    <a:pt x="4910484" y="1880260"/>
                    <a:pt x="4922532" y="1901920"/>
                    <a:pt x="4933266" y="1924155"/>
                  </a:cubicBezTo>
                  <a:lnTo>
                    <a:pt x="4964403" y="1991384"/>
                  </a:lnTo>
                  <a:cubicBezTo>
                    <a:pt x="4974618" y="2013829"/>
                    <a:pt x="4985323" y="2036171"/>
                    <a:pt x="4995019" y="2058823"/>
                  </a:cubicBezTo>
                  <a:lnTo>
                    <a:pt x="5021999" y="2127723"/>
                  </a:lnTo>
                  <a:lnTo>
                    <a:pt x="5048321" y="2196908"/>
                  </a:lnTo>
                  <a:lnTo>
                    <a:pt x="5070546" y="2267547"/>
                  </a:lnTo>
                  <a:cubicBezTo>
                    <a:pt x="5078054" y="2291004"/>
                    <a:pt x="5085044" y="2314670"/>
                    <a:pt x="5092171" y="2338256"/>
                  </a:cubicBezTo>
                  <a:cubicBezTo>
                    <a:pt x="5098670" y="2362023"/>
                    <a:pt x="5104296" y="2386019"/>
                    <a:pt x="5110305" y="2409886"/>
                  </a:cubicBezTo>
                  <a:cubicBezTo>
                    <a:pt x="5158097" y="2600976"/>
                    <a:pt x="5182068" y="2797044"/>
                    <a:pt x="5186393" y="2992022"/>
                  </a:cubicBezTo>
                  <a:cubicBezTo>
                    <a:pt x="5191013" y="3187195"/>
                    <a:pt x="5175397" y="3380886"/>
                    <a:pt x="5149045" y="3571816"/>
                  </a:cubicBezTo>
                  <a:cubicBezTo>
                    <a:pt x="5141154" y="3619431"/>
                    <a:pt x="5133539" y="3666889"/>
                    <a:pt x="5126572" y="3714520"/>
                  </a:cubicBezTo>
                  <a:cubicBezTo>
                    <a:pt x="5117276" y="3761759"/>
                    <a:pt x="5107793" y="3808831"/>
                    <a:pt x="5099067" y="3856108"/>
                  </a:cubicBezTo>
                  <a:lnTo>
                    <a:pt x="5095699" y="3873868"/>
                  </a:lnTo>
                  <a:lnTo>
                    <a:pt x="5091573" y="3891426"/>
                  </a:lnTo>
                  <a:lnTo>
                    <a:pt x="5083324" y="3926541"/>
                  </a:lnTo>
                  <a:lnTo>
                    <a:pt x="5067256" y="3996889"/>
                  </a:lnTo>
                  <a:cubicBezTo>
                    <a:pt x="5064451" y="4008657"/>
                    <a:pt x="5062244" y="4020353"/>
                    <a:pt x="5059194" y="4032171"/>
                  </a:cubicBezTo>
                  <a:lnTo>
                    <a:pt x="5049522" y="4067833"/>
                  </a:lnTo>
                  <a:lnTo>
                    <a:pt x="5040067" y="4103553"/>
                  </a:lnTo>
                  <a:cubicBezTo>
                    <a:pt x="5036554" y="4115363"/>
                    <a:pt x="5032689" y="4127194"/>
                    <a:pt x="5028960" y="4138946"/>
                  </a:cubicBezTo>
                  <a:cubicBezTo>
                    <a:pt x="4999693" y="4233462"/>
                    <a:pt x="4962869" y="4326764"/>
                    <a:pt x="4917351" y="4417041"/>
                  </a:cubicBezTo>
                  <a:cubicBezTo>
                    <a:pt x="4871860" y="4507209"/>
                    <a:pt x="4817597" y="4594215"/>
                    <a:pt x="4756163" y="4676402"/>
                  </a:cubicBezTo>
                  <a:cubicBezTo>
                    <a:pt x="4632803" y="4840875"/>
                    <a:pt x="4480597" y="4982783"/>
                    <a:pt x="4322493" y="5105604"/>
                  </a:cubicBezTo>
                  <a:cubicBezTo>
                    <a:pt x="4163928" y="5228420"/>
                    <a:pt x="3999564" y="5332640"/>
                    <a:pt x="3840510" y="5429590"/>
                  </a:cubicBezTo>
                  <a:cubicBezTo>
                    <a:pt x="3760954" y="5478172"/>
                    <a:pt x="3682353" y="5524924"/>
                    <a:pt x="3606447" y="5572862"/>
                  </a:cubicBezTo>
                  <a:lnTo>
                    <a:pt x="3488814" y="5647178"/>
                  </a:lnTo>
                  <a:cubicBezTo>
                    <a:pt x="3448270" y="5672597"/>
                    <a:pt x="3407323" y="5697792"/>
                    <a:pt x="3365864" y="5722735"/>
                  </a:cubicBezTo>
                  <a:cubicBezTo>
                    <a:pt x="3200163" y="5822424"/>
                    <a:pt x="3026125" y="5917328"/>
                    <a:pt x="2839486" y="5999120"/>
                  </a:cubicBezTo>
                  <a:cubicBezTo>
                    <a:pt x="2653201" y="6080891"/>
                    <a:pt x="2453560" y="6149344"/>
                    <a:pt x="2242423" y="6192346"/>
                  </a:cubicBezTo>
                  <a:cubicBezTo>
                    <a:pt x="2031719" y="6235463"/>
                    <a:pt x="1808952" y="6251353"/>
                    <a:pt x="1589380" y="6230657"/>
                  </a:cubicBezTo>
                  <a:lnTo>
                    <a:pt x="1548244" y="6226706"/>
                  </a:lnTo>
                  <a:cubicBezTo>
                    <a:pt x="1534528" y="6225117"/>
                    <a:pt x="1520898" y="6223203"/>
                    <a:pt x="1507348" y="6221428"/>
                  </a:cubicBezTo>
                  <a:lnTo>
                    <a:pt x="1466401" y="6215904"/>
                  </a:lnTo>
                  <a:cubicBezTo>
                    <a:pt x="1452772" y="6213991"/>
                    <a:pt x="1439316" y="6211428"/>
                    <a:pt x="1425773" y="6209191"/>
                  </a:cubicBezTo>
                  <a:cubicBezTo>
                    <a:pt x="1398775" y="6204391"/>
                    <a:pt x="1371610" y="6199779"/>
                    <a:pt x="1344960" y="6193681"/>
                  </a:cubicBezTo>
                  <a:cubicBezTo>
                    <a:pt x="1318251" y="6187799"/>
                    <a:pt x="1291260" y="6182538"/>
                    <a:pt x="1265007" y="6175388"/>
                  </a:cubicBezTo>
                  <a:lnTo>
                    <a:pt x="1225415" y="6165243"/>
                  </a:lnTo>
                  <a:cubicBezTo>
                    <a:pt x="1212163" y="6161924"/>
                    <a:pt x="1198939" y="6158496"/>
                    <a:pt x="1186567" y="6154486"/>
                  </a:cubicBezTo>
                  <a:lnTo>
                    <a:pt x="1111158" y="6130918"/>
                  </a:lnTo>
                  <a:lnTo>
                    <a:pt x="1035915" y="6107163"/>
                  </a:lnTo>
                  <a:cubicBezTo>
                    <a:pt x="1010846" y="6099055"/>
                    <a:pt x="986357" y="6088784"/>
                    <a:pt x="961579" y="6079594"/>
                  </a:cubicBezTo>
                  <a:cubicBezTo>
                    <a:pt x="763709" y="6005594"/>
                    <a:pt x="572401" y="5909703"/>
                    <a:pt x="395297" y="5792812"/>
                  </a:cubicBezTo>
                  <a:lnTo>
                    <a:pt x="265239" y="5701511"/>
                  </a:lnTo>
                  <a:cubicBezTo>
                    <a:pt x="254227" y="5694155"/>
                    <a:pt x="244103" y="5685646"/>
                    <a:pt x="233756" y="5677542"/>
                  </a:cubicBezTo>
                  <a:lnTo>
                    <a:pt x="202800" y="5652902"/>
                  </a:lnTo>
                  <a:lnTo>
                    <a:pt x="140918" y="5603515"/>
                  </a:lnTo>
                  <a:cubicBezTo>
                    <a:pt x="130598" y="5595302"/>
                    <a:pt x="120280" y="5587089"/>
                    <a:pt x="110625" y="5578127"/>
                  </a:cubicBezTo>
                  <a:cubicBezTo>
                    <a:pt x="105647" y="5573779"/>
                    <a:pt x="100444" y="5569834"/>
                    <a:pt x="95631" y="5565299"/>
                  </a:cubicBezTo>
                  <a:cubicBezTo>
                    <a:pt x="90955" y="5560684"/>
                    <a:pt x="86505" y="5555666"/>
                    <a:pt x="81966" y="5550973"/>
                  </a:cubicBezTo>
                  <a:lnTo>
                    <a:pt x="27991" y="5493272"/>
                  </a:lnTo>
                  <a:cubicBezTo>
                    <a:pt x="19109" y="5483589"/>
                    <a:pt x="9758" y="5474359"/>
                    <a:pt x="1454" y="5464252"/>
                  </a:cubicBezTo>
                  <a:lnTo>
                    <a:pt x="0" y="5462518"/>
                  </a:lnTo>
                  <a:lnTo>
                    <a:pt x="0" y="4720187"/>
                  </a:lnTo>
                  <a:lnTo>
                    <a:pt x="109684" y="4836724"/>
                  </a:lnTo>
                  <a:cubicBezTo>
                    <a:pt x="173316" y="4897375"/>
                    <a:pt x="239447" y="4954160"/>
                    <a:pt x="306959" y="5007200"/>
                  </a:cubicBezTo>
                  <a:lnTo>
                    <a:pt x="358101" y="5046057"/>
                  </a:lnTo>
                  <a:lnTo>
                    <a:pt x="383328" y="5065684"/>
                  </a:lnTo>
                  <a:cubicBezTo>
                    <a:pt x="391637" y="5072316"/>
                    <a:pt x="400805" y="5077902"/>
                    <a:pt x="409503" y="5083942"/>
                  </a:cubicBezTo>
                  <a:lnTo>
                    <a:pt x="461889" y="5119888"/>
                  </a:lnTo>
                  <a:cubicBezTo>
                    <a:pt x="466184" y="5122893"/>
                    <a:pt x="470616" y="5125820"/>
                    <a:pt x="474883" y="5128933"/>
                  </a:cubicBezTo>
                  <a:cubicBezTo>
                    <a:pt x="478982" y="5132235"/>
                    <a:pt x="482476" y="5136069"/>
                    <a:pt x="486410" y="5139557"/>
                  </a:cubicBezTo>
                  <a:cubicBezTo>
                    <a:pt x="494140" y="5146613"/>
                    <a:pt x="502565" y="5152812"/>
                    <a:pt x="510852" y="5159089"/>
                  </a:cubicBezTo>
                  <a:lnTo>
                    <a:pt x="560653" y="5196893"/>
                  </a:lnTo>
                  <a:lnTo>
                    <a:pt x="585485" y="5215834"/>
                  </a:lnTo>
                  <a:cubicBezTo>
                    <a:pt x="593773" y="5222111"/>
                    <a:pt x="601864" y="5228685"/>
                    <a:pt x="610707" y="5234185"/>
                  </a:cubicBezTo>
                  <a:lnTo>
                    <a:pt x="714768" y="5303103"/>
                  </a:lnTo>
                  <a:cubicBezTo>
                    <a:pt x="856162" y="5390603"/>
                    <a:pt x="1008099" y="5459947"/>
                    <a:pt x="1166634" y="5513322"/>
                  </a:cubicBezTo>
                  <a:cubicBezTo>
                    <a:pt x="1186540" y="5519932"/>
                    <a:pt x="1205774" y="5527751"/>
                    <a:pt x="1225991" y="5533632"/>
                  </a:cubicBezTo>
                  <a:lnTo>
                    <a:pt x="1286680" y="5550705"/>
                  </a:lnTo>
                  <a:lnTo>
                    <a:pt x="1347310" y="5567995"/>
                  </a:lnTo>
                  <a:cubicBezTo>
                    <a:pt x="1357469" y="5571180"/>
                    <a:pt x="1367261" y="5573572"/>
                    <a:pt x="1377002" y="5575719"/>
                  </a:cubicBezTo>
                  <a:lnTo>
                    <a:pt x="1406328" y="5582649"/>
                  </a:lnTo>
                  <a:cubicBezTo>
                    <a:pt x="1425825" y="5587757"/>
                    <a:pt x="1445490" y="5590939"/>
                    <a:pt x="1465060" y="5594909"/>
                  </a:cubicBezTo>
                  <a:cubicBezTo>
                    <a:pt x="1484652" y="5599231"/>
                    <a:pt x="1504324" y="5601952"/>
                    <a:pt x="1523881" y="5605105"/>
                  </a:cubicBezTo>
                  <a:cubicBezTo>
                    <a:pt x="1533660" y="5606682"/>
                    <a:pt x="1543460" y="5608613"/>
                    <a:pt x="1553325" y="5609865"/>
                  </a:cubicBezTo>
                  <a:lnTo>
                    <a:pt x="1582813" y="5613593"/>
                  </a:lnTo>
                  <a:lnTo>
                    <a:pt x="1612301" y="5617321"/>
                  </a:lnTo>
                  <a:lnTo>
                    <a:pt x="1641863" y="5619910"/>
                  </a:lnTo>
                  <a:cubicBezTo>
                    <a:pt x="1799348" y="5633940"/>
                    <a:pt x="1957913" y="5625770"/>
                    <a:pt x="2117508" y="5595156"/>
                  </a:cubicBezTo>
                  <a:cubicBezTo>
                    <a:pt x="2277124" y="5564895"/>
                    <a:pt x="2437004" y="5512449"/>
                    <a:pt x="2597368" y="5447381"/>
                  </a:cubicBezTo>
                  <a:cubicBezTo>
                    <a:pt x="2757791" y="5382096"/>
                    <a:pt x="2918855" y="5304464"/>
                    <a:pt x="3082968" y="5223245"/>
                  </a:cubicBezTo>
                  <a:lnTo>
                    <a:pt x="3334855" y="5097383"/>
                  </a:lnTo>
                  <a:cubicBezTo>
                    <a:pt x="3423528" y="5054142"/>
                    <a:pt x="3511773" y="5013798"/>
                    <a:pt x="3599509" y="4976217"/>
                  </a:cubicBezTo>
                  <a:cubicBezTo>
                    <a:pt x="3774960" y="4900701"/>
                    <a:pt x="3948276" y="4837481"/>
                    <a:pt x="4112002" y="4766359"/>
                  </a:cubicBezTo>
                  <a:cubicBezTo>
                    <a:pt x="4193972" y="4730827"/>
                    <a:pt x="4273429" y="4692997"/>
                    <a:pt x="4348983" y="4649833"/>
                  </a:cubicBezTo>
                  <a:cubicBezTo>
                    <a:pt x="4424508" y="4606778"/>
                    <a:pt x="4496050" y="4558250"/>
                    <a:pt x="4560505" y="4501564"/>
                  </a:cubicBezTo>
                  <a:cubicBezTo>
                    <a:pt x="4625198" y="4445289"/>
                    <a:pt x="4682991" y="4381021"/>
                    <a:pt x="4731963" y="4309870"/>
                  </a:cubicBezTo>
                  <a:cubicBezTo>
                    <a:pt x="4781043" y="4238747"/>
                    <a:pt x="4821275" y="4160848"/>
                    <a:pt x="4852344" y="4078640"/>
                  </a:cubicBezTo>
                  <a:lnTo>
                    <a:pt x="4863972" y="4047790"/>
                  </a:lnTo>
                  <a:lnTo>
                    <a:pt x="4874144" y="4016320"/>
                  </a:lnTo>
                  <a:lnTo>
                    <a:pt x="4884127" y="3984682"/>
                  </a:lnTo>
                  <a:cubicBezTo>
                    <a:pt x="4887242" y="3973925"/>
                    <a:pt x="4889981" y="3962835"/>
                    <a:pt x="4892800" y="3951883"/>
                  </a:cubicBezTo>
                  <a:lnTo>
                    <a:pt x="4909526" y="3886001"/>
                  </a:lnTo>
                  <a:lnTo>
                    <a:pt x="4917687" y="3852948"/>
                  </a:lnTo>
                  <a:lnTo>
                    <a:pt x="4921768" y="3836422"/>
                  </a:lnTo>
                  <a:lnTo>
                    <a:pt x="4924845" y="3819742"/>
                  </a:lnTo>
                  <a:cubicBezTo>
                    <a:pt x="4933092" y="3775120"/>
                    <a:pt x="4941231" y="3730469"/>
                    <a:pt x="4948230" y="3685744"/>
                  </a:cubicBezTo>
                  <a:cubicBezTo>
                    <a:pt x="4953579" y="3640694"/>
                    <a:pt x="4958249" y="3595577"/>
                    <a:pt x="4962782" y="3550540"/>
                  </a:cubicBezTo>
                  <a:cubicBezTo>
                    <a:pt x="4976580" y="3369692"/>
                    <a:pt x="4965812" y="3187942"/>
                    <a:pt x="4939468" y="3010249"/>
                  </a:cubicBezTo>
                  <a:cubicBezTo>
                    <a:pt x="4912965" y="2832281"/>
                    <a:pt x="4870237" y="2658196"/>
                    <a:pt x="4816901" y="2488224"/>
                  </a:cubicBezTo>
                  <a:cubicBezTo>
                    <a:pt x="4810197" y="2466954"/>
                    <a:pt x="4803984" y="2445582"/>
                    <a:pt x="4797005" y="2424470"/>
                  </a:cubicBezTo>
                  <a:cubicBezTo>
                    <a:pt x="4789399" y="2403537"/>
                    <a:pt x="4781686" y="2382574"/>
                    <a:pt x="4774433" y="2361620"/>
                  </a:cubicBezTo>
                  <a:lnTo>
                    <a:pt x="4752459" y="2298700"/>
                  </a:lnTo>
                  <a:lnTo>
                    <a:pt x="4728083" y="2236526"/>
                  </a:lnTo>
                  <a:cubicBezTo>
                    <a:pt x="4719957" y="2215802"/>
                    <a:pt x="4712352" y="2194869"/>
                    <a:pt x="4704471" y="2174095"/>
                  </a:cubicBezTo>
                  <a:lnTo>
                    <a:pt x="4678399" y="2112626"/>
                  </a:lnTo>
                  <a:lnTo>
                    <a:pt x="4652601" y="2050999"/>
                  </a:lnTo>
                  <a:cubicBezTo>
                    <a:pt x="4643711" y="2030533"/>
                    <a:pt x="4633616" y="2010672"/>
                    <a:pt x="4624205" y="1990415"/>
                  </a:cubicBezTo>
                  <a:lnTo>
                    <a:pt x="4595398" y="1930069"/>
                  </a:lnTo>
                  <a:cubicBezTo>
                    <a:pt x="4585714" y="1909969"/>
                    <a:pt x="4574413" y="1890713"/>
                    <a:pt x="4563827" y="1870952"/>
                  </a:cubicBezTo>
                  <a:lnTo>
                    <a:pt x="4531433" y="1812311"/>
                  </a:lnTo>
                  <a:lnTo>
                    <a:pt x="4523315" y="1797616"/>
                  </a:lnTo>
                  <a:lnTo>
                    <a:pt x="4514482" y="1783425"/>
                  </a:lnTo>
                  <a:lnTo>
                    <a:pt x="4496845" y="1754936"/>
                  </a:lnTo>
                  <a:lnTo>
                    <a:pt x="4461463" y="1697929"/>
                  </a:lnTo>
                  <a:lnTo>
                    <a:pt x="4452660" y="1683629"/>
                  </a:lnTo>
                  <a:lnTo>
                    <a:pt x="4443141" y="1669834"/>
                  </a:lnTo>
                  <a:lnTo>
                    <a:pt x="4424241" y="1642166"/>
                  </a:lnTo>
                  <a:cubicBezTo>
                    <a:pt x="4399005" y="1605265"/>
                    <a:pt x="4374512" y="1567751"/>
                    <a:pt x="4346886" y="1532412"/>
                  </a:cubicBezTo>
                  <a:cubicBezTo>
                    <a:pt x="4240477" y="1388328"/>
                    <a:pt x="4120362" y="1253437"/>
                    <a:pt x="3985497" y="1134649"/>
                  </a:cubicBezTo>
                  <a:cubicBezTo>
                    <a:pt x="3850799" y="1015675"/>
                    <a:pt x="3702920" y="911715"/>
                    <a:pt x="3545665" y="825877"/>
                  </a:cubicBezTo>
                  <a:lnTo>
                    <a:pt x="3486190" y="794756"/>
                  </a:lnTo>
                  <a:cubicBezTo>
                    <a:pt x="3466181" y="784640"/>
                    <a:pt x="3446893" y="773560"/>
                    <a:pt x="3426182" y="764765"/>
                  </a:cubicBezTo>
                  <a:lnTo>
                    <a:pt x="3365044" y="737255"/>
                  </a:lnTo>
                  <a:lnTo>
                    <a:pt x="3334529" y="723514"/>
                  </a:lnTo>
                  <a:cubicBezTo>
                    <a:pt x="3324394" y="718943"/>
                    <a:pt x="3314287" y="714265"/>
                    <a:pt x="3303733" y="710395"/>
                  </a:cubicBezTo>
                  <a:cubicBezTo>
                    <a:pt x="3262013" y="694346"/>
                    <a:pt x="3220711" y="677599"/>
                    <a:pt x="3179033" y="662259"/>
                  </a:cubicBezTo>
                  <a:lnTo>
                    <a:pt x="3052408" y="620447"/>
                  </a:lnTo>
                  <a:lnTo>
                    <a:pt x="2924325" y="584505"/>
                  </a:lnTo>
                  <a:cubicBezTo>
                    <a:pt x="2903106" y="578471"/>
                    <a:pt x="2881119" y="574434"/>
                    <a:pt x="2859667" y="569266"/>
                  </a:cubicBezTo>
                  <a:lnTo>
                    <a:pt x="2795226" y="554085"/>
                  </a:lnTo>
                  <a:cubicBezTo>
                    <a:pt x="2774078" y="548652"/>
                    <a:pt x="2751709" y="544744"/>
                    <a:pt x="2729702" y="540354"/>
                  </a:cubicBezTo>
                  <a:lnTo>
                    <a:pt x="2663758" y="527322"/>
                  </a:lnTo>
                  <a:lnTo>
                    <a:pt x="2630927" y="520495"/>
                  </a:lnTo>
                  <a:lnTo>
                    <a:pt x="2597965" y="515024"/>
                  </a:lnTo>
                  <a:cubicBezTo>
                    <a:pt x="2575970" y="511449"/>
                    <a:pt x="2554112" y="507795"/>
                    <a:pt x="2532205" y="503895"/>
                  </a:cubicBezTo>
                  <a:cubicBezTo>
                    <a:pt x="2357016" y="475037"/>
                    <a:pt x="2182954" y="456682"/>
                    <a:pt x="2010064" y="452552"/>
                  </a:cubicBezTo>
                  <a:cubicBezTo>
                    <a:pt x="1837255" y="448558"/>
                    <a:pt x="1665388" y="457916"/>
                    <a:pt x="1494552" y="485055"/>
                  </a:cubicBezTo>
                  <a:cubicBezTo>
                    <a:pt x="1452133" y="492816"/>
                    <a:pt x="1409569" y="501117"/>
                    <a:pt x="1366896" y="509389"/>
                  </a:cubicBezTo>
                  <a:cubicBezTo>
                    <a:pt x="1324862" y="520035"/>
                    <a:pt x="1282333" y="529505"/>
                    <a:pt x="1240175" y="541045"/>
                  </a:cubicBezTo>
                  <a:lnTo>
                    <a:pt x="1177438" y="560170"/>
                  </a:lnTo>
                  <a:lnTo>
                    <a:pt x="1145987" y="569826"/>
                  </a:lnTo>
                  <a:lnTo>
                    <a:pt x="1130315" y="574669"/>
                  </a:lnTo>
                  <a:lnTo>
                    <a:pt x="1114873" y="580384"/>
                  </a:lnTo>
                  <a:lnTo>
                    <a:pt x="1052839" y="602943"/>
                  </a:lnTo>
                  <a:cubicBezTo>
                    <a:pt x="1032151" y="610499"/>
                    <a:pt x="1011255" y="617535"/>
                    <a:pt x="991135" y="626866"/>
                  </a:cubicBezTo>
                  <a:lnTo>
                    <a:pt x="930179" y="653191"/>
                  </a:lnTo>
                  <a:cubicBezTo>
                    <a:pt x="909850" y="662002"/>
                    <a:pt x="889443" y="670676"/>
                    <a:pt x="869768" y="680937"/>
                  </a:cubicBezTo>
                  <a:lnTo>
                    <a:pt x="810085" y="710734"/>
                  </a:lnTo>
                  <a:cubicBezTo>
                    <a:pt x="790331" y="720859"/>
                    <a:pt x="770124" y="730514"/>
                    <a:pt x="751220" y="741794"/>
                  </a:cubicBezTo>
                  <a:cubicBezTo>
                    <a:pt x="673929" y="784955"/>
                    <a:pt x="598827" y="830326"/>
                    <a:pt x="532669" y="881688"/>
                  </a:cubicBezTo>
                  <a:cubicBezTo>
                    <a:pt x="464226" y="931625"/>
                    <a:pt x="406969" y="988270"/>
                    <a:pt x="354185" y="1050286"/>
                  </a:cubicBezTo>
                  <a:lnTo>
                    <a:pt x="315980" y="1098125"/>
                  </a:lnTo>
                  <a:lnTo>
                    <a:pt x="280345" y="1149782"/>
                  </a:lnTo>
                  <a:cubicBezTo>
                    <a:pt x="268144" y="1166335"/>
                    <a:pt x="257438" y="1185955"/>
                    <a:pt x="245890" y="1203959"/>
                  </a:cubicBezTo>
                  <a:cubicBezTo>
                    <a:pt x="234552" y="1222481"/>
                    <a:pt x="223171" y="1240298"/>
                    <a:pt x="212162" y="1260184"/>
                  </a:cubicBezTo>
                  <a:cubicBezTo>
                    <a:pt x="168299" y="1337574"/>
                    <a:pt x="125055" y="1419360"/>
                    <a:pt x="80716" y="1502476"/>
                  </a:cubicBezTo>
                  <a:lnTo>
                    <a:pt x="0" y="1648841"/>
                  </a:lnTo>
                  <a:lnTo>
                    <a:pt x="0" y="954863"/>
                  </a:lnTo>
                  <a:lnTo>
                    <a:pt x="43491" y="895513"/>
                  </a:lnTo>
                  <a:cubicBezTo>
                    <a:pt x="59888" y="874984"/>
                    <a:pt x="77014" y="854766"/>
                    <a:pt x="93923" y="834489"/>
                  </a:cubicBezTo>
                  <a:cubicBezTo>
                    <a:pt x="163245" y="754880"/>
                    <a:pt x="240806" y="679565"/>
                    <a:pt x="323465" y="617671"/>
                  </a:cubicBezTo>
                  <a:cubicBezTo>
                    <a:pt x="405002" y="553042"/>
                    <a:pt x="490132" y="499230"/>
                    <a:pt x="574777" y="446794"/>
                  </a:cubicBezTo>
                  <a:cubicBezTo>
                    <a:pt x="595733" y="433050"/>
                    <a:pt x="617442" y="421248"/>
                    <a:pt x="638943" y="408925"/>
                  </a:cubicBezTo>
                  <a:lnTo>
                    <a:pt x="703505" y="371742"/>
                  </a:lnTo>
                  <a:cubicBezTo>
                    <a:pt x="724798" y="358900"/>
                    <a:pt x="747120" y="347842"/>
                    <a:pt x="769262" y="336154"/>
                  </a:cubicBezTo>
                  <a:lnTo>
                    <a:pt x="835552" y="301173"/>
                  </a:lnTo>
                  <a:cubicBezTo>
                    <a:pt x="857427" y="289183"/>
                    <a:pt x="880470" y="278896"/>
                    <a:pt x="902979" y="268004"/>
                  </a:cubicBezTo>
                  <a:lnTo>
                    <a:pt x="971127" y="235607"/>
                  </a:lnTo>
                  <a:lnTo>
                    <a:pt x="988238" y="227556"/>
                  </a:lnTo>
                  <a:lnTo>
                    <a:pt x="1005744" y="220191"/>
                  </a:lnTo>
                  <a:lnTo>
                    <a:pt x="1040729" y="205569"/>
                  </a:lnTo>
                  <a:lnTo>
                    <a:pt x="1110835" y="176248"/>
                  </a:lnTo>
                  <a:cubicBezTo>
                    <a:pt x="1157999" y="157703"/>
                    <a:pt x="1206322" y="141323"/>
                    <a:pt x="1254256" y="123796"/>
                  </a:cubicBezTo>
                  <a:cubicBezTo>
                    <a:pt x="1302938" y="108671"/>
                    <a:pt x="1352074" y="94017"/>
                    <a:pt x="1401310" y="79852"/>
                  </a:cubicBezTo>
                  <a:cubicBezTo>
                    <a:pt x="1599497" y="26774"/>
                    <a:pt x="1806373" y="-329"/>
                    <a:pt x="2011811" y="4"/>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4" name="Freeform: Shape 13">
              <a:extLst>
                <a:ext uri="{FF2B5EF4-FFF2-40B4-BE49-F238E27FC236}">
                  <a16:creationId xmlns:a16="http://schemas.microsoft.com/office/drawing/2014/main" id="{06AC5DCC-C3CC-4FD5-AD4E-13A1BE5F7F6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0" y="297400"/>
              <a:ext cx="5215811" cy="6107388"/>
            </a:xfrm>
            <a:custGeom>
              <a:avLst/>
              <a:gdLst>
                <a:gd name="connsiteX0" fmla="*/ 1869139 w 5215811"/>
                <a:gd name="connsiteY0" fmla="*/ 9 h 6107388"/>
                <a:gd name="connsiteX1" fmla="*/ 2791149 w 5215811"/>
                <a:gd name="connsiteY1" fmla="*/ 130229 h 6107388"/>
                <a:gd name="connsiteX2" fmla="*/ 4760307 w 5215811"/>
                <a:gd name="connsiteY2" fmla="*/ 1608408 h 6107388"/>
                <a:gd name="connsiteX3" fmla="*/ 5108574 w 5215811"/>
                <a:gd name="connsiteY3" fmla="*/ 4050383 h 6107388"/>
                <a:gd name="connsiteX4" fmla="*/ 3434916 w 5215811"/>
                <a:gd name="connsiteY4" fmla="*/ 5503134 h 6107388"/>
                <a:gd name="connsiteX5" fmla="*/ 1137841 w 5215811"/>
                <a:gd name="connsiteY5" fmla="*/ 6033968 h 6107388"/>
                <a:gd name="connsiteX6" fmla="*/ 217555 w 5215811"/>
                <a:gd name="connsiteY6" fmla="*/ 5598945 h 6107388"/>
                <a:gd name="connsiteX7" fmla="*/ 0 w 5215811"/>
                <a:gd name="connsiteY7" fmla="*/ 5419622 h 6107388"/>
                <a:gd name="connsiteX8" fmla="*/ 0 w 5215811"/>
                <a:gd name="connsiteY8" fmla="*/ 4571683 h 6107388"/>
                <a:gd name="connsiteX9" fmla="*/ 18056 w 5215811"/>
                <a:gd name="connsiteY9" fmla="*/ 4599282 h 6107388"/>
                <a:gd name="connsiteX10" fmla="*/ 358324 w 5215811"/>
                <a:gd name="connsiteY10" fmla="*/ 4988154 h 6107388"/>
                <a:gd name="connsiteX11" fmla="*/ 1282741 w 5215811"/>
                <a:gd name="connsiteY11" fmla="*/ 5493193 h 6107388"/>
                <a:gd name="connsiteX12" fmla="*/ 2172794 w 5215811"/>
                <a:gd name="connsiteY12" fmla="*/ 5470630 h 6107388"/>
                <a:gd name="connsiteX13" fmla="*/ 3146893 w 5215811"/>
                <a:gd name="connsiteY13" fmla="*/ 5016296 h 6107388"/>
                <a:gd name="connsiteX14" fmla="*/ 3574114 w 5215811"/>
                <a:gd name="connsiteY14" fmla="*/ 4791124 h 6107388"/>
                <a:gd name="connsiteX15" fmla="*/ 4244948 w 5215811"/>
                <a:gd name="connsiteY15" fmla="*/ 4392664 h 6107388"/>
                <a:gd name="connsiteX16" fmla="*/ 4556385 w 5215811"/>
                <a:gd name="connsiteY16" fmla="*/ 3902656 h 6107388"/>
                <a:gd name="connsiteX17" fmla="*/ 4616354 w 5215811"/>
                <a:gd name="connsiteY17" fmla="*/ 2851680 h 6107388"/>
                <a:gd name="connsiteX18" fmla="*/ 4269266 w 5215811"/>
                <a:gd name="connsiteY18" fmla="*/ 1889625 h 6107388"/>
                <a:gd name="connsiteX19" fmla="*/ 2645976 w 5215811"/>
                <a:gd name="connsiteY19" fmla="*/ 671162 h 6107388"/>
                <a:gd name="connsiteX20" fmla="*/ 1648930 w 5215811"/>
                <a:gd name="connsiteY20" fmla="*/ 573017 h 6107388"/>
                <a:gd name="connsiteX21" fmla="*/ 771768 w 5215811"/>
                <a:gd name="connsiteY21" fmla="*/ 865882 h 6107388"/>
                <a:gd name="connsiteX22" fmla="*/ 433617 w 5215811"/>
                <a:gd name="connsiteY22" fmla="*/ 1119441 h 6107388"/>
                <a:gd name="connsiteX23" fmla="*/ 200571 w 5215811"/>
                <a:gd name="connsiteY23" fmla="*/ 1486480 h 6107388"/>
                <a:gd name="connsiteX24" fmla="*/ 47077 w 5215811"/>
                <a:gd name="connsiteY24" fmla="*/ 1753604 h 6107388"/>
                <a:gd name="connsiteX25" fmla="*/ 0 w 5215811"/>
                <a:gd name="connsiteY25" fmla="*/ 1831655 h 6107388"/>
                <a:gd name="connsiteX26" fmla="*/ 0 w 5215811"/>
                <a:gd name="connsiteY26" fmla="*/ 751112 h 6107388"/>
                <a:gd name="connsiteX27" fmla="*/ 6994 w 5215811"/>
                <a:gd name="connsiteY27" fmla="*/ 742614 h 6107388"/>
                <a:gd name="connsiteX28" fmla="*/ 484047 w 5215811"/>
                <a:gd name="connsiteY28" fmla="*/ 378777 h 6107388"/>
                <a:gd name="connsiteX29" fmla="*/ 1869139 w 5215811"/>
                <a:gd name="connsiteY29" fmla="*/ 9 h 61073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215811" h="6107388">
                  <a:moveTo>
                    <a:pt x="1869139" y="9"/>
                  </a:moveTo>
                  <a:cubicBezTo>
                    <a:pt x="2160924" y="-706"/>
                    <a:pt x="2465752" y="43039"/>
                    <a:pt x="2791149" y="130229"/>
                  </a:cubicBezTo>
                  <a:cubicBezTo>
                    <a:pt x="3651198" y="360678"/>
                    <a:pt x="4339884" y="907924"/>
                    <a:pt x="4760307" y="1608408"/>
                  </a:cubicBezTo>
                  <a:cubicBezTo>
                    <a:pt x="5188180" y="2321320"/>
                    <a:pt x="5338357" y="3192822"/>
                    <a:pt x="5108574" y="4050383"/>
                  </a:cubicBezTo>
                  <a:cubicBezTo>
                    <a:pt x="4880820" y="4900373"/>
                    <a:pt x="4152841" y="5098512"/>
                    <a:pt x="3434916" y="5503134"/>
                  </a:cubicBezTo>
                  <a:cubicBezTo>
                    <a:pt x="2717099" y="5907783"/>
                    <a:pt x="2005568" y="6266474"/>
                    <a:pt x="1137841" y="6033968"/>
                  </a:cubicBezTo>
                  <a:cubicBezTo>
                    <a:pt x="783079" y="5938910"/>
                    <a:pt x="479573" y="5790114"/>
                    <a:pt x="217555" y="5598945"/>
                  </a:cubicBezTo>
                  <a:lnTo>
                    <a:pt x="0" y="5419622"/>
                  </a:lnTo>
                  <a:lnTo>
                    <a:pt x="0" y="4571683"/>
                  </a:lnTo>
                  <a:lnTo>
                    <a:pt x="18056" y="4599282"/>
                  </a:lnTo>
                  <a:cubicBezTo>
                    <a:pt x="124071" y="4746782"/>
                    <a:pt x="237002" y="4875718"/>
                    <a:pt x="358324" y="4988154"/>
                  </a:cubicBezTo>
                  <a:cubicBezTo>
                    <a:pt x="621323" y="5231809"/>
                    <a:pt x="923667" y="5396979"/>
                    <a:pt x="1282741" y="5493193"/>
                  </a:cubicBezTo>
                  <a:cubicBezTo>
                    <a:pt x="1573894" y="5571207"/>
                    <a:pt x="1856732" y="5563878"/>
                    <a:pt x="2172794" y="5470630"/>
                  </a:cubicBezTo>
                  <a:cubicBezTo>
                    <a:pt x="2498985" y="5374183"/>
                    <a:pt x="2832844" y="5193315"/>
                    <a:pt x="3146893" y="5016296"/>
                  </a:cubicBezTo>
                  <a:cubicBezTo>
                    <a:pt x="3293538" y="4933641"/>
                    <a:pt x="3436182" y="4861160"/>
                    <a:pt x="3574114" y="4791124"/>
                  </a:cubicBezTo>
                  <a:cubicBezTo>
                    <a:pt x="3841238" y="4655550"/>
                    <a:pt x="4071901" y="4538375"/>
                    <a:pt x="4244948" y="4392664"/>
                  </a:cubicBezTo>
                  <a:cubicBezTo>
                    <a:pt x="4405844" y="4257259"/>
                    <a:pt x="4501845" y="4106204"/>
                    <a:pt x="4556385" y="3902656"/>
                  </a:cubicBezTo>
                  <a:cubicBezTo>
                    <a:pt x="4649063" y="3556776"/>
                    <a:pt x="4669271" y="3203187"/>
                    <a:pt x="4616354" y="2851680"/>
                  </a:cubicBezTo>
                  <a:cubicBezTo>
                    <a:pt x="4565198" y="2511774"/>
                    <a:pt x="4448474" y="2188147"/>
                    <a:pt x="4269266" y="1889625"/>
                  </a:cubicBezTo>
                  <a:cubicBezTo>
                    <a:pt x="3907781" y="1287586"/>
                    <a:pt x="3331245" y="854780"/>
                    <a:pt x="2645976" y="671162"/>
                  </a:cubicBezTo>
                  <a:cubicBezTo>
                    <a:pt x="2278249" y="572630"/>
                    <a:pt x="1952074" y="540526"/>
                    <a:pt x="1648930" y="573017"/>
                  </a:cubicBezTo>
                  <a:cubicBezTo>
                    <a:pt x="1351746" y="604901"/>
                    <a:pt x="1064785" y="700731"/>
                    <a:pt x="771768" y="865882"/>
                  </a:cubicBezTo>
                  <a:cubicBezTo>
                    <a:pt x="568061" y="980657"/>
                    <a:pt x="486465" y="1058486"/>
                    <a:pt x="433617" y="1119441"/>
                  </a:cubicBezTo>
                  <a:cubicBezTo>
                    <a:pt x="358307" y="1206256"/>
                    <a:pt x="292149" y="1323808"/>
                    <a:pt x="200571" y="1486480"/>
                  </a:cubicBezTo>
                  <a:cubicBezTo>
                    <a:pt x="156644" y="1564432"/>
                    <a:pt x="106654" y="1653214"/>
                    <a:pt x="47077" y="1753604"/>
                  </a:cubicBezTo>
                  <a:lnTo>
                    <a:pt x="0" y="1831655"/>
                  </a:lnTo>
                  <a:lnTo>
                    <a:pt x="0" y="751112"/>
                  </a:lnTo>
                  <a:lnTo>
                    <a:pt x="6994" y="742614"/>
                  </a:lnTo>
                  <a:cubicBezTo>
                    <a:pt x="117721" y="617683"/>
                    <a:pt x="259696" y="505222"/>
                    <a:pt x="484047" y="378777"/>
                  </a:cubicBezTo>
                  <a:cubicBezTo>
                    <a:pt x="932751" y="125890"/>
                    <a:pt x="1382831" y="1200"/>
                    <a:pt x="1869139" y="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5" name="Freeform: Shape 14">
              <a:extLst>
                <a:ext uri="{FF2B5EF4-FFF2-40B4-BE49-F238E27FC236}">
                  <a16:creationId xmlns:a16="http://schemas.microsoft.com/office/drawing/2014/main" id="{4BBCC2F4-EFA7-4AF4-B538-AC4022D90F4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319367"/>
              <a:ext cx="5217956" cy="6100079"/>
            </a:xfrm>
            <a:custGeom>
              <a:avLst/>
              <a:gdLst>
                <a:gd name="connsiteX0" fmla="*/ 1951393 w 5217956"/>
                <a:gd name="connsiteY0" fmla="*/ 82 h 6100079"/>
                <a:gd name="connsiteX1" fmla="*/ 2855177 w 5217956"/>
                <a:gd name="connsiteY1" fmla="*/ 125419 h 6100079"/>
                <a:gd name="connsiteX2" fmla="*/ 4779341 w 5217956"/>
                <a:gd name="connsiteY2" fmla="*/ 1591542 h 6100079"/>
                <a:gd name="connsiteX3" fmla="*/ 5108573 w 5217956"/>
                <a:gd name="connsiteY3" fmla="*/ 4028416 h 6100079"/>
                <a:gd name="connsiteX4" fmla="*/ 3459358 w 5217956"/>
                <a:gd name="connsiteY4" fmla="*/ 5487716 h 6100079"/>
                <a:gd name="connsiteX5" fmla="*/ 1203274 w 5217956"/>
                <a:gd name="connsiteY5" fmla="*/ 6029534 h 6100079"/>
                <a:gd name="connsiteX6" fmla="*/ 59920 w 5217956"/>
                <a:gd name="connsiteY6" fmla="*/ 5396467 h 6100079"/>
                <a:gd name="connsiteX7" fmla="*/ 0 w 5217956"/>
                <a:gd name="connsiteY7" fmla="*/ 5333382 h 6100079"/>
                <a:gd name="connsiteX8" fmla="*/ 0 w 5217956"/>
                <a:gd name="connsiteY8" fmla="*/ 4205833 h 6100079"/>
                <a:gd name="connsiteX9" fmla="*/ 58036 w 5217956"/>
                <a:gd name="connsiteY9" fmla="*/ 4310048 h 6100079"/>
                <a:gd name="connsiteX10" fmla="*/ 520779 w 5217956"/>
                <a:gd name="connsiteY10" fmla="*/ 4907591 h 6100079"/>
                <a:gd name="connsiteX11" fmla="*/ 1377154 w 5217956"/>
                <a:gd name="connsiteY11" fmla="*/ 5380604 h 6100079"/>
                <a:gd name="connsiteX12" fmla="*/ 3123340 w 5217956"/>
                <a:gd name="connsiteY12" fmla="*/ 4905715 h 6100079"/>
                <a:gd name="connsiteX13" fmla="*/ 3547863 w 5217956"/>
                <a:gd name="connsiteY13" fmla="*/ 4676342 h 6100079"/>
                <a:gd name="connsiteX14" fmla="*/ 4186753 w 5217956"/>
                <a:gd name="connsiteY14" fmla="*/ 4289376 h 6100079"/>
                <a:gd name="connsiteX15" fmla="*/ 4459565 w 5217956"/>
                <a:gd name="connsiteY15" fmla="*/ 3854399 h 6100079"/>
                <a:gd name="connsiteX16" fmla="*/ 4521015 w 5217956"/>
                <a:gd name="connsiteY16" fmla="*/ 2849377 h 6100079"/>
                <a:gd name="connsiteX17" fmla="*/ 4199723 w 5217956"/>
                <a:gd name="connsiteY17" fmla="*/ 1931213 h 6100079"/>
                <a:gd name="connsiteX18" fmla="*/ 2681217 w 5217956"/>
                <a:gd name="connsiteY18" fmla="*/ 774211 h 6100079"/>
                <a:gd name="connsiteX19" fmla="*/ 926547 w 5217956"/>
                <a:gd name="connsiteY19" fmla="*/ 967112 h 6100079"/>
                <a:gd name="connsiteX20" fmla="*/ 622677 w 5217956"/>
                <a:gd name="connsiteY20" fmla="*/ 1197863 h 6100079"/>
                <a:gd name="connsiteX21" fmla="*/ 404892 w 5217956"/>
                <a:gd name="connsiteY21" fmla="*/ 1547314 h 6100079"/>
                <a:gd name="connsiteX22" fmla="*/ 40135 w 5217956"/>
                <a:gd name="connsiteY22" fmla="*/ 2159090 h 6100079"/>
                <a:gd name="connsiteX23" fmla="*/ 0 w 5217956"/>
                <a:gd name="connsiteY23" fmla="*/ 2219367 h 6100079"/>
                <a:gd name="connsiteX24" fmla="*/ 0 w 5217956"/>
                <a:gd name="connsiteY24" fmla="*/ 915659 h 6100079"/>
                <a:gd name="connsiteX25" fmla="*/ 58609 w 5217956"/>
                <a:gd name="connsiteY25" fmla="*/ 828051 h 6100079"/>
                <a:gd name="connsiteX26" fmla="*/ 590688 w 5217956"/>
                <a:gd name="connsiteY26" fmla="*/ 385385 h 6100079"/>
                <a:gd name="connsiteX27" fmla="*/ 1951393 w 5217956"/>
                <a:gd name="connsiteY27" fmla="*/ 82 h 61000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5217956" h="6100079">
                  <a:moveTo>
                    <a:pt x="1951393" y="82"/>
                  </a:moveTo>
                  <a:cubicBezTo>
                    <a:pt x="2237631" y="-2119"/>
                    <a:pt x="2536431" y="40011"/>
                    <a:pt x="2855177" y="125419"/>
                  </a:cubicBezTo>
                  <a:cubicBezTo>
                    <a:pt x="3697704" y="351173"/>
                    <a:pt x="4370490" y="894159"/>
                    <a:pt x="4779341" y="1591542"/>
                  </a:cubicBezTo>
                  <a:cubicBezTo>
                    <a:pt x="5195534" y="2301324"/>
                    <a:pt x="5338356" y="3170855"/>
                    <a:pt x="5108573" y="4028416"/>
                  </a:cubicBezTo>
                  <a:cubicBezTo>
                    <a:pt x="4880819" y="4878406"/>
                    <a:pt x="4165603" y="5079965"/>
                    <a:pt x="3459358" y="5487716"/>
                  </a:cubicBezTo>
                  <a:cubicBezTo>
                    <a:pt x="2753114" y="5895466"/>
                    <a:pt x="2053264" y="6257288"/>
                    <a:pt x="1203274" y="6029534"/>
                  </a:cubicBezTo>
                  <a:cubicBezTo>
                    <a:pt x="739884" y="5905369"/>
                    <a:pt x="366399" y="5685345"/>
                    <a:pt x="59920" y="5396467"/>
                  </a:cubicBezTo>
                  <a:lnTo>
                    <a:pt x="0" y="5333382"/>
                  </a:lnTo>
                  <a:lnTo>
                    <a:pt x="0" y="4205833"/>
                  </a:lnTo>
                  <a:lnTo>
                    <a:pt x="58036" y="4310048"/>
                  </a:lnTo>
                  <a:cubicBezTo>
                    <a:pt x="197935" y="4550245"/>
                    <a:pt x="350594" y="4747142"/>
                    <a:pt x="520779" y="4907591"/>
                  </a:cubicBezTo>
                  <a:cubicBezTo>
                    <a:pt x="763600" y="5136565"/>
                    <a:pt x="1043821" y="5291288"/>
                    <a:pt x="1377154" y="5380604"/>
                  </a:cubicBezTo>
                  <a:cubicBezTo>
                    <a:pt x="1963029" y="5537589"/>
                    <a:pt x="2470519" y="5282804"/>
                    <a:pt x="3123340" y="4905715"/>
                  </a:cubicBezTo>
                  <a:cubicBezTo>
                    <a:pt x="3269800" y="4821157"/>
                    <a:pt x="3411134" y="4747512"/>
                    <a:pt x="3547863" y="4676342"/>
                  </a:cubicBezTo>
                  <a:cubicBezTo>
                    <a:pt x="3804497" y="4542710"/>
                    <a:pt x="4026085" y="4427393"/>
                    <a:pt x="4186753" y="4289376"/>
                  </a:cubicBezTo>
                  <a:cubicBezTo>
                    <a:pt x="4329009" y="4167293"/>
                    <a:pt x="4410589" y="4037181"/>
                    <a:pt x="4459565" y="3854399"/>
                  </a:cubicBezTo>
                  <a:cubicBezTo>
                    <a:pt x="4548302" y="3523229"/>
                    <a:pt x="4568981" y="3185183"/>
                    <a:pt x="4521015" y="2849377"/>
                  </a:cubicBezTo>
                  <a:cubicBezTo>
                    <a:pt x="4474709" y="2524680"/>
                    <a:pt x="4366564" y="2215756"/>
                    <a:pt x="4199723" y="1931213"/>
                  </a:cubicBezTo>
                  <a:cubicBezTo>
                    <a:pt x="3863270" y="1357325"/>
                    <a:pt x="3323982" y="946439"/>
                    <a:pt x="2681217" y="774211"/>
                  </a:cubicBezTo>
                  <a:cubicBezTo>
                    <a:pt x="2001139" y="591984"/>
                    <a:pt x="1476322" y="649699"/>
                    <a:pt x="926547" y="967112"/>
                  </a:cubicBezTo>
                  <a:cubicBezTo>
                    <a:pt x="740730" y="1074393"/>
                    <a:pt x="668642" y="1143989"/>
                    <a:pt x="622677" y="1197863"/>
                  </a:cubicBezTo>
                  <a:cubicBezTo>
                    <a:pt x="555599" y="1276450"/>
                    <a:pt x="492360" y="1390031"/>
                    <a:pt x="404892" y="1547314"/>
                  </a:cubicBezTo>
                  <a:cubicBezTo>
                    <a:pt x="317047" y="1705133"/>
                    <a:pt x="204816" y="1906756"/>
                    <a:pt x="40135" y="2159090"/>
                  </a:cubicBezTo>
                  <a:lnTo>
                    <a:pt x="0" y="2219367"/>
                  </a:lnTo>
                  <a:lnTo>
                    <a:pt x="0" y="915659"/>
                  </a:lnTo>
                  <a:lnTo>
                    <a:pt x="58609" y="828051"/>
                  </a:lnTo>
                  <a:cubicBezTo>
                    <a:pt x="177453" y="670481"/>
                    <a:pt x="325846" y="538291"/>
                    <a:pt x="590688" y="385385"/>
                  </a:cubicBezTo>
                  <a:cubicBezTo>
                    <a:pt x="1032158" y="130559"/>
                    <a:pt x="1474329" y="3750"/>
                    <a:pt x="1951393" y="8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6" name="Freeform: Shape 15">
              <a:extLst>
                <a:ext uri="{FF2B5EF4-FFF2-40B4-BE49-F238E27FC236}">
                  <a16:creationId xmlns:a16="http://schemas.microsoft.com/office/drawing/2014/main" id="{2A9D1364-B6A3-44CB-9FBA-C528F0CE909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0" y="319367"/>
              <a:ext cx="5217957" cy="6100079"/>
            </a:xfrm>
            <a:custGeom>
              <a:avLst/>
              <a:gdLst>
                <a:gd name="connsiteX0" fmla="*/ 1951394 w 5217957"/>
                <a:gd name="connsiteY0" fmla="*/ 82 h 6100079"/>
                <a:gd name="connsiteX1" fmla="*/ 2855178 w 5217957"/>
                <a:gd name="connsiteY1" fmla="*/ 125419 h 6100079"/>
                <a:gd name="connsiteX2" fmla="*/ 4779341 w 5217957"/>
                <a:gd name="connsiteY2" fmla="*/ 1591542 h 6100079"/>
                <a:gd name="connsiteX3" fmla="*/ 5108574 w 5217957"/>
                <a:gd name="connsiteY3" fmla="*/ 4028416 h 6100079"/>
                <a:gd name="connsiteX4" fmla="*/ 3459359 w 5217957"/>
                <a:gd name="connsiteY4" fmla="*/ 5487716 h 6100079"/>
                <a:gd name="connsiteX5" fmla="*/ 1203275 w 5217957"/>
                <a:gd name="connsiteY5" fmla="*/ 6029534 h 6100079"/>
                <a:gd name="connsiteX6" fmla="*/ 59921 w 5217957"/>
                <a:gd name="connsiteY6" fmla="*/ 5396467 h 6100079"/>
                <a:gd name="connsiteX7" fmla="*/ 0 w 5217957"/>
                <a:gd name="connsiteY7" fmla="*/ 5333381 h 6100079"/>
                <a:gd name="connsiteX8" fmla="*/ 0 w 5217957"/>
                <a:gd name="connsiteY8" fmla="*/ 4427327 h 6100079"/>
                <a:gd name="connsiteX9" fmla="*/ 112056 w 5217957"/>
                <a:gd name="connsiteY9" fmla="*/ 4602502 h 6100079"/>
                <a:gd name="connsiteX10" fmla="*/ 443875 w 5217957"/>
                <a:gd name="connsiteY10" fmla="*/ 4989110 h 6100079"/>
                <a:gd name="connsiteX11" fmla="*/ 1348175 w 5217957"/>
                <a:gd name="connsiteY11" fmla="*/ 5488759 h 6100079"/>
                <a:gd name="connsiteX12" fmla="*/ 2221463 w 5217957"/>
                <a:gd name="connsiteY12" fmla="*/ 5461704 h 6100079"/>
                <a:gd name="connsiteX13" fmla="*/ 3179339 w 5217957"/>
                <a:gd name="connsiteY13" fmla="*/ 5003023 h 6100079"/>
                <a:gd name="connsiteX14" fmla="*/ 3599638 w 5217957"/>
                <a:gd name="connsiteY14" fmla="*/ 4775996 h 6100079"/>
                <a:gd name="connsiteX15" fmla="*/ 4259765 w 5217957"/>
                <a:gd name="connsiteY15" fmla="*/ 4374667 h 6100079"/>
                <a:gd name="connsiteX16" fmla="*/ 4567742 w 5217957"/>
                <a:gd name="connsiteY16" fmla="*/ 3883732 h 6100079"/>
                <a:gd name="connsiteX17" fmla="*/ 4631929 w 5217957"/>
                <a:gd name="connsiteY17" fmla="*/ 2833886 h 6100079"/>
                <a:gd name="connsiteX18" fmla="*/ 4296412 w 5217957"/>
                <a:gd name="connsiteY18" fmla="*/ 1874932 h 6100079"/>
                <a:gd name="connsiteX19" fmla="*/ 2710219 w 5217957"/>
                <a:gd name="connsiteY19" fmla="*/ 666410 h 6100079"/>
                <a:gd name="connsiteX20" fmla="*/ 1732642 w 5217957"/>
                <a:gd name="connsiteY20" fmla="*/ 573480 h 6100079"/>
                <a:gd name="connsiteX21" fmla="*/ 870621 w 5217957"/>
                <a:gd name="connsiteY21" fmla="*/ 870402 h 6100079"/>
                <a:gd name="connsiteX22" fmla="*/ 537555 w 5217957"/>
                <a:gd name="connsiteY22" fmla="*/ 1125324 h 6100079"/>
                <a:gd name="connsiteX23" fmla="*/ 306995 w 5217957"/>
                <a:gd name="connsiteY23" fmla="*/ 1493030 h 6100079"/>
                <a:gd name="connsiteX24" fmla="*/ 23579 w 5217957"/>
                <a:gd name="connsiteY24" fmla="*/ 1977465 h 6100079"/>
                <a:gd name="connsiteX25" fmla="*/ 0 w 5217957"/>
                <a:gd name="connsiteY25" fmla="*/ 2014291 h 6100079"/>
                <a:gd name="connsiteX26" fmla="*/ 0 w 5217957"/>
                <a:gd name="connsiteY26" fmla="*/ 915660 h 6100079"/>
                <a:gd name="connsiteX27" fmla="*/ 58609 w 5217957"/>
                <a:gd name="connsiteY27" fmla="*/ 828051 h 6100079"/>
                <a:gd name="connsiteX28" fmla="*/ 590689 w 5217957"/>
                <a:gd name="connsiteY28" fmla="*/ 385385 h 6100079"/>
                <a:gd name="connsiteX29" fmla="*/ 1951394 w 5217957"/>
                <a:gd name="connsiteY29" fmla="*/ 82 h 61000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217957" h="6100079">
                  <a:moveTo>
                    <a:pt x="1951394" y="82"/>
                  </a:moveTo>
                  <a:cubicBezTo>
                    <a:pt x="2237632" y="-2119"/>
                    <a:pt x="2536431" y="40011"/>
                    <a:pt x="2855178" y="125419"/>
                  </a:cubicBezTo>
                  <a:cubicBezTo>
                    <a:pt x="3697704" y="351173"/>
                    <a:pt x="4370491" y="894159"/>
                    <a:pt x="4779341" y="1591542"/>
                  </a:cubicBezTo>
                  <a:cubicBezTo>
                    <a:pt x="5195535" y="2301324"/>
                    <a:pt x="5338357" y="3170855"/>
                    <a:pt x="5108574" y="4028416"/>
                  </a:cubicBezTo>
                  <a:cubicBezTo>
                    <a:pt x="4880820" y="4878406"/>
                    <a:pt x="4165604" y="5079965"/>
                    <a:pt x="3459359" y="5487716"/>
                  </a:cubicBezTo>
                  <a:cubicBezTo>
                    <a:pt x="2753115" y="5895466"/>
                    <a:pt x="2053265" y="6257288"/>
                    <a:pt x="1203275" y="6029534"/>
                  </a:cubicBezTo>
                  <a:cubicBezTo>
                    <a:pt x="739885" y="5905369"/>
                    <a:pt x="366400" y="5685345"/>
                    <a:pt x="59921" y="5396467"/>
                  </a:cubicBezTo>
                  <a:lnTo>
                    <a:pt x="0" y="5333381"/>
                  </a:lnTo>
                  <a:lnTo>
                    <a:pt x="0" y="4427327"/>
                  </a:lnTo>
                  <a:lnTo>
                    <a:pt x="112056" y="4602502"/>
                  </a:lnTo>
                  <a:cubicBezTo>
                    <a:pt x="215300" y="4749260"/>
                    <a:pt x="325419" y="4877443"/>
                    <a:pt x="443875" y="4989110"/>
                  </a:cubicBezTo>
                  <a:cubicBezTo>
                    <a:pt x="700709" y="5231113"/>
                    <a:pt x="996455" y="5394516"/>
                    <a:pt x="1348175" y="5488759"/>
                  </a:cubicBezTo>
                  <a:cubicBezTo>
                    <a:pt x="1633379" y="5565179"/>
                    <a:pt x="1910917" y="5556430"/>
                    <a:pt x="2221463" y="5461704"/>
                  </a:cubicBezTo>
                  <a:cubicBezTo>
                    <a:pt x="2541923" y="5363721"/>
                    <a:pt x="2870374" y="5181404"/>
                    <a:pt x="3179339" y="5003023"/>
                  </a:cubicBezTo>
                  <a:cubicBezTo>
                    <a:pt x="3323713" y="4919760"/>
                    <a:pt x="3463978" y="4846641"/>
                    <a:pt x="3599638" y="4775996"/>
                  </a:cubicBezTo>
                  <a:cubicBezTo>
                    <a:pt x="3862436" y="4639263"/>
                    <a:pt x="4089314" y="4521074"/>
                    <a:pt x="4259765" y="4374667"/>
                  </a:cubicBezTo>
                  <a:cubicBezTo>
                    <a:pt x="4418282" y="4238625"/>
                    <a:pt x="4513201" y="4087280"/>
                    <a:pt x="4567742" y="3883732"/>
                  </a:cubicBezTo>
                  <a:cubicBezTo>
                    <a:pt x="4660420" y="3537853"/>
                    <a:pt x="4682033" y="3184640"/>
                    <a:pt x="4631929" y="2833886"/>
                  </a:cubicBezTo>
                  <a:cubicBezTo>
                    <a:pt x="4583584" y="2494734"/>
                    <a:pt x="4470646" y="2172121"/>
                    <a:pt x="4296412" y="1874932"/>
                  </a:cubicBezTo>
                  <a:cubicBezTo>
                    <a:pt x="3944879" y="1275559"/>
                    <a:pt x="3381537" y="846289"/>
                    <a:pt x="2710219" y="666410"/>
                  </a:cubicBezTo>
                  <a:cubicBezTo>
                    <a:pt x="2349955" y="569877"/>
                    <a:pt x="2030161" y="539483"/>
                    <a:pt x="1732642" y="573480"/>
                  </a:cubicBezTo>
                  <a:cubicBezTo>
                    <a:pt x="1440866" y="606814"/>
                    <a:pt x="1158880" y="703976"/>
                    <a:pt x="870621" y="870402"/>
                  </a:cubicBezTo>
                  <a:cubicBezTo>
                    <a:pt x="670160" y="986048"/>
                    <a:pt x="589753" y="1064195"/>
                    <a:pt x="537555" y="1125324"/>
                  </a:cubicBezTo>
                  <a:cubicBezTo>
                    <a:pt x="463218" y="1212400"/>
                    <a:pt x="397708" y="1330125"/>
                    <a:pt x="306995" y="1493030"/>
                  </a:cubicBezTo>
                  <a:cubicBezTo>
                    <a:pt x="234596" y="1623167"/>
                    <a:pt x="145436" y="1783409"/>
                    <a:pt x="23579" y="1977465"/>
                  </a:cubicBezTo>
                  <a:lnTo>
                    <a:pt x="0" y="2014291"/>
                  </a:lnTo>
                  <a:lnTo>
                    <a:pt x="0" y="915660"/>
                  </a:lnTo>
                  <a:lnTo>
                    <a:pt x="58609" y="828051"/>
                  </a:lnTo>
                  <a:cubicBezTo>
                    <a:pt x="177453" y="670481"/>
                    <a:pt x="325847" y="538291"/>
                    <a:pt x="590689" y="385385"/>
                  </a:cubicBezTo>
                  <a:cubicBezTo>
                    <a:pt x="1032159" y="130559"/>
                    <a:pt x="1474330" y="3750"/>
                    <a:pt x="1951394" y="8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sp>
        <p:nvSpPr>
          <p:cNvPr id="2" name="Tytuł 1">
            <a:extLst>
              <a:ext uri="{FF2B5EF4-FFF2-40B4-BE49-F238E27FC236}">
                <a16:creationId xmlns:a16="http://schemas.microsoft.com/office/drawing/2014/main" id="{9EC00F17-E031-443C-B294-C6E9EBB4402F}"/>
              </a:ext>
            </a:extLst>
          </p:cNvPr>
          <p:cNvSpPr>
            <a:spLocks noGrp="1"/>
          </p:cNvSpPr>
          <p:nvPr>
            <p:ph type="title"/>
          </p:nvPr>
        </p:nvSpPr>
        <p:spPr>
          <a:xfrm>
            <a:off x="640080" y="1243013"/>
            <a:ext cx="3855720" cy="4371974"/>
          </a:xfrm>
        </p:spPr>
        <p:txBody>
          <a:bodyPr>
            <a:normAutofit/>
          </a:bodyPr>
          <a:lstStyle/>
          <a:p>
            <a:endParaRPr lang="pl-PL" sz="3600">
              <a:solidFill>
                <a:schemeClr val="tx2"/>
              </a:solidFill>
            </a:endParaRPr>
          </a:p>
        </p:txBody>
      </p:sp>
      <p:sp>
        <p:nvSpPr>
          <p:cNvPr id="3" name="Symbol zastępczy zawartości 2">
            <a:extLst>
              <a:ext uri="{FF2B5EF4-FFF2-40B4-BE49-F238E27FC236}">
                <a16:creationId xmlns:a16="http://schemas.microsoft.com/office/drawing/2014/main" id="{048E03B0-3F7F-4B06-8D76-36928C077867}"/>
              </a:ext>
            </a:extLst>
          </p:cNvPr>
          <p:cNvSpPr>
            <a:spLocks noGrp="1"/>
          </p:cNvSpPr>
          <p:nvPr>
            <p:ph idx="1"/>
          </p:nvPr>
        </p:nvSpPr>
        <p:spPr>
          <a:xfrm>
            <a:off x="6172200" y="804672"/>
            <a:ext cx="5221224" cy="5230368"/>
          </a:xfrm>
        </p:spPr>
        <p:txBody>
          <a:bodyPr anchor="ctr">
            <a:normAutofit/>
          </a:bodyPr>
          <a:lstStyle/>
          <a:p>
            <a:pPr marL="0" indent="0">
              <a:buNone/>
            </a:pPr>
            <a:r>
              <a:rPr lang="pl-PL" sz="1800">
                <a:solidFill>
                  <a:schemeClr val="tx2"/>
                </a:solidFill>
              </a:rPr>
              <a:t>Dyskryminacja pośrednia jest trudniejsza do wykrycia, bo często ukrywa się pod hasłami „równych wymagań dla wszystkich”. Jednak prawdziwa równość na uczelni polega na </a:t>
            </a:r>
            <a:r>
              <a:rPr lang="pl-PL" sz="1800" b="1">
                <a:solidFill>
                  <a:schemeClr val="tx2"/>
                </a:solidFill>
              </a:rPr>
              <a:t>zapewnieniu racjonalnych usprawnień</a:t>
            </a:r>
            <a:r>
              <a:rPr lang="pl-PL" sz="1800">
                <a:solidFill>
                  <a:schemeClr val="tx2"/>
                </a:solidFill>
              </a:rPr>
              <a:t>, aby każdy miał taką samą szansę na zaprezentowanie swoich umiejętności.</a:t>
            </a:r>
          </a:p>
        </p:txBody>
      </p:sp>
    </p:spTree>
    <p:extLst>
      <p:ext uri="{BB962C8B-B14F-4D97-AF65-F5344CB8AC3E}">
        <p14:creationId xmlns:p14="http://schemas.microsoft.com/office/powerpoint/2010/main" val="3864103007"/>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8873D23-2DCF-4B31-A009-95721C06E8E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C13EF075-D4EF-4929-ADBC-91B27DA1995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p>
        </p:txBody>
      </p:sp>
      <p:grpSp>
        <p:nvGrpSpPr>
          <p:cNvPr id="12" name="Group 11">
            <a:extLst>
              <a:ext uri="{FF2B5EF4-FFF2-40B4-BE49-F238E27FC236}">
                <a16:creationId xmlns:a16="http://schemas.microsoft.com/office/drawing/2014/main" id="{DAA26DFA-AAB2-4973-9C17-16D587C7B198}"/>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1863" y="508838"/>
            <a:ext cx="5217958" cy="6239661"/>
            <a:chOff x="-19221" y="251144"/>
            <a:chExt cx="5217958" cy="6239661"/>
          </a:xfrm>
        </p:grpSpPr>
        <p:sp>
          <p:nvSpPr>
            <p:cNvPr id="13" name="Freeform: Shape 12">
              <a:extLst>
                <a:ext uri="{FF2B5EF4-FFF2-40B4-BE49-F238E27FC236}">
                  <a16:creationId xmlns:a16="http://schemas.microsoft.com/office/drawing/2014/main" id="{3F407F11-7321-4BF6-8536-CCE8E342454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251144"/>
              <a:ext cx="5187198" cy="6239661"/>
            </a:xfrm>
            <a:custGeom>
              <a:avLst/>
              <a:gdLst>
                <a:gd name="connsiteX0" fmla="*/ 2011811 w 5187198"/>
                <a:gd name="connsiteY0" fmla="*/ 4 h 6239661"/>
                <a:gd name="connsiteX1" fmla="*/ 2617011 w 5187198"/>
                <a:gd name="connsiteY1" fmla="*/ 70590 h 6239661"/>
                <a:gd name="connsiteX2" fmla="*/ 2690321 w 5187198"/>
                <a:gd name="connsiteY2" fmla="*/ 88146 h 6239661"/>
                <a:gd name="connsiteX3" fmla="*/ 2726863 w 5187198"/>
                <a:gd name="connsiteY3" fmla="*/ 97127 h 6239661"/>
                <a:gd name="connsiteX4" fmla="*/ 2762951 w 5187198"/>
                <a:gd name="connsiteY4" fmla="*/ 107375 h 6239661"/>
                <a:gd name="connsiteX5" fmla="*/ 2834843 w 5187198"/>
                <a:gd name="connsiteY5" fmla="*/ 128493 h 6239661"/>
                <a:gd name="connsiteX6" fmla="*/ 2906574 w 5187198"/>
                <a:gd name="connsiteY6" fmla="*/ 151076 h 6239661"/>
                <a:gd name="connsiteX7" fmla="*/ 3049504 w 5187198"/>
                <a:gd name="connsiteY7" fmla="*/ 202124 h 6239661"/>
                <a:gd name="connsiteX8" fmla="*/ 3189518 w 5187198"/>
                <a:gd name="connsiteY8" fmla="*/ 260159 h 6239661"/>
                <a:gd name="connsiteX9" fmla="*/ 3326048 w 5187198"/>
                <a:gd name="connsiteY9" fmla="*/ 325143 h 6239661"/>
                <a:gd name="connsiteX10" fmla="*/ 3459166 w 5187198"/>
                <a:gd name="connsiteY10" fmla="*/ 395936 h 6239661"/>
                <a:gd name="connsiteX11" fmla="*/ 3588578 w 5187198"/>
                <a:gd name="connsiteY11" fmla="*/ 472343 h 6239661"/>
                <a:gd name="connsiteX12" fmla="*/ 3651864 w 5187198"/>
                <a:gd name="connsiteY12" fmla="*/ 512600 h 6239661"/>
                <a:gd name="connsiteX13" fmla="*/ 3714514 w 5187198"/>
                <a:gd name="connsiteY13" fmla="*/ 553499 h 6239661"/>
                <a:gd name="connsiteX14" fmla="*/ 4181221 w 5187198"/>
                <a:gd name="connsiteY14" fmla="*/ 922912 h 6239661"/>
                <a:gd name="connsiteX15" fmla="*/ 4582963 w 5187198"/>
                <a:gd name="connsiteY15" fmla="*/ 1358264 h 6239661"/>
                <a:gd name="connsiteX16" fmla="*/ 4670721 w 5187198"/>
                <a:gd name="connsiteY16" fmla="*/ 1477644 h 6239661"/>
                <a:gd name="connsiteX17" fmla="*/ 4752378 w 5187198"/>
                <a:gd name="connsiteY17" fmla="*/ 1601187 h 6239661"/>
                <a:gd name="connsiteX18" fmla="*/ 4772168 w 5187198"/>
                <a:gd name="connsiteY18" fmla="*/ 1632456 h 6239661"/>
                <a:gd name="connsiteX19" fmla="*/ 4782117 w 5187198"/>
                <a:gd name="connsiteY19" fmla="*/ 1648104 h 6239661"/>
                <a:gd name="connsiteX20" fmla="*/ 4791381 w 5187198"/>
                <a:gd name="connsiteY20" fmla="*/ 1664150 h 6239661"/>
                <a:gd name="connsiteX21" fmla="*/ 4828190 w 5187198"/>
                <a:gd name="connsiteY21" fmla="*/ 1728379 h 6239661"/>
                <a:gd name="connsiteX22" fmla="*/ 4864832 w 5187198"/>
                <a:gd name="connsiteY22" fmla="*/ 1792796 h 6239661"/>
                <a:gd name="connsiteX23" fmla="*/ 4899201 w 5187198"/>
                <a:gd name="connsiteY23" fmla="*/ 1858342 h 6239661"/>
                <a:gd name="connsiteX24" fmla="*/ 4933266 w 5187198"/>
                <a:gd name="connsiteY24" fmla="*/ 1924155 h 6239661"/>
                <a:gd name="connsiteX25" fmla="*/ 4964403 w 5187198"/>
                <a:gd name="connsiteY25" fmla="*/ 1991384 h 6239661"/>
                <a:gd name="connsiteX26" fmla="*/ 4995019 w 5187198"/>
                <a:gd name="connsiteY26" fmla="*/ 2058823 h 6239661"/>
                <a:gd name="connsiteX27" fmla="*/ 5021999 w 5187198"/>
                <a:gd name="connsiteY27" fmla="*/ 2127723 h 6239661"/>
                <a:gd name="connsiteX28" fmla="*/ 5048321 w 5187198"/>
                <a:gd name="connsiteY28" fmla="*/ 2196908 h 6239661"/>
                <a:gd name="connsiteX29" fmla="*/ 5070546 w 5187198"/>
                <a:gd name="connsiteY29" fmla="*/ 2267547 h 6239661"/>
                <a:gd name="connsiteX30" fmla="*/ 5092171 w 5187198"/>
                <a:gd name="connsiteY30" fmla="*/ 2338256 h 6239661"/>
                <a:gd name="connsiteX31" fmla="*/ 5110305 w 5187198"/>
                <a:gd name="connsiteY31" fmla="*/ 2409886 h 6239661"/>
                <a:gd name="connsiteX32" fmla="*/ 5186393 w 5187198"/>
                <a:gd name="connsiteY32" fmla="*/ 2992022 h 6239661"/>
                <a:gd name="connsiteX33" fmla="*/ 5149045 w 5187198"/>
                <a:gd name="connsiteY33" fmla="*/ 3571816 h 6239661"/>
                <a:gd name="connsiteX34" fmla="*/ 5126572 w 5187198"/>
                <a:gd name="connsiteY34" fmla="*/ 3714520 h 6239661"/>
                <a:gd name="connsiteX35" fmla="*/ 5099067 w 5187198"/>
                <a:gd name="connsiteY35" fmla="*/ 3856108 h 6239661"/>
                <a:gd name="connsiteX36" fmla="*/ 5095699 w 5187198"/>
                <a:gd name="connsiteY36" fmla="*/ 3873868 h 6239661"/>
                <a:gd name="connsiteX37" fmla="*/ 5091573 w 5187198"/>
                <a:gd name="connsiteY37" fmla="*/ 3891426 h 6239661"/>
                <a:gd name="connsiteX38" fmla="*/ 5083324 w 5187198"/>
                <a:gd name="connsiteY38" fmla="*/ 3926541 h 6239661"/>
                <a:gd name="connsiteX39" fmla="*/ 5067256 w 5187198"/>
                <a:gd name="connsiteY39" fmla="*/ 3996889 h 6239661"/>
                <a:gd name="connsiteX40" fmla="*/ 5059194 w 5187198"/>
                <a:gd name="connsiteY40" fmla="*/ 4032171 h 6239661"/>
                <a:gd name="connsiteX41" fmla="*/ 5049522 w 5187198"/>
                <a:gd name="connsiteY41" fmla="*/ 4067833 h 6239661"/>
                <a:gd name="connsiteX42" fmla="*/ 5040067 w 5187198"/>
                <a:gd name="connsiteY42" fmla="*/ 4103553 h 6239661"/>
                <a:gd name="connsiteX43" fmla="*/ 5028960 w 5187198"/>
                <a:gd name="connsiteY43" fmla="*/ 4138946 h 6239661"/>
                <a:gd name="connsiteX44" fmla="*/ 4917351 w 5187198"/>
                <a:gd name="connsiteY44" fmla="*/ 4417041 h 6239661"/>
                <a:gd name="connsiteX45" fmla="*/ 4756163 w 5187198"/>
                <a:gd name="connsiteY45" fmla="*/ 4676402 h 6239661"/>
                <a:gd name="connsiteX46" fmla="*/ 4322493 w 5187198"/>
                <a:gd name="connsiteY46" fmla="*/ 5105604 h 6239661"/>
                <a:gd name="connsiteX47" fmla="*/ 3840510 w 5187198"/>
                <a:gd name="connsiteY47" fmla="*/ 5429590 h 6239661"/>
                <a:gd name="connsiteX48" fmla="*/ 3606447 w 5187198"/>
                <a:gd name="connsiteY48" fmla="*/ 5572862 h 6239661"/>
                <a:gd name="connsiteX49" fmla="*/ 3488814 w 5187198"/>
                <a:gd name="connsiteY49" fmla="*/ 5647178 h 6239661"/>
                <a:gd name="connsiteX50" fmla="*/ 3365864 w 5187198"/>
                <a:gd name="connsiteY50" fmla="*/ 5722735 h 6239661"/>
                <a:gd name="connsiteX51" fmla="*/ 2839486 w 5187198"/>
                <a:gd name="connsiteY51" fmla="*/ 5999120 h 6239661"/>
                <a:gd name="connsiteX52" fmla="*/ 2242423 w 5187198"/>
                <a:gd name="connsiteY52" fmla="*/ 6192346 h 6239661"/>
                <a:gd name="connsiteX53" fmla="*/ 1589380 w 5187198"/>
                <a:gd name="connsiteY53" fmla="*/ 6230657 h 6239661"/>
                <a:gd name="connsiteX54" fmla="*/ 1548244 w 5187198"/>
                <a:gd name="connsiteY54" fmla="*/ 6226706 h 6239661"/>
                <a:gd name="connsiteX55" fmla="*/ 1507348 w 5187198"/>
                <a:gd name="connsiteY55" fmla="*/ 6221428 h 6239661"/>
                <a:gd name="connsiteX56" fmla="*/ 1466401 w 5187198"/>
                <a:gd name="connsiteY56" fmla="*/ 6215904 h 6239661"/>
                <a:gd name="connsiteX57" fmla="*/ 1425773 w 5187198"/>
                <a:gd name="connsiteY57" fmla="*/ 6209191 h 6239661"/>
                <a:gd name="connsiteX58" fmla="*/ 1344960 w 5187198"/>
                <a:gd name="connsiteY58" fmla="*/ 6193681 h 6239661"/>
                <a:gd name="connsiteX59" fmla="*/ 1265007 w 5187198"/>
                <a:gd name="connsiteY59" fmla="*/ 6175388 h 6239661"/>
                <a:gd name="connsiteX60" fmla="*/ 1225415 w 5187198"/>
                <a:gd name="connsiteY60" fmla="*/ 6165243 h 6239661"/>
                <a:gd name="connsiteX61" fmla="*/ 1186567 w 5187198"/>
                <a:gd name="connsiteY61" fmla="*/ 6154486 h 6239661"/>
                <a:gd name="connsiteX62" fmla="*/ 1111158 w 5187198"/>
                <a:gd name="connsiteY62" fmla="*/ 6130918 h 6239661"/>
                <a:gd name="connsiteX63" fmla="*/ 1035915 w 5187198"/>
                <a:gd name="connsiteY63" fmla="*/ 6107163 h 6239661"/>
                <a:gd name="connsiteX64" fmla="*/ 961579 w 5187198"/>
                <a:gd name="connsiteY64" fmla="*/ 6079594 h 6239661"/>
                <a:gd name="connsiteX65" fmla="*/ 395297 w 5187198"/>
                <a:gd name="connsiteY65" fmla="*/ 5792812 h 6239661"/>
                <a:gd name="connsiteX66" fmla="*/ 265239 w 5187198"/>
                <a:gd name="connsiteY66" fmla="*/ 5701511 h 6239661"/>
                <a:gd name="connsiteX67" fmla="*/ 233756 w 5187198"/>
                <a:gd name="connsiteY67" fmla="*/ 5677542 h 6239661"/>
                <a:gd name="connsiteX68" fmla="*/ 202800 w 5187198"/>
                <a:gd name="connsiteY68" fmla="*/ 5652902 h 6239661"/>
                <a:gd name="connsiteX69" fmla="*/ 140918 w 5187198"/>
                <a:gd name="connsiteY69" fmla="*/ 5603515 h 6239661"/>
                <a:gd name="connsiteX70" fmla="*/ 110625 w 5187198"/>
                <a:gd name="connsiteY70" fmla="*/ 5578127 h 6239661"/>
                <a:gd name="connsiteX71" fmla="*/ 95631 w 5187198"/>
                <a:gd name="connsiteY71" fmla="*/ 5565299 h 6239661"/>
                <a:gd name="connsiteX72" fmla="*/ 81966 w 5187198"/>
                <a:gd name="connsiteY72" fmla="*/ 5550973 h 6239661"/>
                <a:gd name="connsiteX73" fmla="*/ 27991 w 5187198"/>
                <a:gd name="connsiteY73" fmla="*/ 5493272 h 6239661"/>
                <a:gd name="connsiteX74" fmla="*/ 1454 w 5187198"/>
                <a:gd name="connsiteY74" fmla="*/ 5464252 h 6239661"/>
                <a:gd name="connsiteX75" fmla="*/ 0 w 5187198"/>
                <a:gd name="connsiteY75" fmla="*/ 5462518 h 6239661"/>
                <a:gd name="connsiteX76" fmla="*/ 0 w 5187198"/>
                <a:gd name="connsiteY76" fmla="*/ 4720187 h 6239661"/>
                <a:gd name="connsiteX77" fmla="*/ 109684 w 5187198"/>
                <a:gd name="connsiteY77" fmla="*/ 4836724 h 6239661"/>
                <a:gd name="connsiteX78" fmla="*/ 306959 w 5187198"/>
                <a:gd name="connsiteY78" fmla="*/ 5007200 h 6239661"/>
                <a:gd name="connsiteX79" fmla="*/ 358101 w 5187198"/>
                <a:gd name="connsiteY79" fmla="*/ 5046057 h 6239661"/>
                <a:gd name="connsiteX80" fmla="*/ 383328 w 5187198"/>
                <a:gd name="connsiteY80" fmla="*/ 5065684 h 6239661"/>
                <a:gd name="connsiteX81" fmla="*/ 409503 w 5187198"/>
                <a:gd name="connsiteY81" fmla="*/ 5083942 h 6239661"/>
                <a:gd name="connsiteX82" fmla="*/ 461889 w 5187198"/>
                <a:gd name="connsiteY82" fmla="*/ 5119888 h 6239661"/>
                <a:gd name="connsiteX83" fmla="*/ 474883 w 5187198"/>
                <a:gd name="connsiteY83" fmla="*/ 5128933 h 6239661"/>
                <a:gd name="connsiteX84" fmla="*/ 486410 w 5187198"/>
                <a:gd name="connsiteY84" fmla="*/ 5139557 h 6239661"/>
                <a:gd name="connsiteX85" fmla="*/ 510852 w 5187198"/>
                <a:gd name="connsiteY85" fmla="*/ 5159089 h 6239661"/>
                <a:gd name="connsiteX86" fmla="*/ 560653 w 5187198"/>
                <a:gd name="connsiteY86" fmla="*/ 5196893 h 6239661"/>
                <a:gd name="connsiteX87" fmla="*/ 585485 w 5187198"/>
                <a:gd name="connsiteY87" fmla="*/ 5215834 h 6239661"/>
                <a:gd name="connsiteX88" fmla="*/ 610707 w 5187198"/>
                <a:gd name="connsiteY88" fmla="*/ 5234185 h 6239661"/>
                <a:gd name="connsiteX89" fmla="*/ 714768 w 5187198"/>
                <a:gd name="connsiteY89" fmla="*/ 5303103 h 6239661"/>
                <a:gd name="connsiteX90" fmla="*/ 1166634 w 5187198"/>
                <a:gd name="connsiteY90" fmla="*/ 5513322 h 6239661"/>
                <a:gd name="connsiteX91" fmla="*/ 1225991 w 5187198"/>
                <a:gd name="connsiteY91" fmla="*/ 5533632 h 6239661"/>
                <a:gd name="connsiteX92" fmla="*/ 1286680 w 5187198"/>
                <a:gd name="connsiteY92" fmla="*/ 5550705 h 6239661"/>
                <a:gd name="connsiteX93" fmla="*/ 1347310 w 5187198"/>
                <a:gd name="connsiteY93" fmla="*/ 5567995 h 6239661"/>
                <a:gd name="connsiteX94" fmla="*/ 1377002 w 5187198"/>
                <a:gd name="connsiteY94" fmla="*/ 5575719 h 6239661"/>
                <a:gd name="connsiteX95" fmla="*/ 1406328 w 5187198"/>
                <a:gd name="connsiteY95" fmla="*/ 5582649 h 6239661"/>
                <a:gd name="connsiteX96" fmla="*/ 1465060 w 5187198"/>
                <a:gd name="connsiteY96" fmla="*/ 5594909 h 6239661"/>
                <a:gd name="connsiteX97" fmla="*/ 1523881 w 5187198"/>
                <a:gd name="connsiteY97" fmla="*/ 5605105 h 6239661"/>
                <a:gd name="connsiteX98" fmla="*/ 1553325 w 5187198"/>
                <a:gd name="connsiteY98" fmla="*/ 5609865 h 6239661"/>
                <a:gd name="connsiteX99" fmla="*/ 1582813 w 5187198"/>
                <a:gd name="connsiteY99" fmla="*/ 5613593 h 6239661"/>
                <a:gd name="connsiteX100" fmla="*/ 1612301 w 5187198"/>
                <a:gd name="connsiteY100" fmla="*/ 5617321 h 6239661"/>
                <a:gd name="connsiteX101" fmla="*/ 1641863 w 5187198"/>
                <a:gd name="connsiteY101" fmla="*/ 5619910 h 6239661"/>
                <a:gd name="connsiteX102" fmla="*/ 2117508 w 5187198"/>
                <a:gd name="connsiteY102" fmla="*/ 5595156 h 6239661"/>
                <a:gd name="connsiteX103" fmla="*/ 2597368 w 5187198"/>
                <a:gd name="connsiteY103" fmla="*/ 5447381 h 6239661"/>
                <a:gd name="connsiteX104" fmla="*/ 3082968 w 5187198"/>
                <a:gd name="connsiteY104" fmla="*/ 5223245 h 6239661"/>
                <a:gd name="connsiteX105" fmla="*/ 3334855 w 5187198"/>
                <a:gd name="connsiteY105" fmla="*/ 5097383 h 6239661"/>
                <a:gd name="connsiteX106" fmla="*/ 3599509 w 5187198"/>
                <a:gd name="connsiteY106" fmla="*/ 4976217 h 6239661"/>
                <a:gd name="connsiteX107" fmla="*/ 4112002 w 5187198"/>
                <a:gd name="connsiteY107" fmla="*/ 4766359 h 6239661"/>
                <a:gd name="connsiteX108" fmla="*/ 4348983 w 5187198"/>
                <a:gd name="connsiteY108" fmla="*/ 4649833 h 6239661"/>
                <a:gd name="connsiteX109" fmla="*/ 4560505 w 5187198"/>
                <a:gd name="connsiteY109" fmla="*/ 4501564 h 6239661"/>
                <a:gd name="connsiteX110" fmla="*/ 4731963 w 5187198"/>
                <a:gd name="connsiteY110" fmla="*/ 4309870 h 6239661"/>
                <a:gd name="connsiteX111" fmla="*/ 4852344 w 5187198"/>
                <a:gd name="connsiteY111" fmla="*/ 4078640 h 6239661"/>
                <a:gd name="connsiteX112" fmla="*/ 4863972 w 5187198"/>
                <a:gd name="connsiteY112" fmla="*/ 4047790 h 6239661"/>
                <a:gd name="connsiteX113" fmla="*/ 4874144 w 5187198"/>
                <a:gd name="connsiteY113" fmla="*/ 4016320 h 6239661"/>
                <a:gd name="connsiteX114" fmla="*/ 4884127 w 5187198"/>
                <a:gd name="connsiteY114" fmla="*/ 3984682 h 6239661"/>
                <a:gd name="connsiteX115" fmla="*/ 4892800 w 5187198"/>
                <a:gd name="connsiteY115" fmla="*/ 3951883 h 6239661"/>
                <a:gd name="connsiteX116" fmla="*/ 4909526 w 5187198"/>
                <a:gd name="connsiteY116" fmla="*/ 3886001 h 6239661"/>
                <a:gd name="connsiteX117" fmla="*/ 4917687 w 5187198"/>
                <a:gd name="connsiteY117" fmla="*/ 3852948 h 6239661"/>
                <a:gd name="connsiteX118" fmla="*/ 4921768 w 5187198"/>
                <a:gd name="connsiteY118" fmla="*/ 3836422 h 6239661"/>
                <a:gd name="connsiteX119" fmla="*/ 4924845 w 5187198"/>
                <a:gd name="connsiteY119" fmla="*/ 3819742 h 6239661"/>
                <a:gd name="connsiteX120" fmla="*/ 4948230 w 5187198"/>
                <a:gd name="connsiteY120" fmla="*/ 3685744 h 6239661"/>
                <a:gd name="connsiteX121" fmla="*/ 4962782 w 5187198"/>
                <a:gd name="connsiteY121" fmla="*/ 3550540 h 6239661"/>
                <a:gd name="connsiteX122" fmla="*/ 4939468 w 5187198"/>
                <a:gd name="connsiteY122" fmla="*/ 3010249 h 6239661"/>
                <a:gd name="connsiteX123" fmla="*/ 4816901 w 5187198"/>
                <a:gd name="connsiteY123" fmla="*/ 2488224 h 6239661"/>
                <a:gd name="connsiteX124" fmla="*/ 4797005 w 5187198"/>
                <a:gd name="connsiteY124" fmla="*/ 2424470 h 6239661"/>
                <a:gd name="connsiteX125" fmla="*/ 4774433 w 5187198"/>
                <a:gd name="connsiteY125" fmla="*/ 2361620 h 6239661"/>
                <a:gd name="connsiteX126" fmla="*/ 4752459 w 5187198"/>
                <a:gd name="connsiteY126" fmla="*/ 2298700 h 6239661"/>
                <a:gd name="connsiteX127" fmla="*/ 4728083 w 5187198"/>
                <a:gd name="connsiteY127" fmla="*/ 2236526 h 6239661"/>
                <a:gd name="connsiteX128" fmla="*/ 4704471 w 5187198"/>
                <a:gd name="connsiteY128" fmla="*/ 2174095 h 6239661"/>
                <a:gd name="connsiteX129" fmla="*/ 4678399 w 5187198"/>
                <a:gd name="connsiteY129" fmla="*/ 2112626 h 6239661"/>
                <a:gd name="connsiteX130" fmla="*/ 4652601 w 5187198"/>
                <a:gd name="connsiteY130" fmla="*/ 2050999 h 6239661"/>
                <a:gd name="connsiteX131" fmla="*/ 4624205 w 5187198"/>
                <a:gd name="connsiteY131" fmla="*/ 1990415 h 6239661"/>
                <a:gd name="connsiteX132" fmla="*/ 4595398 w 5187198"/>
                <a:gd name="connsiteY132" fmla="*/ 1930069 h 6239661"/>
                <a:gd name="connsiteX133" fmla="*/ 4563827 w 5187198"/>
                <a:gd name="connsiteY133" fmla="*/ 1870952 h 6239661"/>
                <a:gd name="connsiteX134" fmla="*/ 4531433 w 5187198"/>
                <a:gd name="connsiteY134" fmla="*/ 1812311 h 6239661"/>
                <a:gd name="connsiteX135" fmla="*/ 4523315 w 5187198"/>
                <a:gd name="connsiteY135" fmla="*/ 1797616 h 6239661"/>
                <a:gd name="connsiteX136" fmla="*/ 4514482 w 5187198"/>
                <a:gd name="connsiteY136" fmla="*/ 1783425 h 6239661"/>
                <a:gd name="connsiteX137" fmla="*/ 4496845 w 5187198"/>
                <a:gd name="connsiteY137" fmla="*/ 1754936 h 6239661"/>
                <a:gd name="connsiteX138" fmla="*/ 4461463 w 5187198"/>
                <a:gd name="connsiteY138" fmla="*/ 1697929 h 6239661"/>
                <a:gd name="connsiteX139" fmla="*/ 4452660 w 5187198"/>
                <a:gd name="connsiteY139" fmla="*/ 1683629 h 6239661"/>
                <a:gd name="connsiteX140" fmla="*/ 4443141 w 5187198"/>
                <a:gd name="connsiteY140" fmla="*/ 1669834 h 6239661"/>
                <a:gd name="connsiteX141" fmla="*/ 4424241 w 5187198"/>
                <a:gd name="connsiteY141" fmla="*/ 1642166 h 6239661"/>
                <a:gd name="connsiteX142" fmla="*/ 4346886 w 5187198"/>
                <a:gd name="connsiteY142" fmla="*/ 1532412 h 6239661"/>
                <a:gd name="connsiteX143" fmla="*/ 3985497 w 5187198"/>
                <a:gd name="connsiteY143" fmla="*/ 1134649 h 6239661"/>
                <a:gd name="connsiteX144" fmla="*/ 3545665 w 5187198"/>
                <a:gd name="connsiteY144" fmla="*/ 825877 h 6239661"/>
                <a:gd name="connsiteX145" fmla="*/ 3486190 w 5187198"/>
                <a:gd name="connsiteY145" fmla="*/ 794756 h 6239661"/>
                <a:gd name="connsiteX146" fmla="*/ 3426182 w 5187198"/>
                <a:gd name="connsiteY146" fmla="*/ 764765 h 6239661"/>
                <a:gd name="connsiteX147" fmla="*/ 3365044 w 5187198"/>
                <a:gd name="connsiteY147" fmla="*/ 737255 h 6239661"/>
                <a:gd name="connsiteX148" fmla="*/ 3334529 w 5187198"/>
                <a:gd name="connsiteY148" fmla="*/ 723514 h 6239661"/>
                <a:gd name="connsiteX149" fmla="*/ 3303733 w 5187198"/>
                <a:gd name="connsiteY149" fmla="*/ 710395 h 6239661"/>
                <a:gd name="connsiteX150" fmla="*/ 3179033 w 5187198"/>
                <a:gd name="connsiteY150" fmla="*/ 662259 h 6239661"/>
                <a:gd name="connsiteX151" fmla="*/ 3052408 w 5187198"/>
                <a:gd name="connsiteY151" fmla="*/ 620447 h 6239661"/>
                <a:gd name="connsiteX152" fmla="*/ 2924325 w 5187198"/>
                <a:gd name="connsiteY152" fmla="*/ 584505 h 6239661"/>
                <a:gd name="connsiteX153" fmla="*/ 2859667 w 5187198"/>
                <a:gd name="connsiteY153" fmla="*/ 569266 h 6239661"/>
                <a:gd name="connsiteX154" fmla="*/ 2795226 w 5187198"/>
                <a:gd name="connsiteY154" fmla="*/ 554085 h 6239661"/>
                <a:gd name="connsiteX155" fmla="*/ 2729702 w 5187198"/>
                <a:gd name="connsiteY155" fmla="*/ 540354 h 6239661"/>
                <a:gd name="connsiteX156" fmla="*/ 2663758 w 5187198"/>
                <a:gd name="connsiteY156" fmla="*/ 527322 h 6239661"/>
                <a:gd name="connsiteX157" fmla="*/ 2630927 w 5187198"/>
                <a:gd name="connsiteY157" fmla="*/ 520495 h 6239661"/>
                <a:gd name="connsiteX158" fmla="*/ 2597965 w 5187198"/>
                <a:gd name="connsiteY158" fmla="*/ 515024 h 6239661"/>
                <a:gd name="connsiteX159" fmla="*/ 2532205 w 5187198"/>
                <a:gd name="connsiteY159" fmla="*/ 503895 h 6239661"/>
                <a:gd name="connsiteX160" fmla="*/ 2010064 w 5187198"/>
                <a:gd name="connsiteY160" fmla="*/ 452552 h 6239661"/>
                <a:gd name="connsiteX161" fmla="*/ 1494552 w 5187198"/>
                <a:gd name="connsiteY161" fmla="*/ 485055 h 6239661"/>
                <a:gd name="connsiteX162" fmla="*/ 1366896 w 5187198"/>
                <a:gd name="connsiteY162" fmla="*/ 509389 h 6239661"/>
                <a:gd name="connsiteX163" fmla="*/ 1240175 w 5187198"/>
                <a:gd name="connsiteY163" fmla="*/ 541045 h 6239661"/>
                <a:gd name="connsiteX164" fmla="*/ 1177438 w 5187198"/>
                <a:gd name="connsiteY164" fmla="*/ 560170 h 6239661"/>
                <a:gd name="connsiteX165" fmla="*/ 1145987 w 5187198"/>
                <a:gd name="connsiteY165" fmla="*/ 569826 h 6239661"/>
                <a:gd name="connsiteX166" fmla="*/ 1130315 w 5187198"/>
                <a:gd name="connsiteY166" fmla="*/ 574669 h 6239661"/>
                <a:gd name="connsiteX167" fmla="*/ 1114873 w 5187198"/>
                <a:gd name="connsiteY167" fmla="*/ 580384 h 6239661"/>
                <a:gd name="connsiteX168" fmla="*/ 1052839 w 5187198"/>
                <a:gd name="connsiteY168" fmla="*/ 602943 h 6239661"/>
                <a:gd name="connsiteX169" fmla="*/ 991135 w 5187198"/>
                <a:gd name="connsiteY169" fmla="*/ 626866 h 6239661"/>
                <a:gd name="connsiteX170" fmla="*/ 930179 w 5187198"/>
                <a:gd name="connsiteY170" fmla="*/ 653191 h 6239661"/>
                <a:gd name="connsiteX171" fmla="*/ 869768 w 5187198"/>
                <a:gd name="connsiteY171" fmla="*/ 680937 h 6239661"/>
                <a:gd name="connsiteX172" fmla="*/ 810085 w 5187198"/>
                <a:gd name="connsiteY172" fmla="*/ 710734 h 6239661"/>
                <a:gd name="connsiteX173" fmla="*/ 751220 w 5187198"/>
                <a:gd name="connsiteY173" fmla="*/ 741794 h 6239661"/>
                <a:gd name="connsiteX174" fmla="*/ 532669 w 5187198"/>
                <a:gd name="connsiteY174" fmla="*/ 881688 h 6239661"/>
                <a:gd name="connsiteX175" fmla="*/ 354185 w 5187198"/>
                <a:gd name="connsiteY175" fmla="*/ 1050286 h 6239661"/>
                <a:gd name="connsiteX176" fmla="*/ 315980 w 5187198"/>
                <a:gd name="connsiteY176" fmla="*/ 1098125 h 6239661"/>
                <a:gd name="connsiteX177" fmla="*/ 280345 w 5187198"/>
                <a:gd name="connsiteY177" fmla="*/ 1149782 h 6239661"/>
                <a:gd name="connsiteX178" fmla="*/ 245890 w 5187198"/>
                <a:gd name="connsiteY178" fmla="*/ 1203959 h 6239661"/>
                <a:gd name="connsiteX179" fmla="*/ 212162 w 5187198"/>
                <a:gd name="connsiteY179" fmla="*/ 1260184 h 6239661"/>
                <a:gd name="connsiteX180" fmla="*/ 80716 w 5187198"/>
                <a:gd name="connsiteY180" fmla="*/ 1502476 h 6239661"/>
                <a:gd name="connsiteX181" fmla="*/ 0 w 5187198"/>
                <a:gd name="connsiteY181" fmla="*/ 1648841 h 6239661"/>
                <a:gd name="connsiteX182" fmla="*/ 0 w 5187198"/>
                <a:gd name="connsiteY182" fmla="*/ 954863 h 6239661"/>
                <a:gd name="connsiteX183" fmla="*/ 43491 w 5187198"/>
                <a:gd name="connsiteY183" fmla="*/ 895513 h 6239661"/>
                <a:gd name="connsiteX184" fmla="*/ 93923 w 5187198"/>
                <a:gd name="connsiteY184" fmla="*/ 834489 h 6239661"/>
                <a:gd name="connsiteX185" fmla="*/ 323465 w 5187198"/>
                <a:gd name="connsiteY185" fmla="*/ 617671 h 6239661"/>
                <a:gd name="connsiteX186" fmla="*/ 574777 w 5187198"/>
                <a:gd name="connsiteY186" fmla="*/ 446794 h 6239661"/>
                <a:gd name="connsiteX187" fmla="*/ 638943 w 5187198"/>
                <a:gd name="connsiteY187" fmla="*/ 408925 h 6239661"/>
                <a:gd name="connsiteX188" fmla="*/ 703505 w 5187198"/>
                <a:gd name="connsiteY188" fmla="*/ 371742 h 6239661"/>
                <a:gd name="connsiteX189" fmla="*/ 769262 w 5187198"/>
                <a:gd name="connsiteY189" fmla="*/ 336154 h 6239661"/>
                <a:gd name="connsiteX190" fmla="*/ 835552 w 5187198"/>
                <a:gd name="connsiteY190" fmla="*/ 301173 h 6239661"/>
                <a:gd name="connsiteX191" fmla="*/ 902979 w 5187198"/>
                <a:gd name="connsiteY191" fmla="*/ 268004 h 6239661"/>
                <a:gd name="connsiteX192" fmla="*/ 971127 w 5187198"/>
                <a:gd name="connsiteY192" fmla="*/ 235607 h 6239661"/>
                <a:gd name="connsiteX193" fmla="*/ 988238 w 5187198"/>
                <a:gd name="connsiteY193" fmla="*/ 227556 h 6239661"/>
                <a:gd name="connsiteX194" fmla="*/ 1005744 w 5187198"/>
                <a:gd name="connsiteY194" fmla="*/ 220191 h 6239661"/>
                <a:gd name="connsiteX195" fmla="*/ 1040729 w 5187198"/>
                <a:gd name="connsiteY195" fmla="*/ 205569 h 6239661"/>
                <a:gd name="connsiteX196" fmla="*/ 1110835 w 5187198"/>
                <a:gd name="connsiteY196" fmla="*/ 176248 h 6239661"/>
                <a:gd name="connsiteX197" fmla="*/ 1254256 w 5187198"/>
                <a:gd name="connsiteY197" fmla="*/ 123796 h 6239661"/>
                <a:gd name="connsiteX198" fmla="*/ 1401310 w 5187198"/>
                <a:gd name="connsiteY198" fmla="*/ 79852 h 6239661"/>
                <a:gd name="connsiteX199" fmla="*/ 2011811 w 5187198"/>
                <a:gd name="connsiteY199" fmla="*/ 4 h 62396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Lst>
              <a:rect l="l" t="t" r="r" b="b"/>
              <a:pathLst>
                <a:path w="5187198" h="6239661">
                  <a:moveTo>
                    <a:pt x="2011811" y="4"/>
                  </a:moveTo>
                  <a:cubicBezTo>
                    <a:pt x="2217306" y="120"/>
                    <a:pt x="2420903" y="25925"/>
                    <a:pt x="2617011" y="70590"/>
                  </a:cubicBezTo>
                  <a:lnTo>
                    <a:pt x="2690321" y="88146"/>
                  </a:lnTo>
                  <a:lnTo>
                    <a:pt x="2726863" y="97127"/>
                  </a:lnTo>
                  <a:lnTo>
                    <a:pt x="2762951" y="107375"/>
                  </a:lnTo>
                  <a:lnTo>
                    <a:pt x="2834843" y="128493"/>
                  </a:lnTo>
                  <a:cubicBezTo>
                    <a:pt x="2858788" y="135605"/>
                    <a:pt x="2882632" y="142226"/>
                    <a:pt x="2906574" y="151076"/>
                  </a:cubicBezTo>
                  <a:cubicBezTo>
                    <a:pt x="2954475" y="167852"/>
                    <a:pt x="3002363" y="183813"/>
                    <a:pt x="3049504" y="202124"/>
                  </a:cubicBezTo>
                  <a:lnTo>
                    <a:pt x="3189518" y="260159"/>
                  </a:lnTo>
                  <a:lnTo>
                    <a:pt x="3326048" y="325143"/>
                  </a:lnTo>
                  <a:cubicBezTo>
                    <a:pt x="3370687" y="348464"/>
                    <a:pt x="3414908" y="372485"/>
                    <a:pt x="3459166" y="395936"/>
                  </a:cubicBezTo>
                  <a:cubicBezTo>
                    <a:pt x="3502947" y="420302"/>
                    <a:pt x="3545491" y="447118"/>
                    <a:pt x="3588578" y="472343"/>
                  </a:cubicBezTo>
                  <a:cubicBezTo>
                    <a:pt x="3610346" y="484551"/>
                    <a:pt x="3630797" y="499072"/>
                    <a:pt x="3651864" y="512600"/>
                  </a:cubicBezTo>
                  <a:lnTo>
                    <a:pt x="3714514" y="553499"/>
                  </a:lnTo>
                  <a:cubicBezTo>
                    <a:pt x="3880005" y="664844"/>
                    <a:pt x="4036083" y="788388"/>
                    <a:pt x="4181221" y="922912"/>
                  </a:cubicBezTo>
                  <a:cubicBezTo>
                    <a:pt x="4326221" y="1057515"/>
                    <a:pt x="4461955" y="1202038"/>
                    <a:pt x="4582963" y="1358264"/>
                  </a:cubicBezTo>
                  <a:cubicBezTo>
                    <a:pt x="4614206" y="1396543"/>
                    <a:pt x="4642091" y="1437400"/>
                    <a:pt x="4670721" y="1477644"/>
                  </a:cubicBezTo>
                  <a:cubicBezTo>
                    <a:pt x="4700172" y="1517414"/>
                    <a:pt x="4725864" y="1559538"/>
                    <a:pt x="4752378" y="1601187"/>
                  </a:cubicBezTo>
                  <a:lnTo>
                    <a:pt x="4772168" y="1632456"/>
                  </a:lnTo>
                  <a:lnTo>
                    <a:pt x="4782117" y="1648104"/>
                  </a:lnTo>
                  <a:lnTo>
                    <a:pt x="4791381" y="1664150"/>
                  </a:lnTo>
                  <a:lnTo>
                    <a:pt x="4828190" y="1728379"/>
                  </a:lnTo>
                  <a:cubicBezTo>
                    <a:pt x="4840266" y="1749930"/>
                    <a:pt x="4853470" y="1770740"/>
                    <a:pt x="4864832" y="1792796"/>
                  </a:cubicBezTo>
                  <a:lnTo>
                    <a:pt x="4899201" y="1858342"/>
                  </a:lnTo>
                  <a:cubicBezTo>
                    <a:pt x="4910484" y="1880260"/>
                    <a:pt x="4922532" y="1901920"/>
                    <a:pt x="4933266" y="1924155"/>
                  </a:cubicBezTo>
                  <a:lnTo>
                    <a:pt x="4964403" y="1991384"/>
                  </a:lnTo>
                  <a:cubicBezTo>
                    <a:pt x="4974618" y="2013829"/>
                    <a:pt x="4985323" y="2036171"/>
                    <a:pt x="4995019" y="2058823"/>
                  </a:cubicBezTo>
                  <a:lnTo>
                    <a:pt x="5021999" y="2127723"/>
                  </a:lnTo>
                  <a:lnTo>
                    <a:pt x="5048321" y="2196908"/>
                  </a:lnTo>
                  <a:lnTo>
                    <a:pt x="5070546" y="2267547"/>
                  </a:lnTo>
                  <a:cubicBezTo>
                    <a:pt x="5078054" y="2291004"/>
                    <a:pt x="5085044" y="2314670"/>
                    <a:pt x="5092171" y="2338256"/>
                  </a:cubicBezTo>
                  <a:cubicBezTo>
                    <a:pt x="5098670" y="2362023"/>
                    <a:pt x="5104296" y="2386019"/>
                    <a:pt x="5110305" y="2409886"/>
                  </a:cubicBezTo>
                  <a:cubicBezTo>
                    <a:pt x="5158097" y="2600976"/>
                    <a:pt x="5182068" y="2797044"/>
                    <a:pt x="5186393" y="2992022"/>
                  </a:cubicBezTo>
                  <a:cubicBezTo>
                    <a:pt x="5191013" y="3187195"/>
                    <a:pt x="5175397" y="3380886"/>
                    <a:pt x="5149045" y="3571816"/>
                  </a:cubicBezTo>
                  <a:cubicBezTo>
                    <a:pt x="5141154" y="3619431"/>
                    <a:pt x="5133539" y="3666889"/>
                    <a:pt x="5126572" y="3714520"/>
                  </a:cubicBezTo>
                  <a:cubicBezTo>
                    <a:pt x="5117276" y="3761759"/>
                    <a:pt x="5107793" y="3808831"/>
                    <a:pt x="5099067" y="3856108"/>
                  </a:cubicBezTo>
                  <a:lnTo>
                    <a:pt x="5095699" y="3873868"/>
                  </a:lnTo>
                  <a:lnTo>
                    <a:pt x="5091573" y="3891426"/>
                  </a:lnTo>
                  <a:lnTo>
                    <a:pt x="5083324" y="3926541"/>
                  </a:lnTo>
                  <a:lnTo>
                    <a:pt x="5067256" y="3996889"/>
                  </a:lnTo>
                  <a:cubicBezTo>
                    <a:pt x="5064451" y="4008657"/>
                    <a:pt x="5062244" y="4020353"/>
                    <a:pt x="5059194" y="4032171"/>
                  </a:cubicBezTo>
                  <a:lnTo>
                    <a:pt x="5049522" y="4067833"/>
                  </a:lnTo>
                  <a:lnTo>
                    <a:pt x="5040067" y="4103553"/>
                  </a:lnTo>
                  <a:cubicBezTo>
                    <a:pt x="5036554" y="4115363"/>
                    <a:pt x="5032689" y="4127194"/>
                    <a:pt x="5028960" y="4138946"/>
                  </a:cubicBezTo>
                  <a:cubicBezTo>
                    <a:pt x="4999693" y="4233462"/>
                    <a:pt x="4962869" y="4326764"/>
                    <a:pt x="4917351" y="4417041"/>
                  </a:cubicBezTo>
                  <a:cubicBezTo>
                    <a:pt x="4871860" y="4507209"/>
                    <a:pt x="4817597" y="4594215"/>
                    <a:pt x="4756163" y="4676402"/>
                  </a:cubicBezTo>
                  <a:cubicBezTo>
                    <a:pt x="4632803" y="4840875"/>
                    <a:pt x="4480597" y="4982783"/>
                    <a:pt x="4322493" y="5105604"/>
                  </a:cubicBezTo>
                  <a:cubicBezTo>
                    <a:pt x="4163928" y="5228420"/>
                    <a:pt x="3999564" y="5332640"/>
                    <a:pt x="3840510" y="5429590"/>
                  </a:cubicBezTo>
                  <a:cubicBezTo>
                    <a:pt x="3760954" y="5478172"/>
                    <a:pt x="3682353" y="5524924"/>
                    <a:pt x="3606447" y="5572862"/>
                  </a:cubicBezTo>
                  <a:lnTo>
                    <a:pt x="3488814" y="5647178"/>
                  </a:lnTo>
                  <a:cubicBezTo>
                    <a:pt x="3448270" y="5672597"/>
                    <a:pt x="3407323" y="5697792"/>
                    <a:pt x="3365864" y="5722735"/>
                  </a:cubicBezTo>
                  <a:cubicBezTo>
                    <a:pt x="3200163" y="5822424"/>
                    <a:pt x="3026125" y="5917328"/>
                    <a:pt x="2839486" y="5999120"/>
                  </a:cubicBezTo>
                  <a:cubicBezTo>
                    <a:pt x="2653201" y="6080891"/>
                    <a:pt x="2453560" y="6149344"/>
                    <a:pt x="2242423" y="6192346"/>
                  </a:cubicBezTo>
                  <a:cubicBezTo>
                    <a:pt x="2031719" y="6235463"/>
                    <a:pt x="1808952" y="6251353"/>
                    <a:pt x="1589380" y="6230657"/>
                  </a:cubicBezTo>
                  <a:lnTo>
                    <a:pt x="1548244" y="6226706"/>
                  </a:lnTo>
                  <a:cubicBezTo>
                    <a:pt x="1534528" y="6225117"/>
                    <a:pt x="1520898" y="6223203"/>
                    <a:pt x="1507348" y="6221428"/>
                  </a:cubicBezTo>
                  <a:lnTo>
                    <a:pt x="1466401" y="6215904"/>
                  </a:lnTo>
                  <a:cubicBezTo>
                    <a:pt x="1452772" y="6213991"/>
                    <a:pt x="1439316" y="6211428"/>
                    <a:pt x="1425773" y="6209191"/>
                  </a:cubicBezTo>
                  <a:cubicBezTo>
                    <a:pt x="1398775" y="6204391"/>
                    <a:pt x="1371610" y="6199779"/>
                    <a:pt x="1344960" y="6193681"/>
                  </a:cubicBezTo>
                  <a:cubicBezTo>
                    <a:pt x="1318251" y="6187799"/>
                    <a:pt x="1291260" y="6182538"/>
                    <a:pt x="1265007" y="6175388"/>
                  </a:cubicBezTo>
                  <a:lnTo>
                    <a:pt x="1225415" y="6165243"/>
                  </a:lnTo>
                  <a:cubicBezTo>
                    <a:pt x="1212163" y="6161924"/>
                    <a:pt x="1198939" y="6158496"/>
                    <a:pt x="1186567" y="6154486"/>
                  </a:cubicBezTo>
                  <a:lnTo>
                    <a:pt x="1111158" y="6130918"/>
                  </a:lnTo>
                  <a:lnTo>
                    <a:pt x="1035915" y="6107163"/>
                  </a:lnTo>
                  <a:cubicBezTo>
                    <a:pt x="1010846" y="6099055"/>
                    <a:pt x="986357" y="6088784"/>
                    <a:pt x="961579" y="6079594"/>
                  </a:cubicBezTo>
                  <a:cubicBezTo>
                    <a:pt x="763709" y="6005594"/>
                    <a:pt x="572401" y="5909703"/>
                    <a:pt x="395297" y="5792812"/>
                  </a:cubicBezTo>
                  <a:lnTo>
                    <a:pt x="265239" y="5701511"/>
                  </a:lnTo>
                  <a:cubicBezTo>
                    <a:pt x="254227" y="5694155"/>
                    <a:pt x="244103" y="5685646"/>
                    <a:pt x="233756" y="5677542"/>
                  </a:cubicBezTo>
                  <a:lnTo>
                    <a:pt x="202800" y="5652902"/>
                  </a:lnTo>
                  <a:lnTo>
                    <a:pt x="140918" y="5603515"/>
                  </a:lnTo>
                  <a:cubicBezTo>
                    <a:pt x="130598" y="5595302"/>
                    <a:pt x="120280" y="5587089"/>
                    <a:pt x="110625" y="5578127"/>
                  </a:cubicBezTo>
                  <a:cubicBezTo>
                    <a:pt x="105647" y="5573779"/>
                    <a:pt x="100444" y="5569834"/>
                    <a:pt x="95631" y="5565299"/>
                  </a:cubicBezTo>
                  <a:cubicBezTo>
                    <a:pt x="90955" y="5560684"/>
                    <a:pt x="86505" y="5555666"/>
                    <a:pt x="81966" y="5550973"/>
                  </a:cubicBezTo>
                  <a:lnTo>
                    <a:pt x="27991" y="5493272"/>
                  </a:lnTo>
                  <a:cubicBezTo>
                    <a:pt x="19109" y="5483589"/>
                    <a:pt x="9758" y="5474359"/>
                    <a:pt x="1454" y="5464252"/>
                  </a:cubicBezTo>
                  <a:lnTo>
                    <a:pt x="0" y="5462518"/>
                  </a:lnTo>
                  <a:lnTo>
                    <a:pt x="0" y="4720187"/>
                  </a:lnTo>
                  <a:lnTo>
                    <a:pt x="109684" y="4836724"/>
                  </a:lnTo>
                  <a:cubicBezTo>
                    <a:pt x="173316" y="4897375"/>
                    <a:pt x="239447" y="4954160"/>
                    <a:pt x="306959" y="5007200"/>
                  </a:cubicBezTo>
                  <a:lnTo>
                    <a:pt x="358101" y="5046057"/>
                  </a:lnTo>
                  <a:lnTo>
                    <a:pt x="383328" y="5065684"/>
                  </a:lnTo>
                  <a:cubicBezTo>
                    <a:pt x="391637" y="5072316"/>
                    <a:pt x="400805" y="5077902"/>
                    <a:pt x="409503" y="5083942"/>
                  </a:cubicBezTo>
                  <a:lnTo>
                    <a:pt x="461889" y="5119888"/>
                  </a:lnTo>
                  <a:cubicBezTo>
                    <a:pt x="466184" y="5122893"/>
                    <a:pt x="470616" y="5125820"/>
                    <a:pt x="474883" y="5128933"/>
                  </a:cubicBezTo>
                  <a:cubicBezTo>
                    <a:pt x="478982" y="5132235"/>
                    <a:pt x="482476" y="5136069"/>
                    <a:pt x="486410" y="5139557"/>
                  </a:cubicBezTo>
                  <a:cubicBezTo>
                    <a:pt x="494140" y="5146613"/>
                    <a:pt x="502565" y="5152812"/>
                    <a:pt x="510852" y="5159089"/>
                  </a:cubicBezTo>
                  <a:lnTo>
                    <a:pt x="560653" y="5196893"/>
                  </a:lnTo>
                  <a:lnTo>
                    <a:pt x="585485" y="5215834"/>
                  </a:lnTo>
                  <a:cubicBezTo>
                    <a:pt x="593773" y="5222111"/>
                    <a:pt x="601864" y="5228685"/>
                    <a:pt x="610707" y="5234185"/>
                  </a:cubicBezTo>
                  <a:lnTo>
                    <a:pt x="714768" y="5303103"/>
                  </a:lnTo>
                  <a:cubicBezTo>
                    <a:pt x="856162" y="5390603"/>
                    <a:pt x="1008099" y="5459947"/>
                    <a:pt x="1166634" y="5513322"/>
                  </a:cubicBezTo>
                  <a:cubicBezTo>
                    <a:pt x="1186540" y="5519932"/>
                    <a:pt x="1205774" y="5527751"/>
                    <a:pt x="1225991" y="5533632"/>
                  </a:cubicBezTo>
                  <a:lnTo>
                    <a:pt x="1286680" y="5550705"/>
                  </a:lnTo>
                  <a:lnTo>
                    <a:pt x="1347310" y="5567995"/>
                  </a:lnTo>
                  <a:cubicBezTo>
                    <a:pt x="1357469" y="5571180"/>
                    <a:pt x="1367261" y="5573572"/>
                    <a:pt x="1377002" y="5575719"/>
                  </a:cubicBezTo>
                  <a:lnTo>
                    <a:pt x="1406328" y="5582649"/>
                  </a:lnTo>
                  <a:cubicBezTo>
                    <a:pt x="1425825" y="5587757"/>
                    <a:pt x="1445490" y="5590939"/>
                    <a:pt x="1465060" y="5594909"/>
                  </a:cubicBezTo>
                  <a:cubicBezTo>
                    <a:pt x="1484652" y="5599231"/>
                    <a:pt x="1504324" y="5601952"/>
                    <a:pt x="1523881" y="5605105"/>
                  </a:cubicBezTo>
                  <a:cubicBezTo>
                    <a:pt x="1533660" y="5606682"/>
                    <a:pt x="1543460" y="5608613"/>
                    <a:pt x="1553325" y="5609865"/>
                  </a:cubicBezTo>
                  <a:lnTo>
                    <a:pt x="1582813" y="5613593"/>
                  </a:lnTo>
                  <a:lnTo>
                    <a:pt x="1612301" y="5617321"/>
                  </a:lnTo>
                  <a:lnTo>
                    <a:pt x="1641863" y="5619910"/>
                  </a:lnTo>
                  <a:cubicBezTo>
                    <a:pt x="1799348" y="5633940"/>
                    <a:pt x="1957913" y="5625770"/>
                    <a:pt x="2117508" y="5595156"/>
                  </a:cubicBezTo>
                  <a:cubicBezTo>
                    <a:pt x="2277124" y="5564895"/>
                    <a:pt x="2437004" y="5512449"/>
                    <a:pt x="2597368" y="5447381"/>
                  </a:cubicBezTo>
                  <a:cubicBezTo>
                    <a:pt x="2757791" y="5382096"/>
                    <a:pt x="2918855" y="5304464"/>
                    <a:pt x="3082968" y="5223245"/>
                  </a:cubicBezTo>
                  <a:lnTo>
                    <a:pt x="3334855" y="5097383"/>
                  </a:lnTo>
                  <a:cubicBezTo>
                    <a:pt x="3423528" y="5054142"/>
                    <a:pt x="3511773" y="5013798"/>
                    <a:pt x="3599509" y="4976217"/>
                  </a:cubicBezTo>
                  <a:cubicBezTo>
                    <a:pt x="3774960" y="4900701"/>
                    <a:pt x="3948276" y="4837481"/>
                    <a:pt x="4112002" y="4766359"/>
                  </a:cubicBezTo>
                  <a:cubicBezTo>
                    <a:pt x="4193972" y="4730827"/>
                    <a:pt x="4273429" y="4692997"/>
                    <a:pt x="4348983" y="4649833"/>
                  </a:cubicBezTo>
                  <a:cubicBezTo>
                    <a:pt x="4424508" y="4606778"/>
                    <a:pt x="4496050" y="4558250"/>
                    <a:pt x="4560505" y="4501564"/>
                  </a:cubicBezTo>
                  <a:cubicBezTo>
                    <a:pt x="4625198" y="4445289"/>
                    <a:pt x="4682991" y="4381021"/>
                    <a:pt x="4731963" y="4309870"/>
                  </a:cubicBezTo>
                  <a:cubicBezTo>
                    <a:pt x="4781043" y="4238747"/>
                    <a:pt x="4821275" y="4160848"/>
                    <a:pt x="4852344" y="4078640"/>
                  </a:cubicBezTo>
                  <a:lnTo>
                    <a:pt x="4863972" y="4047790"/>
                  </a:lnTo>
                  <a:lnTo>
                    <a:pt x="4874144" y="4016320"/>
                  </a:lnTo>
                  <a:lnTo>
                    <a:pt x="4884127" y="3984682"/>
                  </a:lnTo>
                  <a:cubicBezTo>
                    <a:pt x="4887242" y="3973925"/>
                    <a:pt x="4889981" y="3962835"/>
                    <a:pt x="4892800" y="3951883"/>
                  </a:cubicBezTo>
                  <a:lnTo>
                    <a:pt x="4909526" y="3886001"/>
                  </a:lnTo>
                  <a:lnTo>
                    <a:pt x="4917687" y="3852948"/>
                  </a:lnTo>
                  <a:lnTo>
                    <a:pt x="4921768" y="3836422"/>
                  </a:lnTo>
                  <a:lnTo>
                    <a:pt x="4924845" y="3819742"/>
                  </a:lnTo>
                  <a:cubicBezTo>
                    <a:pt x="4933092" y="3775120"/>
                    <a:pt x="4941231" y="3730469"/>
                    <a:pt x="4948230" y="3685744"/>
                  </a:cubicBezTo>
                  <a:cubicBezTo>
                    <a:pt x="4953579" y="3640694"/>
                    <a:pt x="4958249" y="3595577"/>
                    <a:pt x="4962782" y="3550540"/>
                  </a:cubicBezTo>
                  <a:cubicBezTo>
                    <a:pt x="4976580" y="3369692"/>
                    <a:pt x="4965812" y="3187942"/>
                    <a:pt x="4939468" y="3010249"/>
                  </a:cubicBezTo>
                  <a:cubicBezTo>
                    <a:pt x="4912965" y="2832281"/>
                    <a:pt x="4870237" y="2658196"/>
                    <a:pt x="4816901" y="2488224"/>
                  </a:cubicBezTo>
                  <a:cubicBezTo>
                    <a:pt x="4810197" y="2466954"/>
                    <a:pt x="4803984" y="2445582"/>
                    <a:pt x="4797005" y="2424470"/>
                  </a:cubicBezTo>
                  <a:cubicBezTo>
                    <a:pt x="4789399" y="2403537"/>
                    <a:pt x="4781686" y="2382574"/>
                    <a:pt x="4774433" y="2361620"/>
                  </a:cubicBezTo>
                  <a:lnTo>
                    <a:pt x="4752459" y="2298700"/>
                  </a:lnTo>
                  <a:lnTo>
                    <a:pt x="4728083" y="2236526"/>
                  </a:lnTo>
                  <a:cubicBezTo>
                    <a:pt x="4719957" y="2215802"/>
                    <a:pt x="4712352" y="2194869"/>
                    <a:pt x="4704471" y="2174095"/>
                  </a:cubicBezTo>
                  <a:lnTo>
                    <a:pt x="4678399" y="2112626"/>
                  </a:lnTo>
                  <a:lnTo>
                    <a:pt x="4652601" y="2050999"/>
                  </a:lnTo>
                  <a:cubicBezTo>
                    <a:pt x="4643711" y="2030533"/>
                    <a:pt x="4633616" y="2010672"/>
                    <a:pt x="4624205" y="1990415"/>
                  </a:cubicBezTo>
                  <a:lnTo>
                    <a:pt x="4595398" y="1930069"/>
                  </a:lnTo>
                  <a:cubicBezTo>
                    <a:pt x="4585714" y="1909969"/>
                    <a:pt x="4574413" y="1890713"/>
                    <a:pt x="4563827" y="1870952"/>
                  </a:cubicBezTo>
                  <a:lnTo>
                    <a:pt x="4531433" y="1812311"/>
                  </a:lnTo>
                  <a:lnTo>
                    <a:pt x="4523315" y="1797616"/>
                  </a:lnTo>
                  <a:lnTo>
                    <a:pt x="4514482" y="1783425"/>
                  </a:lnTo>
                  <a:lnTo>
                    <a:pt x="4496845" y="1754936"/>
                  </a:lnTo>
                  <a:lnTo>
                    <a:pt x="4461463" y="1697929"/>
                  </a:lnTo>
                  <a:lnTo>
                    <a:pt x="4452660" y="1683629"/>
                  </a:lnTo>
                  <a:lnTo>
                    <a:pt x="4443141" y="1669834"/>
                  </a:lnTo>
                  <a:lnTo>
                    <a:pt x="4424241" y="1642166"/>
                  </a:lnTo>
                  <a:cubicBezTo>
                    <a:pt x="4399005" y="1605265"/>
                    <a:pt x="4374512" y="1567751"/>
                    <a:pt x="4346886" y="1532412"/>
                  </a:cubicBezTo>
                  <a:cubicBezTo>
                    <a:pt x="4240477" y="1388328"/>
                    <a:pt x="4120362" y="1253437"/>
                    <a:pt x="3985497" y="1134649"/>
                  </a:cubicBezTo>
                  <a:cubicBezTo>
                    <a:pt x="3850799" y="1015675"/>
                    <a:pt x="3702920" y="911715"/>
                    <a:pt x="3545665" y="825877"/>
                  </a:cubicBezTo>
                  <a:lnTo>
                    <a:pt x="3486190" y="794756"/>
                  </a:lnTo>
                  <a:cubicBezTo>
                    <a:pt x="3466181" y="784640"/>
                    <a:pt x="3446893" y="773560"/>
                    <a:pt x="3426182" y="764765"/>
                  </a:cubicBezTo>
                  <a:lnTo>
                    <a:pt x="3365044" y="737255"/>
                  </a:lnTo>
                  <a:lnTo>
                    <a:pt x="3334529" y="723514"/>
                  </a:lnTo>
                  <a:cubicBezTo>
                    <a:pt x="3324394" y="718943"/>
                    <a:pt x="3314287" y="714265"/>
                    <a:pt x="3303733" y="710395"/>
                  </a:cubicBezTo>
                  <a:cubicBezTo>
                    <a:pt x="3262013" y="694346"/>
                    <a:pt x="3220711" y="677599"/>
                    <a:pt x="3179033" y="662259"/>
                  </a:cubicBezTo>
                  <a:lnTo>
                    <a:pt x="3052408" y="620447"/>
                  </a:lnTo>
                  <a:lnTo>
                    <a:pt x="2924325" y="584505"/>
                  </a:lnTo>
                  <a:cubicBezTo>
                    <a:pt x="2903106" y="578471"/>
                    <a:pt x="2881119" y="574434"/>
                    <a:pt x="2859667" y="569266"/>
                  </a:cubicBezTo>
                  <a:lnTo>
                    <a:pt x="2795226" y="554085"/>
                  </a:lnTo>
                  <a:cubicBezTo>
                    <a:pt x="2774078" y="548652"/>
                    <a:pt x="2751709" y="544744"/>
                    <a:pt x="2729702" y="540354"/>
                  </a:cubicBezTo>
                  <a:lnTo>
                    <a:pt x="2663758" y="527322"/>
                  </a:lnTo>
                  <a:lnTo>
                    <a:pt x="2630927" y="520495"/>
                  </a:lnTo>
                  <a:lnTo>
                    <a:pt x="2597965" y="515024"/>
                  </a:lnTo>
                  <a:cubicBezTo>
                    <a:pt x="2575970" y="511449"/>
                    <a:pt x="2554112" y="507795"/>
                    <a:pt x="2532205" y="503895"/>
                  </a:cubicBezTo>
                  <a:cubicBezTo>
                    <a:pt x="2357016" y="475037"/>
                    <a:pt x="2182954" y="456682"/>
                    <a:pt x="2010064" y="452552"/>
                  </a:cubicBezTo>
                  <a:cubicBezTo>
                    <a:pt x="1837255" y="448558"/>
                    <a:pt x="1665388" y="457916"/>
                    <a:pt x="1494552" y="485055"/>
                  </a:cubicBezTo>
                  <a:cubicBezTo>
                    <a:pt x="1452133" y="492816"/>
                    <a:pt x="1409569" y="501117"/>
                    <a:pt x="1366896" y="509389"/>
                  </a:cubicBezTo>
                  <a:cubicBezTo>
                    <a:pt x="1324862" y="520035"/>
                    <a:pt x="1282333" y="529505"/>
                    <a:pt x="1240175" y="541045"/>
                  </a:cubicBezTo>
                  <a:lnTo>
                    <a:pt x="1177438" y="560170"/>
                  </a:lnTo>
                  <a:lnTo>
                    <a:pt x="1145987" y="569826"/>
                  </a:lnTo>
                  <a:lnTo>
                    <a:pt x="1130315" y="574669"/>
                  </a:lnTo>
                  <a:lnTo>
                    <a:pt x="1114873" y="580384"/>
                  </a:lnTo>
                  <a:lnTo>
                    <a:pt x="1052839" y="602943"/>
                  </a:lnTo>
                  <a:cubicBezTo>
                    <a:pt x="1032151" y="610499"/>
                    <a:pt x="1011255" y="617535"/>
                    <a:pt x="991135" y="626866"/>
                  </a:cubicBezTo>
                  <a:lnTo>
                    <a:pt x="930179" y="653191"/>
                  </a:lnTo>
                  <a:cubicBezTo>
                    <a:pt x="909850" y="662002"/>
                    <a:pt x="889443" y="670676"/>
                    <a:pt x="869768" y="680937"/>
                  </a:cubicBezTo>
                  <a:lnTo>
                    <a:pt x="810085" y="710734"/>
                  </a:lnTo>
                  <a:cubicBezTo>
                    <a:pt x="790331" y="720859"/>
                    <a:pt x="770124" y="730514"/>
                    <a:pt x="751220" y="741794"/>
                  </a:cubicBezTo>
                  <a:cubicBezTo>
                    <a:pt x="673929" y="784955"/>
                    <a:pt x="598827" y="830326"/>
                    <a:pt x="532669" y="881688"/>
                  </a:cubicBezTo>
                  <a:cubicBezTo>
                    <a:pt x="464226" y="931625"/>
                    <a:pt x="406969" y="988270"/>
                    <a:pt x="354185" y="1050286"/>
                  </a:cubicBezTo>
                  <a:lnTo>
                    <a:pt x="315980" y="1098125"/>
                  </a:lnTo>
                  <a:lnTo>
                    <a:pt x="280345" y="1149782"/>
                  </a:lnTo>
                  <a:cubicBezTo>
                    <a:pt x="268144" y="1166335"/>
                    <a:pt x="257438" y="1185955"/>
                    <a:pt x="245890" y="1203959"/>
                  </a:cubicBezTo>
                  <a:cubicBezTo>
                    <a:pt x="234552" y="1222481"/>
                    <a:pt x="223171" y="1240298"/>
                    <a:pt x="212162" y="1260184"/>
                  </a:cubicBezTo>
                  <a:cubicBezTo>
                    <a:pt x="168299" y="1337574"/>
                    <a:pt x="125055" y="1419360"/>
                    <a:pt x="80716" y="1502476"/>
                  </a:cubicBezTo>
                  <a:lnTo>
                    <a:pt x="0" y="1648841"/>
                  </a:lnTo>
                  <a:lnTo>
                    <a:pt x="0" y="954863"/>
                  </a:lnTo>
                  <a:lnTo>
                    <a:pt x="43491" y="895513"/>
                  </a:lnTo>
                  <a:cubicBezTo>
                    <a:pt x="59888" y="874984"/>
                    <a:pt x="77014" y="854766"/>
                    <a:pt x="93923" y="834489"/>
                  </a:cubicBezTo>
                  <a:cubicBezTo>
                    <a:pt x="163245" y="754880"/>
                    <a:pt x="240806" y="679565"/>
                    <a:pt x="323465" y="617671"/>
                  </a:cubicBezTo>
                  <a:cubicBezTo>
                    <a:pt x="405002" y="553042"/>
                    <a:pt x="490132" y="499230"/>
                    <a:pt x="574777" y="446794"/>
                  </a:cubicBezTo>
                  <a:cubicBezTo>
                    <a:pt x="595733" y="433050"/>
                    <a:pt x="617442" y="421248"/>
                    <a:pt x="638943" y="408925"/>
                  </a:cubicBezTo>
                  <a:lnTo>
                    <a:pt x="703505" y="371742"/>
                  </a:lnTo>
                  <a:cubicBezTo>
                    <a:pt x="724798" y="358900"/>
                    <a:pt x="747120" y="347842"/>
                    <a:pt x="769262" y="336154"/>
                  </a:cubicBezTo>
                  <a:lnTo>
                    <a:pt x="835552" y="301173"/>
                  </a:lnTo>
                  <a:cubicBezTo>
                    <a:pt x="857427" y="289183"/>
                    <a:pt x="880470" y="278896"/>
                    <a:pt x="902979" y="268004"/>
                  </a:cubicBezTo>
                  <a:lnTo>
                    <a:pt x="971127" y="235607"/>
                  </a:lnTo>
                  <a:lnTo>
                    <a:pt x="988238" y="227556"/>
                  </a:lnTo>
                  <a:lnTo>
                    <a:pt x="1005744" y="220191"/>
                  </a:lnTo>
                  <a:lnTo>
                    <a:pt x="1040729" y="205569"/>
                  </a:lnTo>
                  <a:lnTo>
                    <a:pt x="1110835" y="176248"/>
                  </a:lnTo>
                  <a:cubicBezTo>
                    <a:pt x="1157999" y="157703"/>
                    <a:pt x="1206322" y="141323"/>
                    <a:pt x="1254256" y="123796"/>
                  </a:cubicBezTo>
                  <a:cubicBezTo>
                    <a:pt x="1302938" y="108671"/>
                    <a:pt x="1352074" y="94017"/>
                    <a:pt x="1401310" y="79852"/>
                  </a:cubicBezTo>
                  <a:cubicBezTo>
                    <a:pt x="1599497" y="26774"/>
                    <a:pt x="1806373" y="-329"/>
                    <a:pt x="2011811" y="4"/>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4" name="Freeform: Shape 13">
              <a:extLst>
                <a:ext uri="{FF2B5EF4-FFF2-40B4-BE49-F238E27FC236}">
                  <a16:creationId xmlns:a16="http://schemas.microsoft.com/office/drawing/2014/main" id="{06AC5DCC-C3CC-4FD5-AD4E-13A1BE5F7F6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0" y="297400"/>
              <a:ext cx="5215811" cy="6107388"/>
            </a:xfrm>
            <a:custGeom>
              <a:avLst/>
              <a:gdLst>
                <a:gd name="connsiteX0" fmla="*/ 1869139 w 5215811"/>
                <a:gd name="connsiteY0" fmla="*/ 9 h 6107388"/>
                <a:gd name="connsiteX1" fmla="*/ 2791149 w 5215811"/>
                <a:gd name="connsiteY1" fmla="*/ 130229 h 6107388"/>
                <a:gd name="connsiteX2" fmla="*/ 4760307 w 5215811"/>
                <a:gd name="connsiteY2" fmla="*/ 1608408 h 6107388"/>
                <a:gd name="connsiteX3" fmla="*/ 5108574 w 5215811"/>
                <a:gd name="connsiteY3" fmla="*/ 4050383 h 6107388"/>
                <a:gd name="connsiteX4" fmla="*/ 3434916 w 5215811"/>
                <a:gd name="connsiteY4" fmla="*/ 5503134 h 6107388"/>
                <a:gd name="connsiteX5" fmla="*/ 1137841 w 5215811"/>
                <a:gd name="connsiteY5" fmla="*/ 6033968 h 6107388"/>
                <a:gd name="connsiteX6" fmla="*/ 217555 w 5215811"/>
                <a:gd name="connsiteY6" fmla="*/ 5598945 h 6107388"/>
                <a:gd name="connsiteX7" fmla="*/ 0 w 5215811"/>
                <a:gd name="connsiteY7" fmla="*/ 5419622 h 6107388"/>
                <a:gd name="connsiteX8" fmla="*/ 0 w 5215811"/>
                <a:gd name="connsiteY8" fmla="*/ 4571683 h 6107388"/>
                <a:gd name="connsiteX9" fmla="*/ 18056 w 5215811"/>
                <a:gd name="connsiteY9" fmla="*/ 4599282 h 6107388"/>
                <a:gd name="connsiteX10" fmla="*/ 358324 w 5215811"/>
                <a:gd name="connsiteY10" fmla="*/ 4988154 h 6107388"/>
                <a:gd name="connsiteX11" fmla="*/ 1282741 w 5215811"/>
                <a:gd name="connsiteY11" fmla="*/ 5493193 h 6107388"/>
                <a:gd name="connsiteX12" fmla="*/ 2172794 w 5215811"/>
                <a:gd name="connsiteY12" fmla="*/ 5470630 h 6107388"/>
                <a:gd name="connsiteX13" fmla="*/ 3146893 w 5215811"/>
                <a:gd name="connsiteY13" fmla="*/ 5016296 h 6107388"/>
                <a:gd name="connsiteX14" fmla="*/ 3574114 w 5215811"/>
                <a:gd name="connsiteY14" fmla="*/ 4791124 h 6107388"/>
                <a:gd name="connsiteX15" fmla="*/ 4244948 w 5215811"/>
                <a:gd name="connsiteY15" fmla="*/ 4392664 h 6107388"/>
                <a:gd name="connsiteX16" fmla="*/ 4556385 w 5215811"/>
                <a:gd name="connsiteY16" fmla="*/ 3902656 h 6107388"/>
                <a:gd name="connsiteX17" fmla="*/ 4616354 w 5215811"/>
                <a:gd name="connsiteY17" fmla="*/ 2851680 h 6107388"/>
                <a:gd name="connsiteX18" fmla="*/ 4269266 w 5215811"/>
                <a:gd name="connsiteY18" fmla="*/ 1889625 h 6107388"/>
                <a:gd name="connsiteX19" fmla="*/ 2645976 w 5215811"/>
                <a:gd name="connsiteY19" fmla="*/ 671162 h 6107388"/>
                <a:gd name="connsiteX20" fmla="*/ 1648930 w 5215811"/>
                <a:gd name="connsiteY20" fmla="*/ 573017 h 6107388"/>
                <a:gd name="connsiteX21" fmla="*/ 771768 w 5215811"/>
                <a:gd name="connsiteY21" fmla="*/ 865882 h 6107388"/>
                <a:gd name="connsiteX22" fmla="*/ 433617 w 5215811"/>
                <a:gd name="connsiteY22" fmla="*/ 1119441 h 6107388"/>
                <a:gd name="connsiteX23" fmla="*/ 200571 w 5215811"/>
                <a:gd name="connsiteY23" fmla="*/ 1486480 h 6107388"/>
                <a:gd name="connsiteX24" fmla="*/ 47077 w 5215811"/>
                <a:gd name="connsiteY24" fmla="*/ 1753604 h 6107388"/>
                <a:gd name="connsiteX25" fmla="*/ 0 w 5215811"/>
                <a:gd name="connsiteY25" fmla="*/ 1831655 h 6107388"/>
                <a:gd name="connsiteX26" fmla="*/ 0 w 5215811"/>
                <a:gd name="connsiteY26" fmla="*/ 751112 h 6107388"/>
                <a:gd name="connsiteX27" fmla="*/ 6994 w 5215811"/>
                <a:gd name="connsiteY27" fmla="*/ 742614 h 6107388"/>
                <a:gd name="connsiteX28" fmla="*/ 484047 w 5215811"/>
                <a:gd name="connsiteY28" fmla="*/ 378777 h 6107388"/>
                <a:gd name="connsiteX29" fmla="*/ 1869139 w 5215811"/>
                <a:gd name="connsiteY29" fmla="*/ 9 h 61073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215811" h="6107388">
                  <a:moveTo>
                    <a:pt x="1869139" y="9"/>
                  </a:moveTo>
                  <a:cubicBezTo>
                    <a:pt x="2160924" y="-706"/>
                    <a:pt x="2465752" y="43039"/>
                    <a:pt x="2791149" y="130229"/>
                  </a:cubicBezTo>
                  <a:cubicBezTo>
                    <a:pt x="3651198" y="360678"/>
                    <a:pt x="4339884" y="907924"/>
                    <a:pt x="4760307" y="1608408"/>
                  </a:cubicBezTo>
                  <a:cubicBezTo>
                    <a:pt x="5188180" y="2321320"/>
                    <a:pt x="5338357" y="3192822"/>
                    <a:pt x="5108574" y="4050383"/>
                  </a:cubicBezTo>
                  <a:cubicBezTo>
                    <a:pt x="4880820" y="4900373"/>
                    <a:pt x="4152841" y="5098512"/>
                    <a:pt x="3434916" y="5503134"/>
                  </a:cubicBezTo>
                  <a:cubicBezTo>
                    <a:pt x="2717099" y="5907783"/>
                    <a:pt x="2005568" y="6266474"/>
                    <a:pt x="1137841" y="6033968"/>
                  </a:cubicBezTo>
                  <a:cubicBezTo>
                    <a:pt x="783079" y="5938910"/>
                    <a:pt x="479573" y="5790114"/>
                    <a:pt x="217555" y="5598945"/>
                  </a:cubicBezTo>
                  <a:lnTo>
                    <a:pt x="0" y="5419622"/>
                  </a:lnTo>
                  <a:lnTo>
                    <a:pt x="0" y="4571683"/>
                  </a:lnTo>
                  <a:lnTo>
                    <a:pt x="18056" y="4599282"/>
                  </a:lnTo>
                  <a:cubicBezTo>
                    <a:pt x="124071" y="4746782"/>
                    <a:pt x="237002" y="4875718"/>
                    <a:pt x="358324" y="4988154"/>
                  </a:cubicBezTo>
                  <a:cubicBezTo>
                    <a:pt x="621323" y="5231809"/>
                    <a:pt x="923667" y="5396979"/>
                    <a:pt x="1282741" y="5493193"/>
                  </a:cubicBezTo>
                  <a:cubicBezTo>
                    <a:pt x="1573894" y="5571207"/>
                    <a:pt x="1856732" y="5563878"/>
                    <a:pt x="2172794" y="5470630"/>
                  </a:cubicBezTo>
                  <a:cubicBezTo>
                    <a:pt x="2498985" y="5374183"/>
                    <a:pt x="2832844" y="5193315"/>
                    <a:pt x="3146893" y="5016296"/>
                  </a:cubicBezTo>
                  <a:cubicBezTo>
                    <a:pt x="3293538" y="4933641"/>
                    <a:pt x="3436182" y="4861160"/>
                    <a:pt x="3574114" y="4791124"/>
                  </a:cubicBezTo>
                  <a:cubicBezTo>
                    <a:pt x="3841238" y="4655550"/>
                    <a:pt x="4071901" y="4538375"/>
                    <a:pt x="4244948" y="4392664"/>
                  </a:cubicBezTo>
                  <a:cubicBezTo>
                    <a:pt x="4405844" y="4257259"/>
                    <a:pt x="4501845" y="4106204"/>
                    <a:pt x="4556385" y="3902656"/>
                  </a:cubicBezTo>
                  <a:cubicBezTo>
                    <a:pt x="4649063" y="3556776"/>
                    <a:pt x="4669271" y="3203187"/>
                    <a:pt x="4616354" y="2851680"/>
                  </a:cubicBezTo>
                  <a:cubicBezTo>
                    <a:pt x="4565198" y="2511774"/>
                    <a:pt x="4448474" y="2188147"/>
                    <a:pt x="4269266" y="1889625"/>
                  </a:cubicBezTo>
                  <a:cubicBezTo>
                    <a:pt x="3907781" y="1287586"/>
                    <a:pt x="3331245" y="854780"/>
                    <a:pt x="2645976" y="671162"/>
                  </a:cubicBezTo>
                  <a:cubicBezTo>
                    <a:pt x="2278249" y="572630"/>
                    <a:pt x="1952074" y="540526"/>
                    <a:pt x="1648930" y="573017"/>
                  </a:cubicBezTo>
                  <a:cubicBezTo>
                    <a:pt x="1351746" y="604901"/>
                    <a:pt x="1064785" y="700731"/>
                    <a:pt x="771768" y="865882"/>
                  </a:cubicBezTo>
                  <a:cubicBezTo>
                    <a:pt x="568061" y="980657"/>
                    <a:pt x="486465" y="1058486"/>
                    <a:pt x="433617" y="1119441"/>
                  </a:cubicBezTo>
                  <a:cubicBezTo>
                    <a:pt x="358307" y="1206256"/>
                    <a:pt x="292149" y="1323808"/>
                    <a:pt x="200571" y="1486480"/>
                  </a:cubicBezTo>
                  <a:cubicBezTo>
                    <a:pt x="156644" y="1564432"/>
                    <a:pt x="106654" y="1653214"/>
                    <a:pt x="47077" y="1753604"/>
                  </a:cubicBezTo>
                  <a:lnTo>
                    <a:pt x="0" y="1831655"/>
                  </a:lnTo>
                  <a:lnTo>
                    <a:pt x="0" y="751112"/>
                  </a:lnTo>
                  <a:lnTo>
                    <a:pt x="6994" y="742614"/>
                  </a:lnTo>
                  <a:cubicBezTo>
                    <a:pt x="117721" y="617683"/>
                    <a:pt x="259696" y="505222"/>
                    <a:pt x="484047" y="378777"/>
                  </a:cubicBezTo>
                  <a:cubicBezTo>
                    <a:pt x="932751" y="125890"/>
                    <a:pt x="1382831" y="1200"/>
                    <a:pt x="1869139" y="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5" name="Freeform: Shape 14">
              <a:extLst>
                <a:ext uri="{FF2B5EF4-FFF2-40B4-BE49-F238E27FC236}">
                  <a16:creationId xmlns:a16="http://schemas.microsoft.com/office/drawing/2014/main" id="{4BBCC2F4-EFA7-4AF4-B538-AC4022D90F4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319367"/>
              <a:ext cx="5217956" cy="6100079"/>
            </a:xfrm>
            <a:custGeom>
              <a:avLst/>
              <a:gdLst>
                <a:gd name="connsiteX0" fmla="*/ 1951393 w 5217956"/>
                <a:gd name="connsiteY0" fmla="*/ 82 h 6100079"/>
                <a:gd name="connsiteX1" fmla="*/ 2855177 w 5217956"/>
                <a:gd name="connsiteY1" fmla="*/ 125419 h 6100079"/>
                <a:gd name="connsiteX2" fmla="*/ 4779341 w 5217956"/>
                <a:gd name="connsiteY2" fmla="*/ 1591542 h 6100079"/>
                <a:gd name="connsiteX3" fmla="*/ 5108573 w 5217956"/>
                <a:gd name="connsiteY3" fmla="*/ 4028416 h 6100079"/>
                <a:gd name="connsiteX4" fmla="*/ 3459358 w 5217956"/>
                <a:gd name="connsiteY4" fmla="*/ 5487716 h 6100079"/>
                <a:gd name="connsiteX5" fmla="*/ 1203274 w 5217956"/>
                <a:gd name="connsiteY5" fmla="*/ 6029534 h 6100079"/>
                <a:gd name="connsiteX6" fmla="*/ 59920 w 5217956"/>
                <a:gd name="connsiteY6" fmla="*/ 5396467 h 6100079"/>
                <a:gd name="connsiteX7" fmla="*/ 0 w 5217956"/>
                <a:gd name="connsiteY7" fmla="*/ 5333382 h 6100079"/>
                <a:gd name="connsiteX8" fmla="*/ 0 w 5217956"/>
                <a:gd name="connsiteY8" fmla="*/ 4205833 h 6100079"/>
                <a:gd name="connsiteX9" fmla="*/ 58036 w 5217956"/>
                <a:gd name="connsiteY9" fmla="*/ 4310048 h 6100079"/>
                <a:gd name="connsiteX10" fmla="*/ 520779 w 5217956"/>
                <a:gd name="connsiteY10" fmla="*/ 4907591 h 6100079"/>
                <a:gd name="connsiteX11" fmla="*/ 1377154 w 5217956"/>
                <a:gd name="connsiteY11" fmla="*/ 5380604 h 6100079"/>
                <a:gd name="connsiteX12" fmla="*/ 3123340 w 5217956"/>
                <a:gd name="connsiteY12" fmla="*/ 4905715 h 6100079"/>
                <a:gd name="connsiteX13" fmla="*/ 3547863 w 5217956"/>
                <a:gd name="connsiteY13" fmla="*/ 4676342 h 6100079"/>
                <a:gd name="connsiteX14" fmla="*/ 4186753 w 5217956"/>
                <a:gd name="connsiteY14" fmla="*/ 4289376 h 6100079"/>
                <a:gd name="connsiteX15" fmla="*/ 4459565 w 5217956"/>
                <a:gd name="connsiteY15" fmla="*/ 3854399 h 6100079"/>
                <a:gd name="connsiteX16" fmla="*/ 4521015 w 5217956"/>
                <a:gd name="connsiteY16" fmla="*/ 2849377 h 6100079"/>
                <a:gd name="connsiteX17" fmla="*/ 4199723 w 5217956"/>
                <a:gd name="connsiteY17" fmla="*/ 1931213 h 6100079"/>
                <a:gd name="connsiteX18" fmla="*/ 2681217 w 5217956"/>
                <a:gd name="connsiteY18" fmla="*/ 774211 h 6100079"/>
                <a:gd name="connsiteX19" fmla="*/ 926547 w 5217956"/>
                <a:gd name="connsiteY19" fmla="*/ 967112 h 6100079"/>
                <a:gd name="connsiteX20" fmla="*/ 622677 w 5217956"/>
                <a:gd name="connsiteY20" fmla="*/ 1197863 h 6100079"/>
                <a:gd name="connsiteX21" fmla="*/ 404892 w 5217956"/>
                <a:gd name="connsiteY21" fmla="*/ 1547314 h 6100079"/>
                <a:gd name="connsiteX22" fmla="*/ 40135 w 5217956"/>
                <a:gd name="connsiteY22" fmla="*/ 2159090 h 6100079"/>
                <a:gd name="connsiteX23" fmla="*/ 0 w 5217956"/>
                <a:gd name="connsiteY23" fmla="*/ 2219367 h 6100079"/>
                <a:gd name="connsiteX24" fmla="*/ 0 w 5217956"/>
                <a:gd name="connsiteY24" fmla="*/ 915659 h 6100079"/>
                <a:gd name="connsiteX25" fmla="*/ 58609 w 5217956"/>
                <a:gd name="connsiteY25" fmla="*/ 828051 h 6100079"/>
                <a:gd name="connsiteX26" fmla="*/ 590688 w 5217956"/>
                <a:gd name="connsiteY26" fmla="*/ 385385 h 6100079"/>
                <a:gd name="connsiteX27" fmla="*/ 1951393 w 5217956"/>
                <a:gd name="connsiteY27" fmla="*/ 82 h 61000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5217956" h="6100079">
                  <a:moveTo>
                    <a:pt x="1951393" y="82"/>
                  </a:moveTo>
                  <a:cubicBezTo>
                    <a:pt x="2237631" y="-2119"/>
                    <a:pt x="2536431" y="40011"/>
                    <a:pt x="2855177" y="125419"/>
                  </a:cubicBezTo>
                  <a:cubicBezTo>
                    <a:pt x="3697704" y="351173"/>
                    <a:pt x="4370490" y="894159"/>
                    <a:pt x="4779341" y="1591542"/>
                  </a:cubicBezTo>
                  <a:cubicBezTo>
                    <a:pt x="5195534" y="2301324"/>
                    <a:pt x="5338356" y="3170855"/>
                    <a:pt x="5108573" y="4028416"/>
                  </a:cubicBezTo>
                  <a:cubicBezTo>
                    <a:pt x="4880819" y="4878406"/>
                    <a:pt x="4165603" y="5079965"/>
                    <a:pt x="3459358" y="5487716"/>
                  </a:cubicBezTo>
                  <a:cubicBezTo>
                    <a:pt x="2753114" y="5895466"/>
                    <a:pt x="2053264" y="6257288"/>
                    <a:pt x="1203274" y="6029534"/>
                  </a:cubicBezTo>
                  <a:cubicBezTo>
                    <a:pt x="739884" y="5905369"/>
                    <a:pt x="366399" y="5685345"/>
                    <a:pt x="59920" y="5396467"/>
                  </a:cubicBezTo>
                  <a:lnTo>
                    <a:pt x="0" y="5333382"/>
                  </a:lnTo>
                  <a:lnTo>
                    <a:pt x="0" y="4205833"/>
                  </a:lnTo>
                  <a:lnTo>
                    <a:pt x="58036" y="4310048"/>
                  </a:lnTo>
                  <a:cubicBezTo>
                    <a:pt x="197935" y="4550245"/>
                    <a:pt x="350594" y="4747142"/>
                    <a:pt x="520779" y="4907591"/>
                  </a:cubicBezTo>
                  <a:cubicBezTo>
                    <a:pt x="763600" y="5136565"/>
                    <a:pt x="1043821" y="5291288"/>
                    <a:pt x="1377154" y="5380604"/>
                  </a:cubicBezTo>
                  <a:cubicBezTo>
                    <a:pt x="1963029" y="5537589"/>
                    <a:pt x="2470519" y="5282804"/>
                    <a:pt x="3123340" y="4905715"/>
                  </a:cubicBezTo>
                  <a:cubicBezTo>
                    <a:pt x="3269800" y="4821157"/>
                    <a:pt x="3411134" y="4747512"/>
                    <a:pt x="3547863" y="4676342"/>
                  </a:cubicBezTo>
                  <a:cubicBezTo>
                    <a:pt x="3804497" y="4542710"/>
                    <a:pt x="4026085" y="4427393"/>
                    <a:pt x="4186753" y="4289376"/>
                  </a:cubicBezTo>
                  <a:cubicBezTo>
                    <a:pt x="4329009" y="4167293"/>
                    <a:pt x="4410589" y="4037181"/>
                    <a:pt x="4459565" y="3854399"/>
                  </a:cubicBezTo>
                  <a:cubicBezTo>
                    <a:pt x="4548302" y="3523229"/>
                    <a:pt x="4568981" y="3185183"/>
                    <a:pt x="4521015" y="2849377"/>
                  </a:cubicBezTo>
                  <a:cubicBezTo>
                    <a:pt x="4474709" y="2524680"/>
                    <a:pt x="4366564" y="2215756"/>
                    <a:pt x="4199723" y="1931213"/>
                  </a:cubicBezTo>
                  <a:cubicBezTo>
                    <a:pt x="3863270" y="1357325"/>
                    <a:pt x="3323982" y="946439"/>
                    <a:pt x="2681217" y="774211"/>
                  </a:cubicBezTo>
                  <a:cubicBezTo>
                    <a:pt x="2001139" y="591984"/>
                    <a:pt x="1476322" y="649699"/>
                    <a:pt x="926547" y="967112"/>
                  </a:cubicBezTo>
                  <a:cubicBezTo>
                    <a:pt x="740730" y="1074393"/>
                    <a:pt x="668642" y="1143989"/>
                    <a:pt x="622677" y="1197863"/>
                  </a:cubicBezTo>
                  <a:cubicBezTo>
                    <a:pt x="555599" y="1276450"/>
                    <a:pt x="492360" y="1390031"/>
                    <a:pt x="404892" y="1547314"/>
                  </a:cubicBezTo>
                  <a:cubicBezTo>
                    <a:pt x="317047" y="1705133"/>
                    <a:pt x="204816" y="1906756"/>
                    <a:pt x="40135" y="2159090"/>
                  </a:cubicBezTo>
                  <a:lnTo>
                    <a:pt x="0" y="2219367"/>
                  </a:lnTo>
                  <a:lnTo>
                    <a:pt x="0" y="915659"/>
                  </a:lnTo>
                  <a:lnTo>
                    <a:pt x="58609" y="828051"/>
                  </a:lnTo>
                  <a:cubicBezTo>
                    <a:pt x="177453" y="670481"/>
                    <a:pt x="325846" y="538291"/>
                    <a:pt x="590688" y="385385"/>
                  </a:cubicBezTo>
                  <a:cubicBezTo>
                    <a:pt x="1032158" y="130559"/>
                    <a:pt x="1474329" y="3750"/>
                    <a:pt x="1951393" y="8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6" name="Freeform: Shape 15">
              <a:extLst>
                <a:ext uri="{FF2B5EF4-FFF2-40B4-BE49-F238E27FC236}">
                  <a16:creationId xmlns:a16="http://schemas.microsoft.com/office/drawing/2014/main" id="{2A9D1364-B6A3-44CB-9FBA-C528F0CE909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0" y="319367"/>
              <a:ext cx="5217957" cy="6100079"/>
            </a:xfrm>
            <a:custGeom>
              <a:avLst/>
              <a:gdLst>
                <a:gd name="connsiteX0" fmla="*/ 1951394 w 5217957"/>
                <a:gd name="connsiteY0" fmla="*/ 82 h 6100079"/>
                <a:gd name="connsiteX1" fmla="*/ 2855178 w 5217957"/>
                <a:gd name="connsiteY1" fmla="*/ 125419 h 6100079"/>
                <a:gd name="connsiteX2" fmla="*/ 4779341 w 5217957"/>
                <a:gd name="connsiteY2" fmla="*/ 1591542 h 6100079"/>
                <a:gd name="connsiteX3" fmla="*/ 5108574 w 5217957"/>
                <a:gd name="connsiteY3" fmla="*/ 4028416 h 6100079"/>
                <a:gd name="connsiteX4" fmla="*/ 3459359 w 5217957"/>
                <a:gd name="connsiteY4" fmla="*/ 5487716 h 6100079"/>
                <a:gd name="connsiteX5" fmla="*/ 1203275 w 5217957"/>
                <a:gd name="connsiteY5" fmla="*/ 6029534 h 6100079"/>
                <a:gd name="connsiteX6" fmla="*/ 59921 w 5217957"/>
                <a:gd name="connsiteY6" fmla="*/ 5396467 h 6100079"/>
                <a:gd name="connsiteX7" fmla="*/ 0 w 5217957"/>
                <a:gd name="connsiteY7" fmla="*/ 5333381 h 6100079"/>
                <a:gd name="connsiteX8" fmla="*/ 0 w 5217957"/>
                <a:gd name="connsiteY8" fmla="*/ 4427327 h 6100079"/>
                <a:gd name="connsiteX9" fmla="*/ 112056 w 5217957"/>
                <a:gd name="connsiteY9" fmla="*/ 4602502 h 6100079"/>
                <a:gd name="connsiteX10" fmla="*/ 443875 w 5217957"/>
                <a:gd name="connsiteY10" fmla="*/ 4989110 h 6100079"/>
                <a:gd name="connsiteX11" fmla="*/ 1348175 w 5217957"/>
                <a:gd name="connsiteY11" fmla="*/ 5488759 h 6100079"/>
                <a:gd name="connsiteX12" fmla="*/ 2221463 w 5217957"/>
                <a:gd name="connsiteY12" fmla="*/ 5461704 h 6100079"/>
                <a:gd name="connsiteX13" fmla="*/ 3179339 w 5217957"/>
                <a:gd name="connsiteY13" fmla="*/ 5003023 h 6100079"/>
                <a:gd name="connsiteX14" fmla="*/ 3599638 w 5217957"/>
                <a:gd name="connsiteY14" fmla="*/ 4775996 h 6100079"/>
                <a:gd name="connsiteX15" fmla="*/ 4259765 w 5217957"/>
                <a:gd name="connsiteY15" fmla="*/ 4374667 h 6100079"/>
                <a:gd name="connsiteX16" fmla="*/ 4567742 w 5217957"/>
                <a:gd name="connsiteY16" fmla="*/ 3883732 h 6100079"/>
                <a:gd name="connsiteX17" fmla="*/ 4631929 w 5217957"/>
                <a:gd name="connsiteY17" fmla="*/ 2833886 h 6100079"/>
                <a:gd name="connsiteX18" fmla="*/ 4296412 w 5217957"/>
                <a:gd name="connsiteY18" fmla="*/ 1874932 h 6100079"/>
                <a:gd name="connsiteX19" fmla="*/ 2710219 w 5217957"/>
                <a:gd name="connsiteY19" fmla="*/ 666410 h 6100079"/>
                <a:gd name="connsiteX20" fmla="*/ 1732642 w 5217957"/>
                <a:gd name="connsiteY20" fmla="*/ 573480 h 6100079"/>
                <a:gd name="connsiteX21" fmla="*/ 870621 w 5217957"/>
                <a:gd name="connsiteY21" fmla="*/ 870402 h 6100079"/>
                <a:gd name="connsiteX22" fmla="*/ 537555 w 5217957"/>
                <a:gd name="connsiteY22" fmla="*/ 1125324 h 6100079"/>
                <a:gd name="connsiteX23" fmla="*/ 306995 w 5217957"/>
                <a:gd name="connsiteY23" fmla="*/ 1493030 h 6100079"/>
                <a:gd name="connsiteX24" fmla="*/ 23579 w 5217957"/>
                <a:gd name="connsiteY24" fmla="*/ 1977465 h 6100079"/>
                <a:gd name="connsiteX25" fmla="*/ 0 w 5217957"/>
                <a:gd name="connsiteY25" fmla="*/ 2014291 h 6100079"/>
                <a:gd name="connsiteX26" fmla="*/ 0 w 5217957"/>
                <a:gd name="connsiteY26" fmla="*/ 915660 h 6100079"/>
                <a:gd name="connsiteX27" fmla="*/ 58609 w 5217957"/>
                <a:gd name="connsiteY27" fmla="*/ 828051 h 6100079"/>
                <a:gd name="connsiteX28" fmla="*/ 590689 w 5217957"/>
                <a:gd name="connsiteY28" fmla="*/ 385385 h 6100079"/>
                <a:gd name="connsiteX29" fmla="*/ 1951394 w 5217957"/>
                <a:gd name="connsiteY29" fmla="*/ 82 h 61000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217957" h="6100079">
                  <a:moveTo>
                    <a:pt x="1951394" y="82"/>
                  </a:moveTo>
                  <a:cubicBezTo>
                    <a:pt x="2237632" y="-2119"/>
                    <a:pt x="2536431" y="40011"/>
                    <a:pt x="2855178" y="125419"/>
                  </a:cubicBezTo>
                  <a:cubicBezTo>
                    <a:pt x="3697704" y="351173"/>
                    <a:pt x="4370491" y="894159"/>
                    <a:pt x="4779341" y="1591542"/>
                  </a:cubicBezTo>
                  <a:cubicBezTo>
                    <a:pt x="5195535" y="2301324"/>
                    <a:pt x="5338357" y="3170855"/>
                    <a:pt x="5108574" y="4028416"/>
                  </a:cubicBezTo>
                  <a:cubicBezTo>
                    <a:pt x="4880820" y="4878406"/>
                    <a:pt x="4165604" y="5079965"/>
                    <a:pt x="3459359" y="5487716"/>
                  </a:cubicBezTo>
                  <a:cubicBezTo>
                    <a:pt x="2753115" y="5895466"/>
                    <a:pt x="2053265" y="6257288"/>
                    <a:pt x="1203275" y="6029534"/>
                  </a:cubicBezTo>
                  <a:cubicBezTo>
                    <a:pt x="739885" y="5905369"/>
                    <a:pt x="366400" y="5685345"/>
                    <a:pt x="59921" y="5396467"/>
                  </a:cubicBezTo>
                  <a:lnTo>
                    <a:pt x="0" y="5333381"/>
                  </a:lnTo>
                  <a:lnTo>
                    <a:pt x="0" y="4427327"/>
                  </a:lnTo>
                  <a:lnTo>
                    <a:pt x="112056" y="4602502"/>
                  </a:lnTo>
                  <a:cubicBezTo>
                    <a:pt x="215300" y="4749260"/>
                    <a:pt x="325419" y="4877443"/>
                    <a:pt x="443875" y="4989110"/>
                  </a:cubicBezTo>
                  <a:cubicBezTo>
                    <a:pt x="700709" y="5231113"/>
                    <a:pt x="996455" y="5394516"/>
                    <a:pt x="1348175" y="5488759"/>
                  </a:cubicBezTo>
                  <a:cubicBezTo>
                    <a:pt x="1633379" y="5565179"/>
                    <a:pt x="1910917" y="5556430"/>
                    <a:pt x="2221463" y="5461704"/>
                  </a:cubicBezTo>
                  <a:cubicBezTo>
                    <a:pt x="2541923" y="5363721"/>
                    <a:pt x="2870374" y="5181404"/>
                    <a:pt x="3179339" y="5003023"/>
                  </a:cubicBezTo>
                  <a:cubicBezTo>
                    <a:pt x="3323713" y="4919760"/>
                    <a:pt x="3463978" y="4846641"/>
                    <a:pt x="3599638" y="4775996"/>
                  </a:cubicBezTo>
                  <a:cubicBezTo>
                    <a:pt x="3862436" y="4639263"/>
                    <a:pt x="4089314" y="4521074"/>
                    <a:pt x="4259765" y="4374667"/>
                  </a:cubicBezTo>
                  <a:cubicBezTo>
                    <a:pt x="4418282" y="4238625"/>
                    <a:pt x="4513201" y="4087280"/>
                    <a:pt x="4567742" y="3883732"/>
                  </a:cubicBezTo>
                  <a:cubicBezTo>
                    <a:pt x="4660420" y="3537853"/>
                    <a:pt x="4682033" y="3184640"/>
                    <a:pt x="4631929" y="2833886"/>
                  </a:cubicBezTo>
                  <a:cubicBezTo>
                    <a:pt x="4583584" y="2494734"/>
                    <a:pt x="4470646" y="2172121"/>
                    <a:pt x="4296412" y="1874932"/>
                  </a:cubicBezTo>
                  <a:cubicBezTo>
                    <a:pt x="3944879" y="1275559"/>
                    <a:pt x="3381537" y="846289"/>
                    <a:pt x="2710219" y="666410"/>
                  </a:cubicBezTo>
                  <a:cubicBezTo>
                    <a:pt x="2349955" y="569877"/>
                    <a:pt x="2030161" y="539483"/>
                    <a:pt x="1732642" y="573480"/>
                  </a:cubicBezTo>
                  <a:cubicBezTo>
                    <a:pt x="1440866" y="606814"/>
                    <a:pt x="1158880" y="703976"/>
                    <a:pt x="870621" y="870402"/>
                  </a:cubicBezTo>
                  <a:cubicBezTo>
                    <a:pt x="670160" y="986048"/>
                    <a:pt x="589753" y="1064195"/>
                    <a:pt x="537555" y="1125324"/>
                  </a:cubicBezTo>
                  <a:cubicBezTo>
                    <a:pt x="463218" y="1212400"/>
                    <a:pt x="397708" y="1330125"/>
                    <a:pt x="306995" y="1493030"/>
                  </a:cubicBezTo>
                  <a:cubicBezTo>
                    <a:pt x="234596" y="1623167"/>
                    <a:pt x="145436" y="1783409"/>
                    <a:pt x="23579" y="1977465"/>
                  </a:cubicBezTo>
                  <a:lnTo>
                    <a:pt x="0" y="2014291"/>
                  </a:lnTo>
                  <a:lnTo>
                    <a:pt x="0" y="915660"/>
                  </a:lnTo>
                  <a:lnTo>
                    <a:pt x="58609" y="828051"/>
                  </a:lnTo>
                  <a:cubicBezTo>
                    <a:pt x="177453" y="670481"/>
                    <a:pt x="325847" y="538291"/>
                    <a:pt x="590689" y="385385"/>
                  </a:cubicBezTo>
                  <a:cubicBezTo>
                    <a:pt x="1032159" y="130559"/>
                    <a:pt x="1474330" y="3750"/>
                    <a:pt x="1951394" y="8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sp>
        <p:nvSpPr>
          <p:cNvPr id="2" name="Tytuł 1">
            <a:extLst>
              <a:ext uri="{FF2B5EF4-FFF2-40B4-BE49-F238E27FC236}">
                <a16:creationId xmlns:a16="http://schemas.microsoft.com/office/drawing/2014/main" id="{CBBC5D1C-CAA9-4CEE-9588-8467873E598F}"/>
              </a:ext>
            </a:extLst>
          </p:cNvPr>
          <p:cNvSpPr>
            <a:spLocks noGrp="1"/>
          </p:cNvSpPr>
          <p:nvPr>
            <p:ph type="title"/>
          </p:nvPr>
        </p:nvSpPr>
        <p:spPr>
          <a:xfrm>
            <a:off x="640080" y="1243013"/>
            <a:ext cx="3855720" cy="4371974"/>
          </a:xfrm>
        </p:spPr>
        <p:txBody>
          <a:bodyPr>
            <a:normAutofit/>
          </a:bodyPr>
          <a:lstStyle/>
          <a:p>
            <a:r>
              <a:rPr lang="pl-PL" sz="3600">
                <a:solidFill>
                  <a:schemeClr val="tx2"/>
                </a:solidFill>
              </a:rPr>
              <a:t>Dyskryminacja pośrednia - przykłady</a:t>
            </a:r>
          </a:p>
        </p:txBody>
      </p:sp>
      <p:sp>
        <p:nvSpPr>
          <p:cNvPr id="3" name="Symbol zastępczy zawartości 2">
            <a:extLst>
              <a:ext uri="{FF2B5EF4-FFF2-40B4-BE49-F238E27FC236}">
                <a16:creationId xmlns:a16="http://schemas.microsoft.com/office/drawing/2014/main" id="{5558B3AD-FB3C-406F-A1EA-3167824E88A2}"/>
              </a:ext>
            </a:extLst>
          </p:cNvPr>
          <p:cNvSpPr>
            <a:spLocks noGrp="1"/>
          </p:cNvSpPr>
          <p:nvPr>
            <p:ph idx="1"/>
          </p:nvPr>
        </p:nvSpPr>
        <p:spPr>
          <a:xfrm>
            <a:off x="6172200" y="804672"/>
            <a:ext cx="5221224" cy="5230368"/>
          </a:xfrm>
        </p:spPr>
        <p:txBody>
          <a:bodyPr anchor="ctr">
            <a:normAutofit/>
          </a:bodyPr>
          <a:lstStyle/>
          <a:p>
            <a:r>
              <a:rPr lang="pl-PL" sz="1800">
                <a:solidFill>
                  <a:schemeClr val="tx2"/>
                </a:solidFill>
              </a:rPr>
              <a:t>Formułowanie kryteriów awansu w sposób ogólny, np. "budowanie relacji w zespole" czy "płynność autoprezentacji", może uderzać w osoby w spektrum autyzmu. Jeśli ich praca badawcza jest wybitna, ale mają trudności z tzw. </a:t>
            </a:r>
            <a:r>
              <a:rPr lang="pl-PL" sz="1800" i="1">
                <a:solidFill>
                  <a:schemeClr val="tx2"/>
                </a:solidFill>
              </a:rPr>
              <a:t>small talkiem</a:t>
            </a:r>
            <a:r>
              <a:rPr lang="pl-PL" sz="1800">
                <a:solidFill>
                  <a:schemeClr val="tx2"/>
                </a:solidFill>
              </a:rPr>
              <a:t> lub networkingiem na konferencjach, mogą być oceniani niżej mimo wysokiej merytoryki.</a:t>
            </a:r>
          </a:p>
          <a:p>
            <a:r>
              <a:rPr lang="pl-PL" sz="1800" b="1">
                <a:solidFill>
                  <a:schemeClr val="tx2"/>
                </a:solidFill>
              </a:rPr>
              <a:t>Premiowanie wielozadaniowości:</a:t>
            </a:r>
            <a:r>
              <a:rPr lang="pl-PL" sz="1800">
                <a:solidFill>
                  <a:schemeClr val="tx2"/>
                </a:solidFill>
              </a:rPr>
              <a:t> W strukturach administracyjnych uczelni często ceni się umiejętność "pracy pod presją czasu nad wieloma projektami jednocześnie". Dla osoby z ADHD lub trudnościami z funkcjami wykonawczymi taki wymóg może być barierą nie do przeskoczenia, podczas gdy w skupieniu na jednym zadaniu (tzw. </a:t>
            </a:r>
            <a:r>
              <a:rPr lang="pl-PL" sz="1800" i="1">
                <a:solidFill>
                  <a:schemeClr val="tx2"/>
                </a:solidFill>
              </a:rPr>
              <a:t>hyperfocus</a:t>
            </a:r>
            <a:r>
              <a:rPr lang="pl-PL" sz="1800">
                <a:solidFill>
                  <a:schemeClr val="tx2"/>
                </a:solidFill>
              </a:rPr>
              <a:t>) mogliby osiągać wyniki ponadprzeciętne.</a:t>
            </a:r>
          </a:p>
        </p:txBody>
      </p:sp>
    </p:spTree>
    <p:extLst>
      <p:ext uri="{BB962C8B-B14F-4D97-AF65-F5344CB8AC3E}">
        <p14:creationId xmlns:p14="http://schemas.microsoft.com/office/powerpoint/2010/main" val="558213303"/>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8873D23-2DCF-4B31-A009-95721C06E8E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C13EF075-D4EF-4929-ADBC-91B27DA1995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p>
        </p:txBody>
      </p:sp>
      <p:grpSp>
        <p:nvGrpSpPr>
          <p:cNvPr id="12" name="Group 11">
            <a:extLst>
              <a:ext uri="{FF2B5EF4-FFF2-40B4-BE49-F238E27FC236}">
                <a16:creationId xmlns:a16="http://schemas.microsoft.com/office/drawing/2014/main" id="{DAA26DFA-AAB2-4973-9C17-16D587C7B198}"/>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1863" y="508838"/>
            <a:ext cx="5217958" cy="6239661"/>
            <a:chOff x="-19221" y="251144"/>
            <a:chExt cx="5217958" cy="6239661"/>
          </a:xfrm>
        </p:grpSpPr>
        <p:sp>
          <p:nvSpPr>
            <p:cNvPr id="13" name="Freeform: Shape 12">
              <a:extLst>
                <a:ext uri="{FF2B5EF4-FFF2-40B4-BE49-F238E27FC236}">
                  <a16:creationId xmlns:a16="http://schemas.microsoft.com/office/drawing/2014/main" id="{3F407F11-7321-4BF6-8536-CCE8E342454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251144"/>
              <a:ext cx="5187198" cy="6239661"/>
            </a:xfrm>
            <a:custGeom>
              <a:avLst/>
              <a:gdLst>
                <a:gd name="connsiteX0" fmla="*/ 2011811 w 5187198"/>
                <a:gd name="connsiteY0" fmla="*/ 4 h 6239661"/>
                <a:gd name="connsiteX1" fmla="*/ 2617011 w 5187198"/>
                <a:gd name="connsiteY1" fmla="*/ 70590 h 6239661"/>
                <a:gd name="connsiteX2" fmla="*/ 2690321 w 5187198"/>
                <a:gd name="connsiteY2" fmla="*/ 88146 h 6239661"/>
                <a:gd name="connsiteX3" fmla="*/ 2726863 w 5187198"/>
                <a:gd name="connsiteY3" fmla="*/ 97127 h 6239661"/>
                <a:gd name="connsiteX4" fmla="*/ 2762951 w 5187198"/>
                <a:gd name="connsiteY4" fmla="*/ 107375 h 6239661"/>
                <a:gd name="connsiteX5" fmla="*/ 2834843 w 5187198"/>
                <a:gd name="connsiteY5" fmla="*/ 128493 h 6239661"/>
                <a:gd name="connsiteX6" fmla="*/ 2906574 w 5187198"/>
                <a:gd name="connsiteY6" fmla="*/ 151076 h 6239661"/>
                <a:gd name="connsiteX7" fmla="*/ 3049504 w 5187198"/>
                <a:gd name="connsiteY7" fmla="*/ 202124 h 6239661"/>
                <a:gd name="connsiteX8" fmla="*/ 3189518 w 5187198"/>
                <a:gd name="connsiteY8" fmla="*/ 260159 h 6239661"/>
                <a:gd name="connsiteX9" fmla="*/ 3326048 w 5187198"/>
                <a:gd name="connsiteY9" fmla="*/ 325143 h 6239661"/>
                <a:gd name="connsiteX10" fmla="*/ 3459166 w 5187198"/>
                <a:gd name="connsiteY10" fmla="*/ 395936 h 6239661"/>
                <a:gd name="connsiteX11" fmla="*/ 3588578 w 5187198"/>
                <a:gd name="connsiteY11" fmla="*/ 472343 h 6239661"/>
                <a:gd name="connsiteX12" fmla="*/ 3651864 w 5187198"/>
                <a:gd name="connsiteY12" fmla="*/ 512600 h 6239661"/>
                <a:gd name="connsiteX13" fmla="*/ 3714514 w 5187198"/>
                <a:gd name="connsiteY13" fmla="*/ 553499 h 6239661"/>
                <a:gd name="connsiteX14" fmla="*/ 4181221 w 5187198"/>
                <a:gd name="connsiteY14" fmla="*/ 922912 h 6239661"/>
                <a:gd name="connsiteX15" fmla="*/ 4582963 w 5187198"/>
                <a:gd name="connsiteY15" fmla="*/ 1358264 h 6239661"/>
                <a:gd name="connsiteX16" fmla="*/ 4670721 w 5187198"/>
                <a:gd name="connsiteY16" fmla="*/ 1477644 h 6239661"/>
                <a:gd name="connsiteX17" fmla="*/ 4752378 w 5187198"/>
                <a:gd name="connsiteY17" fmla="*/ 1601187 h 6239661"/>
                <a:gd name="connsiteX18" fmla="*/ 4772168 w 5187198"/>
                <a:gd name="connsiteY18" fmla="*/ 1632456 h 6239661"/>
                <a:gd name="connsiteX19" fmla="*/ 4782117 w 5187198"/>
                <a:gd name="connsiteY19" fmla="*/ 1648104 h 6239661"/>
                <a:gd name="connsiteX20" fmla="*/ 4791381 w 5187198"/>
                <a:gd name="connsiteY20" fmla="*/ 1664150 h 6239661"/>
                <a:gd name="connsiteX21" fmla="*/ 4828190 w 5187198"/>
                <a:gd name="connsiteY21" fmla="*/ 1728379 h 6239661"/>
                <a:gd name="connsiteX22" fmla="*/ 4864832 w 5187198"/>
                <a:gd name="connsiteY22" fmla="*/ 1792796 h 6239661"/>
                <a:gd name="connsiteX23" fmla="*/ 4899201 w 5187198"/>
                <a:gd name="connsiteY23" fmla="*/ 1858342 h 6239661"/>
                <a:gd name="connsiteX24" fmla="*/ 4933266 w 5187198"/>
                <a:gd name="connsiteY24" fmla="*/ 1924155 h 6239661"/>
                <a:gd name="connsiteX25" fmla="*/ 4964403 w 5187198"/>
                <a:gd name="connsiteY25" fmla="*/ 1991384 h 6239661"/>
                <a:gd name="connsiteX26" fmla="*/ 4995019 w 5187198"/>
                <a:gd name="connsiteY26" fmla="*/ 2058823 h 6239661"/>
                <a:gd name="connsiteX27" fmla="*/ 5021999 w 5187198"/>
                <a:gd name="connsiteY27" fmla="*/ 2127723 h 6239661"/>
                <a:gd name="connsiteX28" fmla="*/ 5048321 w 5187198"/>
                <a:gd name="connsiteY28" fmla="*/ 2196908 h 6239661"/>
                <a:gd name="connsiteX29" fmla="*/ 5070546 w 5187198"/>
                <a:gd name="connsiteY29" fmla="*/ 2267547 h 6239661"/>
                <a:gd name="connsiteX30" fmla="*/ 5092171 w 5187198"/>
                <a:gd name="connsiteY30" fmla="*/ 2338256 h 6239661"/>
                <a:gd name="connsiteX31" fmla="*/ 5110305 w 5187198"/>
                <a:gd name="connsiteY31" fmla="*/ 2409886 h 6239661"/>
                <a:gd name="connsiteX32" fmla="*/ 5186393 w 5187198"/>
                <a:gd name="connsiteY32" fmla="*/ 2992022 h 6239661"/>
                <a:gd name="connsiteX33" fmla="*/ 5149045 w 5187198"/>
                <a:gd name="connsiteY33" fmla="*/ 3571816 h 6239661"/>
                <a:gd name="connsiteX34" fmla="*/ 5126572 w 5187198"/>
                <a:gd name="connsiteY34" fmla="*/ 3714520 h 6239661"/>
                <a:gd name="connsiteX35" fmla="*/ 5099067 w 5187198"/>
                <a:gd name="connsiteY35" fmla="*/ 3856108 h 6239661"/>
                <a:gd name="connsiteX36" fmla="*/ 5095699 w 5187198"/>
                <a:gd name="connsiteY36" fmla="*/ 3873868 h 6239661"/>
                <a:gd name="connsiteX37" fmla="*/ 5091573 w 5187198"/>
                <a:gd name="connsiteY37" fmla="*/ 3891426 h 6239661"/>
                <a:gd name="connsiteX38" fmla="*/ 5083324 w 5187198"/>
                <a:gd name="connsiteY38" fmla="*/ 3926541 h 6239661"/>
                <a:gd name="connsiteX39" fmla="*/ 5067256 w 5187198"/>
                <a:gd name="connsiteY39" fmla="*/ 3996889 h 6239661"/>
                <a:gd name="connsiteX40" fmla="*/ 5059194 w 5187198"/>
                <a:gd name="connsiteY40" fmla="*/ 4032171 h 6239661"/>
                <a:gd name="connsiteX41" fmla="*/ 5049522 w 5187198"/>
                <a:gd name="connsiteY41" fmla="*/ 4067833 h 6239661"/>
                <a:gd name="connsiteX42" fmla="*/ 5040067 w 5187198"/>
                <a:gd name="connsiteY42" fmla="*/ 4103553 h 6239661"/>
                <a:gd name="connsiteX43" fmla="*/ 5028960 w 5187198"/>
                <a:gd name="connsiteY43" fmla="*/ 4138946 h 6239661"/>
                <a:gd name="connsiteX44" fmla="*/ 4917351 w 5187198"/>
                <a:gd name="connsiteY44" fmla="*/ 4417041 h 6239661"/>
                <a:gd name="connsiteX45" fmla="*/ 4756163 w 5187198"/>
                <a:gd name="connsiteY45" fmla="*/ 4676402 h 6239661"/>
                <a:gd name="connsiteX46" fmla="*/ 4322493 w 5187198"/>
                <a:gd name="connsiteY46" fmla="*/ 5105604 h 6239661"/>
                <a:gd name="connsiteX47" fmla="*/ 3840510 w 5187198"/>
                <a:gd name="connsiteY47" fmla="*/ 5429590 h 6239661"/>
                <a:gd name="connsiteX48" fmla="*/ 3606447 w 5187198"/>
                <a:gd name="connsiteY48" fmla="*/ 5572862 h 6239661"/>
                <a:gd name="connsiteX49" fmla="*/ 3488814 w 5187198"/>
                <a:gd name="connsiteY49" fmla="*/ 5647178 h 6239661"/>
                <a:gd name="connsiteX50" fmla="*/ 3365864 w 5187198"/>
                <a:gd name="connsiteY50" fmla="*/ 5722735 h 6239661"/>
                <a:gd name="connsiteX51" fmla="*/ 2839486 w 5187198"/>
                <a:gd name="connsiteY51" fmla="*/ 5999120 h 6239661"/>
                <a:gd name="connsiteX52" fmla="*/ 2242423 w 5187198"/>
                <a:gd name="connsiteY52" fmla="*/ 6192346 h 6239661"/>
                <a:gd name="connsiteX53" fmla="*/ 1589380 w 5187198"/>
                <a:gd name="connsiteY53" fmla="*/ 6230657 h 6239661"/>
                <a:gd name="connsiteX54" fmla="*/ 1548244 w 5187198"/>
                <a:gd name="connsiteY54" fmla="*/ 6226706 h 6239661"/>
                <a:gd name="connsiteX55" fmla="*/ 1507348 w 5187198"/>
                <a:gd name="connsiteY55" fmla="*/ 6221428 h 6239661"/>
                <a:gd name="connsiteX56" fmla="*/ 1466401 w 5187198"/>
                <a:gd name="connsiteY56" fmla="*/ 6215904 h 6239661"/>
                <a:gd name="connsiteX57" fmla="*/ 1425773 w 5187198"/>
                <a:gd name="connsiteY57" fmla="*/ 6209191 h 6239661"/>
                <a:gd name="connsiteX58" fmla="*/ 1344960 w 5187198"/>
                <a:gd name="connsiteY58" fmla="*/ 6193681 h 6239661"/>
                <a:gd name="connsiteX59" fmla="*/ 1265007 w 5187198"/>
                <a:gd name="connsiteY59" fmla="*/ 6175388 h 6239661"/>
                <a:gd name="connsiteX60" fmla="*/ 1225415 w 5187198"/>
                <a:gd name="connsiteY60" fmla="*/ 6165243 h 6239661"/>
                <a:gd name="connsiteX61" fmla="*/ 1186567 w 5187198"/>
                <a:gd name="connsiteY61" fmla="*/ 6154486 h 6239661"/>
                <a:gd name="connsiteX62" fmla="*/ 1111158 w 5187198"/>
                <a:gd name="connsiteY62" fmla="*/ 6130918 h 6239661"/>
                <a:gd name="connsiteX63" fmla="*/ 1035915 w 5187198"/>
                <a:gd name="connsiteY63" fmla="*/ 6107163 h 6239661"/>
                <a:gd name="connsiteX64" fmla="*/ 961579 w 5187198"/>
                <a:gd name="connsiteY64" fmla="*/ 6079594 h 6239661"/>
                <a:gd name="connsiteX65" fmla="*/ 395297 w 5187198"/>
                <a:gd name="connsiteY65" fmla="*/ 5792812 h 6239661"/>
                <a:gd name="connsiteX66" fmla="*/ 265239 w 5187198"/>
                <a:gd name="connsiteY66" fmla="*/ 5701511 h 6239661"/>
                <a:gd name="connsiteX67" fmla="*/ 233756 w 5187198"/>
                <a:gd name="connsiteY67" fmla="*/ 5677542 h 6239661"/>
                <a:gd name="connsiteX68" fmla="*/ 202800 w 5187198"/>
                <a:gd name="connsiteY68" fmla="*/ 5652902 h 6239661"/>
                <a:gd name="connsiteX69" fmla="*/ 140918 w 5187198"/>
                <a:gd name="connsiteY69" fmla="*/ 5603515 h 6239661"/>
                <a:gd name="connsiteX70" fmla="*/ 110625 w 5187198"/>
                <a:gd name="connsiteY70" fmla="*/ 5578127 h 6239661"/>
                <a:gd name="connsiteX71" fmla="*/ 95631 w 5187198"/>
                <a:gd name="connsiteY71" fmla="*/ 5565299 h 6239661"/>
                <a:gd name="connsiteX72" fmla="*/ 81966 w 5187198"/>
                <a:gd name="connsiteY72" fmla="*/ 5550973 h 6239661"/>
                <a:gd name="connsiteX73" fmla="*/ 27991 w 5187198"/>
                <a:gd name="connsiteY73" fmla="*/ 5493272 h 6239661"/>
                <a:gd name="connsiteX74" fmla="*/ 1454 w 5187198"/>
                <a:gd name="connsiteY74" fmla="*/ 5464252 h 6239661"/>
                <a:gd name="connsiteX75" fmla="*/ 0 w 5187198"/>
                <a:gd name="connsiteY75" fmla="*/ 5462518 h 6239661"/>
                <a:gd name="connsiteX76" fmla="*/ 0 w 5187198"/>
                <a:gd name="connsiteY76" fmla="*/ 4720187 h 6239661"/>
                <a:gd name="connsiteX77" fmla="*/ 109684 w 5187198"/>
                <a:gd name="connsiteY77" fmla="*/ 4836724 h 6239661"/>
                <a:gd name="connsiteX78" fmla="*/ 306959 w 5187198"/>
                <a:gd name="connsiteY78" fmla="*/ 5007200 h 6239661"/>
                <a:gd name="connsiteX79" fmla="*/ 358101 w 5187198"/>
                <a:gd name="connsiteY79" fmla="*/ 5046057 h 6239661"/>
                <a:gd name="connsiteX80" fmla="*/ 383328 w 5187198"/>
                <a:gd name="connsiteY80" fmla="*/ 5065684 h 6239661"/>
                <a:gd name="connsiteX81" fmla="*/ 409503 w 5187198"/>
                <a:gd name="connsiteY81" fmla="*/ 5083942 h 6239661"/>
                <a:gd name="connsiteX82" fmla="*/ 461889 w 5187198"/>
                <a:gd name="connsiteY82" fmla="*/ 5119888 h 6239661"/>
                <a:gd name="connsiteX83" fmla="*/ 474883 w 5187198"/>
                <a:gd name="connsiteY83" fmla="*/ 5128933 h 6239661"/>
                <a:gd name="connsiteX84" fmla="*/ 486410 w 5187198"/>
                <a:gd name="connsiteY84" fmla="*/ 5139557 h 6239661"/>
                <a:gd name="connsiteX85" fmla="*/ 510852 w 5187198"/>
                <a:gd name="connsiteY85" fmla="*/ 5159089 h 6239661"/>
                <a:gd name="connsiteX86" fmla="*/ 560653 w 5187198"/>
                <a:gd name="connsiteY86" fmla="*/ 5196893 h 6239661"/>
                <a:gd name="connsiteX87" fmla="*/ 585485 w 5187198"/>
                <a:gd name="connsiteY87" fmla="*/ 5215834 h 6239661"/>
                <a:gd name="connsiteX88" fmla="*/ 610707 w 5187198"/>
                <a:gd name="connsiteY88" fmla="*/ 5234185 h 6239661"/>
                <a:gd name="connsiteX89" fmla="*/ 714768 w 5187198"/>
                <a:gd name="connsiteY89" fmla="*/ 5303103 h 6239661"/>
                <a:gd name="connsiteX90" fmla="*/ 1166634 w 5187198"/>
                <a:gd name="connsiteY90" fmla="*/ 5513322 h 6239661"/>
                <a:gd name="connsiteX91" fmla="*/ 1225991 w 5187198"/>
                <a:gd name="connsiteY91" fmla="*/ 5533632 h 6239661"/>
                <a:gd name="connsiteX92" fmla="*/ 1286680 w 5187198"/>
                <a:gd name="connsiteY92" fmla="*/ 5550705 h 6239661"/>
                <a:gd name="connsiteX93" fmla="*/ 1347310 w 5187198"/>
                <a:gd name="connsiteY93" fmla="*/ 5567995 h 6239661"/>
                <a:gd name="connsiteX94" fmla="*/ 1377002 w 5187198"/>
                <a:gd name="connsiteY94" fmla="*/ 5575719 h 6239661"/>
                <a:gd name="connsiteX95" fmla="*/ 1406328 w 5187198"/>
                <a:gd name="connsiteY95" fmla="*/ 5582649 h 6239661"/>
                <a:gd name="connsiteX96" fmla="*/ 1465060 w 5187198"/>
                <a:gd name="connsiteY96" fmla="*/ 5594909 h 6239661"/>
                <a:gd name="connsiteX97" fmla="*/ 1523881 w 5187198"/>
                <a:gd name="connsiteY97" fmla="*/ 5605105 h 6239661"/>
                <a:gd name="connsiteX98" fmla="*/ 1553325 w 5187198"/>
                <a:gd name="connsiteY98" fmla="*/ 5609865 h 6239661"/>
                <a:gd name="connsiteX99" fmla="*/ 1582813 w 5187198"/>
                <a:gd name="connsiteY99" fmla="*/ 5613593 h 6239661"/>
                <a:gd name="connsiteX100" fmla="*/ 1612301 w 5187198"/>
                <a:gd name="connsiteY100" fmla="*/ 5617321 h 6239661"/>
                <a:gd name="connsiteX101" fmla="*/ 1641863 w 5187198"/>
                <a:gd name="connsiteY101" fmla="*/ 5619910 h 6239661"/>
                <a:gd name="connsiteX102" fmla="*/ 2117508 w 5187198"/>
                <a:gd name="connsiteY102" fmla="*/ 5595156 h 6239661"/>
                <a:gd name="connsiteX103" fmla="*/ 2597368 w 5187198"/>
                <a:gd name="connsiteY103" fmla="*/ 5447381 h 6239661"/>
                <a:gd name="connsiteX104" fmla="*/ 3082968 w 5187198"/>
                <a:gd name="connsiteY104" fmla="*/ 5223245 h 6239661"/>
                <a:gd name="connsiteX105" fmla="*/ 3334855 w 5187198"/>
                <a:gd name="connsiteY105" fmla="*/ 5097383 h 6239661"/>
                <a:gd name="connsiteX106" fmla="*/ 3599509 w 5187198"/>
                <a:gd name="connsiteY106" fmla="*/ 4976217 h 6239661"/>
                <a:gd name="connsiteX107" fmla="*/ 4112002 w 5187198"/>
                <a:gd name="connsiteY107" fmla="*/ 4766359 h 6239661"/>
                <a:gd name="connsiteX108" fmla="*/ 4348983 w 5187198"/>
                <a:gd name="connsiteY108" fmla="*/ 4649833 h 6239661"/>
                <a:gd name="connsiteX109" fmla="*/ 4560505 w 5187198"/>
                <a:gd name="connsiteY109" fmla="*/ 4501564 h 6239661"/>
                <a:gd name="connsiteX110" fmla="*/ 4731963 w 5187198"/>
                <a:gd name="connsiteY110" fmla="*/ 4309870 h 6239661"/>
                <a:gd name="connsiteX111" fmla="*/ 4852344 w 5187198"/>
                <a:gd name="connsiteY111" fmla="*/ 4078640 h 6239661"/>
                <a:gd name="connsiteX112" fmla="*/ 4863972 w 5187198"/>
                <a:gd name="connsiteY112" fmla="*/ 4047790 h 6239661"/>
                <a:gd name="connsiteX113" fmla="*/ 4874144 w 5187198"/>
                <a:gd name="connsiteY113" fmla="*/ 4016320 h 6239661"/>
                <a:gd name="connsiteX114" fmla="*/ 4884127 w 5187198"/>
                <a:gd name="connsiteY114" fmla="*/ 3984682 h 6239661"/>
                <a:gd name="connsiteX115" fmla="*/ 4892800 w 5187198"/>
                <a:gd name="connsiteY115" fmla="*/ 3951883 h 6239661"/>
                <a:gd name="connsiteX116" fmla="*/ 4909526 w 5187198"/>
                <a:gd name="connsiteY116" fmla="*/ 3886001 h 6239661"/>
                <a:gd name="connsiteX117" fmla="*/ 4917687 w 5187198"/>
                <a:gd name="connsiteY117" fmla="*/ 3852948 h 6239661"/>
                <a:gd name="connsiteX118" fmla="*/ 4921768 w 5187198"/>
                <a:gd name="connsiteY118" fmla="*/ 3836422 h 6239661"/>
                <a:gd name="connsiteX119" fmla="*/ 4924845 w 5187198"/>
                <a:gd name="connsiteY119" fmla="*/ 3819742 h 6239661"/>
                <a:gd name="connsiteX120" fmla="*/ 4948230 w 5187198"/>
                <a:gd name="connsiteY120" fmla="*/ 3685744 h 6239661"/>
                <a:gd name="connsiteX121" fmla="*/ 4962782 w 5187198"/>
                <a:gd name="connsiteY121" fmla="*/ 3550540 h 6239661"/>
                <a:gd name="connsiteX122" fmla="*/ 4939468 w 5187198"/>
                <a:gd name="connsiteY122" fmla="*/ 3010249 h 6239661"/>
                <a:gd name="connsiteX123" fmla="*/ 4816901 w 5187198"/>
                <a:gd name="connsiteY123" fmla="*/ 2488224 h 6239661"/>
                <a:gd name="connsiteX124" fmla="*/ 4797005 w 5187198"/>
                <a:gd name="connsiteY124" fmla="*/ 2424470 h 6239661"/>
                <a:gd name="connsiteX125" fmla="*/ 4774433 w 5187198"/>
                <a:gd name="connsiteY125" fmla="*/ 2361620 h 6239661"/>
                <a:gd name="connsiteX126" fmla="*/ 4752459 w 5187198"/>
                <a:gd name="connsiteY126" fmla="*/ 2298700 h 6239661"/>
                <a:gd name="connsiteX127" fmla="*/ 4728083 w 5187198"/>
                <a:gd name="connsiteY127" fmla="*/ 2236526 h 6239661"/>
                <a:gd name="connsiteX128" fmla="*/ 4704471 w 5187198"/>
                <a:gd name="connsiteY128" fmla="*/ 2174095 h 6239661"/>
                <a:gd name="connsiteX129" fmla="*/ 4678399 w 5187198"/>
                <a:gd name="connsiteY129" fmla="*/ 2112626 h 6239661"/>
                <a:gd name="connsiteX130" fmla="*/ 4652601 w 5187198"/>
                <a:gd name="connsiteY130" fmla="*/ 2050999 h 6239661"/>
                <a:gd name="connsiteX131" fmla="*/ 4624205 w 5187198"/>
                <a:gd name="connsiteY131" fmla="*/ 1990415 h 6239661"/>
                <a:gd name="connsiteX132" fmla="*/ 4595398 w 5187198"/>
                <a:gd name="connsiteY132" fmla="*/ 1930069 h 6239661"/>
                <a:gd name="connsiteX133" fmla="*/ 4563827 w 5187198"/>
                <a:gd name="connsiteY133" fmla="*/ 1870952 h 6239661"/>
                <a:gd name="connsiteX134" fmla="*/ 4531433 w 5187198"/>
                <a:gd name="connsiteY134" fmla="*/ 1812311 h 6239661"/>
                <a:gd name="connsiteX135" fmla="*/ 4523315 w 5187198"/>
                <a:gd name="connsiteY135" fmla="*/ 1797616 h 6239661"/>
                <a:gd name="connsiteX136" fmla="*/ 4514482 w 5187198"/>
                <a:gd name="connsiteY136" fmla="*/ 1783425 h 6239661"/>
                <a:gd name="connsiteX137" fmla="*/ 4496845 w 5187198"/>
                <a:gd name="connsiteY137" fmla="*/ 1754936 h 6239661"/>
                <a:gd name="connsiteX138" fmla="*/ 4461463 w 5187198"/>
                <a:gd name="connsiteY138" fmla="*/ 1697929 h 6239661"/>
                <a:gd name="connsiteX139" fmla="*/ 4452660 w 5187198"/>
                <a:gd name="connsiteY139" fmla="*/ 1683629 h 6239661"/>
                <a:gd name="connsiteX140" fmla="*/ 4443141 w 5187198"/>
                <a:gd name="connsiteY140" fmla="*/ 1669834 h 6239661"/>
                <a:gd name="connsiteX141" fmla="*/ 4424241 w 5187198"/>
                <a:gd name="connsiteY141" fmla="*/ 1642166 h 6239661"/>
                <a:gd name="connsiteX142" fmla="*/ 4346886 w 5187198"/>
                <a:gd name="connsiteY142" fmla="*/ 1532412 h 6239661"/>
                <a:gd name="connsiteX143" fmla="*/ 3985497 w 5187198"/>
                <a:gd name="connsiteY143" fmla="*/ 1134649 h 6239661"/>
                <a:gd name="connsiteX144" fmla="*/ 3545665 w 5187198"/>
                <a:gd name="connsiteY144" fmla="*/ 825877 h 6239661"/>
                <a:gd name="connsiteX145" fmla="*/ 3486190 w 5187198"/>
                <a:gd name="connsiteY145" fmla="*/ 794756 h 6239661"/>
                <a:gd name="connsiteX146" fmla="*/ 3426182 w 5187198"/>
                <a:gd name="connsiteY146" fmla="*/ 764765 h 6239661"/>
                <a:gd name="connsiteX147" fmla="*/ 3365044 w 5187198"/>
                <a:gd name="connsiteY147" fmla="*/ 737255 h 6239661"/>
                <a:gd name="connsiteX148" fmla="*/ 3334529 w 5187198"/>
                <a:gd name="connsiteY148" fmla="*/ 723514 h 6239661"/>
                <a:gd name="connsiteX149" fmla="*/ 3303733 w 5187198"/>
                <a:gd name="connsiteY149" fmla="*/ 710395 h 6239661"/>
                <a:gd name="connsiteX150" fmla="*/ 3179033 w 5187198"/>
                <a:gd name="connsiteY150" fmla="*/ 662259 h 6239661"/>
                <a:gd name="connsiteX151" fmla="*/ 3052408 w 5187198"/>
                <a:gd name="connsiteY151" fmla="*/ 620447 h 6239661"/>
                <a:gd name="connsiteX152" fmla="*/ 2924325 w 5187198"/>
                <a:gd name="connsiteY152" fmla="*/ 584505 h 6239661"/>
                <a:gd name="connsiteX153" fmla="*/ 2859667 w 5187198"/>
                <a:gd name="connsiteY153" fmla="*/ 569266 h 6239661"/>
                <a:gd name="connsiteX154" fmla="*/ 2795226 w 5187198"/>
                <a:gd name="connsiteY154" fmla="*/ 554085 h 6239661"/>
                <a:gd name="connsiteX155" fmla="*/ 2729702 w 5187198"/>
                <a:gd name="connsiteY155" fmla="*/ 540354 h 6239661"/>
                <a:gd name="connsiteX156" fmla="*/ 2663758 w 5187198"/>
                <a:gd name="connsiteY156" fmla="*/ 527322 h 6239661"/>
                <a:gd name="connsiteX157" fmla="*/ 2630927 w 5187198"/>
                <a:gd name="connsiteY157" fmla="*/ 520495 h 6239661"/>
                <a:gd name="connsiteX158" fmla="*/ 2597965 w 5187198"/>
                <a:gd name="connsiteY158" fmla="*/ 515024 h 6239661"/>
                <a:gd name="connsiteX159" fmla="*/ 2532205 w 5187198"/>
                <a:gd name="connsiteY159" fmla="*/ 503895 h 6239661"/>
                <a:gd name="connsiteX160" fmla="*/ 2010064 w 5187198"/>
                <a:gd name="connsiteY160" fmla="*/ 452552 h 6239661"/>
                <a:gd name="connsiteX161" fmla="*/ 1494552 w 5187198"/>
                <a:gd name="connsiteY161" fmla="*/ 485055 h 6239661"/>
                <a:gd name="connsiteX162" fmla="*/ 1366896 w 5187198"/>
                <a:gd name="connsiteY162" fmla="*/ 509389 h 6239661"/>
                <a:gd name="connsiteX163" fmla="*/ 1240175 w 5187198"/>
                <a:gd name="connsiteY163" fmla="*/ 541045 h 6239661"/>
                <a:gd name="connsiteX164" fmla="*/ 1177438 w 5187198"/>
                <a:gd name="connsiteY164" fmla="*/ 560170 h 6239661"/>
                <a:gd name="connsiteX165" fmla="*/ 1145987 w 5187198"/>
                <a:gd name="connsiteY165" fmla="*/ 569826 h 6239661"/>
                <a:gd name="connsiteX166" fmla="*/ 1130315 w 5187198"/>
                <a:gd name="connsiteY166" fmla="*/ 574669 h 6239661"/>
                <a:gd name="connsiteX167" fmla="*/ 1114873 w 5187198"/>
                <a:gd name="connsiteY167" fmla="*/ 580384 h 6239661"/>
                <a:gd name="connsiteX168" fmla="*/ 1052839 w 5187198"/>
                <a:gd name="connsiteY168" fmla="*/ 602943 h 6239661"/>
                <a:gd name="connsiteX169" fmla="*/ 991135 w 5187198"/>
                <a:gd name="connsiteY169" fmla="*/ 626866 h 6239661"/>
                <a:gd name="connsiteX170" fmla="*/ 930179 w 5187198"/>
                <a:gd name="connsiteY170" fmla="*/ 653191 h 6239661"/>
                <a:gd name="connsiteX171" fmla="*/ 869768 w 5187198"/>
                <a:gd name="connsiteY171" fmla="*/ 680937 h 6239661"/>
                <a:gd name="connsiteX172" fmla="*/ 810085 w 5187198"/>
                <a:gd name="connsiteY172" fmla="*/ 710734 h 6239661"/>
                <a:gd name="connsiteX173" fmla="*/ 751220 w 5187198"/>
                <a:gd name="connsiteY173" fmla="*/ 741794 h 6239661"/>
                <a:gd name="connsiteX174" fmla="*/ 532669 w 5187198"/>
                <a:gd name="connsiteY174" fmla="*/ 881688 h 6239661"/>
                <a:gd name="connsiteX175" fmla="*/ 354185 w 5187198"/>
                <a:gd name="connsiteY175" fmla="*/ 1050286 h 6239661"/>
                <a:gd name="connsiteX176" fmla="*/ 315980 w 5187198"/>
                <a:gd name="connsiteY176" fmla="*/ 1098125 h 6239661"/>
                <a:gd name="connsiteX177" fmla="*/ 280345 w 5187198"/>
                <a:gd name="connsiteY177" fmla="*/ 1149782 h 6239661"/>
                <a:gd name="connsiteX178" fmla="*/ 245890 w 5187198"/>
                <a:gd name="connsiteY178" fmla="*/ 1203959 h 6239661"/>
                <a:gd name="connsiteX179" fmla="*/ 212162 w 5187198"/>
                <a:gd name="connsiteY179" fmla="*/ 1260184 h 6239661"/>
                <a:gd name="connsiteX180" fmla="*/ 80716 w 5187198"/>
                <a:gd name="connsiteY180" fmla="*/ 1502476 h 6239661"/>
                <a:gd name="connsiteX181" fmla="*/ 0 w 5187198"/>
                <a:gd name="connsiteY181" fmla="*/ 1648841 h 6239661"/>
                <a:gd name="connsiteX182" fmla="*/ 0 w 5187198"/>
                <a:gd name="connsiteY182" fmla="*/ 954863 h 6239661"/>
                <a:gd name="connsiteX183" fmla="*/ 43491 w 5187198"/>
                <a:gd name="connsiteY183" fmla="*/ 895513 h 6239661"/>
                <a:gd name="connsiteX184" fmla="*/ 93923 w 5187198"/>
                <a:gd name="connsiteY184" fmla="*/ 834489 h 6239661"/>
                <a:gd name="connsiteX185" fmla="*/ 323465 w 5187198"/>
                <a:gd name="connsiteY185" fmla="*/ 617671 h 6239661"/>
                <a:gd name="connsiteX186" fmla="*/ 574777 w 5187198"/>
                <a:gd name="connsiteY186" fmla="*/ 446794 h 6239661"/>
                <a:gd name="connsiteX187" fmla="*/ 638943 w 5187198"/>
                <a:gd name="connsiteY187" fmla="*/ 408925 h 6239661"/>
                <a:gd name="connsiteX188" fmla="*/ 703505 w 5187198"/>
                <a:gd name="connsiteY188" fmla="*/ 371742 h 6239661"/>
                <a:gd name="connsiteX189" fmla="*/ 769262 w 5187198"/>
                <a:gd name="connsiteY189" fmla="*/ 336154 h 6239661"/>
                <a:gd name="connsiteX190" fmla="*/ 835552 w 5187198"/>
                <a:gd name="connsiteY190" fmla="*/ 301173 h 6239661"/>
                <a:gd name="connsiteX191" fmla="*/ 902979 w 5187198"/>
                <a:gd name="connsiteY191" fmla="*/ 268004 h 6239661"/>
                <a:gd name="connsiteX192" fmla="*/ 971127 w 5187198"/>
                <a:gd name="connsiteY192" fmla="*/ 235607 h 6239661"/>
                <a:gd name="connsiteX193" fmla="*/ 988238 w 5187198"/>
                <a:gd name="connsiteY193" fmla="*/ 227556 h 6239661"/>
                <a:gd name="connsiteX194" fmla="*/ 1005744 w 5187198"/>
                <a:gd name="connsiteY194" fmla="*/ 220191 h 6239661"/>
                <a:gd name="connsiteX195" fmla="*/ 1040729 w 5187198"/>
                <a:gd name="connsiteY195" fmla="*/ 205569 h 6239661"/>
                <a:gd name="connsiteX196" fmla="*/ 1110835 w 5187198"/>
                <a:gd name="connsiteY196" fmla="*/ 176248 h 6239661"/>
                <a:gd name="connsiteX197" fmla="*/ 1254256 w 5187198"/>
                <a:gd name="connsiteY197" fmla="*/ 123796 h 6239661"/>
                <a:gd name="connsiteX198" fmla="*/ 1401310 w 5187198"/>
                <a:gd name="connsiteY198" fmla="*/ 79852 h 6239661"/>
                <a:gd name="connsiteX199" fmla="*/ 2011811 w 5187198"/>
                <a:gd name="connsiteY199" fmla="*/ 4 h 62396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Lst>
              <a:rect l="l" t="t" r="r" b="b"/>
              <a:pathLst>
                <a:path w="5187198" h="6239661">
                  <a:moveTo>
                    <a:pt x="2011811" y="4"/>
                  </a:moveTo>
                  <a:cubicBezTo>
                    <a:pt x="2217306" y="120"/>
                    <a:pt x="2420903" y="25925"/>
                    <a:pt x="2617011" y="70590"/>
                  </a:cubicBezTo>
                  <a:lnTo>
                    <a:pt x="2690321" y="88146"/>
                  </a:lnTo>
                  <a:lnTo>
                    <a:pt x="2726863" y="97127"/>
                  </a:lnTo>
                  <a:lnTo>
                    <a:pt x="2762951" y="107375"/>
                  </a:lnTo>
                  <a:lnTo>
                    <a:pt x="2834843" y="128493"/>
                  </a:lnTo>
                  <a:cubicBezTo>
                    <a:pt x="2858788" y="135605"/>
                    <a:pt x="2882632" y="142226"/>
                    <a:pt x="2906574" y="151076"/>
                  </a:cubicBezTo>
                  <a:cubicBezTo>
                    <a:pt x="2954475" y="167852"/>
                    <a:pt x="3002363" y="183813"/>
                    <a:pt x="3049504" y="202124"/>
                  </a:cubicBezTo>
                  <a:lnTo>
                    <a:pt x="3189518" y="260159"/>
                  </a:lnTo>
                  <a:lnTo>
                    <a:pt x="3326048" y="325143"/>
                  </a:lnTo>
                  <a:cubicBezTo>
                    <a:pt x="3370687" y="348464"/>
                    <a:pt x="3414908" y="372485"/>
                    <a:pt x="3459166" y="395936"/>
                  </a:cubicBezTo>
                  <a:cubicBezTo>
                    <a:pt x="3502947" y="420302"/>
                    <a:pt x="3545491" y="447118"/>
                    <a:pt x="3588578" y="472343"/>
                  </a:cubicBezTo>
                  <a:cubicBezTo>
                    <a:pt x="3610346" y="484551"/>
                    <a:pt x="3630797" y="499072"/>
                    <a:pt x="3651864" y="512600"/>
                  </a:cubicBezTo>
                  <a:lnTo>
                    <a:pt x="3714514" y="553499"/>
                  </a:lnTo>
                  <a:cubicBezTo>
                    <a:pt x="3880005" y="664844"/>
                    <a:pt x="4036083" y="788388"/>
                    <a:pt x="4181221" y="922912"/>
                  </a:cubicBezTo>
                  <a:cubicBezTo>
                    <a:pt x="4326221" y="1057515"/>
                    <a:pt x="4461955" y="1202038"/>
                    <a:pt x="4582963" y="1358264"/>
                  </a:cubicBezTo>
                  <a:cubicBezTo>
                    <a:pt x="4614206" y="1396543"/>
                    <a:pt x="4642091" y="1437400"/>
                    <a:pt x="4670721" y="1477644"/>
                  </a:cubicBezTo>
                  <a:cubicBezTo>
                    <a:pt x="4700172" y="1517414"/>
                    <a:pt x="4725864" y="1559538"/>
                    <a:pt x="4752378" y="1601187"/>
                  </a:cubicBezTo>
                  <a:lnTo>
                    <a:pt x="4772168" y="1632456"/>
                  </a:lnTo>
                  <a:lnTo>
                    <a:pt x="4782117" y="1648104"/>
                  </a:lnTo>
                  <a:lnTo>
                    <a:pt x="4791381" y="1664150"/>
                  </a:lnTo>
                  <a:lnTo>
                    <a:pt x="4828190" y="1728379"/>
                  </a:lnTo>
                  <a:cubicBezTo>
                    <a:pt x="4840266" y="1749930"/>
                    <a:pt x="4853470" y="1770740"/>
                    <a:pt x="4864832" y="1792796"/>
                  </a:cubicBezTo>
                  <a:lnTo>
                    <a:pt x="4899201" y="1858342"/>
                  </a:lnTo>
                  <a:cubicBezTo>
                    <a:pt x="4910484" y="1880260"/>
                    <a:pt x="4922532" y="1901920"/>
                    <a:pt x="4933266" y="1924155"/>
                  </a:cubicBezTo>
                  <a:lnTo>
                    <a:pt x="4964403" y="1991384"/>
                  </a:lnTo>
                  <a:cubicBezTo>
                    <a:pt x="4974618" y="2013829"/>
                    <a:pt x="4985323" y="2036171"/>
                    <a:pt x="4995019" y="2058823"/>
                  </a:cubicBezTo>
                  <a:lnTo>
                    <a:pt x="5021999" y="2127723"/>
                  </a:lnTo>
                  <a:lnTo>
                    <a:pt x="5048321" y="2196908"/>
                  </a:lnTo>
                  <a:lnTo>
                    <a:pt x="5070546" y="2267547"/>
                  </a:lnTo>
                  <a:cubicBezTo>
                    <a:pt x="5078054" y="2291004"/>
                    <a:pt x="5085044" y="2314670"/>
                    <a:pt x="5092171" y="2338256"/>
                  </a:cubicBezTo>
                  <a:cubicBezTo>
                    <a:pt x="5098670" y="2362023"/>
                    <a:pt x="5104296" y="2386019"/>
                    <a:pt x="5110305" y="2409886"/>
                  </a:cubicBezTo>
                  <a:cubicBezTo>
                    <a:pt x="5158097" y="2600976"/>
                    <a:pt x="5182068" y="2797044"/>
                    <a:pt x="5186393" y="2992022"/>
                  </a:cubicBezTo>
                  <a:cubicBezTo>
                    <a:pt x="5191013" y="3187195"/>
                    <a:pt x="5175397" y="3380886"/>
                    <a:pt x="5149045" y="3571816"/>
                  </a:cubicBezTo>
                  <a:cubicBezTo>
                    <a:pt x="5141154" y="3619431"/>
                    <a:pt x="5133539" y="3666889"/>
                    <a:pt x="5126572" y="3714520"/>
                  </a:cubicBezTo>
                  <a:cubicBezTo>
                    <a:pt x="5117276" y="3761759"/>
                    <a:pt x="5107793" y="3808831"/>
                    <a:pt x="5099067" y="3856108"/>
                  </a:cubicBezTo>
                  <a:lnTo>
                    <a:pt x="5095699" y="3873868"/>
                  </a:lnTo>
                  <a:lnTo>
                    <a:pt x="5091573" y="3891426"/>
                  </a:lnTo>
                  <a:lnTo>
                    <a:pt x="5083324" y="3926541"/>
                  </a:lnTo>
                  <a:lnTo>
                    <a:pt x="5067256" y="3996889"/>
                  </a:lnTo>
                  <a:cubicBezTo>
                    <a:pt x="5064451" y="4008657"/>
                    <a:pt x="5062244" y="4020353"/>
                    <a:pt x="5059194" y="4032171"/>
                  </a:cubicBezTo>
                  <a:lnTo>
                    <a:pt x="5049522" y="4067833"/>
                  </a:lnTo>
                  <a:lnTo>
                    <a:pt x="5040067" y="4103553"/>
                  </a:lnTo>
                  <a:cubicBezTo>
                    <a:pt x="5036554" y="4115363"/>
                    <a:pt x="5032689" y="4127194"/>
                    <a:pt x="5028960" y="4138946"/>
                  </a:cubicBezTo>
                  <a:cubicBezTo>
                    <a:pt x="4999693" y="4233462"/>
                    <a:pt x="4962869" y="4326764"/>
                    <a:pt x="4917351" y="4417041"/>
                  </a:cubicBezTo>
                  <a:cubicBezTo>
                    <a:pt x="4871860" y="4507209"/>
                    <a:pt x="4817597" y="4594215"/>
                    <a:pt x="4756163" y="4676402"/>
                  </a:cubicBezTo>
                  <a:cubicBezTo>
                    <a:pt x="4632803" y="4840875"/>
                    <a:pt x="4480597" y="4982783"/>
                    <a:pt x="4322493" y="5105604"/>
                  </a:cubicBezTo>
                  <a:cubicBezTo>
                    <a:pt x="4163928" y="5228420"/>
                    <a:pt x="3999564" y="5332640"/>
                    <a:pt x="3840510" y="5429590"/>
                  </a:cubicBezTo>
                  <a:cubicBezTo>
                    <a:pt x="3760954" y="5478172"/>
                    <a:pt x="3682353" y="5524924"/>
                    <a:pt x="3606447" y="5572862"/>
                  </a:cubicBezTo>
                  <a:lnTo>
                    <a:pt x="3488814" y="5647178"/>
                  </a:lnTo>
                  <a:cubicBezTo>
                    <a:pt x="3448270" y="5672597"/>
                    <a:pt x="3407323" y="5697792"/>
                    <a:pt x="3365864" y="5722735"/>
                  </a:cubicBezTo>
                  <a:cubicBezTo>
                    <a:pt x="3200163" y="5822424"/>
                    <a:pt x="3026125" y="5917328"/>
                    <a:pt x="2839486" y="5999120"/>
                  </a:cubicBezTo>
                  <a:cubicBezTo>
                    <a:pt x="2653201" y="6080891"/>
                    <a:pt x="2453560" y="6149344"/>
                    <a:pt x="2242423" y="6192346"/>
                  </a:cubicBezTo>
                  <a:cubicBezTo>
                    <a:pt x="2031719" y="6235463"/>
                    <a:pt x="1808952" y="6251353"/>
                    <a:pt x="1589380" y="6230657"/>
                  </a:cubicBezTo>
                  <a:lnTo>
                    <a:pt x="1548244" y="6226706"/>
                  </a:lnTo>
                  <a:cubicBezTo>
                    <a:pt x="1534528" y="6225117"/>
                    <a:pt x="1520898" y="6223203"/>
                    <a:pt x="1507348" y="6221428"/>
                  </a:cubicBezTo>
                  <a:lnTo>
                    <a:pt x="1466401" y="6215904"/>
                  </a:lnTo>
                  <a:cubicBezTo>
                    <a:pt x="1452772" y="6213991"/>
                    <a:pt x="1439316" y="6211428"/>
                    <a:pt x="1425773" y="6209191"/>
                  </a:cubicBezTo>
                  <a:cubicBezTo>
                    <a:pt x="1398775" y="6204391"/>
                    <a:pt x="1371610" y="6199779"/>
                    <a:pt x="1344960" y="6193681"/>
                  </a:cubicBezTo>
                  <a:cubicBezTo>
                    <a:pt x="1318251" y="6187799"/>
                    <a:pt x="1291260" y="6182538"/>
                    <a:pt x="1265007" y="6175388"/>
                  </a:cubicBezTo>
                  <a:lnTo>
                    <a:pt x="1225415" y="6165243"/>
                  </a:lnTo>
                  <a:cubicBezTo>
                    <a:pt x="1212163" y="6161924"/>
                    <a:pt x="1198939" y="6158496"/>
                    <a:pt x="1186567" y="6154486"/>
                  </a:cubicBezTo>
                  <a:lnTo>
                    <a:pt x="1111158" y="6130918"/>
                  </a:lnTo>
                  <a:lnTo>
                    <a:pt x="1035915" y="6107163"/>
                  </a:lnTo>
                  <a:cubicBezTo>
                    <a:pt x="1010846" y="6099055"/>
                    <a:pt x="986357" y="6088784"/>
                    <a:pt x="961579" y="6079594"/>
                  </a:cubicBezTo>
                  <a:cubicBezTo>
                    <a:pt x="763709" y="6005594"/>
                    <a:pt x="572401" y="5909703"/>
                    <a:pt x="395297" y="5792812"/>
                  </a:cubicBezTo>
                  <a:lnTo>
                    <a:pt x="265239" y="5701511"/>
                  </a:lnTo>
                  <a:cubicBezTo>
                    <a:pt x="254227" y="5694155"/>
                    <a:pt x="244103" y="5685646"/>
                    <a:pt x="233756" y="5677542"/>
                  </a:cubicBezTo>
                  <a:lnTo>
                    <a:pt x="202800" y="5652902"/>
                  </a:lnTo>
                  <a:lnTo>
                    <a:pt x="140918" y="5603515"/>
                  </a:lnTo>
                  <a:cubicBezTo>
                    <a:pt x="130598" y="5595302"/>
                    <a:pt x="120280" y="5587089"/>
                    <a:pt x="110625" y="5578127"/>
                  </a:cubicBezTo>
                  <a:cubicBezTo>
                    <a:pt x="105647" y="5573779"/>
                    <a:pt x="100444" y="5569834"/>
                    <a:pt x="95631" y="5565299"/>
                  </a:cubicBezTo>
                  <a:cubicBezTo>
                    <a:pt x="90955" y="5560684"/>
                    <a:pt x="86505" y="5555666"/>
                    <a:pt x="81966" y="5550973"/>
                  </a:cubicBezTo>
                  <a:lnTo>
                    <a:pt x="27991" y="5493272"/>
                  </a:lnTo>
                  <a:cubicBezTo>
                    <a:pt x="19109" y="5483589"/>
                    <a:pt x="9758" y="5474359"/>
                    <a:pt x="1454" y="5464252"/>
                  </a:cubicBezTo>
                  <a:lnTo>
                    <a:pt x="0" y="5462518"/>
                  </a:lnTo>
                  <a:lnTo>
                    <a:pt x="0" y="4720187"/>
                  </a:lnTo>
                  <a:lnTo>
                    <a:pt x="109684" y="4836724"/>
                  </a:lnTo>
                  <a:cubicBezTo>
                    <a:pt x="173316" y="4897375"/>
                    <a:pt x="239447" y="4954160"/>
                    <a:pt x="306959" y="5007200"/>
                  </a:cubicBezTo>
                  <a:lnTo>
                    <a:pt x="358101" y="5046057"/>
                  </a:lnTo>
                  <a:lnTo>
                    <a:pt x="383328" y="5065684"/>
                  </a:lnTo>
                  <a:cubicBezTo>
                    <a:pt x="391637" y="5072316"/>
                    <a:pt x="400805" y="5077902"/>
                    <a:pt x="409503" y="5083942"/>
                  </a:cubicBezTo>
                  <a:lnTo>
                    <a:pt x="461889" y="5119888"/>
                  </a:lnTo>
                  <a:cubicBezTo>
                    <a:pt x="466184" y="5122893"/>
                    <a:pt x="470616" y="5125820"/>
                    <a:pt x="474883" y="5128933"/>
                  </a:cubicBezTo>
                  <a:cubicBezTo>
                    <a:pt x="478982" y="5132235"/>
                    <a:pt x="482476" y="5136069"/>
                    <a:pt x="486410" y="5139557"/>
                  </a:cubicBezTo>
                  <a:cubicBezTo>
                    <a:pt x="494140" y="5146613"/>
                    <a:pt x="502565" y="5152812"/>
                    <a:pt x="510852" y="5159089"/>
                  </a:cubicBezTo>
                  <a:lnTo>
                    <a:pt x="560653" y="5196893"/>
                  </a:lnTo>
                  <a:lnTo>
                    <a:pt x="585485" y="5215834"/>
                  </a:lnTo>
                  <a:cubicBezTo>
                    <a:pt x="593773" y="5222111"/>
                    <a:pt x="601864" y="5228685"/>
                    <a:pt x="610707" y="5234185"/>
                  </a:cubicBezTo>
                  <a:lnTo>
                    <a:pt x="714768" y="5303103"/>
                  </a:lnTo>
                  <a:cubicBezTo>
                    <a:pt x="856162" y="5390603"/>
                    <a:pt x="1008099" y="5459947"/>
                    <a:pt x="1166634" y="5513322"/>
                  </a:cubicBezTo>
                  <a:cubicBezTo>
                    <a:pt x="1186540" y="5519932"/>
                    <a:pt x="1205774" y="5527751"/>
                    <a:pt x="1225991" y="5533632"/>
                  </a:cubicBezTo>
                  <a:lnTo>
                    <a:pt x="1286680" y="5550705"/>
                  </a:lnTo>
                  <a:lnTo>
                    <a:pt x="1347310" y="5567995"/>
                  </a:lnTo>
                  <a:cubicBezTo>
                    <a:pt x="1357469" y="5571180"/>
                    <a:pt x="1367261" y="5573572"/>
                    <a:pt x="1377002" y="5575719"/>
                  </a:cubicBezTo>
                  <a:lnTo>
                    <a:pt x="1406328" y="5582649"/>
                  </a:lnTo>
                  <a:cubicBezTo>
                    <a:pt x="1425825" y="5587757"/>
                    <a:pt x="1445490" y="5590939"/>
                    <a:pt x="1465060" y="5594909"/>
                  </a:cubicBezTo>
                  <a:cubicBezTo>
                    <a:pt x="1484652" y="5599231"/>
                    <a:pt x="1504324" y="5601952"/>
                    <a:pt x="1523881" y="5605105"/>
                  </a:cubicBezTo>
                  <a:cubicBezTo>
                    <a:pt x="1533660" y="5606682"/>
                    <a:pt x="1543460" y="5608613"/>
                    <a:pt x="1553325" y="5609865"/>
                  </a:cubicBezTo>
                  <a:lnTo>
                    <a:pt x="1582813" y="5613593"/>
                  </a:lnTo>
                  <a:lnTo>
                    <a:pt x="1612301" y="5617321"/>
                  </a:lnTo>
                  <a:lnTo>
                    <a:pt x="1641863" y="5619910"/>
                  </a:lnTo>
                  <a:cubicBezTo>
                    <a:pt x="1799348" y="5633940"/>
                    <a:pt x="1957913" y="5625770"/>
                    <a:pt x="2117508" y="5595156"/>
                  </a:cubicBezTo>
                  <a:cubicBezTo>
                    <a:pt x="2277124" y="5564895"/>
                    <a:pt x="2437004" y="5512449"/>
                    <a:pt x="2597368" y="5447381"/>
                  </a:cubicBezTo>
                  <a:cubicBezTo>
                    <a:pt x="2757791" y="5382096"/>
                    <a:pt x="2918855" y="5304464"/>
                    <a:pt x="3082968" y="5223245"/>
                  </a:cubicBezTo>
                  <a:lnTo>
                    <a:pt x="3334855" y="5097383"/>
                  </a:lnTo>
                  <a:cubicBezTo>
                    <a:pt x="3423528" y="5054142"/>
                    <a:pt x="3511773" y="5013798"/>
                    <a:pt x="3599509" y="4976217"/>
                  </a:cubicBezTo>
                  <a:cubicBezTo>
                    <a:pt x="3774960" y="4900701"/>
                    <a:pt x="3948276" y="4837481"/>
                    <a:pt x="4112002" y="4766359"/>
                  </a:cubicBezTo>
                  <a:cubicBezTo>
                    <a:pt x="4193972" y="4730827"/>
                    <a:pt x="4273429" y="4692997"/>
                    <a:pt x="4348983" y="4649833"/>
                  </a:cubicBezTo>
                  <a:cubicBezTo>
                    <a:pt x="4424508" y="4606778"/>
                    <a:pt x="4496050" y="4558250"/>
                    <a:pt x="4560505" y="4501564"/>
                  </a:cubicBezTo>
                  <a:cubicBezTo>
                    <a:pt x="4625198" y="4445289"/>
                    <a:pt x="4682991" y="4381021"/>
                    <a:pt x="4731963" y="4309870"/>
                  </a:cubicBezTo>
                  <a:cubicBezTo>
                    <a:pt x="4781043" y="4238747"/>
                    <a:pt x="4821275" y="4160848"/>
                    <a:pt x="4852344" y="4078640"/>
                  </a:cubicBezTo>
                  <a:lnTo>
                    <a:pt x="4863972" y="4047790"/>
                  </a:lnTo>
                  <a:lnTo>
                    <a:pt x="4874144" y="4016320"/>
                  </a:lnTo>
                  <a:lnTo>
                    <a:pt x="4884127" y="3984682"/>
                  </a:lnTo>
                  <a:cubicBezTo>
                    <a:pt x="4887242" y="3973925"/>
                    <a:pt x="4889981" y="3962835"/>
                    <a:pt x="4892800" y="3951883"/>
                  </a:cubicBezTo>
                  <a:lnTo>
                    <a:pt x="4909526" y="3886001"/>
                  </a:lnTo>
                  <a:lnTo>
                    <a:pt x="4917687" y="3852948"/>
                  </a:lnTo>
                  <a:lnTo>
                    <a:pt x="4921768" y="3836422"/>
                  </a:lnTo>
                  <a:lnTo>
                    <a:pt x="4924845" y="3819742"/>
                  </a:lnTo>
                  <a:cubicBezTo>
                    <a:pt x="4933092" y="3775120"/>
                    <a:pt x="4941231" y="3730469"/>
                    <a:pt x="4948230" y="3685744"/>
                  </a:cubicBezTo>
                  <a:cubicBezTo>
                    <a:pt x="4953579" y="3640694"/>
                    <a:pt x="4958249" y="3595577"/>
                    <a:pt x="4962782" y="3550540"/>
                  </a:cubicBezTo>
                  <a:cubicBezTo>
                    <a:pt x="4976580" y="3369692"/>
                    <a:pt x="4965812" y="3187942"/>
                    <a:pt x="4939468" y="3010249"/>
                  </a:cubicBezTo>
                  <a:cubicBezTo>
                    <a:pt x="4912965" y="2832281"/>
                    <a:pt x="4870237" y="2658196"/>
                    <a:pt x="4816901" y="2488224"/>
                  </a:cubicBezTo>
                  <a:cubicBezTo>
                    <a:pt x="4810197" y="2466954"/>
                    <a:pt x="4803984" y="2445582"/>
                    <a:pt x="4797005" y="2424470"/>
                  </a:cubicBezTo>
                  <a:cubicBezTo>
                    <a:pt x="4789399" y="2403537"/>
                    <a:pt x="4781686" y="2382574"/>
                    <a:pt x="4774433" y="2361620"/>
                  </a:cubicBezTo>
                  <a:lnTo>
                    <a:pt x="4752459" y="2298700"/>
                  </a:lnTo>
                  <a:lnTo>
                    <a:pt x="4728083" y="2236526"/>
                  </a:lnTo>
                  <a:cubicBezTo>
                    <a:pt x="4719957" y="2215802"/>
                    <a:pt x="4712352" y="2194869"/>
                    <a:pt x="4704471" y="2174095"/>
                  </a:cubicBezTo>
                  <a:lnTo>
                    <a:pt x="4678399" y="2112626"/>
                  </a:lnTo>
                  <a:lnTo>
                    <a:pt x="4652601" y="2050999"/>
                  </a:lnTo>
                  <a:cubicBezTo>
                    <a:pt x="4643711" y="2030533"/>
                    <a:pt x="4633616" y="2010672"/>
                    <a:pt x="4624205" y="1990415"/>
                  </a:cubicBezTo>
                  <a:lnTo>
                    <a:pt x="4595398" y="1930069"/>
                  </a:lnTo>
                  <a:cubicBezTo>
                    <a:pt x="4585714" y="1909969"/>
                    <a:pt x="4574413" y="1890713"/>
                    <a:pt x="4563827" y="1870952"/>
                  </a:cubicBezTo>
                  <a:lnTo>
                    <a:pt x="4531433" y="1812311"/>
                  </a:lnTo>
                  <a:lnTo>
                    <a:pt x="4523315" y="1797616"/>
                  </a:lnTo>
                  <a:lnTo>
                    <a:pt x="4514482" y="1783425"/>
                  </a:lnTo>
                  <a:lnTo>
                    <a:pt x="4496845" y="1754936"/>
                  </a:lnTo>
                  <a:lnTo>
                    <a:pt x="4461463" y="1697929"/>
                  </a:lnTo>
                  <a:lnTo>
                    <a:pt x="4452660" y="1683629"/>
                  </a:lnTo>
                  <a:lnTo>
                    <a:pt x="4443141" y="1669834"/>
                  </a:lnTo>
                  <a:lnTo>
                    <a:pt x="4424241" y="1642166"/>
                  </a:lnTo>
                  <a:cubicBezTo>
                    <a:pt x="4399005" y="1605265"/>
                    <a:pt x="4374512" y="1567751"/>
                    <a:pt x="4346886" y="1532412"/>
                  </a:cubicBezTo>
                  <a:cubicBezTo>
                    <a:pt x="4240477" y="1388328"/>
                    <a:pt x="4120362" y="1253437"/>
                    <a:pt x="3985497" y="1134649"/>
                  </a:cubicBezTo>
                  <a:cubicBezTo>
                    <a:pt x="3850799" y="1015675"/>
                    <a:pt x="3702920" y="911715"/>
                    <a:pt x="3545665" y="825877"/>
                  </a:cubicBezTo>
                  <a:lnTo>
                    <a:pt x="3486190" y="794756"/>
                  </a:lnTo>
                  <a:cubicBezTo>
                    <a:pt x="3466181" y="784640"/>
                    <a:pt x="3446893" y="773560"/>
                    <a:pt x="3426182" y="764765"/>
                  </a:cubicBezTo>
                  <a:lnTo>
                    <a:pt x="3365044" y="737255"/>
                  </a:lnTo>
                  <a:lnTo>
                    <a:pt x="3334529" y="723514"/>
                  </a:lnTo>
                  <a:cubicBezTo>
                    <a:pt x="3324394" y="718943"/>
                    <a:pt x="3314287" y="714265"/>
                    <a:pt x="3303733" y="710395"/>
                  </a:cubicBezTo>
                  <a:cubicBezTo>
                    <a:pt x="3262013" y="694346"/>
                    <a:pt x="3220711" y="677599"/>
                    <a:pt x="3179033" y="662259"/>
                  </a:cubicBezTo>
                  <a:lnTo>
                    <a:pt x="3052408" y="620447"/>
                  </a:lnTo>
                  <a:lnTo>
                    <a:pt x="2924325" y="584505"/>
                  </a:lnTo>
                  <a:cubicBezTo>
                    <a:pt x="2903106" y="578471"/>
                    <a:pt x="2881119" y="574434"/>
                    <a:pt x="2859667" y="569266"/>
                  </a:cubicBezTo>
                  <a:lnTo>
                    <a:pt x="2795226" y="554085"/>
                  </a:lnTo>
                  <a:cubicBezTo>
                    <a:pt x="2774078" y="548652"/>
                    <a:pt x="2751709" y="544744"/>
                    <a:pt x="2729702" y="540354"/>
                  </a:cubicBezTo>
                  <a:lnTo>
                    <a:pt x="2663758" y="527322"/>
                  </a:lnTo>
                  <a:lnTo>
                    <a:pt x="2630927" y="520495"/>
                  </a:lnTo>
                  <a:lnTo>
                    <a:pt x="2597965" y="515024"/>
                  </a:lnTo>
                  <a:cubicBezTo>
                    <a:pt x="2575970" y="511449"/>
                    <a:pt x="2554112" y="507795"/>
                    <a:pt x="2532205" y="503895"/>
                  </a:cubicBezTo>
                  <a:cubicBezTo>
                    <a:pt x="2357016" y="475037"/>
                    <a:pt x="2182954" y="456682"/>
                    <a:pt x="2010064" y="452552"/>
                  </a:cubicBezTo>
                  <a:cubicBezTo>
                    <a:pt x="1837255" y="448558"/>
                    <a:pt x="1665388" y="457916"/>
                    <a:pt x="1494552" y="485055"/>
                  </a:cubicBezTo>
                  <a:cubicBezTo>
                    <a:pt x="1452133" y="492816"/>
                    <a:pt x="1409569" y="501117"/>
                    <a:pt x="1366896" y="509389"/>
                  </a:cubicBezTo>
                  <a:cubicBezTo>
                    <a:pt x="1324862" y="520035"/>
                    <a:pt x="1282333" y="529505"/>
                    <a:pt x="1240175" y="541045"/>
                  </a:cubicBezTo>
                  <a:lnTo>
                    <a:pt x="1177438" y="560170"/>
                  </a:lnTo>
                  <a:lnTo>
                    <a:pt x="1145987" y="569826"/>
                  </a:lnTo>
                  <a:lnTo>
                    <a:pt x="1130315" y="574669"/>
                  </a:lnTo>
                  <a:lnTo>
                    <a:pt x="1114873" y="580384"/>
                  </a:lnTo>
                  <a:lnTo>
                    <a:pt x="1052839" y="602943"/>
                  </a:lnTo>
                  <a:cubicBezTo>
                    <a:pt x="1032151" y="610499"/>
                    <a:pt x="1011255" y="617535"/>
                    <a:pt x="991135" y="626866"/>
                  </a:cubicBezTo>
                  <a:lnTo>
                    <a:pt x="930179" y="653191"/>
                  </a:lnTo>
                  <a:cubicBezTo>
                    <a:pt x="909850" y="662002"/>
                    <a:pt x="889443" y="670676"/>
                    <a:pt x="869768" y="680937"/>
                  </a:cubicBezTo>
                  <a:lnTo>
                    <a:pt x="810085" y="710734"/>
                  </a:lnTo>
                  <a:cubicBezTo>
                    <a:pt x="790331" y="720859"/>
                    <a:pt x="770124" y="730514"/>
                    <a:pt x="751220" y="741794"/>
                  </a:cubicBezTo>
                  <a:cubicBezTo>
                    <a:pt x="673929" y="784955"/>
                    <a:pt x="598827" y="830326"/>
                    <a:pt x="532669" y="881688"/>
                  </a:cubicBezTo>
                  <a:cubicBezTo>
                    <a:pt x="464226" y="931625"/>
                    <a:pt x="406969" y="988270"/>
                    <a:pt x="354185" y="1050286"/>
                  </a:cubicBezTo>
                  <a:lnTo>
                    <a:pt x="315980" y="1098125"/>
                  </a:lnTo>
                  <a:lnTo>
                    <a:pt x="280345" y="1149782"/>
                  </a:lnTo>
                  <a:cubicBezTo>
                    <a:pt x="268144" y="1166335"/>
                    <a:pt x="257438" y="1185955"/>
                    <a:pt x="245890" y="1203959"/>
                  </a:cubicBezTo>
                  <a:cubicBezTo>
                    <a:pt x="234552" y="1222481"/>
                    <a:pt x="223171" y="1240298"/>
                    <a:pt x="212162" y="1260184"/>
                  </a:cubicBezTo>
                  <a:cubicBezTo>
                    <a:pt x="168299" y="1337574"/>
                    <a:pt x="125055" y="1419360"/>
                    <a:pt x="80716" y="1502476"/>
                  </a:cubicBezTo>
                  <a:lnTo>
                    <a:pt x="0" y="1648841"/>
                  </a:lnTo>
                  <a:lnTo>
                    <a:pt x="0" y="954863"/>
                  </a:lnTo>
                  <a:lnTo>
                    <a:pt x="43491" y="895513"/>
                  </a:lnTo>
                  <a:cubicBezTo>
                    <a:pt x="59888" y="874984"/>
                    <a:pt x="77014" y="854766"/>
                    <a:pt x="93923" y="834489"/>
                  </a:cubicBezTo>
                  <a:cubicBezTo>
                    <a:pt x="163245" y="754880"/>
                    <a:pt x="240806" y="679565"/>
                    <a:pt x="323465" y="617671"/>
                  </a:cubicBezTo>
                  <a:cubicBezTo>
                    <a:pt x="405002" y="553042"/>
                    <a:pt x="490132" y="499230"/>
                    <a:pt x="574777" y="446794"/>
                  </a:cubicBezTo>
                  <a:cubicBezTo>
                    <a:pt x="595733" y="433050"/>
                    <a:pt x="617442" y="421248"/>
                    <a:pt x="638943" y="408925"/>
                  </a:cubicBezTo>
                  <a:lnTo>
                    <a:pt x="703505" y="371742"/>
                  </a:lnTo>
                  <a:cubicBezTo>
                    <a:pt x="724798" y="358900"/>
                    <a:pt x="747120" y="347842"/>
                    <a:pt x="769262" y="336154"/>
                  </a:cubicBezTo>
                  <a:lnTo>
                    <a:pt x="835552" y="301173"/>
                  </a:lnTo>
                  <a:cubicBezTo>
                    <a:pt x="857427" y="289183"/>
                    <a:pt x="880470" y="278896"/>
                    <a:pt x="902979" y="268004"/>
                  </a:cubicBezTo>
                  <a:lnTo>
                    <a:pt x="971127" y="235607"/>
                  </a:lnTo>
                  <a:lnTo>
                    <a:pt x="988238" y="227556"/>
                  </a:lnTo>
                  <a:lnTo>
                    <a:pt x="1005744" y="220191"/>
                  </a:lnTo>
                  <a:lnTo>
                    <a:pt x="1040729" y="205569"/>
                  </a:lnTo>
                  <a:lnTo>
                    <a:pt x="1110835" y="176248"/>
                  </a:lnTo>
                  <a:cubicBezTo>
                    <a:pt x="1157999" y="157703"/>
                    <a:pt x="1206322" y="141323"/>
                    <a:pt x="1254256" y="123796"/>
                  </a:cubicBezTo>
                  <a:cubicBezTo>
                    <a:pt x="1302938" y="108671"/>
                    <a:pt x="1352074" y="94017"/>
                    <a:pt x="1401310" y="79852"/>
                  </a:cubicBezTo>
                  <a:cubicBezTo>
                    <a:pt x="1599497" y="26774"/>
                    <a:pt x="1806373" y="-329"/>
                    <a:pt x="2011811" y="4"/>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4" name="Freeform: Shape 13">
              <a:extLst>
                <a:ext uri="{FF2B5EF4-FFF2-40B4-BE49-F238E27FC236}">
                  <a16:creationId xmlns:a16="http://schemas.microsoft.com/office/drawing/2014/main" id="{06AC5DCC-C3CC-4FD5-AD4E-13A1BE5F7F6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0" y="297400"/>
              <a:ext cx="5215811" cy="6107388"/>
            </a:xfrm>
            <a:custGeom>
              <a:avLst/>
              <a:gdLst>
                <a:gd name="connsiteX0" fmla="*/ 1869139 w 5215811"/>
                <a:gd name="connsiteY0" fmla="*/ 9 h 6107388"/>
                <a:gd name="connsiteX1" fmla="*/ 2791149 w 5215811"/>
                <a:gd name="connsiteY1" fmla="*/ 130229 h 6107388"/>
                <a:gd name="connsiteX2" fmla="*/ 4760307 w 5215811"/>
                <a:gd name="connsiteY2" fmla="*/ 1608408 h 6107388"/>
                <a:gd name="connsiteX3" fmla="*/ 5108574 w 5215811"/>
                <a:gd name="connsiteY3" fmla="*/ 4050383 h 6107388"/>
                <a:gd name="connsiteX4" fmla="*/ 3434916 w 5215811"/>
                <a:gd name="connsiteY4" fmla="*/ 5503134 h 6107388"/>
                <a:gd name="connsiteX5" fmla="*/ 1137841 w 5215811"/>
                <a:gd name="connsiteY5" fmla="*/ 6033968 h 6107388"/>
                <a:gd name="connsiteX6" fmla="*/ 217555 w 5215811"/>
                <a:gd name="connsiteY6" fmla="*/ 5598945 h 6107388"/>
                <a:gd name="connsiteX7" fmla="*/ 0 w 5215811"/>
                <a:gd name="connsiteY7" fmla="*/ 5419622 h 6107388"/>
                <a:gd name="connsiteX8" fmla="*/ 0 w 5215811"/>
                <a:gd name="connsiteY8" fmla="*/ 4571683 h 6107388"/>
                <a:gd name="connsiteX9" fmla="*/ 18056 w 5215811"/>
                <a:gd name="connsiteY9" fmla="*/ 4599282 h 6107388"/>
                <a:gd name="connsiteX10" fmla="*/ 358324 w 5215811"/>
                <a:gd name="connsiteY10" fmla="*/ 4988154 h 6107388"/>
                <a:gd name="connsiteX11" fmla="*/ 1282741 w 5215811"/>
                <a:gd name="connsiteY11" fmla="*/ 5493193 h 6107388"/>
                <a:gd name="connsiteX12" fmla="*/ 2172794 w 5215811"/>
                <a:gd name="connsiteY12" fmla="*/ 5470630 h 6107388"/>
                <a:gd name="connsiteX13" fmla="*/ 3146893 w 5215811"/>
                <a:gd name="connsiteY13" fmla="*/ 5016296 h 6107388"/>
                <a:gd name="connsiteX14" fmla="*/ 3574114 w 5215811"/>
                <a:gd name="connsiteY14" fmla="*/ 4791124 h 6107388"/>
                <a:gd name="connsiteX15" fmla="*/ 4244948 w 5215811"/>
                <a:gd name="connsiteY15" fmla="*/ 4392664 h 6107388"/>
                <a:gd name="connsiteX16" fmla="*/ 4556385 w 5215811"/>
                <a:gd name="connsiteY16" fmla="*/ 3902656 h 6107388"/>
                <a:gd name="connsiteX17" fmla="*/ 4616354 w 5215811"/>
                <a:gd name="connsiteY17" fmla="*/ 2851680 h 6107388"/>
                <a:gd name="connsiteX18" fmla="*/ 4269266 w 5215811"/>
                <a:gd name="connsiteY18" fmla="*/ 1889625 h 6107388"/>
                <a:gd name="connsiteX19" fmla="*/ 2645976 w 5215811"/>
                <a:gd name="connsiteY19" fmla="*/ 671162 h 6107388"/>
                <a:gd name="connsiteX20" fmla="*/ 1648930 w 5215811"/>
                <a:gd name="connsiteY20" fmla="*/ 573017 h 6107388"/>
                <a:gd name="connsiteX21" fmla="*/ 771768 w 5215811"/>
                <a:gd name="connsiteY21" fmla="*/ 865882 h 6107388"/>
                <a:gd name="connsiteX22" fmla="*/ 433617 w 5215811"/>
                <a:gd name="connsiteY22" fmla="*/ 1119441 h 6107388"/>
                <a:gd name="connsiteX23" fmla="*/ 200571 w 5215811"/>
                <a:gd name="connsiteY23" fmla="*/ 1486480 h 6107388"/>
                <a:gd name="connsiteX24" fmla="*/ 47077 w 5215811"/>
                <a:gd name="connsiteY24" fmla="*/ 1753604 h 6107388"/>
                <a:gd name="connsiteX25" fmla="*/ 0 w 5215811"/>
                <a:gd name="connsiteY25" fmla="*/ 1831655 h 6107388"/>
                <a:gd name="connsiteX26" fmla="*/ 0 w 5215811"/>
                <a:gd name="connsiteY26" fmla="*/ 751112 h 6107388"/>
                <a:gd name="connsiteX27" fmla="*/ 6994 w 5215811"/>
                <a:gd name="connsiteY27" fmla="*/ 742614 h 6107388"/>
                <a:gd name="connsiteX28" fmla="*/ 484047 w 5215811"/>
                <a:gd name="connsiteY28" fmla="*/ 378777 h 6107388"/>
                <a:gd name="connsiteX29" fmla="*/ 1869139 w 5215811"/>
                <a:gd name="connsiteY29" fmla="*/ 9 h 61073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215811" h="6107388">
                  <a:moveTo>
                    <a:pt x="1869139" y="9"/>
                  </a:moveTo>
                  <a:cubicBezTo>
                    <a:pt x="2160924" y="-706"/>
                    <a:pt x="2465752" y="43039"/>
                    <a:pt x="2791149" y="130229"/>
                  </a:cubicBezTo>
                  <a:cubicBezTo>
                    <a:pt x="3651198" y="360678"/>
                    <a:pt x="4339884" y="907924"/>
                    <a:pt x="4760307" y="1608408"/>
                  </a:cubicBezTo>
                  <a:cubicBezTo>
                    <a:pt x="5188180" y="2321320"/>
                    <a:pt x="5338357" y="3192822"/>
                    <a:pt x="5108574" y="4050383"/>
                  </a:cubicBezTo>
                  <a:cubicBezTo>
                    <a:pt x="4880820" y="4900373"/>
                    <a:pt x="4152841" y="5098512"/>
                    <a:pt x="3434916" y="5503134"/>
                  </a:cubicBezTo>
                  <a:cubicBezTo>
                    <a:pt x="2717099" y="5907783"/>
                    <a:pt x="2005568" y="6266474"/>
                    <a:pt x="1137841" y="6033968"/>
                  </a:cubicBezTo>
                  <a:cubicBezTo>
                    <a:pt x="783079" y="5938910"/>
                    <a:pt x="479573" y="5790114"/>
                    <a:pt x="217555" y="5598945"/>
                  </a:cubicBezTo>
                  <a:lnTo>
                    <a:pt x="0" y="5419622"/>
                  </a:lnTo>
                  <a:lnTo>
                    <a:pt x="0" y="4571683"/>
                  </a:lnTo>
                  <a:lnTo>
                    <a:pt x="18056" y="4599282"/>
                  </a:lnTo>
                  <a:cubicBezTo>
                    <a:pt x="124071" y="4746782"/>
                    <a:pt x="237002" y="4875718"/>
                    <a:pt x="358324" y="4988154"/>
                  </a:cubicBezTo>
                  <a:cubicBezTo>
                    <a:pt x="621323" y="5231809"/>
                    <a:pt x="923667" y="5396979"/>
                    <a:pt x="1282741" y="5493193"/>
                  </a:cubicBezTo>
                  <a:cubicBezTo>
                    <a:pt x="1573894" y="5571207"/>
                    <a:pt x="1856732" y="5563878"/>
                    <a:pt x="2172794" y="5470630"/>
                  </a:cubicBezTo>
                  <a:cubicBezTo>
                    <a:pt x="2498985" y="5374183"/>
                    <a:pt x="2832844" y="5193315"/>
                    <a:pt x="3146893" y="5016296"/>
                  </a:cubicBezTo>
                  <a:cubicBezTo>
                    <a:pt x="3293538" y="4933641"/>
                    <a:pt x="3436182" y="4861160"/>
                    <a:pt x="3574114" y="4791124"/>
                  </a:cubicBezTo>
                  <a:cubicBezTo>
                    <a:pt x="3841238" y="4655550"/>
                    <a:pt x="4071901" y="4538375"/>
                    <a:pt x="4244948" y="4392664"/>
                  </a:cubicBezTo>
                  <a:cubicBezTo>
                    <a:pt x="4405844" y="4257259"/>
                    <a:pt x="4501845" y="4106204"/>
                    <a:pt x="4556385" y="3902656"/>
                  </a:cubicBezTo>
                  <a:cubicBezTo>
                    <a:pt x="4649063" y="3556776"/>
                    <a:pt x="4669271" y="3203187"/>
                    <a:pt x="4616354" y="2851680"/>
                  </a:cubicBezTo>
                  <a:cubicBezTo>
                    <a:pt x="4565198" y="2511774"/>
                    <a:pt x="4448474" y="2188147"/>
                    <a:pt x="4269266" y="1889625"/>
                  </a:cubicBezTo>
                  <a:cubicBezTo>
                    <a:pt x="3907781" y="1287586"/>
                    <a:pt x="3331245" y="854780"/>
                    <a:pt x="2645976" y="671162"/>
                  </a:cubicBezTo>
                  <a:cubicBezTo>
                    <a:pt x="2278249" y="572630"/>
                    <a:pt x="1952074" y="540526"/>
                    <a:pt x="1648930" y="573017"/>
                  </a:cubicBezTo>
                  <a:cubicBezTo>
                    <a:pt x="1351746" y="604901"/>
                    <a:pt x="1064785" y="700731"/>
                    <a:pt x="771768" y="865882"/>
                  </a:cubicBezTo>
                  <a:cubicBezTo>
                    <a:pt x="568061" y="980657"/>
                    <a:pt x="486465" y="1058486"/>
                    <a:pt x="433617" y="1119441"/>
                  </a:cubicBezTo>
                  <a:cubicBezTo>
                    <a:pt x="358307" y="1206256"/>
                    <a:pt x="292149" y="1323808"/>
                    <a:pt x="200571" y="1486480"/>
                  </a:cubicBezTo>
                  <a:cubicBezTo>
                    <a:pt x="156644" y="1564432"/>
                    <a:pt x="106654" y="1653214"/>
                    <a:pt x="47077" y="1753604"/>
                  </a:cubicBezTo>
                  <a:lnTo>
                    <a:pt x="0" y="1831655"/>
                  </a:lnTo>
                  <a:lnTo>
                    <a:pt x="0" y="751112"/>
                  </a:lnTo>
                  <a:lnTo>
                    <a:pt x="6994" y="742614"/>
                  </a:lnTo>
                  <a:cubicBezTo>
                    <a:pt x="117721" y="617683"/>
                    <a:pt x="259696" y="505222"/>
                    <a:pt x="484047" y="378777"/>
                  </a:cubicBezTo>
                  <a:cubicBezTo>
                    <a:pt x="932751" y="125890"/>
                    <a:pt x="1382831" y="1200"/>
                    <a:pt x="1869139" y="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5" name="Freeform: Shape 14">
              <a:extLst>
                <a:ext uri="{FF2B5EF4-FFF2-40B4-BE49-F238E27FC236}">
                  <a16:creationId xmlns:a16="http://schemas.microsoft.com/office/drawing/2014/main" id="{4BBCC2F4-EFA7-4AF4-B538-AC4022D90F4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319367"/>
              <a:ext cx="5217956" cy="6100079"/>
            </a:xfrm>
            <a:custGeom>
              <a:avLst/>
              <a:gdLst>
                <a:gd name="connsiteX0" fmla="*/ 1951393 w 5217956"/>
                <a:gd name="connsiteY0" fmla="*/ 82 h 6100079"/>
                <a:gd name="connsiteX1" fmla="*/ 2855177 w 5217956"/>
                <a:gd name="connsiteY1" fmla="*/ 125419 h 6100079"/>
                <a:gd name="connsiteX2" fmla="*/ 4779341 w 5217956"/>
                <a:gd name="connsiteY2" fmla="*/ 1591542 h 6100079"/>
                <a:gd name="connsiteX3" fmla="*/ 5108573 w 5217956"/>
                <a:gd name="connsiteY3" fmla="*/ 4028416 h 6100079"/>
                <a:gd name="connsiteX4" fmla="*/ 3459358 w 5217956"/>
                <a:gd name="connsiteY4" fmla="*/ 5487716 h 6100079"/>
                <a:gd name="connsiteX5" fmla="*/ 1203274 w 5217956"/>
                <a:gd name="connsiteY5" fmla="*/ 6029534 h 6100079"/>
                <a:gd name="connsiteX6" fmla="*/ 59920 w 5217956"/>
                <a:gd name="connsiteY6" fmla="*/ 5396467 h 6100079"/>
                <a:gd name="connsiteX7" fmla="*/ 0 w 5217956"/>
                <a:gd name="connsiteY7" fmla="*/ 5333382 h 6100079"/>
                <a:gd name="connsiteX8" fmla="*/ 0 w 5217956"/>
                <a:gd name="connsiteY8" fmla="*/ 4205833 h 6100079"/>
                <a:gd name="connsiteX9" fmla="*/ 58036 w 5217956"/>
                <a:gd name="connsiteY9" fmla="*/ 4310048 h 6100079"/>
                <a:gd name="connsiteX10" fmla="*/ 520779 w 5217956"/>
                <a:gd name="connsiteY10" fmla="*/ 4907591 h 6100079"/>
                <a:gd name="connsiteX11" fmla="*/ 1377154 w 5217956"/>
                <a:gd name="connsiteY11" fmla="*/ 5380604 h 6100079"/>
                <a:gd name="connsiteX12" fmla="*/ 3123340 w 5217956"/>
                <a:gd name="connsiteY12" fmla="*/ 4905715 h 6100079"/>
                <a:gd name="connsiteX13" fmla="*/ 3547863 w 5217956"/>
                <a:gd name="connsiteY13" fmla="*/ 4676342 h 6100079"/>
                <a:gd name="connsiteX14" fmla="*/ 4186753 w 5217956"/>
                <a:gd name="connsiteY14" fmla="*/ 4289376 h 6100079"/>
                <a:gd name="connsiteX15" fmla="*/ 4459565 w 5217956"/>
                <a:gd name="connsiteY15" fmla="*/ 3854399 h 6100079"/>
                <a:gd name="connsiteX16" fmla="*/ 4521015 w 5217956"/>
                <a:gd name="connsiteY16" fmla="*/ 2849377 h 6100079"/>
                <a:gd name="connsiteX17" fmla="*/ 4199723 w 5217956"/>
                <a:gd name="connsiteY17" fmla="*/ 1931213 h 6100079"/>
                <a:gd name="connsiteX18" fmla="*/ 2681217 w 5217956"/>
                <a:gd name="connsiteY18" fmla="*/ 774211 h 6100079"/>
                <a:gd name="connsiteX19" fmla="*/ 926547 w 5217956"/>
                <a:gd name="connsiteY19" fmla="*/ 967112 h 6100079"/>
                <a:gd name="connsiteX20" fmla="*/ 622677 w 5217956"/>
                <a:gd name="connsiteY20" fmla="*/ 1197863 h 6100079"/>
                <a:gd name="connsiteX21" fmla="*/ 404892 w 5217956"/>
                <a:gd name="connsiteY21" fmla="*/ 1547314 h 6100079"/>
                <a:gd name="connsiteX22" fmla="*/ 40135 w 5217956"/>
                <a:gd name="connsiteY22" fmla="*/ 2159090 h 6100079"/>
                <a:gd name="connsiteX23" fmla="*/ 0 w 5217956"/>
                <a:gd name="connsiteY23" fmla="*/ 2219367 h 6100079"/>
                <a:gd name="connsiteX24" fmla="*/ 0 w 5217956"/>
                <a:gd name="connsiteY24" fmla="*/ 915659 h 6100079"/>
                <a:gd name="connsiteX25" fmla="*/ 58609 w 5217956"/>
                <a:gd name="connsiteY25" fmla="*/ 828051 h 6100079"/>
                <a:gd name="connsiteX26" fmla="*/ 590688 w 5217956"/>
                <a:gd name="connsiteY26" fmla="*/ 385385 h 6100079"/>
                <a:gd name="connsiteX27" fmla="*/ 1951393 w 5217956"/>
                <a:gd name="connsiteY27" fmla="*/ 82 h 61000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5217956" h="6100079">
                  <a:moveTo>
                    <a:pt x="1951393" y="82"/>
                  </a:moveTo>
                  <a:cubicBezTo>
                    <a:pt x="2237631" y="-2119"/>
                    <a:pt x="2536431" y="40011"/>
                    <a:pt x="2855177" y="125419"/>
                  </a:cubicBezTo>
                  <a:cubicBezTo>
                    <a:pt x="3697704" y="351173"/>
                    <a:pt x="4370490" y="894159"/>
                    <a:pt x="4779341" y="1591542"/>
                  </a:cubicBezTo>
                  <a:cubicBezTo>
                    <a:pt x="5195534" y="2301324"/>
                    <a:pt x="5338356" y="3170855"/>
                    <a:pt x="5108573" y="4028416"/>
                  </a:cubicBezTo>
                  <a:cubicBezTo>
                    <a:pt x="4880819" y="4878406"/>
                    <a:pt x="4165603" y="5079965"/>
                    <a:pt x="3459358" y="5487716"/>
                  </a:cubicBezTo>
                  <a:cubicBezTo>
                    <a:pt x="2753114" y="5895466"/>
                    <a:pt x="2053264" y="6257288"/>
                    <a:pt x="1203274" y="6029534"/>
                  </a:cubicBezTo>
                  <a:cubicBezTo>
                    <a:pt x="739884" y="5905369"/>
                    <a:pt x="366399" y="5685345"/>
                    <a:pt x="59920" y="5396467"/>
                  </a:cubicBezTo>
                  <a:lnTo>
                    <a:pt x="0" y="5333382"/>
                  </a:lnTo>
                  <a:lnTo>
                    <a:pt x="0" y="4205833"/>
                  </a:lnTo>
                  <a:lnTo>
                    <a:pt x="58036" y="4310048"/>
                  </a:lnTo>
                  <a:cubicBezTo>
                    <a:pt x="197935" y="4550245"/>
                    <a:pt x="350594" y="4747142"/>
                    <a:pt x="520779" y="4907591"/>
                  </a:cubicBezTo>
                  <a:cubicBezTo>
                    <a:pt x="763600" y="5136565"/>
                    <a:pt x="1043821" y="5291288"/>
                    <a:pt x="1377154" y="5380604"/>
                  </a:cubicBezTo>
                  <a:cubicBezTo>
                    <a:pt x="1963029" y="5537589"/>
                    <a:pt x="2470519" y="5282804"/>
                    <a:pt x="3123340" y="4905715"/>
                  </a:cubicBezTo>
                  <a:cubicBezTo>
                    <a:pt x="3269800" y="4821157"/>
                    <a:pt x="3411134" y="4747512"/>
                    <a:pt x="3547863" y="4676342"/>
                  </a:cubicBezTo>
                  <a:cubicBezTo>
                    <a:pt x="3804497" y="4542710"/>
                    <a:pt x="4026085" y="4427393"/>
                    <a:pt x="4186753" y="4289376"/>
                  </a:cubicBezTo>
                  <a:cubicBezTo>
                    <a:pt x="4329009" y="4167293"/>
                    <a:pt x="4410589" y="4037181"/>
                    <a:pt x="4459565" y="3854399"/>
                  </a:cubicBezTo>
                  <a:cubicBezTo>
                    <a:pt x="4548302" y="3523229"/>
                    <a:pt x="4568981" y="3185183"/>
                    <a:pt x="4521015" y="2849377"/>
                  </a:cubicBezTo>
                  <a:cubicBezTo>
                    <a:pt x="4474709" y="2524680"/>
                    <a:pt x="4366564" y="2215756"/>
                    <a:pt x="4199723" y="1931213"/>
                  </a:cubicBezTo>
                  <a:cubicBezTo>
                    <a:pt x="3863270" y="1357325"/>
                    <a:pt x="3323982" y="946439"/>
                    <a:pt x="2681217" y="774211"/>
                  </a:cubicBezTo>
                  <a:cubicBezTo>
                    <a:pt x="2001139" y="591984"/>
                    <a:pt x="1476322" y="649699"/>
                    <a:pt x="926547" y="967112"/>
                  </a:cubicBezTo>
                  <a:cubicBezTo>
                    <a:pt x="740730" y="1074393"/>
                    <a:pt x="668642" y="1143989"/>
                    <a:pt x="622677" y="1197863"/>
                  </a:cubicBezTo>
                  <a:cubicBezTo>
                    <a:pt x="555599" y="1276450"/>
                    <a:pt x="492360" y="1390031"/>
                    <a:pt x="404892" y="1547314"/>
                  </a:cubicBezTo>
                  <a:cubicBezTo>
                    <a:pt x="317047" y="1705133"/>
                    <a:pt x="204816" y="1906756"/>
                    <a:pt x="40135" y="2159090"/>
                  </a:cubicBezTo>
                  <a:lnTo>
                    <a:pt x="0" y="2219367"/>
                  </a:lnTo>
                  <a:lnTo>
                    <a:pt x="0" y="915659"/>
                  </a:lnTo>
                  <a:lnTo>
                    <a:pt x="58609" y="828051"/>
                  </a:lnTo>
                  <a:cubicBezTo>
                    <a:pt x="177453" y="670481"/>
                    <a:pt x="325846" y="538291"/>
                    <a:pt x="590688" y="385385"/>
                  </a:cubicBezTo>
                  <a:cubicBezTo>
                    <a:pt x="1032158" y="130559"/>
                    <a:pt x="1474329" y="3750"/>
                    <a:pt x="1951393" y="8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6" name="Freeform: Shape 15">
              <a:extLst>
                <a:ext uri="{FF2B5EF4-FFF2-40B4-BE49-F238E27FC236}">
                  <a16:creationId xmlns:a16="http://schemas.microsoft.com/office/drawing/2014/main" id="{2A9D1364-B6A3-44CB-9FBA-C528F0CE909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0" y="319367"/>
              <a:ext cx="5217957" cy="6100079"/>
            </a:xfrm>
            <a:custGeom>
              <a:avLst/>
              <a:gdLst>
                <a:gd name="connsiteX0" fmla="*/ 1951394 w 5217957"/>
                <a:gd name="connsiteY0" fmla="*/ 82 h 6100079"/>
                <a:gd name="connsiteX1" fmla="*/ 2855178 w 5217957"/>
                <a:gd name="connsiteY1" fmla="*/ 125419 h 6100079"/>
                <a:gd name="connsiteX2" fmla="*/ 4779341 w 5217957"/>
                <a:gd name="connsiteY2" fmla="*/ 1591542 h 6100079"/>
                <a:gd name="connsiteX3" fmla="*/ 5108574 w 5217957"/>
                <a:gd name="connsiteY3" fmla="*/ 4028416 h 6100079"/>
                <a:gd name="connsiteX4" fmla="*/ 3459359 w 5217957"/>
                <a:gd name="connsiteY4" fmla="*/ 5487716 h 6100079"/>
                <a:gd name="connsiteX5" fmla="*/ 1203275 w 5217957"/>
                <a:gd name="connsiteY5" fmla="*/ 6029534 h 6100079"/>
                <a:gd name="connsiteX6" fmla="*/ 59921 w 5217957"/>
                <a:gd name="connsiteY6" fmla="*/ 5396467 h 6100079"/>
                <a:gd name="connsiteX7" fmla="*/ 0 w 5217957"/>
                <a:gd name="connsiteY7" fmla="*/ 5333381 h 6100079"/>
                <a:gd name="connsiteX8" fmla="*/ 0 w 5217957"/>
                <a:gd name="connsiteY8" fmla="*/ 4427327 h 6100079"/>
                <a:gd name="connsiteX9" fmla="*/ 112056 w 5217957"/>
                <a:gd name="connsiteY9" fmla="*/ 4602502 h 6100079"/>
                <a:gd name="connsiteX10" fmla="*/ 443875 w 5217957"/>
                <a:gd name="connsiteY10" fmla="*/ 4989110 h 6100079"/>
                <a:gd name="connsiteX11" fmla="*/ 1348175 w 5217957"/>
                <a:gd name="connsiteY11" fmla="*/ 5488759 h 6100079"/>
                <a:gd name="connsiteX12" fmla="*/ 2221463 w 5217957"/>
                <a:gd name="connsiteY12" fmla="*/ 5461704 h 6100079"/>
                <a:gd name="connsiteX13" fmla="*/ 3179339 w 5217957"/>
                <a:gd name="connsiteY13" fmla="*/ 5003023 h 6100079"/>
                <a:gd name="connsiteX14" fmla="*/ 3599638 w 5217957"/>
                <a:gd name="connsiteY14" fmla="*/ 4775996 h 6100079"/>
                <a:gd name="connsiteX15" fmla="*/ 4259765 w 5217957"/>
                <a:gd name="connsiteY15" fmla="*/ 4374667 h 6100079"/>
                <a:gd name="connsiteX16" fmla="*/ 4567742 w 5217957"/>
                <a:gd name="connsiteY16" fmla="*/ 3883732 h 6100079"/>
                <a:gd name="connsiteX17" fmla="*/ 4631929 w 5217957"/>
                <a:gd name="connsiteY17" fmla="*/ 2833886 h 6100079"/>
                <a:gd name="connsiteX18" fmla="*/ 4296412 w 5217957"/>
                <a:gd name="connsiteY18" fmla="*/ 1874932 h 6100079"/>
                <a:gd name="connsiteX19" fmla="*/ 2710219 w 5217957"/>
                <a:gd name="connsiteY19" fmla="*/ 666410 h 6100079"/>
                <a:gd name="connsiteX20" fmla="*/ 1732642 w 5217957"/>
                <a:gd name="connsiteY20" fmla="*/ 573480 h 6100079"/>
                <a:gd name="connsiteX21" fmla="*/ 870621 w 5217957"/>
                <a:gd name="connsiteY21" fmla="*/ 870402 h 6100079"/>
                <a:gd name="connsiteX22" fmla="*/ 537555 w 5217957"/>
                <a:gd name="connsiteY22" fmla="*/ 1125324 h 6100079"/>
                <a:gd name="connsiteX23" fmla="*/ 306995 w 5217957"/>
                <a:gd name="connsiteY23" fmla="*/ 1493030 h 6100079"/>
                <a:gd name="connsiteX24" fmla="*/ 23579 w 5217957"/>
                <a:gd name="connsiteY24" fmla="*/ 1977465 h 6100079"/>
                <a:gd name="connsiteX25" fmla="*/ 0 w 5217957"/>
                <a:gd name="connsiteY25" fmla="*/ 2014291 h 6100079"/>
                <a:gd name="connsiteX26" fmla="*/ 0 w 5217957"/>
                <a:gd name="connsiteY26" fmla="*/ 915660 h 6100079"/>
                <a:gd name="connsiteX27" fmla="*/ 58609 w 5217957"/>
                <a:gd name="connsiteY27" fmla="*/ 828051 h 6100079"/>
                <a:gd name="connsiteX28" fmla="*/ 590689 w 5217957"/>
                <a:gd name="connsiteY28" fmla="*/ 385385 h 6100079"/>
                <a:gd name="connsiteX29" fmla="*/ 1951394 w 5217957"/>
                <a:gd name="connsiteY29" fmla="*/ 82 h 61000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217957" h="6100079">
                  <a:moveTo>
                    <a:pt x="1951394" y="82"/>
                  </a:moveTo>
                  <a:cubicBezTo>
                    <a:pt x="2237632" y="-2119"/>
                    <a:pt x="2536431" y="40011"/>
                    <a:pt x="2855178" y="125419"/>
                  </a:cubicBezTo>
                  <a:cubicBezTo>
                    <a:pt x="3697704" y="351173"/>
                    <a:pt x="4370491" y="894159"/>
                    <a:pt x="4779341" y="1591542"/>
                  </a:cubicBezTo>
                  <a:cubicBezTo>
                    <a:pt x="5195535" y="2301324"/>
                    <a:pt x="5338357" y="3170855"/>
                    <a:pt x="5108574" y="4028416"/>
                  </a:cubicBezTo>
                  <a:cubicBezTo>
                    <a:pt x="4880820" y="4878406"/>
                    <a:pt x="4165604" y="5079965"/>
                    <a:pt x="3459359" y="5487716"/>
                  </a:cubicBezTo>
                  <a:cubicBezTo>
                    <a:pt x="2753115" y="5895466"/>
                    <a:pt x="2053265" y="6257288"/>
                    <a:pt x="1203275" y="6029534"/>
                  </a:cubicBezTo>
                  <a:cubicBezTo>
                    <a:pt x="739885" y="5905369"/>
                    <a:pt x="366400" y="5685345"/>
                    <a:pt x="59921" y="5396467"/>
                  </a:cubicBezTo>
                  <a:lnTo>
                    <a:pt x="0" y="5333381"/>
                  </a:lnTo>
                  <a:lnTo>
                    <a:pt x="0" y="4427327"/>
                  </a:lnTo>
                  <a:lnTo>
                    <a:pt x="112056" y="4602502"/>
                  </a:lnTo>
                  <a:cubicBezTo>
                    <a:pt x="215300" y="4749260"/>
                    <a:pt x="325419" y="4877443"/>
                    <a:pt x="443875" y="4989110"/>
                  </a:cubicBezTo>
                  <a:cubicBezTo>
                    <a:pt x="700709" y="5231113"/>
                    <a:pt x="996455" y="5394516"/>
                    <a:pt x="1348175" y="5488759"/>
                  </a:cubicBezTo>
                  <a:cubicBezTo>
                    <a:pt x="1633379" y="5565179"/>
                    <a:pt x="1910917" y="5556430"/>
                    <a:pt x="2221463" y="5461704"/>
                  </a:cubicBezTo>
                  <a:cubicBezTo>
                    <a:pt x="2541923" y="5363721"/>
                    <a:pt x="2870374" y="5181404"/>
                    <a:pt x="3179339" y="5003023"/>
                  </a:cubicBezTo>
                  <a:cubicBezTo>
                    <a:pt x="3323713" y="4919760"/>
                    <a:pt x="3463978" y="4846641"/>
                    <a:pt x="3599638" y="4775996"/>
                  </a:cubicBezTo>
                  <a:cubicBezTo>
                    <a:pt x="3862436" y="4639263"/>
                    <a:pt x="4089314" y="4521074"/>
                    <a:pt x="4259765" y="4374667"/>
                  </a:cubicBezTo>
                  <a:cubicBezTo>
                    <a:pt x="4418282" y="4238625"/>
                    <a:pt x="4513201" y="4087280"/>
                    <a:pt x="4567742" y="3883732"/>
                  </a:cubicBezTo>
                  <a:cubicBezTo>
                    <a:pt x="4660420" y="3537853"/>
                    <a:pt x="4682033" y="3184640"/>
                    <a:pt x="4631929" y="2833886"/>
                  </a:cubicBezTo>
                  <a:cubicBezTo>
                    <a:pt x="4583584" y="2494734"/>
                    <a:pt x="4470646" y="2172121"/>
                    <a:pt x="4296412" y="1874932"/>
                  </a:cubicBezTo>
                  <a:cubicBezTo>
                    <a:pt x="3944879" y="1275559"/>
                    <a:pt x="3381537" y="846289"/>
                    <a:pt x="2710219" y="666410"/>
                  </a:cubicBezTo>
                  <a:cubicBezTo>
                    <a:pt x="2349955" y="569877"/>
                    <a:pt x="2030161" y="539483"/>
                    <a:pt x="1732642" y="573480"/>
                  </a:cubicBezTo>
                  <a:cubicBezTo>
                    <a:pt x="1440866" y="606814"/>
                    <a:pt x="1158880" y="703976"/>
                    <a:pt x="870621" y="870402"/>
                  </a:cubicBezTo>
                  <a:cubicBezTo>
                    <a:pt x="670160" y="986048"/>
                    <a:pt x="589753" y="1064195"/>
                    <a:pt x="537555" y="1125324"/>
                  </a:cubicBezTo>
                  <a:cubicBezTo>
                    <a:pt x="463218" y="1212400"/>
                    <a:pt x="397708" y="1330125"/>
                    <a:pt x="306995" y="1493030"/>
                  </a:cubicBezTo>
                  <a:cubicBezTo>
                    <a:pt x="234596" y="1623167"/>
                    <a:pt x="145436" y="1783409"/>
                    <a:pt x="23579" y="1977465"/>
                  </a:cubicBezTo>
                  <a:lnTo>
                    <a:pt x="0" y="2014291"/>
                  </a:lnTo>
                  <a:lnTo>
                    <a:pt x="0" y="915660"/>
                  </a:lnTo>
                  <a:lnTo>
                    <a:pt x="58609" y="828051"/>
                  </a:lnTo>
                  <a:cubicBezTo>
                    <a:pt x="177453" y="670481"/>
                    <a:pt x="325847" y="538291"/>
                    <a:pt x="590689" y="385385"/>
                  </a:cubicBezTo>
                  <a:cubicBezTo>
                    <a:pt x="1032159" y="130559"/>
                    <a:pt x="1474330" y="3750"/>
                    <a:pt x="1951394" y="8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sp>
        <p:nvSpPr>
          <p:cNvPr id="2" name="Tytuł 1">
            <a:extLst>
              <a:ext uri="{FF2B5EF4-FFF2-40B4-BE49-F238E27FC236}">
                <a16:creationId xmlns:a16="http://schemas.microsoft.com/office/drawing/2014/main" id="{B25A1264-139A-4F99-B58C-2379A7437875}"/>
              </a:ext>
            </a:extLst>
          </p:cNvPr>
          <p:cNvSpPr>
            <a:spLocks noGrp="1"/>
          </p:cNvSpPr>
          <p:nvPr>
            <p:ph type="title"/>
          </p:nvPr>
        </p:nvSpPr>
        <p:spPr>
          <a:xfrm>
            <a:off x="640080" y="1243013"/>
            <a:ext cx="3855720" cy="4371974"/>
          </a:xfrm>
        </p:spPr>
        <p:txBody>
          <a:bodyPr>
            <a:normAutofit/>
          </a:bodyPr>
          <a:lstStyle/>
          <a:p>
            <a:endParaRPr lang="pl-PL" sz="3600">
              <a:solidFill>
                <a:schemeClr val="tx2"/>
              </a:solidFill>
            </a:endParaRPr>
          </a:p>
        </p:txBody>
      </p:sp>
      <p:sp>
        <p:nvSpPr>
          <p:cNvPr id="3" name="Symbol zastępczy zawartości 2">
            <a:extLst>
              <a:ext uri="{FF2B5EF4-FFF2-40B4-BE49-F238E27FC236}">
                <a16:creationId xmlns:a16="http://schemas.microsoft.com/office/drawing/2014/main" id="{CA20B276-8718-45E6-8ED5-22EEE5962647}"/>
              </a:ext>
            </a:extLst>
          </p:cNvPr>
          <p:cNvSpPr>
            <a:spLocks noGrp="1"/>
          </p:cNvSpPr>
          <p:nvPr>
            <p:ph idx="1"/>
          </p:nvPr>
        </p:nvSpPr>
        <p:spPr>
          <a:xfrm>
            <a:off x="6172200" y="804672"/>
            <a:ext cx="5221224" cy="5230368"/>
          </a:xfrm>
        </p:spPr>
        <p:txBody>
          <a:bodyPr anchor="ctr">
            <a:normAutofit/>
          </a:bodyPr>
          <a:lstStyle/>
          <a:p>
            <a:r>
              <a:rPr lang="pl-PL" sz="1800">
                <a:solidFill>
                  <a:schemeClr val="tx2"/>
                </a:solidFill>
              </a:rPr>
              <a:t>Wprowadzenie otwartych przestrzeni biurowych bez możliwości rezerwacji stałego miejsca lub pracy w ciszy. Osoby z nadwrażliwością sensoryczną (dźwięki, światło jarzeniowe, ruch innych osób) pracują w takich warunkach w chronicznym stresie i przebodźcowaniu, co drastycznie obniża ich wydajność.</a:t>
            </a:r>
          </a:p>
          <a:p>
            <a:r>
              <a:rPr lang="pl-PL" sz="1800">
                <a:solidFill>
                  <a:schemeClr val="tx2"/>
                </a:solidFill>
              </a:rPr>
              <a:t>Stosowanie instrukcji typu "proszę przygotować to tak, żeby wyglądało profesjonalnie". Dla osoby neuroróżnorodnej brak konkretnych wytycznych (np. formatowanie, liczba stron, termin) może być źródłem paraliżującego lęku decyzyjnego.</a:t>
            </a:r>
          </a:p>
        </p:txBody>
      </p:sp>
    </p:spTree>
    <p:extLst>
      <p:ext uri="{BB962C8B-B14F-4D97-AF65-F5344CB8AC3E}">
        <p14:creationId xmlns:p14="http://schemas.microsoft.com/office/powerpoint/2010/main" val="4273502472"/>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8873D23-2DCF-4B31-A009-95721C06E8E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C13EF075-D4EF-4929-ADBC-91B27DA1995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p>
        </p:txBody>
      </p:sp>
      <p:grpSp>
        <p:nvGrpSpPr>
          <p:cNvPr id="12" name="Group 11">
            <a:extLst>
              <a:ext uri="{FF2B5EF4-FFF2-40B4-BE49-F238E27FC236}">
                <a16:creationId xmlns:a16="http://schemas.microsoft.com/office/drawing/2014/main" id="{DAA26DFA-AAB2-4973-9C17-16D587C7B198}"/>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1863" y="508838"/>
            <a:ext cx="5217958" cy="6239661"/>
            <a:chOff x="-19221" y="251144"/>
            <a:chExt cx="5217958" cy="6239661"/>
          </a:xfrm>
        </p:grpSpPr>
        <p:sp>
          <p:nvSpPr>
            <p:cNvPr id="13" name="Freeform: Shape 12">
              <a:extLst>
                <a:ext uri="{FF2B5EF4-FFF2-40B4-BE49-F238E27FC236}">
                  <a16:creationId xmlns:a16="http://schemas.microsoft.com/office/drawing/2014/main" id="{3F407F11-7321-4BF6-8536-CCE8E342454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251144"/>
              <a:ext cx="5187198" cy="6239661"/>
            </a:xfrm>
            <a:custGeom>
              <a:avLst/>
              <a:gdLst>
                <a:gd name="connsiteX0" fmla="*/ 2011811 w 5187198"/>
                <a:gd name="connsiteY0" fmla="*/ 4 h 6239661"/>
                <a:gd name="connsiteX1" fmla="*/ 2617011 w 5187198"/>
                <a:gd name="connsiteY1" fmla="*/ 70590 h 6239661"/>
                <a:gd name="connsiteX2" fmla="*/ 2690321 w 5187198"/>
                <a:gd name="connsiteY2" fmla="*/ 88146 h 6239661"/>
                <a:gd name="connsiteX3" fmla="*/ 2726863 w 5187198"/>
                <a:gd name="connsiteY3" fmla="*/ 97127 h 6239661"/>
                <a:gd name="connsiteX4" fmla="*/ 2762951 w 5187198"/>
                <a:gd name="connsiteY4" fmla="*/ 107375 h 6239661"/>
                <a:gd name="connsiteX5" fmla="*/ 2834843 w 5187198"/>
                <a:gd name="connsiteY5" fmla="*/ 128493 h 6239661"/>
                <a:gd name="connsiteX6" fmla="*/ 2906574 w 5187198"/>
                <a:gd name="connsiteY6" fmla="*/ 151076 h 6239661"/>
                <a:gd name="connsiteX7" fmla="*/ 3049504 w 5187198"/>
                <a:gd name="connsiteY7" fmla="*/ 202124 h 6239661"/>
                <a:gd name="connsiteX8" fmla="*/ 3189518 w 5187198"/>
                <a:gd name="connsiteY8" fmla="*/ 260159 h 6239661"/>
                <a:gd name="connsiteX9" fmla="*/ 3326048 w 5187198"/>
                <a:gd name="connsiteY9" fmla="*/ 325143 h 6239661"/>
                <a:gd name="connsiteX10" fmla="*/ 3459166 w 5187198"/>
                <a:gd name="connsiteY10" fmla="*/ 395936 h 6239661"/>
                <a:gd name="connsiteX11" fmla="*/ 3588578 w 5187198"/>
                <a:gd name="connsiteY11" fmla="*/ 472343 h 6239661"/>
                <a:gd name="connsiteX12" fmla="*/ 3651864 w 5187198"/>
                <a:gd name="connsiteY12" fmla="*/ 512600 h 6239661"/>
                <a:gd name="connsiteX13" fmla="*/ 3714514 w 5187198"/>
                <a:gd name="connsiteY13" fmla="*/ 553499 h 6239661"/>
                <a:gd name="connsiteX14" fmla="*/ 4181221 w 5187198"/>
                <a:gd name="connsiteY14" fmla="*/ 922912 h 6239661"/>
                <a:gd name="connsiteX15" fmla="*/ 4582963 w 5187198"/>
                <a:gd name="connsiteY15" fmla="*/ 1358264 h 6239661"/>
                <a:gd name="connsiteX16" fmla="*/ 4670721 w 5187198"/>
                <a:gd name="connsiteY16" fmla="*/ 1477644 h 6239661"/>
                <a:gd name="connsiteX17" fmla="*/ 4752378 w 5187198"/>
                <a:gd name="connsiteY17" fmla="*/ 1601187 h 6239661"/>
                <a:gd name="connsiteX18" fmla="*/ 4772168 w 5187198"/>
                <a:gd name="connsiteY18" fmla="*/ 1632456 h 6239661"/>
                <a:gd name="connsiteX19" fmla="*/ 4782117 w 5187198"/>
                <a:gd name="connsiteY19" fmla="*/ 1648104 h 6239661"/>
                <a:gd name="connsiteX20" fmla="*/ 4791381 w 5187198"/>
                <a:gd name="connsiteY20" fmla="*/ 1664150 h 6239661"/>
                <a:gd name="connsiteX21" fmla="*/ 4828190 w 5187198"/>
                <a:gd name="connsiteY21" fmla="*/ 1728379 h 6239661"/>
                <a:gd name="connsiteX22" fmla="*/ 4864832 w 5187198"/>
                <a:gd name="connsiteY22" fmla="*/ 1792796 h 6239661"/>
                <a:gd name="connsiteX23" fmla="*/ 4899201 w 5187198"/>
                <a:gd name="connsiteY23" fmla="*/ 1858342 h 6239661"/>
                <a:gd name="connsiteX24" fmla="*/ 4933266 w 5187198"/>
                <a:gd name="connsiteY24" fmla="*/ 1924155 h 6239661"/>
                <a:gd name="connsiteX25" fmla="*/ 4964403 w 5187198"/>
                <a:gd name="connsiteY25" fmla="*/ 1991384 h 6239661"/>
                <a:gd name="connsiteX26" fmla="*/ 4995019 w 5187198"/>
                <a:gd name="connsiteY26" fmla="*/ 2058823 h 6239661"/>
                <a:gd name="connsiteX27" fmla="*/ 5021999 w 5187198"/>
                <a:gd name="connsiteY27" fmla="*/ 2127723 h 6239661"/>
                <a:gd name="connsiteX28" fmla="*/ 5048321 w 5187198"/>
                <a:gd name="connsiteY28" fmla="*/ 2196908 h 6239661"/>
                <a:gd name="connsiteX29" fmla="*/ 5070546 w 5187198"/>
                <a:gd name="connsiteY29" fmla="*/ 2267547 h 6239661"/>
                <a:gd name="connsiteX30" fmla="*/ 5092171 w 5187198"/>
                <a:gd name="connsiteY30" fmla="*/ 2338256 h 6239661"/>
                <a:gd name="connsiteX31" fmla="*/ 5110305 w 5187198"/>
                <a:gd name="connsiteY31" fmla="*/ 2409886 h 6239661"/>
                <a:gd name="connsiteX32" fmla="*/ 5186393 w 5187198"/>
                <a:gd name="connsiteY32" fmla="*/ 2992022 h 6239661"/>
                <a:gd name="connsiteX33" fmla="*/ 5149045 w 5187198"/>
                <a:gd name="connsiteY33" fmla="*/ 3571816 h 6239661"/>
                <a:gd name="connsiteX34" fmla="*/ 5126572 w 5187198"/>
                <a:gd name="connsiteY34" fmla="*/ 3714520 h 6239661"/>
                <a:gd name="connsiteX35" fmla="*/ 5099067 w 5187198"/>
                <a:gd name="connsiteY35" fmla="*/ 3856108 h 6239661"/>
                <a:gd name="connsiteX36" fmla="*/ 5095699 w 5187198"/>
                <a:gd name="connsiteY36" fmla="*/ 3873868 h 6239661"/>
                <a:gd name="connsiteX37" fmla="*/ 5091573 w 5187198"/>
                <a:gd name="connsiteY37" fmla="*/ 3891426 h 6239661"/>
                <a:gd name="connsiteX38" fmla="*/ 5083324 w 5187198"/>
                <a:gd name="connsiteY38" fmla="*/ 3926541 h 6239661"/>
                <a:gd name="connsiteX39" fmla="*/ 5067256 w 5187198"/>
                <a:gd name="connsiteY39" fmla="*/ 3996889 h 6239661"/>
                <a:gd name="connsiteX40" fmla="*/ 5059194 w 5187198"/>
                <a:gd name="connsiteY40" fmla="*/ 4032171 h 6239661"/>
                <a:gd name="connsiteX41" fmla="*/ 5049522 w 5187198"/>
                <a:gd name="connsiteY41" fmla="*/ 4067833 h 6239661"/>
                <a:gd name="connsiteX42" fmla="*/ 5040067 w 5187198"/>
                <a:gd name="connsiteY42" fmla="*/ 4103553 h 6239661"/>
                <a:gd name="connsiteX43" fmla="*/ 5028960 w 5187198"/>
                <a:gd name="connsiteY43" fmla="*/ 4138946 h 6239661"/>
                <a:gd name="connsiteX44" fmla="*/ 4917351 w 5187198"/>
                <a:gd name="connsiteY44" fmla="*/ 4417041 h 6239661"/>
                <a:gd name="connsiteX45" fmla="*/ 4756163 w 5187198"/>
                <a:gd name="connsiteY45" fmla="*/ 4676402 h 6239661"/>
                <a:gd name="connsiteX46" fmla="*/ 4322493 w 5187198"/>
                <a:gd name="connsiteY46" fmla="*/ 5105604 h 6239661"/>
                <a:gd name="connsiteX47" fmla="*/ 3840510 w 5187198"/>
                <a:gd name="connsiteY47" fmla="*/ 5429590 h 6239661"/>
                <a:gd name="connsiteX48" fmla="*/ 3606447 w 5187198"/>
                <a:gd name="connsiteY48" fmla="*/ 5572862 h 6239661"/>
                <a:gd name="connsiteX49" fmla="*/ 3488814 w 5187198"/>
                <a:gd name="connsiteY49" fmla="*/ 5647178 h 6239661"/>
                <a:gd name="connsiteX50" fmla="*/ 3365864 w 5187198"/>
                <a:gd name="connsiteY50" fmla="*/ 5722735 h 6239661"/>
                <a:gd name="connsiteX51" fmla="*/ 2839486 w 5187198"/>
                <a:gd name="connsiteY51" fmla="*/ 5999120 h 6239661"/>
                <a:gd name="connsiteX52" fmla="*/ 2242423 w 5187198"/>
                <a:gd name="connsiteY52" fmla="*/ 6192346 h 6239661"/>
                <a:gd name="connsiteX53" fmla="*/ 1589380 w 5187198"/>
                <a:gd name="connsiteY53" fmla="*/ 6230657 h 6239661"/>
                <a:gd name="connsiteX54" fmla="*/ 1548244 w 5187198"/>
                <a:gd name="connsiteY54" fmla="*/ 6226706 h 6239661"/>
                <a:gd name="connsiteX55" fmla="*/ 1507348 w 5187198"/>
                <a:gd name="connsiteY55" fmla="*/ 6221428 h 6239661"/>
                <a:gd name="connsiteX56" fmla="*/ 1466401 w 5187198"/>
                <a:gd name="connsiteY56" fmla="*/ 6215904 h 6239661"/>
                <a:gd name="connsiteX57" fmla="*/ 1425773 w 5187198"/>
                <a:gd name="connsiteY57" fmla="*/ 6209191 h 6239661"/>
                <a:gd name="connsiteX58" fmla="*/ 1344960 w 5187198"/>
                <a:gd name="connsiteY58" fmla="*/ 6193681 h 6239661"/>
                <a:gd name="connsiteX59" fmla="*/ 1265007 w 5187198"/>
                <a:gd name="connsiteY59" fmla="*/ 6175388 h 6239661"/>
                <a:gd name="connsiteX60" fmla="*/ 1225415 w 5187198"/>
                <a:gd name="connsiteY60" fmla="*/ 6165243 h 6239661"/>
                <a:gd name="connsiteX61" fmla="*/ 1186567 w 5187198"/>
                <a:gd name="connsiteY61" fmla="*/ 6154486 h 6239661"/>
                <a:gd name="connsiteX62" fmla="*/ 1111158 w 5187198"/>
                <a:gd name="connsiteY62" fmla="*/ 6130918 h 6239661"/>
                <a:gd name="connsiteX63" fmla="*/ 1035915 w 5187198"/>
                <a:gd name="connsiteY63" fmla="*/ 6107163 h 6239661"/>
                <a:gd name="connsiteX64" fmla="*/ 961579 w 5187198"/>
                <a:gd name="connsiteY64" fmla="*/ 6079594 h 6239661"/>
                <a:gd name="connsiteX65" fmla="*/ 395297 w 5187198"/>
                <a:gd name="connsiteY65" fmla="*/ 5792812 h 6239661"/>
                <a:gd name="connsiteX66" fmla="*/ 265239 w 5187198"/>
                <a:gd name="connsiteY66" fmla="*/ 5701511 h 6239661"/>
                <a:gd name="connsiteX67" fmla="*/ 233756 w 5187198"/>
                <a:gd name="connsiteY67" fmla="*/ 5677542 h 6239661"/>
                <a:gd name="connsiteX68" fmla="*/ 202800 w 5187198"/>
                <a:gd name="connsiteY68" fmla="*/ 5652902 h 6239661"/>
                <a:gd name="connsiteX69" fmla="*/ 140918 w 5187198"/>
                <a:gd name="connsiteY69" fmla="*/ 5603515 h 6239661"/>
                <a:gd name="connsiteX70" fmla="*/ 110625 w 5187198"/>
                <a:gd name="connsiteY70" fmla="*/ 5578127 h 6239661"/>
                <a:gd name="connsiteX71" fmla="*/ 95631 w 5187198"/>
                <a:gd name="connsiteY71" fmla="*/ 5565299 h 6239661"/>
                <a:gd name="connsiteX72" fmla="*/ 81966 w 5187198"/>
                <a:gd name="connsiteY72" fmla="*/ 5550973 h 6239661"/>
                <a:gd name="connsiteX73" fmla="*/ 27991 w 5187198"/>
                <a:gd name="connsiteY73" fmla="*/ 5493272 h 6239661"/>
                <a:gd name="connsiteX74" fmla="*/ 1454 w 5187198"/>
                <a:gd name="connsiteY74" fmla="*/ 5464252 h 6239661"/>
                <a:gd name="connsiteX75" fmla="*/ 0 w 5187198"/>
                <a:gd name="connsiteY75" fmla="*/ 5462518 h 6239661"/>
                <a:gd name="connsiteX76" fmla="*/ 0 w 5187198"/>
                <a:gd name="connsiteY76" fmla="*/ 4720187 h 6239661"/>
                <a:gd name="connsiteX77" fmla="*/ 109684 w 5187198"/>
                <a:gd name="connsiteY77" fmla="*/ 4836724 h 6239661"/>
                <a:gd name="connsiteX78" fmla="*/ 306959 w 5187198"/>
                <a:gd name="connsiteY78" fmla="*/ 5007200 h 6239661"/>
                <a:gd name="connsiteX79" fmla="*/ 358101 w 5187198"/>
                <a:gd name="connsiteY79" fmla="*/ 5046057 h 6239661"/>
                <a:gd name="connsiteX80" fmla="*/ 383328 w 5187198"/>
                <a:gd name="connsiteY80" fmla="*/ 5065684 h 6239661"/>
                <a:gd name="connsiteX81" fmla="*/ 409503 w 5187198"/>
                <a:gd name="connsiteY81" fmla="*/ 5083942 h 6239661"/>
                <a:gd name="connsiteX82" fmla="*/ 461889 w 5187198"/>
                <a:gd name="connsiteY82" fmla="*/ 5119888 h 6239661"/>
                <a:gd name="connsiteX83" fmla="*/ 474883 w 5187198"/>
                <a:gd name="connsiteY83" fmla="*/ 5128933 h 6239661"/>
                <a:gd name="connsiteX84" fmla="*/ 486410 w 5187198"/>
                <a:gd name="connsiteY84" fmla="*/ 5139557 h 6239661"/>
                <a:gd name="connsiteX85" fmla="*/ 510852 w 5187198"/>
                <a:gd name="connsiteY85" fmla="*/ 5159089 h 6239661"/>
                <a:gd name="connsiteX86" fmla="*/ 560653 w 5187198"/>
                <a:gd name="connsiteY86" fmla="*/ 5196893 h 6239661"/>
                <a:gd name="connsiteX87" fmla="*/ 585485 w 5187198"/>
                <a:gd name="connsiteY87" fmla="*/ 5215834 h 6239661"/>
                <a:gd name="connsiteX88" fmla="*/ 610707 w 5187198"/>
                <a:gd name="connsiteY88" fmla="*/ 5234185 h 6239661"/>
                <a:gd name="connsiteX89" fmla="*/ 714768 w 5187198"/>
                <a:gd name="connsiteY89" fmla="*/ 5303103 h 6239661"/>
                <a:gd name="connsiteX90" fmla="*/ 1166634 w 5187198"/>
                <a:gd name="connsiteY90" fmla="*/ 5513322 h 6239661"/>
                <a:gd name="connsiteX91" fmla="*/ 1225991 w 5187198"/>
                <a:gd name="connsiteY91" fmla="*/ 5533632 h 6239661"/>
                <a:gd name="connsiteX92" fmla="*/ 1286680 w 5187198"/>
                <a:gd name="connsiteY92" fmla="*/ 5550705 h 6239661"/>
                <a:gd name="connsiteX93" fmla="*/ 1347310 w 5187198"/>
                <a:gd name="connsiteY93" fmla="*/ 5567995 h 6239661"/>
                <a:gd name="connsiteX94" fmla="*/ 1377002 w 5187198"/>
                <a:gd name="connsiteY94" fmla="*/ 5575719 h 6239661"/>
                <a:gd name="connsiteX95" fmla="*/ 1406328 w 5187198"/>
                <a:gd name="connsiteY95" fmla="*/ 5582649 h 6239661"/>
                <a:gd name="connsiteX96" fmla="*/ 1465060 w 5187198"/>
                <a:gd name="connsiteY96" fmla="*/ 5594909 h 6239661"/>
                <a:gd name="connsiteX97" fmla="*/ 1523881 w 5187198"/>
                <a:gd name="connsiteY97" fmla="*/ 5605105 h 6239661"/>
                <a:gd name="connsiteX98" fmla="*/ 1553325 w 5187198"/>
                <a:gd name="connsiteY98" fmla="*/ 5609865 h 6239661"/>
                <a:gd name="connsiteX99" fmla="*/ 1582813 w 5187198"/>
                <a:gd name="connsiteY99" fmla="*/ 5613593 h 6239661"/>
                <a:gd name="connsiteX100" fmla="*/ 1612301 w 5187198"/>
                <a:gd name="connsiteY100" fmla="*/ 5617321 h 6239661"/>
                <a:gd name="connsiteX101" fmla="*/ 1641863 w 5187198"/>
                <a:gd name="connsiteY101" fmla="*/ 5619910 h 6239661"/>
                <a:gd name="connsiteX102" fmla="*/ 2117508 w 5187198"/>
                <a:gd name="connsiteY102" fmla="*/ 5595156 h 6239661"/>
                <a:gd name="connsiteX103" fmla="*/ 2597368 w 5187198"/>
                <a:gd name="connsiteY103" fmla="*/ 5447381 h 6239661"/>
                <a:gd name="connsiteX104" fmla="*/ 3082968 w 5187198"/>
                <a:gd name="connsiteY104" fmla="*/ 5223245 h 6239661"/>
                <a:gd name="connsiteX105" fmla="*/ 3334855 w 5187198"/>
                <a:gd name="connsiteY105" fmla="*/ 5097383 h 6239661"/>
                <a:gd name="connsiteX106" fmla="*/ 3599509 w 5187198"/>
                <a:gd name="connsiteY106" fmla="*/ 4976217 h 6239661"/>
                <a:gd name="connsiteX107" fmla="*/ 4112002 w 5187198"/>
                <a:gd name="connsiteY107" fmla="*/ 4766359 h 6239661"/>
                <a:gd name="connsiteX108" fmla="*/ 4348983 w 5187198"/>
                <a:gd name="connsiteY108" fmla="*/ 4649833 h 6239661"/>
                <a:gd name="connsiteX109" fmla="*/ 4560505 w 5187198"/>
                <a:gd name="connsiteY109" fmla="*/ 4501564 h 6239661"/>
                <a:gd name="connsiteX110" fmla="*/ 4731963 w 5187198"/>
                <a:gd name="connsiteY110" fmla="*/ 4309870 h 6239661"/>
                <a:gd name="connsiteX111" fmla="*/ 4852344 w 5187198"/>
                <a:gd name="connsiteY111" fmla="*/ 4078640 h 6239661"/>
                <a:gd name="connsiteX112" fmla="*/ 4863972 w 5187198"/>
                <a:gd name="connsiteY112" fmla="*/ 4047790 h 6239661"/>
                <a:gd name="connsiteX113" fmla="*/ 4874144 w 5187198"/>
                <a:gd name="connsiteY113" fmla="*/ 4016320 h 6239661"/>
                <a:gd name="connsiteX114" fmla="*/ 4884127 w 5187198"/>
                <a:gd name="connsiteY114" fmla="*/ 3984682 h 6239661"/>
                <a:gd name="connsiteX115" fmla="*/ 4892800 w 5187198"/>
                <a:gd name="connsiteY115" fmla="*/ 3951883 h 6239661"/>
                <a:gd name="connsiteX116" fmla="*/ 4909526 w 5187198"/>
                <a:gd name="connsiteY116" fmla="*/ 3886001 h 6239661"/>
                <a:gd name="connsiteX117" fmla="*/ 4917687 w 5187198"/>
                <a:gd name="connsiteY117" fmla="*/ 3852948 h 6239661"/>
                <a:gd name="connsiteX118" fmla="*/ 4921768 w 5187198"/>
                <a:gd name="connsiteY118" fmla="*/ 3836422 h 6239661"/>
                <a:gd name="connsiteX119" fmla="*/ 4924845 w 5187198"/>
                <a:gd name="connsiteY119" fmla="*/ 3819742 h 6239661"/>
                <a:gd name="connsiteX120" fmla="*/ 4948230 w 5187198"/>
                <a:gd name="connsiteY120" fmla="*/ 3685744 h 6239661"/>
                <a:gd name="connsiteX121" fmla="*/ 4962782 w 5187198"/>
                <a:gd name="connsiteY121" fmla="*/ 3550540 h 6239661"/>
                <a:gd name="connsiteX122" fmla="*/ 4939468 w 5187198"/>
                <a:gd name="connsiteY122" fmla="*/ 3010249 h 6239661"/>
                <a:gd name="connsiteX123" fmla="*/ 4816901 w 5187198"/>
                <a:gd name="connsiteY123" fmla="*/ 2488224 h 6239661"/>
                <a:gd name="connsiteX124" fmla="*/ 4797005 w 5187198"/>
                <a:gd name="connsiteY124" fmla="*/ 2424470 h 6239661"/>
                <a:gd name="connsiteX125" fmla="*/ 4774433 w 5187198"/>
                <a:gd name="connsiteY125" fmla="*/ 2361620 h 6239661"/>
                <a:gd name="connsiteX126" fmla="*/ 4752459 w 5187198"/>
                <a:gd name="connsiteY126" fmla="*/ 2298700 h 6239661"/>
                <a:gd name="connsiteX127" fmla="*/ 4728083 w 5187198"/>
                <a:gd name="connsiteY127" fmla="*/ 2236526 h 6239661"/>
                <a:gd name="connsiteX128" fmla="*/ 4704471 w 5187198"/>
                <a:gd name="connsiteY128" fmla="*/ 2174095 h 6239661"/>
                <a:gd name="connsiteX129" fmla="*/ 4678399 w 5187198"/>
                <a:gd name="connsiteY129" fmla="*/ 2112626 h 6239661"/>
                <a:gd name="connsiteX130" fmla="*/ 4652601 w 5187198"/>
                <a:gd name="connsiteY130" fmla="*/ 2050999 h 6239661"/>
                <a:gd name="connsiteX131" fmla="*/ 4624205 w 5187198"/>
                <a:gd name="connsiteY131" fmla="*/ 1990415 h 6239661"/>
                <a:gd name="connsiteX132" fmla="*/ 4595398 w 5187198"/>
                <a:gd name="connsiteY132" fmla="*/ 1930069 h 6239661"/>
                <a:gd name="connsiteX133" fmla="*/ 4563827 w 5187198"/>
                <a:gd name="connsiteY133" fmla="*/ 1870952 h 6239661"/>
                <a:gd name="connsiteX134" fmla="*/ 4531433 w 5187198"/>
                <a:gd name="connsiteY134" fmla="*/ 1812311 h 6239661"/>
                <a:gd name="connsiteX135" fmla="*/ 4523315 w 5187198"/>
                <a:gd name="connsiteY135" fmla="*/ 1797616 h 6239661"/>
                <a:gd name="connsiteX136" fmla="*/ 4514482 w 5187198"/>
                <a:gd name="connsiteY136" fmla="*/ 1783425 h 6239661"/>
                <a:gd name="connsiteX137" fmla="*/ 4496845 w 5187198"/>
                <a:gd name="connsiteY137" fmla="*/ 1754936 h 6239661"/>
                <a:gd name="connsiteX138" fmla="*/ 4461463 w 5187198"/>
                <a:gd name="connsiteY138" fmla="*/ 1697929 h 6239661"/>
                <a:gd name="connsiteX139" fmla="*/ 4452660 w 5187198"/>
                <a:gd name="connsiteY139" fmla="*/ 1683629 h 6239661"/>
                <a:gd name="connsiteX140" fmla="*/ 4443141 w 5187198"/>
                <a:gd name="connsiteY140" fmla="*/ 1669834 h 6239661"/>
                <a:gd name="connsiteX141" fmla="*/ 4424241 w 5187198"/>
                <a:gd name="connsiteY141" fmla="*/ 1642166 h 6239661"/>
                <a:gd name="connsiteX142" fmla="*/ 4346886 w 5187198"/>
                <a:gd name="connsiteY142" fmla="*/ 1532412 h 6239661"/>
                <a:gd name="connsiteX143" fmla="*/ 3985497 w 5187198"/>
                <a:gd name="connsiteY143" fmla="*/ 1134649 h 6239661"/>
                <a:gd name="connsiteX144" fmla="*/ 3545665 w 5187198"/>
                <a:gd name="connsiteY144" fmla="*/ 825877 h 6239661"/>
                <a:gd name="connsiteX145" fmla="*/ 3486190 w 5187198"/>
                <a:gd name="connsiteY145" fmla="*/ 794756 h 6239661"/>
                <a:gd name="connsiteX146" fmla="*/ 3426182 w 5187198"/>
                <a:gd name="connsiteY146" fmla="*/ 764765 h 6239661"/>
                <a:gd name="connsiteX147" fmla="*/ 3365044 w 5187198"/>
                <a:gd name="connsiteY147" fmla="*/ 737255 h 6239661"/>
                <a:gd name="connsiteX148" fmla="*/ 3334529 w 5187198"/>
                <a:gd name="connsiteY148" fmla="*/ 723514 h 6239661"/>
                <a:gd name="connsiteX149" fmla="*/ 3303733 w 5187198"/>
                <a:gd name="connsiteY149" fmla="*/ 710395 h 6239661"/>
                <a:gd name="connsiteX150" fmla="*/ 3179033 w 5187198"/>
                <a:gd name="connsiteY150" fmla="*/ 662259 h 6239661"/>
                <a:gd name="connsiteX151" fmla="*/ 3052408 w 5187198"/>
                <a:gd name="connsiteY151" fmla="*/ 620447 h 6239661"/>
                <a:gd name="connsiteX152" fmla="*/ 2924325 w 5187198"/>
                <a:gd name="connsiteY152" fmla="*/ 584505 h 6239661"/>
                <a:gd name="connsiteX153" fmla="*/ 2859667 w 5187198"/>
                <a:gd name="connsiteY153" fmla="*/ 569266 h 6239661"/>
                <a:gd name="connsiteX154" fmla="*/ 2795226 w 5187198"/>
                <a:gd name="connsiteY154" fmla="*/ 554085 h 6239661"/>
                <a:gd name="connsiteX155" fmla="*/ 2729702 w 5187198"/>
                <a:gd name="connsiteY155" fmla="*/ 540354 h 6239661"/>
                <a:gd name="connsiteX156" fmla="*/ 2663758 w 5187198"/>
                <a:gd name="connsiteY156" fmla="*/ 527322 h 6239661"/>
                <a:gd name="connsiteX157" fmla="*/ 2630927 w 5187198"/>
                <a:gd name="connsiteY157" fmla="*/ 520495 h 6239661"/>
                <a:gd name="connsiteX158" fmla="*/ 2597965 w 5187198"/>
                <a:gd name="connsiteY158" fmla="*/ 515024 h 6239661"/>
                <a:gd name="connsiteX159" fmla="*/ 2532205 w 5187198"/>
                <a:gd name="connsiteY159" fmla="*/ 503895 h 6239661"/>
                <a:gd name="connsiteX160" fmla="*/ 2010064 w 5187198"/>
                <a:gd name="connsiteY160" fmla="*/ 452552 h 6239661"/>
                <a:gd name="connsiteX161" fmla="*/ 1494552 w 5187198"/>
                <a:gd name="connsiteY161" fmla="*/ 485055 h 6239661"/>
                <a:gd name="connsiteX162" fmla="*/ 1366896 w 5187198"/>
                <a:gd name="connsiteY162" fmla="*/ 509389 h 6239661"/>
                <a:gd name="connsiteX163" fmla="*/ 1240175 w 5187198"/>
                <a:gd name="connsiteY163" fmla="*/ 541045 h 6239661"/>
                <a:gd name="connsiteX164" fmla="*/ 1177438 w 5187198"/>
                <a:gd name="connsiteY164" fmla="*/ 560170 h 6239661"/>
                <a:gd name="connsiteX165" fmla="*/ 1145987 w 5187198"/>
                <a:gd name="connsiteY165" fmla="*/ 569826 h 6239661"/>
                <a:gd name="connsiteX166" fmla="*/ 1130315 w 5187198"/>
                <a:gd name="connsiteY166" fmla="*/ 574669 h 6239661"/>
                <a:gd name="connsiteX167" fmla="*/ 1114873 w 5187198"/>
                <a:gd name="connsiteY167" fmla="*/ 580384 h 6239661"/>
                <a:gd name="connsiteX168" fmla="*/ 1052839 w 5187198"/>
                <a:gd name="connsiteY168" fmla="*/ 602943 h 6239661"/>
                <a:gd name="connsiteX169" fmla="*/ 991135 w 5187198"/>
                <a:gd name="connsiteY169" fmla="*/ 626866 h 6239661"/>
                <a:gd name="connsiteX170" fmla="*/ 930179 w 5187198"/>
                <a:gd name="connsiteY170" fmla="*/ 653191 h 6239661"/>
                <a:gd name="connsiteX171" fmla="*/ 869768 w 5187198"/>
                <a:gd name="connsiteY171" fmla="*/ 680937 h 6239661"/>
                <a:gd name="connsiteX172" fmla="*/ 810085 w 5187198"/>
                <a:gd name="connsiteY172" fmla="*/ 710734 h 6239661"/>
                <a:gd name="connsiteX173" fmla="*/ 751220 w 5187198"/>
                <a:gd name="connsiteY173" fmla="*/ 741794 h 6239661"/>
                <a:gd name="connsiteX174" fmla="*/ 532669 w 5187198"/>
                <a:gd name="connsiteY174" fmla="*/ 881688 h 6239661"/>
                <a:gd name="connsiteX175" fmla="*/ 354185 w 5187198"/>
                <a:gd name="connsiteY175" fmla="*/ 1050286 h 6239661"/>
                <a:gd name="connsiteX176" fmla="*/ 315980 w 5187198"/>
                <a:gd name="connsiteY176" fmla="*/ 1098125 h 6239661"/>
                <a:gd name="connsiteX177" fmla="*/ 280345 w 5187198"/>
                <a:gd name="connsiteY177" fmla="*/ 1149782 h 6239661"/>
                <a:gd name="connsiteX178" fmla="*/ 245890 w 5187198"/>
                <a:gd name="connsiteY178" fmla="*/ 1203959 h 6239661"/>
                <a:gd name="connsiteX179" fmla="*/ 212162 w 5187198"/>
                <a:gd name="connsiteY179" fmla="*/ 1260184 h 6239661"/>
                <a:gd name="connsiteX180" fmla="*/ 80716 w 5187198"/>
                <a:gd name="connsiteY180" fmla="*/ 1502476 h 6239661"/>
                <a:gd name="connsiteX181" fmla="*/ 0 w 5187198"/>
                <a:gd name="connsiteY181" fmla="*/ 1648841 h 6239661"/>
                <a:gd name="connsiteX182" fmla="*/ 0 w 5187198"/>
                <a:gd name="connsiteY182" fmla="*/ 954863 h 6239661"/>
                <a:gd name="connsiteX183" fmla="*/ 43491 w 5187198"/>
                <a:gd name="connsiteY183" fmla="*/ 895513 h 6239661"/>
                <a:gd name="connsiteX184" fmla="*/ 93923 w 5187198"/>
                <a:gd name="connsiteY184" fmla="*/ 834489 h 6239661"/>
                <a:gd name="connsiteX185" fmla="*/ 323465 w 5187198"/>
                <a:gd name="connsiteY185" fmla="*/ 617671 h 6239661"/>
                <a:gd name="connsiteX186" fmla="*/ 574777 w 5187198"/>
                <a:gd name="connsiteY186" fmla="*/ 446794 h 6239661"/>
                <a:gd name="connsiteX187" fmla="*/ 638943 w 5187198"/>
                <a:gd name="connsiteY187" fmla="*/ 408925 h 6239661"/>
                <a:gd name="connsiteX188" fmla="*/ 703505 w 5187198"/>
                <a:gd name="connsiteY188" fmla="*/ 371742 h 6239661"/>
                <a:gd name="connsiteX189" fmla="*/ 769262 w 5187198"/>
                <a:gd name="connsiteY189" fmla="*/ 336154 h 6239661"/>
                <a:gd name="connsiteX190" fmla="*/ 835552 w 5187198"/>
                <a:gd name="connsiteY190" fmla="*/ 301173 h 6239661"/>
                <a:gd name="connsiteX191" fmla="*/ 902979 w 5187198"/>
                <a:gd name="connsiteY191" fmla="*/ 268004 h 6239661"/>
                <a:gd name="connsiteX192" fmla="*/ 971127 w 5187198"/>
                <a:gd name="connsiteY192" fmla="*/ 235607 h 6239661"/>
                <a:gd name="connsiteX193" fmla="*/ 988238 w 5187198"/>
                <a:gd name="connsiteY193" fmla="*/ 227556 h 6239661"/>
                <a:gd name="connsiteX194" fmla="*/ 1005744 w 5187198"/>
                <a:gd name="connsiteY194" fmla="*/ 220191 h 6239661"/>
                <a:gd name="connsiteX195" fmla="*/ 1040729 w 5187198"/>
                <a:gd name="connsiteY195" fmla="*/ 205569 h 6239661"/>
                <a:gd name="connsiteX196" fmla="*/ 1110835 w 5187198"/>
                <a:gd name="connsiteY196" fmla="*/ 176248 h 6239661"/>
                <a:gd name="connsiteX197" fmla="*/ 1254256 w 5187198"/>
                <a:gd name="connsiteY197" fmla="*/ 123796 h 6239661"/>
                <a:gd name="connsiteX198" fmla="*/ 1401310 w 5187198"/>
                <a:gd name="connsiteY198" fmla="*/ 79852 h 6239661"/>
                <a:gd name="connsiteX199" fmla="*/ 2011811 w 5187198"/>
                <a:gd name="connsiteY199" fmla="*/ 4 h 62396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Lst>
              <a:rect l="l" t="t" r="r" b="b"/>
              <a:pathLst>
                <a:path w="5187198" h="6239661">
                  <a:moveTo>
                    <a:pt x="2011811" y="4"/>
                  </a:moveTo>
                  <a:cubicBezTo>
                    <a:pt x="2217306" y="120"/>
                    <a:pt x="2420903" y="25925"/>
                    <a:pt x="2617011" y="70590"/>
                  </a:cubicBezTo>
                  <a:lnTo>
                    <a:pt x="2690321" y="88146"/>
                  </a:lnTo>
                  <a:lnTo>
                    <a:pt x="2726863" y="97127"/>
                  </a:lnTo>
                  <a:lnTo>
                    <a:pt x="2762951" y="107375"/>
                  </a:lnTo>
                  <a:lnTo>
                    <a:pt x="2834843" y="128493"/>
                  </a:lnTo>
                  <a:cubicBezTo>
                    <a:pt x="2858788" y="135605"/>
                    <a:pt x="2882632" y="142226"/>
                    <a:pt x="2906574" y="151076"/>
                  </a:cubicBezTo>
                  <a:cubicBezTo>
                    <a:pt x="2954475" y="167852"/>
                    <a:pt x="3002363" y="183813"/>
                    <a:pt x="3049504" y="202124"/>
                  </a:cubicBezTo>
                  <a:lnTo>
                    <a:pt x="3189518" y="260159"/>
                  </a:lnTo>
                  <a:lnTo>
                    <a:pt x="3326048" y="325143"/>
                  </a:lnTo>
                  <a:cubicBezTo>
                    <a:pt x="3370687" y="348464"/>
                    <a:pt x="3414908" y="372485"/>
                    <a:pt x="3459166" y="395936"/>
                  </a:cubicBezTo>
                  <a:cubicBezTo>
                    <a:pt x="3502947" y="420302"/>
                    <a:pt x="3545491" y="447118"/>
                    <a:pt x="3588578" y="472343"/>
                  </a:cubicBezTo>
                  <a:cubicBezTo>
                    <a:pt x="3610346" y="484551"/>
                    <a:pt x="3630797" y="499072"/>
                    <a:pt x="3651864" y="512600"/>
                  </a:cubicBezTo>
                  <a:lnTo>
                    <a:pt x="3714514" y="553499"/>
                  </a:lnTo>
                  <a:cubicBezTo>
                    <a:pt x="3880005" y="664844"/>
                    <a:pt x="4036083" y="788388"/>
                    <a:pt x="4181221" y="922912"/>
                  </a:cubicBezTo>
                  <a:cubicBezTo>
                    <a:pt x="4326221" y="1057515"/>
                    <a:pt x="4461955" y="1202038"/>
                    <a:pt x="4582963" y="1358264"/>
                  </a:cubicBezTo>
                  <a:cubicBezTo>
                    <a:pt x="4614206" y="1396543"/>
                    <a:pt x="4642091" y="1437400"/>
                    <a:pt x="4670721" y="1477644"/>
                  </a:cubicBezTo>
                  <a:cubicBezTo>
                    <a:pt x="4700172" y="1517414"/>
                    <a:pt x="4725864" y="1559538"/>
                    <a:pt x="4752378" y="1601187"/>
                  </a:cubicBezTo>
                  <a:lnTo>
                    <a:pt x="4772168" y="1632456"/>
                  </a:lnTo>
                  <a:lnTo>
                    <a:pt x="4782117" y="1648104"/>
                  </a:lnTo>
                  <a:lnTo>
                    <a:pt x="4791381" y="1664150"/>
                  </a:lnTo>
                  <a:lnTo>
                    <a:pt x="4828190" y="1728379"/>
                  </a:lnTo>
                  <a:cubicBezTo>
                    <a:pt x="4840266" y="1749930"/>
                    <a:pt x="4853470" y="1770740"/>
                    <a:pt x="4864832" y="1792796"/>
                  </a:cubicBezTo>
                  <a:lnTo>
                    <a:pt x="4899201" y="1858342"/>
                  </a:lnTo>
                  <a:cubicBezTo>
                    <a:pt x="4910484" y="1880260"/>
                    <a:pt x="4922532" y="1901920"/>
                    <a:pt x="4933266" y="1924155"/>
                  </a:cubicBezTo>
                  <a:lnTo>
                    <a:pt x="4964403" y="1991384"/>
                  </a:lnTo>
                  <a:cubicBezTo>
                    <a:pt x="4974618" y="2013829"/>
                    <a:pt x="4985323" y="2036171"/>
                    <a:pt x="4995019" y="2058823"/>
                  </a:cubicBezTo>
                  <a:lnTo>
                    <a:pt x="5021999" y="2127723"/>
                  </a:lnTo>
                  <a:lnTo>
                    <a:pt x="5048321" y="2196908"/>
                  </a:lnTo>
                  <a:lnTo>
                    <a:pt x="5070546" y="2267547"/>
                  </a:lnTo>
                  <a:cubicBezTo>
                    <a:pt x="5078054" y="2291004"/>
                    <a:pt x="5085044" y="2314670"/>
                    <a:pt x="5092171" y="2338256"/>
                  </a:cubicBezTo>
                  <a:cubicBezTo>
                    <a:pt x="5098670" y="2362023"/>
                    <a:pt x="5104296" y="2386019"/>
                    <a:pt x="5110305" y="2409886"/>
                  </a:cubicBezTo>
                  <a:cubicBezTo>
                    <a:pt x="5158097" y="2600976"/>
                    <a:pt x="5182068" y="2797044"/>
                    <a:pt x="5186393" y="2992022"/>
                  </a:cubicBezTo>
                  <a:cubicBezTo>
                    <a:pt x="5191013" y="3187195"/>
                    <a:pt x="5175397" y="3380886"/>
                    <a:pt x="5149045" y="3571816"/>
                  </a:cubicBezTo>
                  <a:cubicBezTo>
                    <a:pt x="5141154" y="3619431"/>
                    <a:pt x="5133539" y="3666889"/>
                    <a:pt x="5126572" y="3714520"/>
                  </a:cubicBezTo>
                  <a:cubicBezTo>
                    <a:pt x="5117276" y="3761759"/>
                    <a:pt x="5107793" y="3808831"/>
                    <a:pt x="5099067" y="3856108"/>
                  </a:cubicBezTo>
                  <a:lnTo>
                    <a:pt x="5095699" y="3873868"/>
                  </a:lnTo>
                  <a:lnTo>
                    <a:pt x="5091573" y="3891426"/>
                  </a:lnTo>
                  <a:lnTo>
                    <a:pt x="5083324" y="3926541"/>
                  </a:lnTo>
                  <a:lnTo>
                    <a:pt x="5067256" y="3996889"/>
                  </a:lnTo>
                  <a:cubicBezTo>
                    <a:pt x="5064451" y="4008657"/>
                    <a:pt x="5062244" y="4020353"/>
                    <a:pt x="5059194" y="4032171"/>
                  </a:cubicBezTo>
                  <a:lnTo>
                    <a:pt x="5049522" y="4067833"/>
                  </a:lnTo>
                  <a:lnTo>
                    <a:pt x="5040067" y="4103553"/>
                  </a:lnTo>
                  <a:cubicBezTo>
                    <a:pt x="5036554" y="4115363"/>
                    <a:pt x="5032689" y="4127194"/>
                    <a:pt x="5028960" y="4138946"/>
                  </a:cubicBezTo>
                  <a:cubicBezTo>
                    <a:pt x="4999693" y="4233462"/>
                    <a:pt x="4962869" y="4326764"/>
                    <a:pt x="4917351" y="4417041"/>
                  </a:cubicBezTo>
                  <a:cubicBezTo>
                    <a:pt x="4871860" y="4507209"/>
                    <a:pt x="4817597" y="4594215"/>
                    <a:pt x="4756163" y="4676402"/>
                  </a:cubicBezTo>
                  <a:cubicBezTo>
                    <a:pt x="4632803" y="4840875"/>
                    <a:pt x="4480597" y="4982783"/>
                    <a:pt x="4322493" y="5105604"/>
                  </a:cubicBezTo>
                  <a:cubicBezTo>
                    <a:pt x="4163928" y="5228420"/>
                    <a:pt x="3999564" y="5332640"/>
                    <a:pt x="3840510" y="5429590"/>
                  </a:cubicBezTo>
                  <a:cubicBezTo>
                    <a:pt x="3760954" y="5478172"/>
                    <a:pt x="3682353" y="5524924"/>
                    <a:pt x="3606447" y="5572862"/>
                  </a:cubicBezTo>
                  <a:lnTo>
                    <a:pt x="3488814" y="5647178"/>
                  </a:lnTo>
                  <a:cubicBezTo>
                    <a:pt x="3448270" y="5672597"/>
                    <a:pt x="3407323" y="5697792"/>
                    <a:pt x="3365864" y="5722735"/>
                  </a:cubicBezTo>
                  <a:cubicBezTo>
                    <a:pt x="3200163" y="5822424"/>
                    <a:pt x="3026125" y="5917328"/>
                    <a:pt x="2839486" y="5999120"/>
                  </a:cubicBezTo>
                  <a:cubicBezTo>
                    <a:pt x="2653201" y="6080891"/>
                    <a:pt x="2453560" y="6149344"/>
                    <a:pt x="2242423" y="6192346"/>
                  </a:cubicBezTo>
                  <a:cubicBezTo>
                    <a:pt x="2031719" y="6235463"/>
                    <a:pt x="1808952" y="6251353"/>
                    <a:pt x="1589380" y="6230657"/>
                  </a:cubicBezTo>
                  <a:lnTo>
                    <a:pt x="1548244" y="6226706"/>
                  </a:lnTo>
                  <a:cubicBezTo>
                    <a:pt x="1534528" y="6225117"/>
                    <a:pt x="1520898" y="6223203"/>
                    <a:pt x="1507348" y="6221428"/>
                  </a:cubicBezTo>
                  <a:lnTo>
                    <a:pt x="1466401" y="6215904"/>
                  </a:lnTo>
                  <a:cubicBezTo>
                    <a:pt x="1452772" y="6213991"/>
                    <a:pt x="1439316" y="6211428"/>
                    <a:pt x="1425773" y="6209191"/>
                  </a:cubicBezTo>
                  <a:cubicBezTo>
                    <a:pt x="1398775" y="6204391"/>
                    <a:pt x="1371610" y="6199779"/>
                    <a:pt x="1344960" y="6193681"/>
                  </a:cubicBezTo>
                  <a:cubicBezTo>
                    <a:pt x="1318251" y="6187799"/>
                    <a:pt x="1291260" y="6182538"/>
                    <a:pt x="1265007" y="6175388"/>
                  </a:cubicBezTo>
                  <a:lnTo>
                    <a:pt x="1225415" y="6165243"/>
                  </a:lnTo>
                  <a:cubicBezTo>
                    <a:pt x="1212163" y="6161924"/>
                    <a:pt x="1198939" y="6158496"/>
                    <a:pt x="1186567" y="6154486"/>
                  </a:cubicBezTo>
                  <a:lnTo>
                    <a:pt x="1111158" y="6130918"/>
                  </a:lnTo>
                  <a:lnTo>
                    <a:pt x="1035915" y="6107163"/>
                  </a:lnTo>
                  <a:cubicBezTo>
                    <a:pt x="1010846" y="6099055"/>
                    <a:pt x="986357" y="6088784"/>
                    <a:pt x="961579" y="6079594"/>
                  </a:cubicBezTo>
                  <a:cubicBezTo>
                    <a:pt x="763709" y="6005594"/>
                    <a:pt x="572401" y="5909703"/>
                    <a:pt x="395297" y="5792812"/>
                  </a:cubicBezTo>
                  <a:lnTo>
                    <a:pt x="265239" y="5701511"/>
                  </a:lnTo>
                  <a:cubicBezTo>
                    <a:pt x="254227" y="5694155"/>
                    <a:pt x="244103" y="5685646"/>
                    <a:pt x="233756" y="5677542"/>
                  </a:cubicBezTo>
                  <a:lnTo>
                    <a:pt x="202800" y="5652902"/>
                  </a:lnTo>
                  <a:lnTo>
                    <a:pt x="140918" y="5603515"/>
                  </a:lnTo>
                  <a:cubicBezTo>
                    <a:pt x="130598" y="5595302"/>
                    <a:pt x="120280" y="5587089"/>
                    <a:pt x="110625" y="5578127"/>
                  </a:cubicBezTo>
                  <a:cubicBezTo>
                    <a:pt x="105647" y="5573779"/>
                    <a:pt x="100444" y="5569834"/>
                    <a:pt x="95631" y="5565299"/>
                  </a:cubicBezTo>
                  <a:cubicBezTo>
                    <a:pt x="90955" y="5560684"/>
                    <a:pt x="86505" y="5555666"/>
                    <a:pt x="81966" y="5550973"/>
                  </a:cubicBezTo>
                  <a:lnTo>
                    <a:pt x="27991" y="5493272"/>
                  </a:lnTo>
                  <a:cubicBezTo>
                    <a:pt x="19109" y="5483589"/>
                    <a:pt x="9758" y="5474359"/>
                    <a:pt x="1454" y="5464252"/>
                  </a:cubicBezTo>
                  <a:lnTo>
                    <a:pt x="0" y="5462518"/>
                  </a:lnTo>
                  <a:lnTo>
                    <a:pt x="0" y="4720187"/>
                  </a:lnTo>
                  <a:lnTo>
                    <a:pt x="109684" y="4836724"/>
                  </a:lnTo>
                  <a:cubicBezTo>
                    <a:pt x="173316" y="4897375"/>
                    <a:pt x="239447" y="4954160"/>
                    <a:pt x="306959" y="5007200"/>
                  </a:cubicBezTo>
                  <a:lnTo>
                    <a:pt x="358101" y="5046057"/>
                  </a:lnTo>
                  <a:lnTo>
                    <a:pt x="383328" y="5065684"/>
                  </a:lnTo>
                  <a:cubicBezTo>
                    <a:pt x="391637" y="5072316"/>
                    <a:pt x="400805" y="5077902"/>
                    <a:pt x="409503" y="5083942"/>
                  </a:cubicBezTo>
                  <a:lnTo>
                    <a:pt x="461889" y="5119888"/>
                  </a:lnTo>
                  <a:cubicBezTo>
                    <a:pt x="466184" y="5122893"/>
                    <a:pt x="470616" y="5125820"/>
                    <a:pt x="474883" y="5128933"/>
                  </a:cubicBezTo>
                  <a:cubicBezTo>
                    <a:pt x="478982" y="5132235"/>
                    <a:pt x="482476" y="5136069"/>
                    <a:pt x="486410" y="5139557"/>
                  </a:cubicBezTo>
                  <a:cubicBezTo>
                    <a:pt x="494140" y="5146613"/>
                    <a:pt x="502565" y="5152812"/>
                    <a:pt x="510852" y="5159089"/>
                  </a:cubicBezTo>
                  <a:lnTo>
                    <a:pt x="560653" y="5196893"/>
                  </a:lnTo>
                  <a:lnTo>
                    <a:pt x="585485" y="5215834"/>
                  </a:lnTo>
                  <a:cubicBezTo>
                    <a:pt x="593773" y="5222111"/>
                    <a:pt x="601864" y="5228685"/>
                    <a:pt x="610707" y="5234185"/>
                  </a:cubicBezTo>
                  <a:lnTo>
                    <a:pt x="714768" y="5303103"/>
                  </a:lnTo>
                  <a:cubicBezTo>
                    <a:pt x="856162" y="5390603"/>
                    <a:pt x="1008099" y="5459947"/>
                    <a:pt x="1166634" y="5513322"/>
                  </a:cubicBezTo>
                  <a:cubicBezTo>
                    <a:pt x="1186540" y="5519932"/>
                    <a:pt x="1205774" y="5527751"/>
                    <a:pt x="1225991" y="5533632"/>
                  </a:cubicBezTo>
                  <a:lnTo>
                    <a:pt x="1286680" y="5550705"/>
                  </a:lnTo>
                  <a:lnTo>
                    <a:pt x="1347310" y="5567995"/>
                  </a:lnTo>
                  <a:cubicBezTo>
                    <a:pt x="1357469" y="5571180"/>
                    <a:pt x="1367261" y="5573572"/>
                    <a:pt x="1377002" y="5575719"/>
                  </a:cubicBezTo>
                  <a:lnTo>
                    <a:pt x="1406328" y="5582649"/>
                  </a:lnTo>
                  <a:cubicBezTo>
                    <a:pt x="1425825" y="5587757"/>
                    <a:pt x="1445490" y="5590939"/>
                    <a:pt x="1465060" y="5594909"/>
                  </a:cubicBezTo>
                  <a:cubicBezTo>
                    <a:pt x="1484652" y="5599231"/>
                    <a:pt x="1504324" y="5601952"/>
                    <a:pt x="1523881" y="5605105"/>
                  </a:cubicBezTo>
                  <a:cubicBezTo>
                    <a:pt x="1533660" y="5606682"/>
                    <a:pt x="1543460" y="5608613"/>
                    <a:pt x="1553325" y="5609865"/>
                  </a:cubicBezTo>
                  <a:lnTo>
                    <a:pt x="1582813" y="5613593"/>
                  </a:lnTo>
                  <a:lnTo>
                    <a:pt x="1612301" y="5617321"/>
                  </a:lnTo>
                  <a:lnTo>
                    <a:pt x="1641863" y="5619910"/>
                  </a:lnTo>
                  <a:cubicBezTo>
                    <a:pt x="1799348" y="5633940"/>
                    <a:pt x="1957913" y="5625770"/>
                    <a:pt x="2117508" y="5595156"/>
                  </a:cubicBezTo>
                  <a:cubicBezTo>
                    <a:pt x="2277124" y="5564895"/>
                    <a:pt x="2437004" y="5512449"/>
                    <a:pt x="2597368" y="5447381"/>
                  </a:cubicBezTo>
                  <a:cubicBezTo>
                    <a:pt x="2757791" y="5382096"/>
                    <a:pt x="2918855" y="5304464"/>
                    <a:pt x="3082968" y="5223245"/>
                  </a:cubicBezTo>
                  <a:lnTo>
                    <a:pt x="3334855" y="5097383"/>
                  </a:lnTo>
                  <a:cubicBezTo>
                    <a:pt x="3423528" y="5054142"/>
                    <a:pt x="3511773" y="5013798"/>
                    <a:pt x="3599509" y="4976217"/>
                  </a:cubicBezTo>
                  <a:cubicBezTo>
                    <a:pt x="3774960" y="4900701"/>
                    <a:pt x="3948276" y="4837481"/>
                    <a:pt x="4112002" y="4766359"/>
                  </a:cubicBezTo>
                  <a:cubicBezTo>
                    <a:pt x="4193972" y="4730827"/>
                    <a:pt x="4273429" y="4692997"/>
                    <a:pt x="4348983" y="4649833"/>
                  </a:cubicBezTo>
                  <a:cubicBezTo>
                    <a:pt x="4424508" y="4606778"/>
                    <a:pt x="4496050" y="4558250"/>
                    <a:pt x="4560505" y="4501564"/>
                  </a:cubicBezTo>
                  <a:cubicBezTo>
                    <a:pt x="4625198" y="4445289"/>
                    <a:pt x="4682991" y="4381021"/>
                    <a:pt x="4731963" y="4309870"/>
                  </a:cubicBezTo>
                  <a:cubicBezTo>
                    <a:pt x="4781043" y="4238747"/>
                    <a:pt x="4821275" y="4160848"/>
                    <a:pt x="4852344" y="4078640"/>
                  </a:cubicBezTo>
                  <a:lnTo>
                    <a:pt x="4863972" y="4047790"/>
                  </a:lnTo>
                  <a:lnTo>
                    <a:pt x="4874144" y="4016320"/>
                  </a:lnTo>
                  <a:lnTo>
                    <a:pt x="4884127" y="3984682"/>
                  </a:lnTo>
                  <a:cubicBezTo>
                    <a:pt x="4887242" y="3973925"/>
                    <a:pt x="4889981" y="3962835"/>
                    <a:pt x="4892800" y="3951883"/>
                  </a:cubicBezTo>
                  <a:lnTo>
                    <a:pt x="4909526" y="3886001"/>
                  </a:lnTo>
                  <a:lnTo>
                    <a:pt x="4917687" y="3852948"/>
                  </a:lnTo>
                  <a:lnTo>
                    <a:pt x="4921768" y="3836422"/>
                  </a:lnTo>
                  <a:lnTo>
                    <a:pt x="4924845" y="3819742"/>
                  </a:lnTo>
                  <a:cubicBezTo>
                    <a:pt x="4933092" y="3775120"/>
                    <a:pt x="4941231" y="3730469"/>
                    <a:pt x="4948230" y="3685744"/>
                  </a:cubicBezTo>
                  <a:cubicBezTo>
                    <a:pt x="4953579" y="3640694"/>
                    <a:pt x="4958249" y="3595577"/>
                    <a:pt x="4962782" y="3550540"/>
                  </a:cubicBezTo>
                  <a:cubicBezTo>
                    <a:pt x="4976580" y="3369692"/>
                    <a:pt x="4965812" y="3187942"/>
                    <a:pt x="4939468" y="3010249"/>
                  </a:cubicBezTo>
                  <a:cubicBezTo>
                    <a:pt x="4912965" y="2832281"/>
                    <a:pt x="4870237" y="2658196"/>
                    <a:pt x="4816901" y="2488224"/>
                  </a:cubicBezTo>
                  <a:cubicBezTo>
                    <a:pt x="4810197" y="2466954"/>
                    <a:pt x="4803984" y="2445582"/>
                    <a:pt x="4797005" y="2424470"/>
                  </a:cubicBezTo>
                  <a:cubicBezTo>
                    <a:pt x="4789399" y="2403537"/>
                    <a:pt x="4781686" y="2382574"/>
                    <a:pt x="4774433" y="2361620"/>
                  </a:cubicBezTo>
                  <a:lnTo>
                    <a:pt x="4752459" y="2298700"/>
                  </a:lnTo>
                  <a:lnTo>
                    <a:pt x="4728083" y="2236526"/>
                  </a:lnTo>
                  <a:cubicBezTo>
                    <a:pt x="4719957" y="2215802"/>
                    <a:pt x="4712352" y="2194869"/>
                    <a:pt x="4704471" y="2174095"/>
                  </a:cubicBezTo>
                  <a:lnTo>
                    <a:pt x="4678399" y="2112626"/>
                  </a:lnTo>
                  <a:lnTo>
                    <a:pt x="4652601" y="2050999"/>
                  </a:lnTo>
                  <a:cubicBezTo>
                    <a:pt x="4643711" y="2030533"/>
                    <a:pt x="4633616" y="2010672"/>
                    <a:pt x="4624205" y="1990415"/>
                  </a:cubicBezTo>
                  <a:lnTo>
                    <a:pt x="4595398" y="1930069"/>
                  </a:lnTo>
                  <a:cubicBezTo>
                    <a:pt x="4585714" y="1909969"/>
                    <a:pt x="4574413" y="1890713"/>
                    <a:pt x="4563827" y="1870952"/>
                  </a:cubicBezTo>
                  <a:lnTo>
                    <a:pt x="4531433" y="1812311"/>
                  </a:lnTo>
                  <a:lnTo>
                    <a:pt x="4523315" y="1797616"/>
                  </a:lnTo>
                  <a:lnTo>
                    <a:pt x="4514482" y="1783425"/>
                  </a:lnTo>
                  <a:lnTo>
                    <a:pt x="4496845" y="1754936"/>
                  </a:lnTo>
                  <a:lnTo>
                    <a:pt x="4461463" y="1697929"/>
                  </a:lnTo>
                  <a:lnTo>
                    <a:pt x="4452660" y="1683629"/>
                  </a:lnTo>
                  <a:lnTo>
                    <a:pt x="4443141" y="1669834"/>
                  </a:lnTo>
                  <a:lnTo>
                    <a:pt x="4424241" y="1642166"/>
                  </a:lnTo>
                  <a:cubicBezTo>
                    <a:pt x="4399005" y="1605265"/>
                    <a:pt x="4374512" y="1567751"/>
                    <a:pt x="4346886" y="1532412"/>
                  </a:cubicBezTo>
                  <a:cubicBezTo>
                    <a:pt x="4240477" y="1388328"/>
                    <a:pt x="4120362" y="1253437"/>
                    <a:pt x="3985497" y="1134649"/>
                  </a:cubicBezTo>
                  <a:cubicBezTo>
                    <a:pt x="3850799" y="1015675"/>
                    <a:pt x="3702920" y="911715"/>
                    <a:pt x="3545665" y="825877"/>
                  </a:cubicBezTo>
                  <a:lnTo>
                    <a:pt x="3486190" y="794756"/>
                  </a:lnTo>
                  <a:cubicBezTo>
                    <a:pt x="3466181" y="784640"/>
                    <a:pt x="3446893" y="773560"/>
                    <a:pt x="3426182" y="764765"/>
                  </a:cubicBezTo>
                  <a:lnTo>
                    <a:pt x="3365044" y="737255"/>
                  </a:lnTo>
                  <a:lnTo>
                    <a:pt x="3334529" y="723514"/>
                  </a:lnTo>
                  <a:cubicBezTo>
                    <a:pt x="3324394" y="718943"/>
                    <a:pt x="3314287" y="714265"/>
                    <a:pt x="3303733" y="710395"/>
                  </a:cubicBezTo>
                  <a:cubicBezTo>
                    <a:pt x="3262013" y="694346"/>
                    <a:pt x="3220711" y="677599"/>
                    <a:pt x="3179033" y="662259"/>
                  </a:cubicBezTo>
                  <a:lnTo>
                    <a:pt x="3052408" y="620447"/>
                  </a:lnTo>
                  <a:lnTo>
                    <a:pt x="2924325" y="584505"/>
                  </a:lnTo>
                  <a:cubicBezTo>
                    <a:pt x="2903106" y="578471"/>
                    <a:pt x="2881119" y="574434"/>
                    <a:pt x="2859667" y="569266"/>
                  </a:cubicBezTo>
                  <a:lnTo>
                    <a:pt x="2795226" y="554085"/>
                  </a:lnTo>
                  <a:cubicBezTo>
                    <a:pt x="2774078" y="548652"/>
                    <a:pt x="2751709" y="544744"/>
                    <a:pt x="2729702" y="540354"/>
                  </a:cubicBezTo>
                  <a:lnTo>
                    <a:pt x="2663758" y="527322"/>
                  </a:lnTo>
                  <a:lnTo>
                    <a:pt x="2630927" y="520495"/>
                  </a:lnTo>
                  <a:lnTo>
                    <a:pt x="2597965" y="515024"/>
                  </a:lnTo>
                  <a:cubicBezTo>
                    <a:pt x="2575970" y="511449"/>
                    <a:pt x="2554112" y="507795"/>
                    <a:pt x="2532205" y="503895"/>
                  </a:cubicBezTo>
                  <a:cubicBezTo>
                    <a:pt x="2357016" y="475037"/>
                    <a:pt x="2182954" y="456682"/>
                    <a:pt x="2010064" y="452552"/>
                  </a:cubicBezTo>
                  <a:cubicBezTo>
                    <a:pt x="1837255" y="448558"/>
                    <a:pt x="1665388" y="457916"/>
                    <a:pt x="1494552" y="485055"/>
                  </a:cubicBezTo>
                  <a:cubicBezTo>
                    <a:pt x="1452133" y="492816"/>
                    <a:pt x="1409569" y="501117"/>
                    <a:pt x="1366896" y="509389"/>
                  </a:cubicBezTo>
                  <a:cubicBezTo>
                    <a:pt x="1324862" y="520035"/>
                    <a:pt x="1282333" y="529505"/>
                    <a:pt x="1240175" y="541045"/>
                  </a:cubicBezTo>
                  <a:lnTo>
                    <a:pt x="1177438" y="560170"/>
                  </a:lnTo>
                  <a:lnTo>
                    <a:pt x="1145987" y="569826"/>
                  </a:lnTo>
                  <a:lnTo>
                    <a:pt x="1130315" y="574669"/>
                  </a:lnTo>
                  <a:lnTo>
                    <a:pt x="1114873" y="580384"/>
                  </a:lnTo>
                  <a:lnTo>
                    <a:pt x="1052839" y="602943"/>
                  </a:lnTo>
                  <a:cubicBezTo>
                    <a:pt x="1032151" y="610499"/>
                    <a:pt x="1011255" y="617535"/>
                    <a:pt x="991135" y="626866"/>
                  </a:cubicBezTo>
                  <a:lnTo>
                    <a:pt x="930179" y="653191"/>
                  </a:lnTo>
                  <a:cubicBezTo>
                    <a:pt x="909850" y="662002"/>
                    <a:pt x="889443" y="670676"/>
                    <a:pt x="869768" y="680937"/>
                  </a:cubicBezTo>
                  <a:lnTo>
                    <a:pt x="810085" y="710734"/>
                  </a:lnTo>
                  <a:cubicBezTo>
                    <a:pt x="790331" y="720859"/>
                    <a:pt x="770124" y="730514"/>
                    <a:pt x="751220" y="741794"/>
                  </a:cubicBezTo>
                  <a:cubicBezTo>
                    <a:pt x="673929" y="784955"/>
                    <a:pt x="598827" y="830326"/>
                    <a:pt x="532669" y="881688"/>
                  </a:cubicBezTo>
                  <a:cubicBezTo>
                    <a:pt x="464226" y="931625"/>
                    <a:pt x="406969" y="988270"/>
                    <a:pt x="354185" y="1050286"/>
                  </a:cubicBezTo>
                  <a:lnTo>
                    <a:pt x="315980" y="1098125"/>
                  </a:lnTo>
                  <a:lnTo>
                    <a:pt x="280345" y="1149782"/>
                  </a:lnTo>
                  <a:cubicBezTo>
                    <a:pt x="268144" y="1166335"/>
                    <a:pt x="257438" y="1185955"/>
                    <a:pt x="245890" y="1203959"/>
                  </a:cubicBezTo>
                  <a:cubicBezTo>
                    <a:pt x="234552" y="1222481"/>
                    <a:pt x="223171" y="1240298"/>
                    <a:pt x="212162" y="1260184"/>
                  </a:cubicBezTo>
                  <a:cubicBezTo>
                    <a:pt x="168299" y="1337574"/>
                    <a:pt x="125055" y="1419360"/>
                    <a:pt x="80716" y="1502476"/>
                  </a:cubicBezTo>
                  <a:lnTo>
                    <a:pt x="0" y="1648841"/>
                  </a:lnTo>
                  <a:lnTo>
                    <a:pt x="0" y="954863"/>
                  </a:lnTo>
                  <a:lnTo>
                    <a:pt x="43491" y="895513"/>
                  </a:lnTo>
                  <a:cubicBezTo>
                    <a:pt x="59888" y="874984"/>
                    <a:pt x="77014" y="854766"/>
                    <a:pt x="93923" y="834489"/>
                  </a:cubicBezTo>
                  <a:cubicBezTo>
                    <a:pt x="163245" y="754880"/>
                    <a:pt x="240806" y="679565"/>
                    <a:pt x="323465" y="617671"/>
                  </a:cubicBezTo>
                  <a:cubicBezTo>
                    <a:pt x="405002" y="553042"/>
                    <a:pt x="490132" y="499230"/>
                    <a:pt x="574777" y="446794"/>
                  </a:cubicBezTo>
                  <a:cubicBezTo>
                    <a:pt x="595733" y="433050"/>
                    <a:pt x="617442" y="421248"/>
                    <a:pt x="638943" y="408925"/>
                  </a:cubicBezTo>
                  <a:lnTo>
                    <a:pt x="703505" y="371742"/>
                  </a:lnTo>
                  <a:cubicBezTo>
                    <a:pt x="724798" y="358900"/>
                    <a:pt x="747120" y="347842"/>
                    <a:pt x="769262" y="336154"/>
                  </a:cubicBezTo>
                  <a:lnTo>
                    <a:pt x="835552" y="301173"/>
                  </a:lnTo>
                  <a:cubicBezTo>
                    <a:pt x="857427" y="289183"/>
                    <a:pt x="880470" y="278896"/>
                    <a:pt x="902979" y="268004"/>
                  </a:cubicBezTo>
                  <a:lnTo>
                    <a:pt x="971127" y="235607"/>
                  </a:lnTo>
                  <a:lnTo>
                    <a:pt x="988238" y="227556"/>
                  </a:lnTo>
                  <a:lnTo>
                    <a:pt x="1005744" y="220191"/>
                  </a:lnTo>
                  <a:lnTo>
                    <a:pt x="1040729" y="205569"/>
                  </a:lnTo>
                  <a:lnTo>
                    <a:pt x="1110835" y="176248"/>
                  </a:lnTo>
                  <a:cubicBezTo>
                    <a:pt x="1157999" y="157703"/>
                    <a:pt x="1206322" y="141323"/>
                    <a:pt x="1254256" y="123796"/>
                  </a:cubicBezTo>
                  <a:cubicBezTo>
                    <a:pt x="1302938" y="108671"/>
                    <a:pt x="1352074" y="94017"/>
                    <a:pt x="1401310" y="79852"/>
                  </a:cubicBezTo>
                  <a:cubicBezTo>
                    <a:pt x="1599497" y="26774"/>
                    <a:pt x="1806373" y="-329"/>
                    <a:pt x="2011811" y="4"/>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4" name="Freeform: Shape 13">
              <a:extLst>
                <a:ext uri="{FF2B5EF4-FFF2-40B4-BE49-F238E27FC236}">
                  <a16:creationId xmlns:a16="http://schemas.microsoft.com/office/drawing/2014/main" id="{06AC5DCC-C3CC-4FD5-AD4E-13A1BE5F7F6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0" y="297400"/>
              <a:ext cx="5215811" cy="6107388"/>
            </a:xfrm>
            <a:custGeom>
              <a:avLst/>
              <a:gdLst>
                <a:gd name="connsiteX0" fmla="*/ 1869139 w 5215811"/>
                <a:gd name="connsiteY0" fmla="*/ 9 h 6107388"/>
                <a:gd name="connsiteX1" fmla="*/ 2791149 w 5215811"/>
                <a:gd name="connsiteY1" fmla="*/ 130229 h 6107388"/>
                <a:gd name="connsiteX2" fmla="*/ 4760307 w 5215811"/>
                <a:gd name="connsiteY2" fmla="*/ 1608408 h 6107388"/>
                <a:gd name="connsiteX3" fmla="*/ 5108574 w 5215811"/>
                <a:gd name="connsiteY3" fmla="*/ 4050383 h 6107388"/>
                <a:gd name="connsiteX4" fmla="*/ 3434916 w 5215811"/>
                <a:gd name="connsiteY4" fmla="*/ 5503134 h 6107388"/>
                <a:gd name="connsiteX5" fmla="*/ 1137841 w 5215811"/>
                <a:gd name="connsiteY5" fmla="*/ 6033968 h 6107388"/>
                <a:gd name="connsiteX6" fmla="*/ 217555 w 5215811"/>
                <a:gd name="connsiteY6" fmla="*/ 5598945 h 6107388"/>
                <a:gd name="connsiteX7" fmla="*/ 0 w 5215811"/>
                <a:gd name="connsiteY7" fmla="*/ 5419622 h 6107388"/>
                <a:gd name="connsiteX8" fmla="*/ 0 w 5215811"/>
                <a:gd name="connsiteY8" fmla="*/ 4571683 h 6107388"/>
                <a:gd name="connsiteX9" fmla="*/ 18056 w 5215811"/>
                <a:gd name="connsiteY9" fmla="*/ 4599282 h 6107388"/>
                <a:gd name="connsiteX10" fmla="*/ 358324 w 5215811"/>
                <a:gd name="connsiteY10" fmla="*/ 4988154 h 6107388"/>
                <a:gd name="connsiteX11" fmla="*/ 1282741 w 5215811"/>
                <a:gd name="connsiteY11" fmla="*/ 5493193 h 6107388"/>
                <a:gd name="connsiteX12" fmla="*/ 2172794 w 5215811"/>
                <a:gd name="connsiteY12" fmla="*/ 5470630 h 6107388"/>
                <a:gd name="connsiteX13" fmla="*/ 3146893 w 5215811"/>
                <a:gd name="connsiteY13" fmla="*/ 5016296 h 6107388"/>
                <a:gd name="connsiteX14" fmla="*/ 3574114 w 5215811"/>
                <a:gd name="connsiteY14" fmla="*/ 4791124 h 6107388"/>
                <a:gd name="connsiteX15" fmla="*/ 4244948 w 5215811"/>
                <a:gd name="connsiteY15" fmla="*/ 4392664 h 6107388"/>
                <a:gd name="connsiteX16" fmla="*/ 4556385 w 5215811"/>
                <a:gd name="connsiteY16" fmla="*/ 3902656 h 6107388"/>
                <a:gd name="connsiteX17" fmla="*/ 4616354 w 5215811"/>
                <a:gd name="connsiteY17" fmla="*/ 2851680 h 6107388"/>
                <a:gd name="connsiteX18" fmla="*/ 4269266 w 5215811"/>
                <a:gd name="connsiteY18" fmla="*/ 1889625 h 6107388"/>
                <a:gd name="connsiteX19" fmla="*/ 2645976 w 5215811"/>
                <a:gd name="connsiteY19" fmla="*/ 671162 h 6107388"/>
                <a:gd name="connsiteX20" fmla="*/ 1648930 w 5215811"/>
                <a:gd name="connsiteY20" fmla="*/ 573017 h 6107388"/>
                <a:gd name="connsiteX21" fmla="*/ 771768 w 5215811"/>
                <a:gd name="connsiteY21" fmla="*/ 865882 h 6107388"/>
                <a:gd name="connsiteX22" fmla="*/ 433617 w 5215811"/>
                <a:gd name="connsiteY22" fmla="*/ 1119441 h 6107388"/>
                <a:gd name="connsiteX23" fmla="*/ 200571 w 5215811"/>
                <a:gd name="connsiteY23" fmla="*/ 1486480 h 6107388"/>
                <a:gd name="connsiteX24" fmla="*/ 47077 w 5215811"/>
                <a:gd name="connsiteY24" fmla="*/ 1753604 h 6107388"/>
                <a:gd name="connsiteX25" fmla="*/ 0 w 5215811"/>
                <a:gd name="connsiteY25" fmla="*/ 1831655 h 6107388"/>
                <a:gd name="connsiteX26" fmla="*/ 0 w 5215811"/>
                <a:gd name="connsiteY26" fmla="*/ 751112 h 6107388"/>
                <a:gd name="connsiteX27" fmla="*/ 6994 w 5215811"/>
                <a:gd name="connsiteY27" fmla="*/ 742614 h 6107388"/>
                <a:gd name="connsiteX28" fmla="*/ 484047 w 5215811"/>
                <a:gd name="connsiteY28" fmla="*/ 378777 h 6107388"/>
                <a:gd name="connsiteX29" fmla="*/ 1869139 w 5215811"/>
                <a:gd name="connsiteY29" fmla="*/ 9 h 61073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215811" h="6107388">
                  <a:moveTo>
                    <a:pt x="1869139" y="9"/>
                  </a:moveTo>
                  <a:cubicBezTo>
                    <a:pt x="2160924" y="-706"/>
                    <a:pt x="2465752" y="43039"/>
                    <a:pt x="2791149" y="130229"/>
                  </a:cubicBezTo>
                  <a:cubicBezTo>
                    <a:pt x="3651198" y="360678"/>
                    <a:pt x="4339884" y="907924"/>
                    <a:pt x="4760307" y="1608408"/>
                  </a:cubicBezTo>
                  <a:cubicBezTo>
                    <a:pt x="5188180" y="2321320"/>
                    <a:pt x="5338357" y="3192822"/>
                    <a:pt x="5108574" y="4050383"/>
                  </a:cubicBezTo>
                  <a:cubicBezTo>
                    <a:pt x="4880820" y="4900373"/>
                    <a:pt x="4152841" y="5098512"/>
                    <a:pt x="3434916" y="5503134"/>
                  </a:cubicBezTo>
                  <a:cubicBezTo>
                    <a:pt x="2717099" y="5907783"/>
                    <a:pt x="2005568" y="6266474"/>
                    <a:pt x="1137841" y="6033968"/>
                  </a:cubicBezTo>
                  <a:cubicBezTo>
                    <a:pt x="783079" y="5938910"/>
                    <a:pt x="479573" y="5790114"/>
                    <a:pt x="217555" y="5598945"/>
                  </a:cubicBezTo>
                  <a:lnTo>
                    <a:pt x="0" y="5419622"/>
                  </a:lnTo>
                  <a:lnTo>
                    <a:pt x="0" y="4571683"/>
                  </a:lnTo>
                  <a:lnTo>
                    <a:pt x="18056" y="4599282"/>
                  </a:lnTo>
                  <a:cubicBezTo>
                    <a:pt x="124071" y="4746782"/>
                    <a:pt x="237002" y="4875718"/>
                    <a:pt x="358324" y="4988154"/>
                  </a:cubicBezTo>
                  <a:cubicBezTo>
                    <a:pt x="621323" y="5231809"/>
                    <a:pt x="923667" y="5396979"/>
                    <a:pt x="1282741" y="5493193"/>
                  </a:cubicBezTo>
                  <a:cubicBezTo>
                    <a:pt x="1573894" y="5571207"/>
                    <a:pt x="1856732" y="5563878"/>
                    <a:pt x="2172794" y="5470630"/>
                  </a:cubicBezTo>
                  <a:cubicBezTo>
                    <a:pt x="2498985" y="5374183"/>
                    <a:pt x="2832844" y="5193315"/>
                    <a:pt x="3146893" y="5016296"/>
                  </a:cubicBezTo>
                  <a:cubicBezTo>
                    <a:pt x="3293538" y="4933641"/>
                    <a:pt x="3436182" y="4861160"/>
                    <a:pt x="3574114" y="4791124"/>
                  </a:cubicBezTo>
                  <a:cubicBezTo>
                    <a:pt x="3841238" y="4655550"/>
                    <a:pt x="4071901" y="4538375"/>
                    <a:pt x="4244948" y="4392664"/>
                  </a:cubicBezTo>
                  <a:cubicBezTo>
                    <a:pt x="4405844" y="4257259"/>
                    <a:pt x="4501845" y="4106204"/>
                    <a:pt x="4556385" y="3902656"/>
                  </a:cubicBezTo>
                  <a:cubicBezTo>
                    <a:pt x="4649063" y="3556776"/>
                    <a:pt x="4669271" y="3203187"/>
                    <a:pt x="4616354" y="2851680"/>
                  </a:cubicBezTo>
                  <a:cubicBezTo>
                    <a:pt x="4565198" y="2511774"/>
                    <a:pt x="4448474" y="2188147"/>
                    <a:pt x="4269266" y="1889625"/>
                  </a:cubicBezTo>
                  <a:cubicBezTo>
                    <a:pt x="3907781" y="1287586"/>
                    <a:pt x="3331245" y="854780"/>
                    <a:pt x="2645976" y="671162"/>
                  </a:cubicBezTo>
                  <a:cubicBezTo>
                    <a:pt x="2278249" y="572630"/>
                    <a:pt x="1952074" y="540526"/>
                    <a:pt x="1648930" y="573017"/>
                  </a:cubicBezTo>
                  <a:cubicBezTo>
                    <a:pt x="1351746" y="604901"/>
                    <a:pt x="1064785" y="700731"/>
                    <a:pt x="771768" y="865882"/>
                  </a:cubicBezTo>
                  <a:cubicBezTo>
                    <a:pt x="568061" y="980657"/>
                    <a:pt x="486465" y="1058486"/>
                    <a:pt x="433617" y="1119441"/>
                  </a:cubicBezTo>
                  <a:cubicBezTo>
                    <a:pt x="358307" y="1206256"/>
                    <a:pt x="292149" y="1323808"/>
                    <a:pt x="200571" y="1486480"/>
                  </a:cubicBezTo>
                  <a:cubicBezTo>
                    <a:pt x="156644" y="1564432"/>
                    <a:pt x="106654" y="1653214"/>
                    <a:pt x="47077" y="1753604"/>
                  </a:cubicBezTo>
                  <a:lnTo>
                    <a:pt x="0" y="1831655"/>
                  </a:lnTo>
                  <a:lnTo>
                    <a:pt x="0" y="751112"/>
                  </a:lnTo>
                  <a:lnTo>
                    <a:pt x="6994" y="742614"/>
                  </a:lnTo>
                  <a:cubicBezTo>
                    <a:pt x="117721" y="617683"/>
                    <a:pt x="259696" y="505222"/>
                    <a:pt x="484047" y="378777"/>
                  </a:cubicBezTo>
                  <a:cubicBezTo>
                    <a:pt x="932751" y="125890"/>
                    <a:pt x="1382831" y="1200"/>
                    <a:pt x="1869139" y="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5" name="Freeform: Shape 14">
              <a:extLst>
                <a:ext uri="{FF2B5EF4-FFF2-40B4-BE49-F238E27FC236}">
                  <a16:creationId xmlns:a16="http://schemas.microsoft.com/office/drawing/2014/main" id="{4BBCC2F4-EFA7-4AF4-B538-AC4022D90F4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319367"/>
              <a:ext cx="5217956" cy="6100079"/>
            </a:xfrm>
            <a:custGeom>
              <a:avLst/>
              <a:gdLst>
                <a:gd name="connsiteX0" fmla="*/ 1951393 w 5217956"/>
                <a:gd name="connsiteY0" fmla="*/ 82 h 6100079"/>
                <a:gd name="connsiteX1" fmla="*/ 2855177 w 5217956"/>
                <a:gd name="connsiteY1" fmla="*/ 125419 h 6100079"/>
                <a:gd name="connsiteX2" fmla="*/ 4779341 w 5217956"/>
                <a:gd name="connsiteY2" fmla="*/ 1591542 h 6100079"/>
                <a:gd name="connsiteX3" fmla="*/ 5108573 w 5217956"/>
                <a:gd name="connsiteY3" fmla="*/ 4028416 h 6100079"/>
                <a:gd name="connsiteX4" fmla="*/ 3459358 w 5217956"/>
                <a:gd name="connsiteY4" fmla="*/ 5487716 h 6100079"/>
                <a:gd name="connsiteX5" fmla="*/ 1203274 w 5217956"/>
                <a:gd name="connsiteY5" fmla="*/ 6029534 h 6100079"/>
                <a:gd name="connsiteX6" fmla="*/ 59920 w 5217956"/>
                <a:gd name="connsiteY6" fmla="*/ 5396467 h 6100079"/>
                <a:gd name="connsiteX7" fmla="*/ 0 w 5217956"/>
                <a:gd name="connsiteY7" fmla="*/ 5333382 h 6100079"/>
                <a:gd name="connsiteX8" fmla="*/ 0 w 5217956"/>
                <a:gd name="connsiteY8" fmla="*/ 4205833 h 6100079"/>
                <a:gd name="connsiteX9" fmla="*/ 58036 w 5217956"/>
                <a:gd name="connsiteY9" fmla="*/ 4310048 h 6100079"/>
                <a:gd name="connsiteX10" fmla="*/ 520779 w 5217956"/>
                <a:gd name="connsiteY10" fmla="*/ 4907591 h 6100079"/>
                <a:gd name="connsiteX11" fmla="*/ 1377154 w 5217956"/>
                <a:gd name="connsiteY11" fmla="*/ 5380604 h 6100079"/>
                <a:gd name="connsiteX12" fmla="*/ 3123340 w 5217956"/>
                <a:gd name="connsiteY12" fmla="*/ 4905715 h 6100079"/>
                <a:gd name="connsiteX13" fmla="*/ 3547863 w 5217956"/>
                <a:gd name="connsiteY13" fmla="*/ 4676342 h 6100079"/>
                <a:gd name="connsiteX14" fmla="*/ 4186753 w 5217956"/>
                <a:gd name="connsiteY14" fmla="*/ 4289376 h 6100079"/>
                <a:gd name="connsiteX15" fmla="*/ 4459565 w 5217956"/>
                <a:gd name="connsiteY15" fmla="*/ 3854399 h 6100079"/>
                <a:gd name="connsiteX16" fmla="*/ 4521015 w 5217956"/>
                <a:gd name="connsiteY16" fmla="*/ 2849377 h 6100079"/>
                <a:gd name="connsiteX17" fmla="*/ 4199723 w 5217956"/>
                <a:gd name="connsiteY17" fmla="*/ 1931213 h 6100079"/>
                <a:gd name="connsiteX18" fmla="*/ 2681217 w 5217956"/>
                <a:gd name="connsiteY18" fmla="*/ 774211 h 6100079"/>
                <a:gd name="connsiteX19" fmla="*/ 926547 w 5217956"/>
                <a:gd name="connsiteY19" fmla="*/ 967112 h 6100079"/>
                <a:gd name="connsiteX20" fmla="*/ 622677 w 5217956"/>
                <a:gd name="connsiteY20" fmla="*/ 1197863 h 6100079"/>
                <a:gd name="connsiteX21" fmla="*/ 404892 w 5217956"/>
                <a:gd name="connsiteY21" fmla="*/ 1547314 h 6100079"/>
                <a:gd name="connsiteX22" fmla="*/ 40135 w 5217956"/>
                <a:gd name="connsiteY22" fmla="*/ 2159090 h 6100079"/>
                <a:gd name="connsiteX23" fmla="*/ 0 w 5217956"/>
                <a:gd name="connsiteY23" fmla="*/ 2219367 h 6100079"/>
                <a:gd name="connsiteX24" fmla="*/ 0 w 5217956"/>
                <a:gd name="connsiteY24" fmla="*/ 915659 h 6100079"/>
                <a:gd name="connsiteX25" fmla="*/ 58609 w 5217956"/>
                <a:gd name="connsiteY25" fmla="*/ 828051 h 6100079"/>
                <a:gd name="connsiteX26" fmla="*/ 590688 w 5217956"/>
                <a:gd name="connsiteY26" fmla="*/ 385385 h 6100079"/>
                <a:gd name="connsiteX27" fmla="*/ 1951393 w 5217956"/>
                <a:gd name="connsiteY27" fmla="*/ 82 h 61000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5217956" h="6100079">
                  <a:moveTo>
                    <a:pt x="1951393" y="82"/>
                  </a:moveTo>
                  <a:cubicBezTo>
                    <a:pt x="2237631" y="-2119"/>
                    <a:pt x="2536431" y="40011"/>
                    <a:pt x="2855177" y="125419"/>
                  </a:cubicBezTo>
                  <a:cubicBezTo>
                    <a:pt x="3697704" y="351173"/>
                    <a:pt x="4370490" y="894159"/>
                    <a:pt x="4779341" y="1591542"/>
                  </a:cubicBezTo>
                  <a:cubicBezTo>
                    <a:pt x="5195534" y="2301324"/>
                    <a:pt x="5338356" y="3170855"/>
                    <a:pt x="5108573" y="4028416"/>
                  </a:cubicBezTo>
                  <a:cubicBezTo>
                    <a:pt x="4880819" y="4878406"/>
                    <a:pt x="4165603" y="5079965"/>
                    <a:pt x="3459358" y="5487716"/>
                  </a:cubicBezTo>
                  <a:cubicBezTo>
                    <a:pt x="2753114" y="5895466"/>
                    <a:pt x="2053264" y="6257288"/>
                    <a:pt x="1203274" y="6029534"/>
                  </a:cubicBezTo>
                  <a:cubicBezTo>
                    <a:pt x="739884" y="5905369"/>
                    <a:pt x="366399" y="5685345"/>
                    <a:pt x="59920" y="5396467"/>
                  </a:cubicBezTo>
                  <a:lnTo>
                    <a:pt x="0" y="5333382"/>
                  </a:lnTo>
                  <a:lnTo>
                    <a:pt x="0" y="4205833"/>
                  </a:lnTo>
                  <a:lnTo>
                    <a:pt x="58036" y="4310048"/>
                  </a:lnTo>
                  <a:cubicBezTo>
                    <a:pt x="197935" y="4550245"/>
                    <a:pt x="350594" y="4747142"/>
                    <a:pt x="520779" y="4907591"/>
                  </a:cubicBezTo>
                  <a:cubicBezTo>
                    <a:pt x="763600" y="5136565"/>
                    <a:pt x="1043821" y="5291288"/>
                    <a:pt x="1377154" y="5380604"/>
                  </a:cubicBezTo>
                  <a:cubicBezTo>
                    <a:pt x="1963029" y="5537589"/>
                    <a:pt x="2470519" y="5282804"/>
                    <a:pt x="3123340" y="4905715"/>
                  </a:cubicBezTo>
                  <a:cubicBezTo>
                    <a:pt x="3269800" y="4821157"/>
                    <a:pt x="3411134" y="4747512"/>
                    <a:pt x="3547863" y="4676342"/>
                  </a:cubicBezTo>
                  <a:cubicBezTo>
                    <a:pt x="3804497" y="4542710"/>
                    <a:pt x="4026085" y="4427393"/>
                    <a:pt x="4186753" y="4289376"/>
                  </a:cubicBezTo>
                  <a:cubicBezTo>
                    <a:pt x="4329009" y="4167293"/>
                    <a:pt x="4410589" y="4037181"/>
                    <a:pt x="4459565" y="3854399"/>
                  </a:cubicBezTo>
                  <a:cubicBezTo>
                    <a:pt x="4548302" y="3523229"/>
                    <a:pt x="4568981" y="3185183"/>
                    <a:pt x="4521015" y="2849377"/>
                  </a:cubicBezTo>
                  <a:cubicBezTo>
                    <a:pt x="4474709" y="2524680"/>
                    <a:pt x="4366564" y="2215756"/>
                    <a:pt x="4199723" y="1931213"/>
                  </a:cubicBezTo>
                  <a:cubicBezTo>
                    <a:pt x="3863270" y="1357325"/>
                    <a:pt x="3323982" y="946439"/>
                    <a:pt x="2681217" y="774211"/>
                  </a:cubicBezTo>
                  <a:cubicBezTo>
                    <a:pt x="2001139" y="591984"/>
                    <a:pt x="1476322" y="649699"/>
                    <a:pt x="926547" y="967112"/>
                  </a:cubicBezTo>
                  <a:cubicBezTo>
                    <a:pt x="740730" y="1074393"/>
                    <a:pt x="668642" y="1143989"/>
                    <a:pt x="622677" y="1197863"/>
                  </a:cubicBezTo>
                  <a:cubicBezTo>
                    <a:pt x="555599" y="1276450"/>
                    <a:pt x="492360" y="1390031"/>
                    <a:pt x="404892" y="1547314"/>
                  </a:cubicBezTo>
                  <a:cubicBezTo>
                    <a:pt x="317047" y="1705133"/>
                    <a:pt x="204816" y="1906756"/>
                    <a:pt x="40135" y="2159090"/>
                  </a:cubicBezTo>
                  <a:lnTo>
                    <a:pt x="0" y="2219367"/>
                  </a:lnTo>
                  <a:lnTo>
                    <a:pt x="0" y="915659"/>
                  </a:lnTo>
                  <a:lnTo>
                    <a:pt x="58609" y="828051"/>
                  </a:lnTo>
                  <a:cubicBezTo>
                    <a:pt x="177453" y="670481"/>
                    <a:pt x="325846" y="538291"/>
                    <a:pt x="590688" y="385385"/>
                  </a:cubicBezTo>
                  <a:cubicBezTo>
                    <a:pt x="1032158" y="130559"/>
                    <a:pt x="1474329" y="3750"/>
                    <a:pt x="1951393" y="8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6" name="Freeform: Shape 15">
              <a:extLst>
                <a:ext uri="{FF2B5EF4-FFF2-40B4-BE49-F238E27FC236}">
                  <a16:creationId xmlns:a16="http://schemas.microsoft.com/office/drawing/2014/main" id="{2A9D1364-B6A3-44CB-9FBA-C528F0CE909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0" y="319367"/>
              <a:ext cx="5217957" cy="6100079"/>
            </a:xfrm>
            <a:custGeom>
              <a:avLst/>
              <a:gdLst>
                <a:gd name="connsiteX0" fmla="*/ 1951394 w 5217957"/>
                <a:gd name="connsiteY0" fmla="*/ 82 h 6100079"/>
                <a:gd name="connsiteX1" fmla="*/ 2855178 w 5217957"/>
                <a:gd name="connsiteY1" fmla="*/ 125419 h 6100079"/>
                <a:gd name="connsiteX2" fmla="*/ 4779341 w 5217957"/>
                <a:gd name="connsiteY2" fmla="*/ 1591542 h 6100079"/>
                <a:gd name="connsiteX3" fmla="*/ 5108574 w 5217957"/>
                <a:gd name="connsiteY3" fmla="*/ 4028416 h 6100079"/>
                <a:gd name="connsiteX4" fmla="*/ 3459359 w 5217957"/>
                <a:gd name="connsiteY4" fmla="*/ 5487716 h 6100079"/>
                <a:gd name="connsiteX5" fmla="*/ 1203275 w 5217957"/>
                <a:gd name="connsiteY5" fmla="*/ 6029534 h 6100079"/>
                <a:gd name="connsiteX6" fmla="*/ 59921 w 5217957"/>
                <a:gd name="connsiteY6" fmla="*/ 5396467 h 6100079"/>
                <a:gd name="connsiteX7" fmla="*/ 0 w 5217957"/>
                <a:gd name="connsiteY7" fmla="*/ 5333381 h 6100079"/>
                <a:gd name="connsiteX8" fmla="*/ 0 w 5217957"/>
                <a:gd name="connsiteY8" fmla="*/ 4427327 h 6100079"/>
                <a:gd name="connsiteX9" fmla="*/ 112056 w 5217957"/>
                <a:gd name="connsiteY9" fmla="*/ 4602502 h 6100079"/>
                <a:gd name="connsiteX10" fmla="*/ 443875 w 5217957"/>
                <a:gd name="connsiteY10" fmla="*/ 4989110 h 6100079"/>
                <a:gd name="connsiteX11" fmla="*/ 1348175 w 5217957"/>
                <a:gd name="connsiteY11" fmla="*/ 5488759 h 6100079"/>
                <a:gd name="connsiteX12" fmla="*/ 2221463 w 5217957"/>
                <a:gd name="connsiteY12" fmla="*/ 5461704 h 6100079"/>
                <a:gd name="connsiteX13" fmla="*/ 3179339 w 5217957"/>
                <a:gd name="connsiteY13" fmla="*/ 5003023 h 6100079"/>
                <a:gd name="connsiteX14" fmla="*/ 3599638 w 5217957"/>
                <a:gd name="connsiteY14" fmla="*/ 4775996 h 6100079"/>
                <a:gd name="connsiteX15" fmla="*/ 4259765 w 5217957"/>
                <a:gd name="connsiteY15" fmla="*/ 4374667 h 6100079"/>
                <a:gd name="connsiteX16" fmla="*/ 4567742 w 5217957"/>
                <a:gd name="connsiteY16" fmla="*/ 3883732 h 6100079"/>
                <a:gd name="connsiteX17" fmla="*/ 4631929 w 5217957"/>
                <a:gd name="connsiteY17" fmla="*/ 2833886 h 6100079"/>
                <a:gd name="connsiteX18" fmla="*/ 4296412 w 5217957"/>
                <a:gd name="connsiteY18" fmla="*/ 1874932 h 6100079"/>
                <a:gd name="connsiteX19" fmla="*/ 2710219 w 5217957"/>
                <a:gd name="connsiteY19" fmla="*/ 666410 h 6100079"/>
                <a:gd name="connsiteX20" fmla="*/ 1732642 w 5217957"/>
                <a:gd name="connsiteY20" fmla="*/ 573480 h 6100079"/>
                <a:gd name="connsiteX21" fmla="*/ 870621 w 5217957"/>
                <a:gd name="connsiteY21" fmla="*/ 870402 h 6100079"/>
                <a:gd name="connsiteX22" fmla="*/ 537555 w 5217957"/>
                <a:gd name="connsiteY22" fmla="*/ 1125324 h 6100079"/>
                <a:gd name="connsiteX23" fmla="*/ 306995 w 5217957"/>
                <a:gd name="connsiteY23" fmla="*/ 1493030 h 6100079"/>
                <a:gd name="connsiteX24" fmla="*/ 23579 w 5217957"/>
                <a:gd name="connsiteY24" fmla="*/ 1977465 h 6100079"/>
                <a:gd name="connsiteX25" fmla="*/ 0 w 5217957"/>
                <a:gd name="connsiteY25" fmla="*/ 2014291 h 6100079"/>
                <a:gd name="connsiteX26" fmla="*/ 0 w 5217957"/>
                <a:gd name="connsiteY26" fmla="*/ 915660 h 6100079"/>
                <a:gd name="connsiteX27" fmla="*/ 58609 w 5217957"/>
                <a:gd name="connsiteY27" fmla="*/ 828051 h 6100079"/>
                <a:gd name="connsiteX28" fmla="*/ 590689 w 5217957"/>
                <a:gd name="connsiteY28" fmla="*/ 385385 h 6100079"/>
                <a:gd name="connsiteX29" fmla="*/ 1951394 w 5217957"/>
                <a:gd name="connsiteY29" fmla="*/ 82 h 61000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217957" h="6100079">
                  <a:moveTo>
                    <a:pt x="1951394" y="82"/>
                  </a:moveTo>
                  <a:cubicBezTo>
                    <a:pt x="2237632" y="-2119"/>
                    <a:pt x="2536431" y="40011"/>
                    <a:pt x="2855178" y="125419"/>
                  </a:cubicBezTo>
                  <a:cubicBezTo>
                    <a:pt x="3697704" y="351173"/>
                    <a:pt x="4370491" y="894159"/>
                    <a:pt x="4779341" y="1591542"/>
                  </a:cubicBezTo>
                  <a:cubicBezTo>
                    <a:pt x="5195535" y="2301324"/>
                    <a:pt x="5338357" y="3170855"/>
                    <a:pt x="5108574" y="4028416"/>
                  </a:cubicBezTo>
                  <a:cubicBezTo>
                    <a:pt x="4880820" y="4878406"/>
                    <a:pt x="4165604" y="5079965"/>
                    <a:pt x="3459359" y="5487716"/>
                  </a:cubicBezTo>
                  <a:cubicBezTo>
                    <a:pt x="2753115" y="5895466"/>
                    <a:pt x="2053265" y="6257288"/>
                    <a:pt x="1203275" y="6029534"/>
                  </a:cubicBezTo>
                  <a:cubicBezTo>
                    <a:pt x="739885" y="5905369"/>
                    <a:pt x="366400" y="5685345"/>
                    <a:pt x="59921" y="5396467"/>
                  </a:cubicBezTo>
                  <a:lnTo>
                    <a:pt x="0" y="5333381"/>
                  </a:lnTo>
                  <a:lnTo>
                    <a:pt x="0" y="4427327"/>
                  </a:lnTo>
                  <a:lnTo>
                    <a:pt x="112056" y="4602502"/>
                  </a:lnTo>
                  <a:cubicBezTo>
                    <a:pt x="215300" y="4749260"/>
                    <a:pt x="325419" y="4877443"/>
                    <a:pt x="443875" y="4989110"/>
                  </a:cubicBezTo>
                  <a:cubicBezTo>
                    <a:pt x="700709" y="5231113"/>
                    <a:pt x="996455" y="5394516"/>
                    <a:pt x="1348175" y="5488759"/>
                  </a:cubicBezTo>
                  <a:cubicBezTo>
                    <a:pt x="1633379" y="5565179"/>
                    <a:pt x="1910917" y="5556430"/>
                    <a:pt x="2221463" y="5461704"/>
                  </a:cubicBezTo>
                  <a:cubicBezTo>
                    <a:pt x="2541923" y="5363721"/>
                    <a:pt x="2870374" y="5181404"/>
                    <a:pt x="3179339" y="5003023"/>
                  </a:cubicBezTo>
                  <a:cubicBezTo>
                    <a:pt x="3323713" y="4919760"/>
                    <a:pt x="3463978" y="4846641"/>
                    <a:pt x="3599638" y="4775996"/>
                  </a:cubicBezTo>
                  <a:cubicBezTo>
                    <a:pt x="3862436" y="4639263"/>
                    <a:pt x="4089314" y="4521074"/>
                    <a:pt x="4259765" y="4374667"/>
                  </a:cubicBezTo>
                  <a:cubicBezTo>
                    <a:pt x="4418282" y="4238625"/>
                    <a:pt x="4513201" y="4087280"/>
                    <a:pt x="4567742" y="3883732"/>
                  </a:cubicBezTo>
                  <a:cubicBezTo>
                    <a:pt x="4660420" y="3537853"/>
                    <a:pt x="4682033" y="3184640"/>
                    <a:pt x="4631929" y="2833886"/>
                  </a:cubicBezTo>
                  <a:cubicBezTo>
                    <a:pt x="4583584" y="2494734"/>
                    <a:pt x="4470646" y="2172121"/>
                    <a:pt x="4296412" y="1874932"/>
                  </a:cubicBezTo>
                  <a:cubicBezTo>
                    <a:pt x="3944879" y="1275559"/>
                    <a:pt x="3381537" y="846289"/>
                    <a:pt x="2710219" y="666410"/>
                  </a:cubicBezTo>
                  <a:cubicBezTo>
                    <a:pt x="2349955" y="569877"/>
                    <a:pt x="2030161" y="539483"/>
                    <a:pt x="1732642" y="573480"/>
                  </a:cubicBezTo>
                  <a:cubicBezTo>
                    <a:pt x="1440866" y="606814"/>
                    <a:pt x="1158880" y="703976"/>
                    <a:pt x="870621" y="870402"/>
                  </a:cubicBezTo>
                  <a:cubicBezTo>
                    <a:pt x="670160" y="986048"/>
                    <a:pt x="589753" y="1064195"/>
                    <a:pt x="537555" y="1125324"/>
                  </a:cubicBezTo>
                  <a:cubicBezTo>
                    <a:pt x="463218" y="1212400"/>
                    <a:pt x="397708" y="1330125"/>
                    <a:pt x="306995" y="1493030"/>
                  </a:cubicBezTo>
                  <a:cubicBezTo>
                    <a:pt x="234596" y="1623167"/>
                    <a:pt x="145436" y="1783409"/>
                    <a:pt x="23579" y="1977465"/>
                  </a:cubicBezTo>
                  <a:lnTo>
                    <a:pt x="0" y="2014291"/>
                  </a:lnTo>
                  <a:lnTo>
                    <a:pt x="0" y="915660"/>
                  </a:lnTo>
                  <a:lnTo>
                    <a:pt x="58609" y="828051"/>
                  </a:lnTo>
                  <a:cubicBezTo>
                    <a:pt x="177453" y="670481"/>
                    <a:pt x="325847" y="538291"/>
                    <a:pt x="590689" y="385385"/>
                  </a:cubicBezTo>
                  <a:cubicBezTo>
                    <a:pt x="1032159" y="130559"/>
                    <a:pt x="1474330" y="3750"/>
                    <a:pt x="1951394" y="8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sp>
        <p:nvSpPr>
          <p:cNvPr id="2" name="Tytuł 1">
            <a:extLst>
              <a:ext uri="{FF2B5EF4-FFF2-40B4-BE49-F238E27FC236}">
                <a16:creationId xmlns:a16="http://schemas.microsoft.com/office/drawing/2014/main" id="{293A867A-234E-1B8B-0573-752973259329}"/>
              </a:ext>
            </a:extLst>
          </p:cNvPr>
          <p:cNvSpPr>
            <a:spLocks noGrp="1"/>
          </p:cNvSpPr>
          <p:nvPr>
            <p:ph type="title"/>
          </p:nvPr>
        </p:nvSpPr>
        <p:spPr>
          <a:xfrm>
            <a:off x="640080" y="1243013"/>
            <a:ext cx="3855720" cy="4371974"/>
          </a:xfrm>
        </p:spPr>
        <p:txBody>
          <a:bodyPr>
            <a:normAutofit/>
          </a:bodyPr>
          <a:lstStyle/>
          <a:p>
            <a:r>
              <a:rPr lang="pl-PL" sz="3600" b="1">
                <a:solidFill>
                  <a:schemeClr val="tx2"/>
                </a:solidFill>
                <a:latin typeface="Arial" panose="020B0604020202020204" pitchFamily="34" charset="0"/>
                <a:cs typeface="Arial" panose="020B0604020202020204" pitchFamily="34" charset="0"/>
              </a:rPr>
              <a:t>Poziomy dyskryminacji </a:t>
            </a:r>
          </a:p>
        </p:txBody>
      </p:sp>
      <p:sp>
        <p:nvSpPr>
          <p:cNvPr id="3" name="Symbol zastępczy zawartości 2">
            <a:extLst>
              <a:ext uri="{FF2B5EF4-FFF2-40B4-BE49-F238E27FC236}">
                <a16:creationId xmlns:a16="http://schemas.microsoft.com/office/drawing/2014/main" id="{9031AF7C-C9D1-5CE0-8BE0-C35AE6629189}"/>
              </a:ext>
            </a:extLst>
          </p:cNvPr>
          <p:cNvSpPr>
            <a:spLocks noGrp="1"/>
          </p:cNvSpPr>
          <p:nvPr>
            <p:ph idx="1"/>
          </p:nvPr>
        </p:nvSpPr>
        <p:spPr>
          <a:xfrm>
            <a:off x="5567680" y="152400"/>
            <a:ext cx="5825744" cy="5882640"/>
          </a:xfrm>
        </p:spPr>
        <p:txBody>
          <a:bodyPr anchor="ctr">
            <a:normAutofit lnSpcReduction="10000"/>
          </a:bodyPr>
          <a:lstStyle/>
          <a:p>
            <a:pPr marL="0" indent="0">
              <a:buNone/>
            </a:pPr>
            <a:endParaRPr lang="pl-PL" sz="1200" b="1" dirty="0">
              <a:solidFill>
                <a:schemeClr val="tx2"/>
              </a:solidFill>
              <a:latin typeface="Gadugi" panose="020B0502040204020203" pitchFamily="34" charset="0"/>
              <a:ea typeface="Gadugi" panose="020B0502040204020203" pitchFamily="34" charset="0"/>
              <a:cs typeface="Arial" panose="020B0604020202020204" pitchFamily="34" charset="0"/>
            </a:endParaRPr>
          </a:p>
          <a:p>
            <a:pPr marL="0" indent="0">
              <a:buNone/>
            </a:pPr>
            <a:endParaRPr lang="pl-PL" sz="1300" b="1" dirty="0">
              <a:solidFill>
                <a:schemeClr val="tx2"/>
              </a:solidFill>
              <a:latin typeface="Gadugi" panose="020B0502040204020203" pitchFamily="34" charset="0"/>
              <a:ea typeface="Gadugi" panose="020B0502040204020203" pitchFamily="34" charset="0"/>
              <a:cs typeface="Arial" panose="020B0604020202020204" pitchFamily="34" charset="0"/>
            </a:endParaRPr>
          </a:p>
          <a:p>
            <a:pPr marL="0" indent="0">
              <a:buNone/>
            </a:pPr>
            <a:r>
              <a:rPr lang="pl-PL" sz="1300" b="1" dirty="0">
                <a:solidFill>
                  <a:schemeClr val="tx2"/>
                </a:solidFill>
                <a:latin typeface="Gadugi" panose="020B0502040204020203" pitchFamily="34" charset="0"/>
                <a:ea typeface="Gadugi" panose="020B0502040204020203" pitchFamily="34" charset="0"/>
                <a:cs typeface="Arial" panose="020B0604020202020204" pitchFamily="34" charset="0"/>
              </a:rPr>
              <a:t>Poziom indywidualny </a:t>
            </a:r>
          </a:p>
          <a:p>
            <a:pPr>
              <a:buFontTx/>
              <a:buChar char="-"/>
            </a:pPr>
            <a:r>
              <a:rPr lang="pl-PL" sz="1300" dirty="0">
                <a:solidFill>
                  <a:schemeClr val="tx2"/>
                </a:solidFill>
                <a:latin typeface="Gadugi" panose="020B0502040204020203" pitchFamily="34" charset="0"/>
                <a:ea typeface="Gadugi" panose="020B0502040204020203" pitchFamily="34" charset="0"/>
                <a:cs typeface="Arial" panose="020B0604020202020204" pitchFamily="34" charset="0"/>
              </a:rPr>
              <a:t>obejmuje zachowanie jednostki wobec jednostki</a:t>
            </a:r>
          </a:p>
          <a:p>
            <a:pPr>
              <a:buFontTx/>
              <a:buChar char="-"/>
            </a:pPr>
            <a:r>
              <a:rPr lang="pl-PL" sz="1300" dirty="0">
                <a:solidFill>
                  <a:schemeClr val="tx2"/>
                </a:solidFill>
                <a:latin typeface="Gadugi" panose="020B0502040204020203" pitchFamily="34" charset="0"/>
                <a:ea typeface="Gadugi" panose="020B0502040204020203" pitchFamily="34" charset="0"/>
              </a:rPr>
              <a:t>opiera się na </a:t>
            </a:r>
            <a:r>
              <a:rPr lang="pl-PL" sz="1300" b="1" dirty="0">
                <a:solidFill>
                  <a:schemeClr val="tx2"/>
                </a:solidFill>
                <a:latin typeface="Gadugi" panose="020B0502040204020203" pitchFamily="34" charset="0"/>
                <a:ea typeface="Gadugi" panose="020B0502040204020203" pitchFamily="34" charset="0"/>
              </a:rPr>
              <a:t>osobistych uprzedzeniach, braku wiedzy lub wrogiej postawie</a:t>
            </a:r>
            <a:endParaRPr lang="pl-PL" sz="1300" dirty="0">
              <a:solidFill>
                <a:schemeClr val="tx2"/>
              </a:solidFill>
              <a:latin typeface="Gadugi" panose="020B0502040204020203" pitchFamily="34" charset="0"/>
              <a:ea typeface="Gadugi" panose="020B0502040204020203" pitchFamily="34" charset="0"/>
              <a:cs typeface="Arial" panose="020B0604020202020204" pitchFamily="34" charset="0"/>
            </a:endParaRPr>
          </a:p>
          <a:p>
            <a:pPr marL="0" indent="0">
              <a:buNone/>
            </a:pPr>
            <a:r>
              <a:rPr lang="pl-PL" sz="1300" dirty="0">
                <a:solidFill>
                  <a:schemeClr val="tx2"/>
                </a:solidFill>
                <a:latin typeface="Gadugi" panose="020B0502040204020203" pitchFamily="34" charset="0"/>
                <a:ea typeface="Gadugi" panose="020B0502040204020203" pitchFamily="34" charset="0"/>
                <a:cs typeface="Arial" panose="020B0604020202020204" pitchFamily="34" charset="0"/>
              </a:rPr>
              <a:t>Przykłady:</a:t>
            </a:r>
          </a:p>
          <a:p>
            <a:pPr marL="0" indent="0">
              <a:buNone/>
            </a:pPr>
            <a:r>
              <a:rPr lang="pl-PL" sz="1300" dirty="0">
                <a:solidFill>
                  <a:schemeClr val="tx2"/>
                </a:solidFill>
                <a:latin typeface="Gadugi" panose="020B0502040204020203" pitchFamily="34" charset="0"/>
                <a:ea typeface="Gadugi" panose="020B0502040204020203" pitchFamily="34" charset="0"/>
              </a:rPr>
              <a:t>Wykładowca, mimo przedstawienia dokumentacji, mówi studentowi: „Wszyscy teraz mają ADHD, to tylko kwestia lenistwa. Proszę po prostu zacząć się uczyć”. To bezpośrednie uderzenie w tożsamość i godność studenta.</a:t>
            </a:r>
          </a:p>
          <a:p>
            <a:pPr marL="0" indent="0">
              <a:buNone/>
            </a:pPr>
            <a:r>
              <a:rPr lang="pl-PL" sz="1300" dirty="0">
                <a:solidFill>
                  <a:schemeClr val="tx2"/>
                </a:solidFill>
                <a:latin typeface="Gadugi" panose="020B0502040204020203" pitchFamily="34" charset="0"/>
                <a:ea typeface="Gadugi" panose="020B0502040204020203" pitchFamily="34" charset="0"/>
              </a:rPr>
              <a:t>Publiczne komentowanie zachowania studenta związanego z </a:t>
            </a:r>
            <a:r>
              <a:rPr lang="pl-PL" sz="1300" dirty="0" err="1">
                <a:solidFill>
                  <a:schemeClr val="tx2"/>
                </a:solidFill>
                <a:latin typeface="Gadugi" panose="020B0502040204020203" pitchFamily="34" charset="0"/>
                <a:ea typeface="Gadugi" panose="020B0502040204020203" pitchFamily="34" charset="0"/>
              </a:rPr>
              <a:t>neuroróżnorodnością</a:t>
            </a:r>
            <a:r>
              <a:rPr lang="pl-PL" sz="1300" dirty="0">
                <a:solidFill>
                  <a:schemeClr val="tx2"/>
                </a:solidFill>
                <a:latin typeface="Gadugi" panose="020B0502040204020203" pitchFamily="34" charset="0"/>
                <a:ea typeface="Gadugi" panose="020B0502040204020203" pitchFamily="34" charset="0"/>
              </a:rPr>
              <a:t> (np. „Może pan przestać stukać tym długopisem? To nienormalne, rozprasza pan innych”). </a:t>
            </a:r>
          </a:p>
          <a:p>
            <a:pPr marL="0" indent="0">
              <a:buNone/>
            </a:pPr>
            <a:r>
              <a:rPr lang="pl-PL" sz="1300" dirty="0">
                <a:solidFill>
                  <a:schemeClr val="tx2"/>
                </a:solidFill>
                <a:latin typeface="Gadugi" panose="020B0502040204020203" pitchFamily="34" charset="0"/>
                <a:ea typeface="Gadugi" panose="020B0502040204020203" pitchFamily="34" charset="0"/>
              </a:rPr>
              <a:t>Studenci unikają dobierania się w pary z osobą </a:t>
            </a:r>
            <a:r>
              <a:rPr lang="pl-PL" sz="1300" dirty="0" err="1">
                <a:solidFill>
                  <a:schemeClr val="tx2"/>
                </a:solidFill>
                <a:latin typeface="Gadugi" panose="020B0502040204020203" pitchFamily="34" charset="0"/>
                <a:ea typeface="Gadugi" panose="020B0502040204020203" pitchFamily="34" charset="0"/>
              </a:rPr>
              <a:t>neuroróżnorodną</a:t>
            </a:r>
            <a:r>
              <a:rPr lang="pl-PL" sz="1300" dirty="0">
                <a:solidFill>
                  <a:schemeClr val="tx2"/>
                </a:solidFill>
                <a:latin typeface="Gadugi" panose="020B0502040204020203" pitchFamily="34" charset="0"/>
                <a:ea typeface="Gadugi" panose="020B0502040204020203" pitchFamily="34" charset="0"/>
              </a:rPr>
              <a:t>, zakładając, że będzie ona „trudna w kontakcie” lub „nie dowiezie zadań na czas”.</a:t>
            </a:r>
            <a:endParaRPr lang="pl-PL" sz="1300" dirty="0">
              <a:solidFill>
                <a:schemeClr val="tx2"/>
              </a:solidFill>
              <a:latin typeface="Gadugi" panose="020B0502040204020203" pitchFamily="34" charset="0"/>
              <a:ea typeface="Gadugi" panose="020B0502040204020203" pitchFamily="34" charset="0"/>
              <a:cs typeface="Arial" panose="020B0604020202020204" pitchFamily="34" charset="0"/>
            </a:endParaRPr>
          </a:p>
          <a:p>
            <a:pPr marL="0" indent="0">
              <a:buNone/>
            </a:pPr>
            <a:r>
              <a:rPr lang="pl-PL" sz="1300" dirty="0">
                <a:solidFill>
                  <a:schemeClr val="tx2"/>
                </a:solidFill>
                <a:latin typeface="Gadugi" panose="020B0502040204020203" pitchFamily="34" charset="0"/>
                <a:ea typeface="Gadugi" panose="020B0502040204020203" pitchFamily="34" charset="0"/>
              </a:rPr>
              <a:t>Przedrzeźnianie sposobu mówienia, ruchów (</a:t>
            </a:r>
            <a:r>
              <a:rPr lang="pl-PL" sz="1300" dirty="0" err="1">
                <a:solidFill>
                  <a:schemeClr val="tx2"/>
                </a:solidFill>
                <a:latin typeface="Gadugi" panose="020B0502040204020203" pitchFamily="34" charset="0"/>
                <a:ea typeface="Gadugi" panose="020B0502040204020203" pitchFamily="34" charset="0"/>
              </a:rPr>
              <a:t>stimmingu</a:t>
            </a:r>
            <a:r>
              <a:rPr lang="pl-PL" sz="1300" dirty="0">
                <a:solidFill>
                  <a:schemeClr val="tx2"/>
                </a:solidFill>
                <a:latin typeface="Gadugi" panose="020B0502040204020203" pitchFamily="34" charset="0"/>
                <a:ea typeface="Gadugi" panose="020B0502040204020203" pitchFamily="34" charset="0"/>
              </a:rPr>
              <a:t>) lub branie za cel osób, które mają trudności z odczytywaniem norm społecznych.</a:t>
            </a:r>
          </a:p>
          <a:p>
            <a:pPr marL="0" indent="0">
              <a:buNone/>
            </a:pPr>
            <a:r>
              <a:rPr lang="pl-PL" sz="1300" b="1" dirty="0" err="1">
                <a:solidFill>
                  <a:schemeClr val="tx2"/>
                </a:solidFill>
                <a:latin typeface="Gadugi" panose="020B0502040204020203" pitchFamily="34" charset="0"/>
                <a:ea typeface="Gadugi" panose="020B0502040204020203" pitchFamily="34" charset="0"/>
              </a:rPr>
              <a:t>Mikroagresja</a:t>
            </a:r>
            <a:r>
              <a:rPr lang="pl-PL" sz="1300" b="1" dirty="0">
                <a:solidFill>
                  <a:schemeClr val="tx2"/>
                </a:solidFill>
                <a:latin typeface="Gadugi" panose="020B0502040204020203" pitchFamily="34" charset="0"/>
                <a:ea typeface="Gadugi" panose="020B0502040204020203" pitchFamily="34" charset="0"/>
              </a:rPr>
              <a:t>:</a:t>
            </a:r>
            <a:r>
              <a:rPr lang="pl-PL" sz="1300" dirty="0">
                <a:solidFill>
                  <a:schemeClr val="tx2"/>
                </a:solidFill>
                <a:latin typeface="Gadugi" panose="020B0502040204020203" pitchFamily="34" charset="0"/>
                <a:ea typeface="Gadugi" panose="020B0502040204020203" pitchFamily="34" charset="0"/>
              </a:rPr>
              <a:t> Komentarze typu: „Po prostu spróbuj się lepiej zorganizować”, „Wszyscy jesteśmy trochę autystyczni”, które unieważniają realne trudności neurologiczne pracownika.</a:t>
            </a:r>
          </a:p>
          <a:p>
            <a:pPr marL="0" indent="0">
              <a:buNone/>
            </a:pPr>
            <a:r>
              <a:rPr lang="pl-PL" sz="1300" dirty="0">
                <a:solidFill>
                  <a:schemeClr val="tx2"/>
                </a:solidFill>
                <a:latin typeface="Gadugi" panose="020B0502040204020203" pitchFamily="34" charset="0"/>
                <a:ea typeface="Gadugi" panose="020B0502040204020203" pitchFamily="34" charset="0"/>
              </a:rPr>
              <a:t>Celowe lub nieświadome niezapraszanie pracownika na kawę czy nieformalne spotkania, gdzie zapadają ważne decyzje dotyczące katedry, ponieważ "on i tak jest dziwny" lub "ona źle znosi tłumy</a:t>
            </a:r>
          </a:p>
          <a:p>
            <a:pPr marL="0" indent="0">
              <a:buNone/>
            </a:pPr>
            <a:r>
              <a:rPr lang="pl-PL" sz="1300" dirty="0">
                <a:solidFill>
                  <a:schemeClr val="tx2"/>
                </a:solidFill>
                <a:latin typeface="Gadugi" panose="020B0502040204020203" pitchFamily="34" charset="0"/>
                <a:ea typeface="Gadugi" panose="020B0502040204020203" pitchFamily="34" charset="0"/>
                <a:cs typeface="Arial" panose="020B0604020202020204" pitchFamily="34" charset="0"/>
              </a:rPr>
              <a:t>Dla jej eliminacji niezbędne jest działanie jednostki przeciw dyskryminacji oraz promowanie dobrych praktyk i właściwych postaw </a:t>
            </a:r>
          </a:p>
        </p:txBody>
      </p:sp>
    </p:spTree>
    <p:extLst>
      <p:ext uri="{BB962C8B-B14F-4D97-AF65-F5344CB8AC3E}">
        <p14:creationId xmlns:p14="http://schemas.microsoft.com/office/powerpoint/2010/main" val="3126629908"/>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8873D23-2DCF-4B31-A009-95721C06E8E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C13EF075-D4EF-4929-ADBC-91B27DA1995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p>
        </p:txBody>
      </p:sp>
      <p:grpSp>
        <p:nvGrpSpPr>
          <p:cNvPr id="12" name="Group 11">
            <a:extLst>
              <a:ext uri="{FF2B5EF4-FFF2-40B4-BE49-F238E27FC236}">
                <a16:creationId xmlns:a16="http://schemas.microsoft.com/office/drawing/2014/main" id="{DAA26DFA-AAB2-4973-9C17-16D587C7B198}"/>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1863" y="508838"/>
            <a:ext cx="5217958" cy="6239661"/>
            <a:chOff x="-19221" y="251144"/>
            <a:chExt cx="5217958" cy="6239661"/>
          </a:xfrm>
        </p:grpSpPr>
        <p:sp>
          <p:nvSpPr>
            <p:cNvPr id="13" name="Freeform: Shape 12">
              <a:extLst>
                <a:ext uri="{FF2B5EF4-FFF2-40B4-BE49-F238E27FC236}">
                  <a16:creationId xmlns:a16="http://schemas.microsoft.com/office/drawing/2014/main" id="{3F407F11-7321-4BF6-8536-CCE8E342454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251144"/>
              <a:ext cx="5187198" cy="6239661"/>
            </a:xfrm>
            <a:custGeom>
              <a:avLst/>
              <a:gdLst>
                <a:gd name="connsiteX0" fmla="*/ 2011811 w 5187198"/>
                <a:gd name="connsiteY0" fmla="*/ 4 h 6239661"/>
                <a:gd name="connsiteX1" fmla="*/ 2617011 w 5187198"/>
                <a:gd name="connsiteY1" fmla="*/ 70590 h 6239661"/>
                <a:gd name="connsiteX2" fmla="*/ 2690321 w 5187198"/>
                <a:gd name="connsiteY2" fmla="*/ 88146 h 6239661"/>
                <a:gd name="connsiteX3" fmla="*/ 2726863 w 5187198"/>
                <a:gd name="connsiteY3" fmla="*/ 97127 h 6239661"/>
                <a:gd name="connsiteX4" fmla="*/ 2762951 w 5187198"/>
                <a:gd name="connsiteY4" fmla="*/ 107375 h 6239661"/>
                <a:gd name="connsiteX5" fmla="*/ 2834843 w 5187198"/>
                <a:gd name="connsiteY5" fmla="*/ 128493 h 6239661"/>
                <a:gd name="connsiteX6" fmla="*/ 2906574 w 5187198"/>
                <a:gd name="connsiteY6" fmla="*/ 151076 h 6239661"/>
                <a:gd name="connsiteX7" fmla="*/ 3049504 w 5187198"/>
                <a:gd name="connsiteY7" fmla="*/ 202124 h 6239661"/>
                <a:gd name="connsiteX8" fmla="*/ 3189518 w 5187198"/>
                <a:gd name="connsiteY8" fmla="*/ 260159 h 6239661"/>
                <a:gd name="connsiteX9" fmla="*/ 3326048 w 5187198"/>
                <a:gd name="connsiteY9" fmla="*/ 325143 h 6239661"/>
                <a:gd name="connsiteX10" fmla="*/ 3459166 w 5187198"/>
                <a:gd name="connsiteY10" fmla="*/ 395936 h 6239661"/>
                <a:gd name="connsiteX11" fmla="*/ 3588578 w 5187198"/>
                <a:gd name="connsiteY11" fmla="*/ 472343 h 6239661"/>
                <a:gd name="connsiteX12" fmla="*/ 3651864 w 5187198"/>
                <a:gd name="connsiteY12" fmla="*/ 512600 h 6239661"/>
                <a:gd name="connsiteX13" fmla="*/ 3714514 w 5187198"/>
                <a:gd name="connsiteY13" fmla="*/ 553499 h 6239661"/>
                <a:gd name="connsiteX14" fmla="*/ 4181221 w 5187198"/>
                <a:gd name="connsiteY14" fmla="*/ 922912 h 6239661"/>
                <a:gd name="connsiteX15" fmla="*/ 4582963 w 5187198"/>
                <a:gd name="connsiteY15" fmla="*/ 1358264 h 6239661"/>
                <a:gd name="connsiteX16" fmla="*/ 4670721 w 5187198"/>
                <a:gd name="connsiteY16" fmla="*/ 1477644 h 6239661"/>
                <a:gd name="connsiteX17" fmla="*/ 4752378 w 5187198"/>
                <a:gd name="connsiteY17" fmla="*/ 1601187 h 6239661"/>
                <a:gd name="connsiteX18" fmla="*/ 4772168 w 5187198"/>
                <a:gd name="connsiteY18" fmla="*/ 1632456 h 6239661"/>
                <a:gd name="connsiteX19" fmla="*/ 4782117 w 5187198"/>
                <a:gd name="connsiteY19" fmla="*/ 1648104 h 6239661"/>
                <a:gd name="connsiteX20" fmla="*/ 4791381 w 5187198"/>
                <a:gd name="connsiteY20" fmla="*/ 1664150 h 6239661"/>
                <a:gd name="connsiteX21" fmla="*/ 4828190 w 5187198"/>
                <a:gd name="connsiteY21" fmla="*/ 1728379 h 6239661"/>
                <a:gd name="connsiteX22" fmla="*/ 4864832 w 5187198"/>
                <a:gd name="connsiteY22" fmla="*/ 1792796 h 6239661"/>
                <a:gd name="connsiteX23" fmla="*/ 4899201 w 5187198"/>
                <a:gd name="connsiteY23" fmla="*/ 1858342 h 6239661"/>
                <a:gd name="connsiteX24" fmla="*/ 4933266 w 5187198"/>
                <a:gd name="connsiteY24" fmla="*/ 1924155 h 6239661"/>
                <a:gd name="connsiteX25" fmla="*/ 4964403 w 5187198"/>
                <a:gd name="connsiteY25" fmla="*/ 1991384 h 6239661"/>
                <a:gd name="connsiteX26" fmla="*/ 4995019 w 5187198"/>
                <a:gd name="connsiteY26" fmla="*/ 2058823 h 6239661"/>
                <a:gd name="connsiteX27" fmla="*/ 5021999 w 5187198"/>
                <a:gd name="connsiteY27" fmla="*/ 2127723 h 6239661"/>
                <a:gd name="connsiteX28" fmla="*/ 5048321 w 5187198"/>
                <a:gd name="connsiteY28" fmla="*/ 2196908 h 6239661"/>
                <a:gd name="connsiteX29" fmla="*/ 5070546 w 5187198"/>
                <a:gd name="connsiteY29" fmla="*/ 2267547 h 6239661"/>
                <a:gd name="connsiteX30" fmla="*/ 5092171 w 5187198"/>
                <a:gd name="connsiteY30" fmla="*/ 2338256 h 6239661"/>
                <a:gd name="connsiteX31" fmla="*/ 5110305 w 5187198"/>
                <a:gd name="connsiteY31" fmla="*/ 2409886 h 6239661"/>
                <a:gd name="connsiteX32" fmla="*/ 5186393 w 5187198"/>
                <a:gd name="connsiteY32" fmla="*/ 2992022 h 6239661"/>
                <a:gd name="connsiteX33" fmla="*/ 5149045 w 5187198"/>
                <a:gd name="connsiteY33" fmla="*/ 3571816 h 6239661"/>
                <a:gd name="connsiteX34" fmla="*/ 5126572 w 5187198"/>
                <a:gd name="connsiteY34" fmla="*/ 3714520 h 6239661"/>
                <a:gd name="connsiteX35" fmla="*/ 5099067 w 5187198"/>
                <a:gd name="connsiteY35" fmla="*/ 3856108 h 6239661"/>
                <a:gd name="connsiteX36" fmla="*/ 5095699 w 5187198"/>
                <a:gd name="connsiteY36" fmla="*/ 3873868 h 6239661"/>
                <a:gd name="connsiteX37" fmla="*/ 5091573 w 5187198"/>
                <a:gd name="connsiteY37" fmla="*/ 3891426 h 6239661"/>
                <a:gd name="connsiteX38" fmla="*/ 5083324 w 5187198"/>
                <a:gd name="connsiteY38" fmla="*/ 3926541 h 6239661"/>
                <a:gd name="connsiteX39" fmla="*/ 5067256 w 5187198"/>
                <a:gd name="connsiteY39" fmla="*/ 3996889 h 6239661"/>
                <a:gd name="connsiteX40" fmla="*/ 5059194 w 5187198"/>
                <a:gd name="connsiteY40" fmla="*/ 4032171 h 6239661"/>
                <a:gd name="connsiteX41" fmla="*/ 5049522 w 5187198"/>
                <a:gd name="connsiteY41" fmla="*/ 4067833 h 6239661"/>
                <a:gd name="connsiteX42" fmla="*/ 5040067 w 5187198"/>
                <a:gd name="connsiteY42" fmla="*/ 4103553 h 6239661"/>
                <a:gd name="connsiteX43" fmla="*/ 5028960 w 5187198"/>
                <a:gd name="connsiteY43" fmla="*/ 4138946 h 6239661"/>
                <a:gd name="connsiteX44" fmla="*/ 4917351 w 5187198"/>
                <a:gd name="connsiteY44" fmla="*/ 4417041 h 6239661"/>
                <a:gd name="connsiteX45" fmla="*/ 4756163 w 5187198"/>
                <a:gd name="connsiteY45" fmla="*/ 4676402 h 6239661"/>
                <a:gd name="connsiteX46" fmla="*/ 4322493 w 5187198"/>
                <a:gd name="connsiteY46" fmla="*/ 5105604 h 6239661"/>
                <a:gd name="connsiteX47" fmla="*/ 3840510 w 5187198"/>
                <a:gd name="connsiteY47" fmla="*/ 5429590 h 6239661"/>
                <a:gd name="connsiteX48" fmla="*/ 3606447 w 5187198"/>
                <a:gd name="connsiteY48" fmla="*/ 5572862 h 6239661"/>
                <a:gd name="connsiteX49" fmla="*/ 3488814 w 5187198"/>
                <a:gd name="connsiteY49" fmla="*/ 5647178 h 6239661"/>
                <a:gd name="connsiteX50" fmla="*/ 3365864 w 5187198"/>
                <a:gd name="connsiteY50" fmla="*/ 5722735 h 6239661"/>
                <a:gd name="connsiteX51" fmla="*/ 2839486 w 5187198"/>
                <a:gd name="connsiteY51" fmla="*/ 5999120 h 6239661"/>
                <a:gd name="connsiteX52" fmla="*/ 2242423 w 5187198"/>
                <a:gd name="connsiteY52" fmla="*/ 6192346 h 6239661"/>
                <a:gd name="connsiteX53" fmla="*/ 1589380 w 5187198"/>
                <a:gd name="connsiteY53" fmla="*/ 6230657 h 6239661"/>
                <a:gd name="connsiteX54" fmla="*/ 1548244 w 5187198"/>
                <a:gd name="connsiteY54" fmla="*/ 6226706 h 6239661"/>
                <a:gd name="connsiteX55" fmla="*/ 1507348 w 5187198"/>
                <a:gd name="connsiteY55" fmla="*/ 6221428 h 6239661"/>
                <a:gd name="connsiteX56" fmla="*/ 1466401 w 5187198"/>
                <a:gd name="connsiteY56" fmla="*/ 6215904 h 6239661"/>
                <a:gd name="connsiteX57" fmla="*/ 1425773 w 5187198"/>
                <a:gd name="connsiteY57" fmla="*/ 6209191 h 6239661"/>
                <a:gd name="connsiteX58" fmla="*/ 1344960 w 5187198"/>
                <a:gd name="connsiteY58" fmla="*/ 6193681 h 6239661"/>
                <a:gd name="connsiteX59" fmla="*/ 1265007 w 5187198"/>
                <a:gd name="connsiteY59" fmla="*/ 6175388 h 6239661"/>
                <a:gd name="connsiteX60" fmla="*/ 1225415 w 5187198"/>
                <a:gd name="connsiteY60" fmla="*/ 6165243 h 6239661"/>
                <a:gd name="connsiteX61" fmla="*/ 1186567 w 5187198"/>
                <a:gd name="connsiteY61" fmla="*/ 6154486 h 6239661"/>
                <a:gd name="connsiteX62" fmla="*/ 1111158 w 5187198"/>
                <a:gd name="connsiteY62" fmla="*/ 6130918 h 6239661"/>
                <a:gd name="connsiteX63" fmla="*/ 1035915 w 5187198"/>
                <a:gd name="connsiteY63" fmla="*/ 6107163 h 6239661"/>
                <a:gd name="connsiteX64" fmla="*/ 961579 w 5187198"/>
                <a:gd name="connsiteY64" fmla="*/ 6079594 h 6239661"/>
                <a:gd name="connsiteX65" fmla="*/ 395297 w 5187198"/>
                <a:gd name="connsiteY65" fmla="*/ 5792812 h 6239661"/>
                <a:gd name="connsiteX66" fmla="*/ 265239 w 5187198"/>
                <a:gd name="connsiteY66" fmla="*/ 5701511 h 6239661"/>
                <a:gd name="connsiteX67" fmla="*/ 233756 w 5187198"/>
                <a:gd name="connsiteY67" fmla="*/ 5677542 h 6239661"/>
                <a:gd name="connsiteX68" fmla="*/ 202800 w 5187198"/>
                <a:gd name="connsiteY68" fmla="*/ 5652902 h 6239661"/>
                <a:gd name="connsiteX69" fmla="*/ 140918 w 5187198"/>
                <a:gd name="connsiteY69" fmla="*/ 5603515 h 6239661"/>
                <a:gd name="connsiteX70" fmla="*/ 110625 w 5187198"/>
                <a:gd name="connsiteY70" fmla="*/ 5578127 h 6239661"/>
                <a:gd name="connsiteX71" fmla="*/ 95631 w 5187198"/>
                <a:gd name="connsiteY71" fmla="*/ 5565299 h 6239661"/>
                <a:gd name="connsiteX72" fmla="*/ 81966 w 5187198"/>
                <a:gd name="connsiteY72" fmla="*/ 5550973 h 6239661"/>
                <a:gd name="connsiteX73" fmla="*/ 27991 w 5187198"/>
                <a:gd name="connsiteY73" fmla="*/ 5493272 h 6239661"/>
                <a:gd name="connsiteX74" fmla="*/ 1454 w 5187198"/>
                <a:gd name="connsiteY74" fmla="*/ 5464252 h 6239661"/>
                <a:gd name="connsiteX75" fmla="*/ 0 w 5187198"/>
                <a:gd name="connsiteY75" fmla="*/ 5462518 h 6239661"/>
                <a:gd name="connsiteX76" fmla="*/ 0 w 5187198"/>
                <a:gd name="connsiteY76" fmla="*/ 4720187 h 6239661"/>
                <a:gd name="connsiteX77" fmla="*/ 109684 w 5187198"/>
                <a:gd name="connsiteY77" fmla="*/ 4836724 h 6239661"/>
                <a:gd name="connsiteX78" fmla="*/ 306959 w 5187198"/>
                <a:gd name="connsiteY78" fmla="*/ 5007200 h 6239661"/>
                <a:gd name="connsiteX79" fmla="*/ 358101 w 5187198"/>
                <a:gd name="connsiteY79" fmla="*/ 5046057 h 6239661"/>
                <a:gd name="connsiteX80" fmla="*/ 383328 w 5187198"/>
                <a:gd name="connsiteY80" fmla="*/ 5065684 h 6239661"/>
                <a:gd name="connsiteX81" fmla="*/ 409503 w 5187198"/>
                <a:gd name="connsiteY81" fmla="*/ 5083942 h 6239661"/>
                <a:gd name="connsiteX82" fmla="*/ 461889 w 5187198"/>
                <a:gd name="connsiteY82" fmla="*/ 5119888 h 6239661"/>
                <a:gd name="connsiteX83" fmla="*/ 474883 w 5187198"/>
                <a:gd name="connsiteY83" fmla="*/ 5128933 h 6239661"/>
                <a:gd name="connsiteX84" fmla="*/ 486410 w 5187198"/>
                <a:gd name="connsiteY84" fmla="*/ 5139557 h 6239661"/>
                <a:gd name="connsiteX85" fmla="*/ 510852 w 5187198"/>
                <a:gd name="connsiteY85" fmla="*/ 5159089 h 6239661"/>
                <a:gd name="connsiteX86" fmla="*/ 560653 w 5187198"/>
                <a:gd name="connsiteY86" fmla="*/ 5196893 h 6239661"/>
                <a:gd name="connsiteX87" fmla="*/ 585485 w 5187198"/>
                <a:gd name="connsiteY87" fmla="*/ 5215834 h 6239661"/>
                <a:gd name="connsiteX88" fmla="*/ 610707 w 5187198"/>
                <a:gd name="connsiteY88" fmla="*/ 5234185 h 6239661"/>
                <a:gd name="connsiteX89" fmla="*/ 714768 w 5187198"/>
                <a:gd name="connsiteY89" fmla="*/ 5303103 h 6239661"/>
                <a:gd name="connsiteX90" fmla="*/ 1166634 w 5187198"/>
                <a:gd name="connsiteY90" fmla="*/ 5513322 h 6239661"/>
                <a:gd name="connsiteX91" fmla="*/ 1225991 w 5187198"/>
                <a:gd name="connsiteY91" fmla="*/ 5533632 h 6239661"/>
                <a:gd name="connsiteX92" fmla="*/ 1286680 w 5187198"/>
                <a:gd name="connsiteY92" fmla="*/ 5550705 h 6239661"/>
                <a:gd name="connsiteX93" fmla="*/ 1347310 w 5187198"/>
                <a:gd name="connsiteY93" fmla="*/ 5567995 h 6239661"/>
                <a:gd name="connsiteX94" fmla="*/ 1377002 w 5187198"/>
                <a:gd name="connsiteY94" fmla="*/ 5575719 h 6239661"/>
                <a:gd name="connsiteX95" fmla="*/ 1406328 w 5187198"/>
                <a:gd name="connsiteY95" fmla="*/ 5582649 h 6239661"/>
                <a:gd name="connsiteX96" fmla="*/ 1465060 w 5187198"/>
                <a:gd name="connsiteY96" fmla="*/ 5594909 h 6239661"/>
                <a:gd name="connsiteX97" fmla="*/ 1523881 w 5187198"/>
                <a:gd name="connsiteY97" fmla="*/ 5605105 h 6239661"/>
                <a:gd name="connsiteX98" fmla="*/ 1553325 w 5187198"/>
                <a:gd name="connsiteY98" fmla="*/ 5609865 h 6239661"/>
                <a:gd name="connsiteX99" fmla="*/ 1582813 w 5187198"/>
                <a:gd name="connsiteY99" fmla="*/ 5613593 h 6239661"/>
                <a:gd name="connsiteX100" fmla="*/ 1612301 w 5187198"/>
                <a:gd name="connsiteY100" fmla="*/ 5617321 h 6239661"/>
                <a:gd name="connsiteX101" fmla="*/ 1641863 w 5187198"/>
                <a:gd name="connsiteY101" fmla="*/ 5619910 h 6239661"/>
                <a:gd name="connsiteX102" fmla="*/ 2117508 w 5187198"/>
                <a:gd name="connsiteY102" fmla="*/ 5595156 h 6239661"/>
                <a:gd name="connsiteX103" fmla="*/ 2597368 w 5187198"/>
                <a:gd name="connsiteY103" fmla="*/ 5447381 h 6239661"/>
                <a:gd name="connsiteX104" fmla="*/ 3082968 w 5187198"/>
                <a:gd name="connsiteY104" fmla="*/ 5223245 h 6239661"/>
                <a:gd name="connsiteX105" fmla="*/ 3334855 w 5187198"/>
                <a:gd name="connsiteY105" fmla="*/ 5097383 h 6239661"/>
                <a:gd name="connsiteX106" fmla="*/ 3599509 w 5187198"/>
                <a:gd name="connsiteY106" fmla="*/ 4976217 h 6239661"/>
                <a:gd name="connsiteX107" fmla="*/ 4112002 w 5187198"/>
                <a:gd name="connsiteY107" fmla="*/ 4766359 h 6239661"/>
                <a:gd name="connsiteX108" fmla="*/ 4348983 w 5187198"/>
                <a:gd name="connsiteY108" fmla="*/ 4649833 h 6239661"/>
                <a:gd name="connsiteX109" fmla="*/ 4560505 w 5187198"/>
                <a:gd name="connsiteY109" fmla="*/ 4501564 h 6239661"/>
                <a:gd name="connsiteX110" fmla="*/ 4731963 w 5187198"/>
                <a:gd name="connsiteY110" fmla="*/ 4309870 h 6239661"/>
                <a:gd name="connsiteX111" fmla="*/ 4852344 w 5187198"/>
                <a:gd name="connsiteY111" fmla="*/ 4078640 h 6239661"/>
                <a:gd name="connsiteX112" fmla="*/ 4863972 w 5187198"/>
                <a:gd name="connsiteY112" fmla="*/ 4047790 h 6239661"/>
                <a:gd name="connsiteX113" fmla="*/ 4874144 w 5187198"/>
                <a:gd name="connsiteY113" fmla="*/ 4016320 h 6239661"/>
                <a:gd name="connsiteX114" fmla="*/ 4884127 w 5187198"/>
                <a:gd name="connsiteY114" fmla="*/ 3984682 h 6239661"/>
                <a:gd name="connsiteX115" fmla="*/ 4892800 w 5187198"/>
                <a:gd name="connsiteY115" fmla="*/ 3951883 h 6239661"/>
                <a:gd name="connsiteX116" fmla="*/ 4909526 w 5187198"/>
                <a:gd name="connsiteY116" fmla="*/ 3886001 h 6239661"/>
                <a:gd name="connsiteX117" fmla="*/ 4917687 w 5187198"/>
                <a:gd name="connsiteY117" fmla="*/ 3852948 h 6239661"/>
                <a:gd name="connsiteX118" fmla="*/ 4921768 w 5187198"/>
                <a:gd name="connsiteY118" fmla="*/ 3836422 h 6239661"/>
                <a:gd name="connsiteX119" fmla="*/ 4924845 w 5187198"/>
                <a:gd name="connsiteY119" fmla="*/ 3819742 h 6239661"/>
                <a:gd name="connsiteX120" fmla="*/ 4948230 w 5187198"/>
                <a:gd name="connsiteY120" fmla="*/ 3685744 h 6239661"/>
                <a:gd name="connsiteX121" fmla="*/ 4962782 w 5187198"/>
                <a:gd name="connsiteY121" fmla="*/ 3550540 h 6239661"/>
                <a:gd name="connsiteX122" fmla="*/ 4939468 w 5187198"/>
                <a:gd name="connsiteY122" fmla="*/ 3010249 h 6239661"/>
                <a:gd name="connsiteX123" fmla="*/ 4816901 w 5187198"/>
                <a:gd name="connsiteY123" fmla="*/ 2488224 h 6239661"/>
                <a:gd name="connsiteX124" fmla="*/ 4797005 w 5187198"/>
                <a:gd name="connsiteY124" fmla="*/ 2424470 h 6239661"/>
                <a:gd name="connsiteX125" fmla="*/ 4774433 w 5187198"/>
                <a:gd name="connsiteY125" fmla="*/ 2361620 h 6239661"/>
                <a:gd name="connsiteX126" fmla="*/ 4752459 w 5187198"/>
                <a:gd name="connsiteY126" fmla="*/ 2298700 h 6239661"/>
                <a:gd name="connsiteX127" fmla="*/ 4728083 w 5187198"/>
                <a:gd name="connsiteY127" fmla="*/ 2236526 h 6239661"/>
                <a:gd name="connsiteX128" fmla="*/ 4704471 w 5187198"/>
                <a:gd name="connsiteY128" fmla="*/ 2174095 h 6239661"/>
                <a:gd name="connsiteX129" fmla="*/ 4678399 w 5187198"/>
                <a:gd name="connsiteY129" fmla="*/ 2112626 h 6239661"/>
                <a:gd name="connsiteX130" fmla="*/ 4652601 w 5187198"/>
                <a:gd name="connsiteY130" fmla="*/ 2050999 h 6239661"/>
                <a:gd name="connsiteX131" fmla="*/ 4624205 w 5187198"/>
                <a:gd name="connsiteY131" fmla="*/ 1990415 h 6239661"/>
                <a:gd name="connsiteX132" fmla="*/ 4595398 w 5187198"/>
                <a:gd name="connsiteY132" fmla="*/ 1930069 h 6239661"/>
                <a:gd name="connsiteX133" fmla="*/ 4563827 w 5187198"/>
                <a:gd name="connsiteY133" fmla="*/ 1870952 h 6239661"/>
                <a:gd name="connsiteX134" fmla="*/ 4531433 w 5187198"/>
                <a:gd name="connsiteY134" fmla="*/ 1812311 h 6239661"/>
                <a:gd name="connsiteX135" fmla="*/ 4523315 w 5187198"/>
                <a:gd name="connsiteY135" fmla="*/ 1797616 h 6239661"/>
                <a:gd name="connsiteX136" fmla="*/ 4514482 w 5187198"/>
                <a:gd name="connsiteY136" fmla="*/ 1783425 h 6239661"/>
                <a:gd name="connsiteX137" fmla="*/ 4496845 w 5187198"/>
                <a:gd name="connsiteY137" fmla="*/ 1754936 h 6239661"/>
                <a:gd name="connsiteX138" fmla="*/ 4461463 w 5187198"/>
                <a:gd name="connsiteY138" fmla="*/ 1697929 h 6239661"/>
                <a:gd name="connsiteX139" fmla="*/ 4452660 w 5187198"/>
                <a:gd name="connsiteY139" fmla="*/ 1683629 h 6239661"/>
                <a:gd name="connsiteX140" fmla="*/ 4443141 w 5187198"/>
                <a:gd name="connsiteY140" fmla="*/ 1669834 h 6239661"/>
                <a:gd name="connsiteX141" fmla="*/ 4424241 w 5187198"/>
                <a:gd name="connsiteY141" fmla="*/ 1642166 h 6239661"/>
                <a:gd name="connsiteX142" fmla="*/ 4346886 w 5187198"/>
                <a:gd name="connsiteY142" fmla="*/ 1532412 h 6239661"/>
                <a:gd name="connsiteX143" fmla="*/ 3985497 w 5187198"/>
                <a:gd name="connsiteY143" fmla="*/ 1134649 h 6239661"/>
                <a:gd name="connsiteX144" fmla="*/ 3545665 w 5187198"/>
                <a:gd name="connsiteY144" fmla="*/ 825877 h 6239661"/>
                <a:gd name="connsiteX145" fmla="*/ 3486190 w 5187198"/>
                <a:gd name="connsiteY145" fmla="*/ 794756 h 6239661"/>
                <a:gd name="connsiteX146" fmla="*/ 3426182 w 5187198"/>
                <a:gd name="connsiteY146" fmla="*/ 764765 h 6239661"/>
                <a:gd name="connsiteX147" fmla="*/ 3365044 w 5187198"/>
                <a:gd name="connsiteY147" fmla="*/ 737255 h 6239661"/>
                <a:gd name="connsiteX148" fmla="*/ 3334529 w 5187198"/>
                <a:gd name="connsiteY148" fmla="*/ 723514 h 6239661"/>
                <a:gd name="connsiteX149" fmla="*/ 3303733 w 5187198"/>
                <a:gd name="connsiteY149" fmla="*/ 710395 h 6239661"/>
                <a:gd name="connsiteX150" fmla="*/ 3179033 w 5187198"/>
                <a:gd name="connsiteY150" fmla="*/ 662259 h 6239661"/>
                <a:gd name="connsiteX151" fmla="*/ 3052408 w 5187198"/>
                <a:gd name="connsiteY151" fmla="*/ 620447 h 6239661"/>
                <a:gd name="connsiteX152" fmla="*/ 2924325 w 5187198"/>
                <a:gd name="connsiteY152" fmla="*/ 584505 h 6239661"/>
                <a:gd name="connsiteX153" fmla="*/ 2859667 w 5187198"/>
                <a:gd name="connsiteY153" fmla="*/ 569266 h 6239661"/>
                <a:gd name="connsiteX154" fmla="*/ 2795226 w 5187198"/>
                <a:gd name="connsiteY154" fmla="*/ 554085 h 6239661"/>
                <a:gd name="connsiteX155" fmla="*/ 2729702 w 5187198"/>
                <a:gd name="connsiteY155" fmla="*/ 540354 h 6239661"/>
                <a:gd name="connsiteX156" fmla="*/ 2663758 w 5187198"/>
                <a:gd name="connsiteY156" fmla="*/ 527322 h 6239661"/>
                <a:gd name="connsiteX157" fmla="*/ 2630927 w 5187198"/>
                <a:gd name="connsiteY157" fmla="*/ 520495 h 6239661"/>
                <a:gd name="connsiteX158" fmla="*/ 2597965 w 5187198"/>
                <a:gd name="connsiteY158" fmla="*/ 515024 h 6239661"/>
                <a:gd name="connsiteX159" fmla="*/ 2532205 w 5187198"/>
                <a:gd name="connsiteY159" fmla="*/ 503895 h 6239661"/>
                <a:gd name="connsiteX160" fmla="*/ 2010064 w 5187198"/>
                <a:gd name="connsiteY160" fmla="*/ 452552 h 6239661"/>
                <a:gd name="connsiteX161" fmla="*/ 1494552 w 5187198"/>
                <a:gd name="connsiteY161" fmla="*/ 485055 h 6239661"/>
                <a:gd name="connsiteX162" fmla="*/ 1366896 w 5187198"/>
                <a:gd name="connsiteY162" fmla="*/ 509389 h 6239661"/>
                <a:gd name="connsiteX163" fmla="*/ 1240175 w 5187198"/>
                <a:gd name="connsiteY163" fmla="*/ 541045 h 6239661"/>
                <a:gd name="connsiteX164" fmla="*/ 1177438 w 5187198"/>
                <a:gd name="connsiteY164" fmla="*/ 560170 h 6239661"/>
                <a:gd name="connsiteX165" fmla="*/ 1145987 w 5187198"/>
                <a:gd name="connsiteY165" fmla="*/ 569826 h 6239661"/>
                <a:gd name="connsiteX166" fmla="*/ 1130315 w 5187198"/>
                <a:gd name="connsiteY166" fmla="*/ 574669 h 6239661"/>
                <a:gd name="connsiteX167" fmla="*/ 1114873 w 5187198"/>
                <a:gd name="connsiteY167" fmla="*/ 580384 h 6239661"/>
                <a:gd name="connsiteX168" fmla="*/ 1052839 w 5187198"/>
                <a:gd name="connsiteY168" fmla="*/ 602943 h 6239661"/>
                <a:gd name="connsiteX169" fmla="*/ 991135 w 5187198"/>
                <a:gd name="connsiteY169" fmla="*/ 626866 h 6239661"/>
                <a:gd name="connsiteX170" fmla="*/ 930179 w 5187198"/>
                <a:gd name="connsiteY170" fmla="*/ 653191 h 6239661"/>
                <a:gd name="connsiteX171" fmla="*/ 869768 w 5187198"/>
                <a:gd name="connsiteY171" fmla="*/ 680937 h 6239661"/>
                <a:gd name="connsiteX172" fmla="*/ 810085 w 5187198"/>
                <a:gd name="connsiteY172" fmla="*/ 710734 h 6239661"/>
                <a:gd name="connsiteX173" fmla="*/ 751220 w 5187198"/>
                <a:gd name="connsiteY173" fmla="*/ 741794 h 6239661"/>
                <a:gd name="connsiteX174" fmla="*/ 532669 w 5187198"/>
                <a:gd name="connsiteY174" fmla="*/ 881688 h 6239661"/>
                <a:gd name="connsiteX175" fmla="*/ 354185 w 5187198"/>
                <a:gd name="connsiteY175" fmla="*/ 1050286 h 6239661"/>
                <a:gd name="connsiteX176" fmla="*/ 315980 w 5187198"/>
                <a:gd name="connsiteY176" fmla="*/ 1098125 h 6239661"/>
                <a:gd name="connsiteX177" fmla="*/ 280345 w 5187198"/>
                <a:gd name="connsiteY177" fmla="*/ 1149782 h 6239661"/>
                <a:gd name="connsiteX178" fmla="*/ 245890 w 5187198"/>
                <a:gd name="connsiteY178" fmla="*/ 1203959 h 6239661"/>
                <a:gd name="connsiteX179" fmla="*/ 212162 w 5187198"/>
                <a:gd name="connsiteY179" fmla="*/ 1260184 h 6239661"/>
                <a:gd name="connsiteX180" fmla="*/ 80716 w 5187198"/>
                <a:gd name="connsiteY180" fmla="*/ 1502476 h 6239661"/>
                <a:gd name="connsiteX181" fmla="*/ 0 w 5187198"/>
                <a:gd name="connsiteY181" fmla="*/ 1648841 h 6239661"/>
                <a:gd name="connsiteX182" fmla="*/ 0 w 5187198"/>
                <a:gd name="connsiteY182" fmla="*/ 954863 h 6239661"/>
                <a:gd name="connsiteX183" fmla="*/ 43491 w 5187198"/>
                <a:gd name="connsiteY183" fmla="*/ 895513 h 6239661"/>
                <a:gd name="connsiteX184" fmla="*/ 93923 w 5187198"/>
                <a:gd name="connsiteY184" fmla="*/ 834489 h 6239661"/>
                <a:gd name="connsiteX185" fmla="*/ 323465 w 5187198"/>
                <a:gd name="connsiteY185" fmla="*/ 617671 h 6239661"/>
                <a:gd name="connsiteX186" fmla="*/ 574777 w 5187198"/>
                <a:gd name="connsiteY186" fmla="*/ 446794 h 6239661"/>
                <a:gd name="connsiteX187" fmla="*/ 638943 w 5187198"/>
                <a:gd name="connsiteY187" fmla="*/ 408925 h 6239661"/>
                <a:gd name="connsiteX188" fmla="*/ 703505 w 5187198"/>
                <a:gd name="connsiteY188" fmla="*/ 371742 h 6239661"/>
                <a:gd name="connsiteX189" fmla="*/ 769262 w 5187198"/>
                <a:gd name="connsiteY189" fmla="*/ 336154 h 6239661"/>
                <a:gd name="connsiteX190" fmla="*/ 835552 w 5187198"/>
                <a:gd name="connsiteY190" fmla="*/ 301173 h 6239661"/>
                <a:gd name="connsiteX191" fmla="*/ 902979 w 5187198"/>
                <a:gd name="connsiteY191" fmla="*/ 268004 h 6239661"/>
                <a:gd name="connsiteX192" fmla="*/ 971127 w 5187198"/>
                <a:gd name="connsiteY192" fmla="*/ 235607 h 6239661"/>
                <a:gd name="connsiteX193" fmla="*/ 988238 w 5187198"/>
                <a:gd name="connsiteY193" fmla="*/ 227556 h 6239661"/>
                <a:gd name="connsiteX194" fmla="*/ 1005744 w 5187198"/>
                <a:gd name="connsiteY194" fmla="*/ 220191 h 6239661"/>
                <a:gd name="connsiteX195" fmla="*/ 1040729 w 5187198"/>
                <a:gd name="connsiteY195" fmla="*/ 205569 h 6239661"/>
                <a:gd name="connsiteX196" fmla="*/ 1110835 w 5187198"/>
                <a:gd name="connsiteY196" fmla="*/ 176248 h 6239661"/>
                <a:gd name="connsiteX197" fmla="*/ 1254256 w 5187198"/>
                <a:gd name="connsiteY197" fmla="*/ 123796 h 6239661"/>
                <a:gd name="connsiteX198" fmla="*/ 1401310 w 5187198"/>
                <a:gd name="connsiteY198" fmla="*/ 79852 h 6239661"/>
                <a:gd name="connsiteX199" fmla="*/ 2011811 w 5187198"/>
                <a:gd name="connsiteY199" fmla="*/ 4 h 62396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Lst>
              <a:rect l="l" t="t" r="r" b="b"/>
              <a:pathLst>
                <a:path w="5187198" h="6239661">
                  <a:moveTo>
                    <a:pt x="2011811" y="4"/>
                  </a:moveTo>
                  <a:cubicBezTo>
                    <a:pt x="2217306" y="120"/>
                    <a:pt x="2420903" y="25925"/>
                    <a:pt x="2617011" y="70590"/>
                  </a:cubicBezTo>
                  <a:lnTo>
                    <a:pt x="2690321" y="88146"/>
                  </a:lnTo>
                  <a:lnTo>
                    <a:pt x="2726863" y="97127"/>
                  </a:lnTo>
                  <a:lnTo>
                    <a:pt x="2762951" y="107375"/>
                  </a:lnTo>
                  <a:lnTo>
                    <a:pt x="2834843" y="128493"/>
                  </a:lnTo>
                  <a:cubicBezTo>
                    <a:pt x="2858788" y="135605"/>
                    <a:pt x="2882632" y="142226"/>
                    <a:pt x="2906574" y="151076"/>
                  </a:cubicBezTo>
                  <a:cubicBezTo>
                    <a:pt x="2954475" y="167852"/>
                    <a:pt x="3002363" y="183813"/>
                    <a:pt x="3049504" y="202124"/>
                  </a:cubicBezTo>
                  <a:lnTo>
                    <a:pt x="3189518" y="260159"/>
                  </a:lnTo>
                  <a:lnTo>
                    <a:pt x="3326048" y="325143"/>
                  </a:lnTo>
                  <a:cubicBezTo>
                    <a:pt x="3370687" y="348464"/>
                    <a:pt x="3414908" y="372485"/>
                    <a:pt x="3459166" y="395936"/>
                  </a:cubicBezTo>
                  <a:cubicBezTo>
                    <a:pt x="3502947" y="420302"/>
                    <a:pt x="3545491" y="447118"/>
                    <a:pt x="3588578" y="472343"/>
                  </a:cubicBezTo>
                  <a:cubicBezTo>
                    <a:pt x="3610346" y="484551"/>
                    <a:pt x="3630797" y="499072"/>
                    <a:pt x="3651864" y="512600"/>
                  </a:cubicBezTo>
                  <a:lnTo>
                    <a:pt x="3714514" y="553499"/>
                  </a:lnTo>
                  <a:cubicBezTo>
                    <a:pt x="3880005" y="664844"/>
                    <a:pt x="4036083" y="788388"/>
                    <a:pt x="4181221" y="922912"/>
                  </a:cubicBezTo>
                  <a:cubicBezTo>
                    <a:pt x="4326221" y="1057515"/>
                    <a:pt x="4461955" y="1202038"/>
                    <a:pt x="4582963" y="1358264"/>
                  </a:cubicBezTo>
                  <a:cubicBezTo>
                    <a:pt x="4614206" y="1396543"/>
                    <a:pt x="4642091" y="1437400"/>
                    <a:pt x="4670721" y="1477644"/>
                  </a:cubicBezTo>
                  <a:cubicBezTo>
                    <a:pt x="4700172" y="1517414"/>
                    <a:pt x="4725864" y="1559538"/>
                    <a:pt x="4752378" y="1601187"/>
                  </a:cubicBezTo>
                  <a:lnTo>
                    <a:pt x="4772168" y="1632456"/>
                  </a:lnTo>
                  <a:lnTo>
                    <a:pt x="4782117" y="1648104"/>
                  </a:lnTo>
                  <a:lnTo>
                    <a:pt x="4791381" y="1664150"/>
                  </a:lnTo>
                  <a:lnTo>
                    <a:pt x="4828190" y="1728379"/>
                  </a:lnTo>
                  <a:cubicBezTo>
                    <a:pt x="4840266" y="1749930"/>
                    <a:pt x="4853470" y="1770740"/>
                    <a:pt x="4864832" y="1792796"/>
                  </a:cubicBezTo>
                  <a:lnTo>
                    <a:pt x="4899201" y="1858342"/>
                  </a:lnTo>
                  <a:cubicBezTo>
                    <a:pt x="4910484" y="1880260"/>
                    <a:pt x="4922532" y="1901920"/>
                    <a:pt x="4933266" y="1924155"/>
                  </a:cubicBezTo>
                  <a:lnTo>
                    <a:pt x="4964403" y="1991384"/>
                  </a:lnTo>
                  <a:cubicBezTo>
                    <a:pt x="4974618" y="2013829"/>
                    <a:pt x="4985323" y="2036171"/>
                    <a:pt x="4995019" y="2058823"/>
                  </a:cubicBezTo>
                  <a:lnTo>
                    <a:pt x="5021999" y="2127723"/>
                  </a:lnTo>
                  <a:lnTo>
                    <a:pt x="5048321" y="2196908"/>
                  </a:lnTo>
                  <a:lnTo>
                    <a:pt x="5070546" y="2267547"/>
                  </a:lnTo>
                  <a:cubicBezTo>
                    <a:pt x="5078054" y="2291004"/>
                    <a:pt x="5085044" y="2314670"/>
                    <a:pt x="5092171" y="2338256"/>
                  </a:cubicBezTo>
                  <a:cubicBezTo>
                    <a:pt x="5098670" y="2362023"/>
                    <a:pt x="5104296" y="2386019"/>
                    <a:pt x="5110305" y="2409886"/>
                  </a:cubicBezTo>
                  <a:cubicBezTo>
                    <a:pt x="5158097" y="2600976"/>
                    <a:pt x="5182068" y="2797044"/>
                    <a:pt x="5186393" y="2992022"/>
                  </a:cubicBezTo>
                  <a:cubicBezTo>
                    <a:pt x="5191013" y="3187195"/>
                    <a:pt x="5175397" y="3380886"/>
                    <a:pt x="5149045" y="3571816"/>
                  </a:cubicBezTo>
                  <a:cubicBezTo>
                    <a:pt x="5141154" y="3619431"/>
                    <a:pt x="5133539" y="3666889"/>
                    <a:pt x="5126572" y="3714520"/>
                  </a:cubicBezTo>
                  <a:cubicBezTo>
                    <a:pt x="5117276" y="3761759"/>
                    <a:pt x="5107793" y="3808831"/>
                    <a:pt x="5099067" y="3856108"/>
                  </a:cubicBezTo>
                  <a:lnTo>
                    <a:pt x="5095699" y="3873868"/>
                  </a:lnTo>
                  <a:lnTo>
                    <a:pt x="5091573" y="3891426"/>
                  </a:lnTo>
                  <a:lnTo>
                    <a:pt x="5083324" y="3926541"/>
                  </a:lnTo>
                  <a:lnTo>
                    <a:pt x="5067256" y="3996889"/>
                  </a:lnTo>
                  <a:cubicBezTo>
                    <a:pt x="5064451" y="4008657"/>
                    <a:pt x="5062244" y="4020353"/>
                    <a:pt x="5059194" y="4032171"/>
                  </a:cubicBezTo>
                  <a:lnTo>
                    <a:pt x="5049522" y="4067833"/>
                  </a:lnTo>
                  <a:lnTo>
                    <a:pt x="5040067" y="4103553"/>
                  </a:lnTo>
                  <a:cubicBezTo>
                    <a:pt x="5036554" y="4115363"/>
                    <a:pt x="5032689" y="4127194"/>
                    <a:pt x="5028960" y="4138946"/>
                  </a:cubicBezTo>
                  <a:cubicBezTo>
                    <a:pt x="4999693" y="4233462"/>
                    <a:pt x="4962869" y="4326764"/>
                    <a:pt x="4917351" y="4417041"/>
                  </a:cubicBezTo>
                  <a:cubicBezTo>
                    <a:pt x="4871860" y="4507209"/>
                    <a:pt x="4817597" y="4594215"/>
                    <a:pt x="4756163" y="4676402"/>
                  </a:cubicBezTo>
                  <a:cubicBezTo>
                    <a:pt x="4632803" y="4840875"/>
                    <a:pt x="4480597" y="4982783"/>
                    <a:pt x="4322493" y="5105604"/>
                  </a:cubicBezTo>
                  <a:cubicBezTo>
                    <a:pt x="4163928" y="5228420"/>
                    <a:pt x="3999564" y="5332640"/>
                    <a:pt x="3840510" y="5429590"/>
                  </a:cubicBezTo>
                  <a:cubicBezTo>
                    <a:pt x="3760954" y="5478172"/>
                    <a:pt x="3682353" y="5524924"/>
                    <a:pt x="3606447" y="5572862"/>
                  </a:cubicBezTo>
                  <a:lnTo>
                    <a:pt x="3488814" y="5647178"/>
                  </a:lnTo>
                  <a:cubicBezTo>
                    <a:pt x="3448270" y="5672597"/>
                    <a:pt x="3407323" y="5697792"/>
                    <a:pt x="3365864" y="5722735"/>
                  </a:cubicBezTo>
                  <a:cubicBezTo>
                    <a:pt x="3200163" y="5822424"/>
                    <a:pt x="3026125" y="5917328"/>
                    <a:pt x="2839486" y="5999120"/>
                  </a:cubicBezTo>
                  <a:cubicBezTo>
                    <a:pt x="2653201" y="6080891"/>
                    <a:pt x="2453560" y="6149344"/>
                    <a:pt x="2242423" y="6192346"/>
                  </a:cubicBezTo>
                  <a:cubicBezTo>
                    <a:pt x="2031719" y="6235463"/>
                    <a:pt x="1808952" y="6251353"/>
                    <a:pt x="1589380" y="6230657"/>
                  </a:cubicBezTo>
                  <a:lnTo>
                    <a:pt x="1548244" y="6226706"/>
                  </a:lnTo>
                  <a:cubicBezTo>
                    <a:pt x="1534528" y="6225117"/>
                    <a:pt x="1520898" y="6223203"/>
                    <a:pt x="1507348" y="6221428"/>
                  </a:cubicBezTo>
                  <a:lnTo>
                    <a:pt x="1466401" y="6215904"/>
                  </a:lnTo>
                  <a:cubicBezTo>
                    <a:pt x="1452772" y="6213991"/>
                    <a:pt x="1439316" y="6211428"/>
                    <a:pt x="1425773" y="6209191"/>
                  </a:cubicBezTo>
                  <a:cubicBezTo>
                    <a:pt x="1398775" y="6204391"/>
                    <a:pt x="1371610" y="6199779"/>
                    <a:pt x="1344960" y="6193681"/>
                  </a:cubicBezTo>
                  <a:cubicBezTo>
                    <a:pt x="1318251" y="6187799"/>
                    <a:pt x="1291260" y="6182538"/>
                    <a:pt x="1265007" y="6175388"/>
                  </a:cubicBezTo>
                  <a:lnTo>
                    <a:pt x="1225415" y="6165243"/>
                  </a:lnTo>
                  <a:cubicBezTo>
                    <a:pt x="1212163" y="6161924"/>
                    <a:pt x="1198939" y="6158496"/>
                    <a:pt x="1186567" y="6154486"/>
                  </a:cubicBezTo>
                  <a:lnTo>
                    <a:pt x="1111158" y="6130918"/>
                  </a:lnTo>
                  <a:lnTo>
                    <a:pt x="1035915" y="6107163"/>
                  </a:lnTo>
                  <a:cubicBezTo>
                    <a:pt x="1010846" y="6099055"/>
                    <a:pt x="986357" y="6088784"/>
                    <a:pt x="961579" y="6079594"/>
                  </a:cubicBezTo>
                  <a:cubicBezTo>
                    <a:pt x="763709" y="6005594"/>
                    <a:pt x="572401" y="5909703"/>
                    <a:pt x="395297" y="5792812"/>
                  </a:cubicBezTo>
                  <a:lnTo>
                    <a:pt x="265239" y="5701511"/>
                  </a:lnTo>
                  <a:cubicBezTo>
                    <a:pt x="254227" y="5694155"/>
                    <a:pt x="244103" y="5685646"/>
                    <a:pt x="233756" y="5677542"/>
                  </a:cubicBezTo>
                  <a:lnTo>
                    <a:pt x="202800" y="5652902"/>
                  </a:lnTo>
                  <a:lnTo>
                    <a:pt x="140918" y="5603515"/>
                  </a:lnTo>
                  <a:cubicBezTo>
                    <a:pt x="130598" y="5595302"/>
                    <a:pt x="120280" y="5587089"/>
                    <a:pt x="110625" y="5578127"/>
                  </a:cubicBezTo>
                  <a:cubicBezTo>
                    <a:pt x="105647" y="5573779"/>
                    <a:pt x="100444" y="5569834"/>
                    <a:pt x="95631" y="5565299"/>
                  </a:cubicBezTo>
                  <a:cubicBezTo>
                    <a:pt x="90955" y="5560684"/>
                    <a:pt x="86505" y="5555666"/>
                    <a:pt x="81966" y="5550973"/>
                  </a:cubicBezTo>
                  <a:lnTo>
                    <a:pt x="27991" y="5493272"/>
                  </a:lnTo>
                  <a:cubicBezTo>
                    <a:pt x="19109" y="5483589"/>
                    <a:pt x="9758" y="5474359"/>
                    <a:pt x="1454" y="5464252"/>
                  </a:cubicBezTo>
                  <a:lnTo>
                    <a:pt x="0" y="5462518"/>
                  </a:lnTo>
                  <a:lnTo>
                    <a:pt x="0" y="4720187"/>
                  </a:lnTo>
                  <a:lnTo>
                    <a:pt x="109684" y="4836724"/>
                  </a:lnTo>
                  <a:cubicBezTo>
                    <a:pt x="173316" y="4897375"/>
                    <a:pt x="239447" y="4954160"/>
                    <a:pt x="306959" y="5007200"/>
                  </a:cubicBezTo>
                  <a:lnTo>
                    <a:pt x="358101" y="5046057"/>
                  </a:lnTo>
                  <a:lnTo>
                    <a:pt x="383328" y="5065684"/>
                  </a:lnTo>
                  <a:cubicBezTo>
                    <a:pt x="391637" y="5072316"/>
                    <a:pt x="400805" y="5077902"/>
                    <a:pt x="409503" y="5083942"/>
                  </a:cubicBezTo>
                  <a:lnTo>
                    <a:pt x="461889" y="5119888"/>
                  </a:lnTo>
                  <a:cubicBezTo>
                    <a:pt x="466184" y="5122893"/>
                    <a:pt x="470616" y="5125820"/>
                    <a:pt x="474883" y="5128933"/>
                  </a:cubicBezTo>
                  <a:cubicBezTo>
                    <a:pt x="478982" y="5132235"/>
                    <a:pt x="482476" y="5136069"/>
                    <a:pt x="486410" y="5139557"/>
                  </a:cubicBezTo>
                  <a:cubicBezTo>
                    <a:pt x="494140" y="5146613"/>
                    <a:pt x="502565" y="5152812"/>
                    <a:pt x="510852" y="5159089"/>
                  </a:cubicBezTo>
                  <a:lnTo>
                    <a:pt x="560653" y="5196893"/>
                  </a:lnTo>
                  <a:lnTo>
                    <a:pt x="585485" y="5215834"/>
                  </a:lnTo>
                  <a:cubicBezTo>
                    <a:pt x="593773" y="5222111"/>
                    <a:pt x="601864" y="5228685"/>
                    <a:pt x="610707" y="5234185"/>
                  </a:cubicBezTo>
                  <a:lnTo>
                    <a:pt x="714768" y="5303103"/>
                  </a:lnTo>
                  <a:cubicBezTo>
                    <a:pt x="856162" y="5390603"/>
                    <a:pt x="1008099" y="5459947"/>
                    <a:pt x="1166634" y="5513322"/>
                  </a:cubicBezTo>
                  <a:cubicBezTo>
                    <a:pt x="1186540" y="5519932"/>
                    <a:pt x="1205774" y="5527751"/>
                    <a:pt x="1225991" y="5533632"/>
                  </a:cubicBezTo>
                  <a:lnTo>
                    <a:pt x="1286680" y="5550705"/>
                  </a:lnTo>
                  <a:lnTo>
                    <a:pt x="1347310" y="5567995"/>
                  </a:lnTo>
                  <a:cubicBezTo>
                    <a:pt x="1357469" y="5571180"/>
                    <a:pt x="1367261" y="5573572"/>
                    <a:pt x="1377002" y="5575719"/>
                  </a:cubicBezTo>
                  <a:lnTo>
                    <a:pt x="1406328" y="5582649"/>
                  </a:lnTo>
                  <a:cubicBezTo>
                    <a:pt x="1425825" y="5587757"/>
                    <a:pt x="1445490" y="5590939"/>
                    <a:pt x="1465060" y="5594909"/>
                  </a:cubicBezTo>
                  <a:cubicBezTo>
                    <a:pt x="1484652" y="5599231"/>
                    <a:pt x="1504324" y="5601952"/>
                    <a:pt x="1523881" y="5605105"/>
                  </a:cubicBezTo>
                  <a:cubicBezTo>
                    <a:pt x="1533660" y="5606682"/>
                    <a:pt x="1543460" y="5608613"/>
                    <a:pt x="1553325" y="5609865"/>
                  </a:cubicBezTo>
                  <a:lnTo>
                    <a:pt x="1582813" y="5613593"/>
                  </a:lnTo>
                  <a:lnTo>
                    <a:pt x="1612301" y="5617321"/>
                  </a:lnTo>
                  <a:lnTo>
                    <a:pt x="1641863" y="5619910"/>
                  </a:lnTo>
                  <a:cubicBezTo>
                    <a:pt x="1799348" y="5633940"/>
                    <a:pt x="1957913" y="5625770"/>
                    <a:pt x="2117508" y="5595156"/>
                  </a:cubicBezTo>
                  <a:cubicBezTo>
                    <a:pt x="2277124" y="5564895"/>
                    <a:pt x="2437004" y="5512449"/>
                    <a:pt x="2597368" y="5447381"/>
                  </a:cubicBezTo>
                  <a:cubicBezTo>
                    <a:pt x="2757791" y="5382096"/>
                    <a:pt x="2918855" y="5304464"/>
                    <a:pt x="3082968" y="5223245"/>
                  </a:cubicBezTo>
                  <a:lnTo>
                    <a:pt x="3334855" y="5097383"/>
                  </a:lnTo>
                  <a:cubicBezTo>
                    <a:pt x="3423528" y="5054142"/>
                    <a:pt x="3511773" y="5013798"/>
                    <a:pt x="3599509" y="4976217"/>
                  </a:cubicBezTo>
                  <a:cubicBezTo>
                    <a:pt x="3774960" y="4900701"/>
                    <a:pt x="3948276" y="4837481"/>
                    <a:pt x="4112002" y="4766359"/>
                  </a:cubicBezTo>
                  <a:cubicBezTo>
                    <a:pt x="4193972" y="4730827"/>
                    <a:pt x="4273429" y="4692997"/>
                    <a:pt x="4348983" y="4649833"/>
                  </a:cubicBezTo>
                  <a:cubicBezTo>
                    <a:pt x="4424508" y="4606778"/>
                    <a:pt x="4496050" y="4558250"/>
                    <a:pt x="4560505" y="4501564"/>
                  </a:cubicBezTo>
                  <a:cubicBezTo>
                    <a:pt x="4625198" y="4445289"/>
                    <a:pt x="4682991" y="4381021"/>
                    <a:pt x="4731963" y="4309870"/>
                  </a:cubicBezTo>
                  <a:cubicBezTo>
                    <a:pt x="4781043" y="4238747"/>
                    <a:pt x="4821275" y="4160848"/>
                    <a:pt x="4852344" y="4078640"/>
                  </a:cubicBezTo>
                  <a:lnTo>
                    <a:pt x="4863972" y="4047790"/>
                  </a:lnTo>
                  <a:lnTo>
                    <a:pt x="4874144" y="4016320"/>
                  </a:lnTo>
                  <a:lnTo>
                    <a:pt x="4884127" y="3984682"/>
                  </a:lnTo>
                  <a:cubicBezTo>
                    <a:pt x="4887242" y="3973925"/>
                    <a:pt x="4889981" y="3962835"/>
                    <a:pt x="4892800" y="3951883"/>
                  </a:cubicBezTo>
                  <a:lnTo>
                    <a:pt x="4909526" y="3886001"/>
                  </a:lnTo>
                  <a:lnTo>
                    <a:pt x="4917687" y="3852948"/>
                  </a:lnTo>
                  <a:lnTo>
                    <a:pt x="4921768" y="3836422"/>
                  </a:lnTo>
                  <a:lnTo>
                    <a:pt x="4924845" y="3819742"/>
                  </a:lnTo>
                  <a:cubicBezTo>
                    <a:pt x="4933092" y="3775120"/>
                    <a:pt x="4941231" y="3730469"/>
                    <a:pt x="4948230" y="3685744"/>
                  </a:cubicBezTo>
                  <a:cubicBezTo>
                    <a:pt x="4953579" y="3640694"/>
                    <a:pt x="4958249" y="3595577"/>
                    <a:pt x="4962782" y="3550540"/>
                  </a:cubicBezTo>
                  <a:cubicBezTo>
                    <a:pt x="4976580" y="3369692"/>
                    <a:pt x="4965812" y="3187942"/>
                    <a:pt x="4939468" y="3010249"/>
                  </a:cubicBezTo>
                  <a:cubicBezTo>
                    <a:pt x="4912965" y="2832281"/>
                    <a:pt x="4870237" y="2658196"/>
                    <a:pt x="4816901" y="2488224"/>
                  </a:cubicBezTo>
                  <a:cubicBezTo>
                    <a:pt x="4810197" y="2466954"/>
                    <a:pt x="4803984" y="2445582"/>
                    <a:pt x="4797005" y="2424470"/>
                  </a:cubicBezTo>
                  <a:cubicBezTo>
                    <a:pt x="4789399" y="2403537"/>
                    <a:pt x="4781686" y="2382574"/>
                    <a:pt x="4774433" y="2361620"/>
                  </a:cubicBezTo>
                  <a:lnTo>
                    <a:pt x="4752459" y="2298700"/>
                  </a:lnTo>
                  <a:lnTo>
                    <a:pt x="4728083" y="2236526"/>
                  </a:lnTo>
                  <a:cubicBezTo>
                    <a:pt x="4719957" y="2215802"/>
                    <a:pt x="4712352" y="2194869"/>
                    <a:pt x="4704471" y="2174095"/>
                  </a:cubicBezTo>
                  <a:lnTo>
                    <a:pt x="4678399" y="2112626"/>
                  </a:lnTo>
                  <a:lnTo>
                    <a:pt x="4652601" y="2050999"/>
                  </a:lnTo>
                  <a:cubicBezTo>
                    <a:pt x="4643711" y="2030533"/>
                    <a:pt x="4633616" y="2010672"/>
                    <a:pt x="4624205" y="1990415"/>
                  </a:cubicBezTo>
                  <a:lnTo>
                    <a:pt x="4595398" y="1930069"/>
                  </a:lnTo>
                  <a:cubicBezTo>
                    <a:pt x="4585714" y="1909969"/>
                    <a:pt x="4574413" y="1890713"/>
                    <a:pt x="4563827" y="1870952"/>
                  </a:cubicBezTo>
                  <a:lnTo>
                    <a:pt x="4531433" y="1812311"/>
                  </a:lnTo>
                  <a:lnTo>
                    <a:pt x="4523315" y="1797616"/>
                  </a:lnTo>
                  <a:lnTo>
                    <a:pt x="4514482" y="1783425"/>
                  </a:lnTo>
                  <a:lnTo>
                    <a:pt x="4496845" y="1754936"/>
                  </a:lnTo>
                  <a:lnTo>
                    <a:pt x="4461463" y="1697929"/>
                  </a:lnTo>
                  <a:lnTo>
                    <a:pt x="4452660" y="1683629"/>
                  </a:lnTo>
                  <a:lnTo>
                    <a:pt x="4443141" y="1669834"/>
                  </a:lnTo>
                  <a:lnTo>
                    <a:pt x="4424241" y="1642166"/>
                  </a:lnTo>
                  <a:cubicBezTo>
                    <a:pt x="4399005" y="1605265"/>
                    <a:pt x="4374512" y="1567751"/>
                    <a:pt x="4346886" y="1532412"/>
                  </a:cubicBezTo>
                  <a:cubicBezTo>
                    <a:pt x="4240477" y="1388328"/>
                    <a:pt x="4120362" y="1253437"/>
                    <a:pt x="3985497" y="1134649"/>
                  </a:cubicBezTo>
                  <a:cubicBezTo>
                    <a:pt x="3850799" y="1015675"/>
                    <a:pt x="3702920" y="911715"/>
                    <a:pt x="3545665" y="825877"/>
                  </a:cubicBezTo>
                  <a:lnTo>
                    <a:pt x="3486190" y="794756"/>
                  </a:lnTo>
                  <a:cubicBezTo>
                    <a:pt x="3466181" y="784640"/>
                    <a:pt x="3446893" y="773560"/>
                    <a:pt x="3426182" y="764765"/>
                  </a:cubicBezTo>
                  <a:lnTo>
                    <a:pt x="3365044" y="737255"/>
                  </a:lnTo>
                  <a:lnTo>
                    <a:pt x="3334529" y="723514"/>
                  </a:lnTo>
                  <a:cubicBezTo>
                    <a:pt x="3324394" y="718943"/>
                    <a:pt x="3314287" y="714265"/>
                    <a:pt x="3303733" y="710395"/>
                  </a:cubicBezTo>
                  <a:cubicBezTo>
                    <a:pt x="3262013" y="694346"/>
                    <a:pt x="3220711" y="677599"/>
                    <a:pt x="3179033" y="662259"/>
                  </a:cubicBezTo>
                  <a:lnTo>
                    <a:pt x="3052408" y="620447"/>
                  </a:lnTo>
                  <a:lnTo>
                    <a:pt x="2924325" y="584505"/>
                  </a:lnTo>
                  <a:cubicBezTo>
                    <a:pt x="2903106" y="578471"/>
                    <a:pt x="2881119" y="574434"/>
                    <a:pt x="2859667" y="569266"/>
                  </a:cubicBezTo>
                  <a:lnTo>
                    <a:pt x="2795226" y="554085"/>
                  </a:lnTo>
                  <a:cubicBezTo>
                    <a:pt x="2774078" y="548652"/>
                    <a:pt x="2751709" y="544744"/>
                    <a:pt x="2729702" y="540354"/>
                  </a:cubicBezTo>
                  <a:lnTo>
                    <a:pt x="2663758" y="527322"/>
                  </a:lnTo>
                  <a:lnTo>
                    <a:pt x="2630927" y="520495"/>
                  </a:lnTo>
                  <a:lnTo>
                    <a:pt x="2597965" y="515024"/>
                  </a:lnTo>
                  <a:cubicBezTo>
                    <a:pt x="2575970" y="511449"/>
                    <a:pt x="2554112" y="507795"/>
                    <a:pt x="2532205" y="503895"/>
                  </a:cubicBezTo>
                  <a:cubicBezTo>
                    <a:pt x="2357016" y="475037"/>
                    <a:pt x="2182954" y="456682"/>
                    <a:pt x="2010064" y="452552"/>
                  </a:cubicBezTo>
                  <a:cubicBezTo>
                    <a:pt x="1837255" y="448558"/>
                    <a:pt x="1665388" y="457916"/>
                    <a:pt x="1494552" y="485055"/>
                  </a:cubicBezTo>
                  <a:cubicBezTo>
                    <a:pt x="1452133" y="492816"/>
                    <a:pt x="1409569" y="501117"/>
                    <a:pt x="1366896" y="509389"/>
                  </a:cubicBezTo>
                  <a:cubicBezTo>
                    <a:pt x="1324862" y="520035"/>
                    <a:pt x="1282333" y="529505"/>
                    <a:pt x="1240175" y="541045"/>
                  </a:cubicBezTo>
                  <a:lnTo>
                    <a:pt x="1177438" y="560170"/>
                  </a:lnTo>
                  <a:lnTo>
                    <a:pt x="1145987" y="569826"/>
                  </a:lnTo>
                  <a:lnTo>
                    <a:pt x="1130315" y="574669"/>
                  </a:lnTo>
                  <a:lnTo>
                    <a:pt x="1114873" y="580384"/>
                  </a:lnTo>
                  <a:lnTo>
                    <a:pt x="1052839" y="602943"/>
                  </a:lnTo>
                  <a:cubicBezTo>
                    <a:pt x="1032151" y="610499"/>
                    <a:pt x="1011255" y="617535"/>
                    <a:pt x="991135" y="626866"/>
                  </a:cubicBezTo>
                  <a:lnTo>
                    <a:pt x="930179" y="653191"/>
                  </a:lnTo>
                  <a:cubicBezTo>
                    <a:pt x="909850" y="662002"/>
                    <a:pt x="889443" y="670676"/>
                    <a:pt x="869768" y="680937"/>
                  </a:cubicBezTo>
                  <a:lnTo>
                    <a:pt x="810085" y="710734"/>
                  </a:lnTo>
                  <a:cubicBezTo>
                    <a:pt x="790331" y="720859"/>
                    <a:pt x="770124" y="730514"/>
                    <a:pt x="751220" y="741794"/>
                  </a:cubicBezTo>
                  <a:cubicBezTo>
                    <a:pt x="673929" y="784955"/>
                    <a:pt x="598827" y="830326"/>
                    <a:pt x="532669" y="881688"/>
                  </a:cubicBezTo>
                  <a:cubicBezTo>
                    <a:pt x="464226" y="931625"/>
                    <a:pt x="406969" y="988270"/>
                    <a:pt x="354185" y="1050286"/>
                  </a:cubicBezTo>
                  <a:lnTo>
                    <a:pt x="315980" y="1098125"/>
                  </a:lnTo>
                  <a:lnTo>
                    <a:pt x="280345" y="1149782"/>
                  </a:lnTo>
                  <a:cubicBezTo>
                    <a:pt x="268144" y="1166335"/>
                    <a:pt x="257438" y="1185955"/>
                    <a:pt x="245890" y="1203959"/>
                  </a:cubicBezTo>
                  <a:cubicBezTo>
                    <a:pt x="234552" y="1222481"/>
                    <a:pt x="223171" y="1240298"/>
                    <a:pt x="212162" y="1260184"/>
                  </a:cubicBezTo>
                  <a:cubicBezTo>
                    <a:pt x="168299" y="1337574"/>
                    <a:pt x="125055" y="1419360"/>
                    <a:pt x="80716" y="1502476"/>
                  </a:cubicBezTo>
                  <a:lnTo>
                    <a:pt x="0" y="1648841"/>
                  </a:lnTo>
                  <a:lnTo>
                    <a:pt x="0" y="954863"/>
                  </a:lnTo>
                  <a:lnTo>
                    <a:pt x="43491" y="895513"/>
                  </a:lnTo>
                  <a:cubicBezTo>
                    <a:pt x="59888" y="874984"/>
                    <a:pt x="77014" y="854766"/>
                    <a:pt x="93923" y="834489"/>
                  </a:cubicBezTo>
                  <a:cubicBezTo>
                    <a:pt x="163245" y="754880"/>
                    <a:pt x="240806" y="679565"/>
                    <a:pt x="323465" y="617671"/>
                  </a:cubicBezTo>
                  <a:cubicBezTo>
                    <a:pt x="405002" y="553042"/>
                    <a:pt x="490132" y="499230"/>
                    <a:pt x="574777" y="446794"/>
                  </a:cubicBezTo>
                  <a:cubicBezTo>
                    <a:pt x="595733" y="433050"/>
                    <a:pt x="617442" y="421248"/>
                    <a:pt x="638943" y="408925"/>
                  </a:cubicBezTo>
                  <a:lnTo>
                    <a:pt x="703505" y="371742"/>
                  </a:lnTo>
                  <a:cubicBezTo>
                    <a:pt x="724798" y="358900"/>
                    <a:pt x="747120" y="347842"/>
                    <a:pt x="769262" y="336154"/>
                  </a:cubicBezTo>
                  <a:lnTo>
                    <a:pt x="835552" y="301173"/>
                  </a:lnTo>
                  <a:cubicBezTo>
                    <a:pt x="857427" y="289183"/>
                    <a:pt x="880470" y="278896"/>
                    <a:pt x="902979" y="268004"/>
                  </a:cubicBezTo>
                  <a:lnTo>
                    <a:pt x="971127" y="235607"/>
                  </a:lnTo>
                  <a:lnTo>
                    <a:pt x="988238" y="227556"/>
                  </a:lnTo>
                  <a:lnTo>
                    <a:pt x="1005744" y="220191"/>
                  </a:lnTo>
                  <a:lnTo>
                    <a:pt x="1040729" y="205569"/>
                  </a:lnTo>
                  <a:lnTo>
                    <a:pt x="1110835" y="176248"/>
                  </a:lnTo>
                  <a:cubicBezTo>
                    <a:pt x="1157999" y="157703"/>
                    <a:pt x="1206322" y="141323"/>
                    <a:pt x="1254256" y="123796"/>
                  </a:cubicBezTo>
                  <a:cubicBezTo>
                    <a:pt x="1302938" y="108671"/>
                    <a:pt x="1352074" y="94017"/>
                    <a:pt x="1401310" y="79852"/>
                  </a:cubicBezTo>
                  <a:cubicBezTo>
                    <a:pt x="1599497" y="26774"/>
                    <a:pt x="1806373" y="-329"/>
                    <a:pt x="2011811" y="4"/>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4" name="Freeform: Shape 13">
              <a:extLst>
                <a:ext uri="{FF2B5EF4-FFF2-40B4-BE49-F238E27FC236}">
                  <a16:creationId xmlns:a16="http://schemas.microsoft.com/office/drawing/2014/main" id="{06AC5DCC-C3CC-4FD5-AD4E-13A1BE5F7F6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0" y="297400"/>
              <a:ext cx="5215811" cy="6107388"/>
            </a:xfrm>
            <a:custGeom>
              <a:avLst/>
              <a:gdLst>
                <a:gd name="connsiteX0" fmla="*/ 1869139 w 5215811"/>
                <a:gd name="connsiteY0" fmla="*/ 9 h 6107388"/>
                <a:gd name="connsiteX1" fmla="*/ 2791149 w 5215811"/>
                <a:gd name="connsiteY1" fmla="*/ 130229 h 6107388"/>
                <a:gd name="connsiteX2" fmla="*/ 4760307 w 5215811"/>
                <a:gd name="connsiteY2" fmla="*/ 1608408 h 6107388"/>
                <a:gd name="connsiteX3" fmla="*/ 5108574 w 5215811"/>
                <a:gd name="connsiteY3" fmla="*/ 4050383 h 6107388"/>
                <a:gd name="connsiteX4" fmla="*/ 3434916 w 5215811"/>
                <a:gd name="connsiteY4" fmla="*/ 5503134 h 6107388"/>
                <a:gd name="connsiteX5" fmla="*/ 1137841 w 5215811"/>
                <a:gd name="connsiteY5" fmla="*/ 6033968 h 6107388"/>
                <a:gd name="connsiteX6" fmla="*/ 217555 w 5215811"/>
                <a:gd name="connsiteY6" fmla="*/ 5598945 h 6107388"/>
                <a:gd name="connsiteX7" fmla="*/ 0 w 5215811"/>
                <a:gd name="connsiteY7" fmla="*/ 5419622 h 6107388"/>
                <a:gd name="connsiteX8" fmla="*/ 0 w 5215811"/>
                <a:gd name="connsiteY8" fmla="*/ 4571683 h 6107388"/>
                <a:gd name="connsiteX9" fmla="*/ 18056 w 5215811"/>
                <a:gd name="connsiteY9" fmla="*/ 4599282 h 6107388"/>
                <a:gd name="connsiteX10" fmla="*/ 358324 w 5215811"/>
                <a:gd name="connsiteY10" fmla="*/ 4988154 h 6107388"/>
                <a:gd name="connsiteX11" fmla="*/ 1282741 w 5215811"/>
                <a:gd name="connsiteY11" fmla="*/ 5493193 h 6107388"/>
                <a:gd name="connsiteX12" fmla="*/ 2172794 w 5215811"/>
                <a:gd name="connsiteY12" fmla="*/ 5470630 h 6107388"/>
                <a:gd name="connsiteX13" fmla="*/ 3146893 w 5215811"/>
                <a:gd name="connsiteY13" fmla="*/ 5016296 h 6107388"/>
                <a:gd name="connsiteX14" fmla="*/ 3574114 w 5215811"/>
                <a:gd name="connsiteY14" fmla="*/ 4791124 h 6107388"/>
                <a:gd name="connsiteX15" fmla="*/ 4244948 w 5215811"/>
                <a:gd name="connsiteY15" fmla="*/ 4392664 h 6107388"/>
                <a:gd name="connsiteX16" fmla="*/ 4556385 w 5215811"/>
                <a:gd name="connsiteY16" fmla="*/ 3902656 h 6107388"/>
                <a:gd name="connsiteX17" fmla="*/ 4616354 w 5215811"/>
                <a:gd name="connsiteY17" fmla="*/ 2851680 h 6107388"/>
                <a:gd name="connsiteX18" fmla="*/ 4269266 w 5215811"/>
                <a:gd name="connsiteY18" fmla="*/ 1889625 h 6107388"/>
                <a:gd name="connsiteX19" fmla="*/ 2645976 w 5215811"/>
                <a:gd name="connsiteY19" fmla="*/ 671162 h 6107388"/>
                <a:gd name="connsiteX20" fmla="*/ 1648930 w 5215811"/>
                <a:gd name="connsiteY20" fmla="*/ 573017 h 6107388"/>
                <a:gd name="connsiteX21" fmla="*/ 771768 w 5215811"/>
                <a:gd name="connsiteY21" fmla="*/ 865882 h 6107388"/>
                <a:gd name="connsiteX22" fmla="*/ 433617 w 5215811"/>
                <a:gd name="connsiteY22" fmla="*/ 1119441 h 6107388"/>
                <a:gd name="connsiteX23" fmla="*/ 200571 w 5215811"/>
                <a:gd name="connsiteY23" fmla="*/ 1486480 h 6107388"/>
                <a:gd name="connsiteX24" fmla="*/ 47077 w 5215811"/>
                <a:gd name="connsiteY24" fmla="*/ 1753604 h 6107388"/>
                <a:gd name="connsiteX25" fmla="*/ 0 w 5215811"/>
                <a:gd name="connsiteY25" fmla="*/ 1831655 h 6107388"/>
                <a:gd name="connsiteX26" fmla="*/ 0 w 5215811"/>
                <a:gd name="connsiteY26" fmla="*/ 751112 h 6107388"/>
                <a:gd name="connsiteX27" fmla="*/ 6994 w 5215811"/>
                <a:gd name="connsiteY27" fmla="*/ 742614 h 6107388"/>
                <a:gd name="connsiteX28" fmla="*/ 484047 w 5215811"/>
                <a:gd name="connsiteY28" fmla="*/ 378777 h 6107388"/>
                <a:gd name="connsiteX29" fmla="*/ 1869139 w 5215811"/>
                <a:gd name="connsiteY29" fmla="*/ 9 h 61073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215811" h="6107388">
                  <a:moveTo>
                    <a:pt x="1869139" y="9"/>
                  </a:moveTo>
                  <a:cubicBezTo>
                    <a:pt x="2160924" y="-706"/>
                    <a:pt x="2465752" y="43039"/>
                    <a:pt x="2791149" y="130229"/>
                  </a:cubicBezTo>
                  <a:cubicBezTo>
                    <a:pt x="3651198" y="360678"/>
                    <a:pt x="4339884" y="907924"/>
                    <a:pt x="4760307" y="1608408"/>
                  </a:cubicBezTo>
                  <a:cubicBezTo>
                    <a:pt x="5188180" y="2321320"/>
                    <a:pt x="5338357" y="3192822"/>
                    <a:pt x="5108574" y="4050383"/>
                  </a:cubicBezTo>
                  <a:cubicBezTo>
                    <a:pt x="4880820" y="4900373"/>
                    <a:pt x="4152841" y="5098512"/>
                    <a:pt x="3434916" y="5503134"/>
                  </a:cubicBezTo>
                  <a:cubicBezTo>
                    <a:pt x="2717099" y="5907783"/>
                    <a:pt x="2005568" y="6266474"/>
                    <a:pt x="1137841" y="6033968"/>
                  </a:cubicBezTo>
                  <a:cubicBezTo>
                    <a:pt x="783079" y="5938910"/>
                    <a:pt x="479573" y="5790114"/>
                    <a:pt x="217555" y="5598945"/>
                  </a:cubicBezTo>
                  <a:lnTo>
                    <a:pt x="0" y="5419622"/>
                  </a:lnTo>
                  <a:lnTo>
                    <a:pt x="0" y="4571683"/>
                  </a:lnTo>
                  <a:lnTo>
                    <a:pt x="18056" y="4599282"/>
                  </a:lnTo>
                  <a:cubicBezTo>
                    <a:pt x="124071" y="4746782"/>
                    <a:pt x="237002" y="4875718"/>
                    <a:pt x="358324" y="4988154"/>
                  </a:cubicBezTo>
                  <a:cubicBezTo>
                    <a:pt x="621323" y="5231809"/>
                    <a:pt x="923667" y="5396979"/>
                    <a:pt x="1282741" y="5493193"/>
                  </a:cubicBezTo>
                  <a:cubicBezTo>
                    <a:pt x="1573894" y="5571207"/>
                    <a:pt x="1856732" y="5563878"/>
                    <a:pt x="2172794" y="5470630"/>
                  </a:cubicBezTo>
                  <a:cubicBezTo>
                    <a:pt x="2498985" y="5374183"/>
                    <a:pt x="2832844" y="5193315"/>
                    <a:pt x="3146893" y="5016296"/>
                  </a:cubicBezTo>
                  <a:cubicBezTo>
                    <a:pt x="3293538" y="4933641"/>
                    <a:pt x="3436182" y="4861160"/>
                    <a:pt x="3574114" y="4791124"/>
                  </a:cubicBezTo>
                  <a:cubicBezTo>
                    <a:pt x="3841238" y="4655550"/>
                    <a:pt x="4071901" y="4538375"/>
                    <a:pt x="4244948" y="4392664"/>
                  </a:cubicBezTo>
                  <a:cubicBezTo>
                    <a:pt x="4405844" y="4257259"/>
                    <a:pt x="4501845" y="4106204"/>
                    <a:pt x="4556385" y="3902656"/>
                  </a:cubicBezTo>
                  <a:cubicBezTo>
                    <a:pt x="4649063" y="3556776"/>
                    <a:pt x="4669271" y="3203187"/>
                    <a:pt x="4616354" y="2851680"/>
                  </a:cubicBezTo>
                  <a:cubicBezTo>
                    <a:pt x="4565198" y="2511774"/>
                    <a:pt x="4448474" y="2188147"/>
                    <a:pt x="4269266" y="1889625"/>
                  </a:cubicBezTo>
                  <a:cubicBezTo>
                    <a:pt x="3907781" y="1287586"/>
                    <a:pt x="3331245" y="854780"/>
                    <a:pt x="2645976" y="671162"/>
                  </a:cubicBezTo>
                  <a:cubicBezTo>
                    <a:pt x="2278249" y="572630"/>
                    <a:pt x="1952074" y="540526"/>
                    <a:pt x="1648930" y="573017"/>
                  </a:cubicBezTo>
                  <a:cubicBezTo>
                    <a:pt x="1351746" y="604901"/>
                    <a:pt x="1064785" y="700731"/>
                    <a:pt x="771768" y="865882"/>
                  </a:cubicBezTo>
                  <a:cubicBezTo>
                    <a:pt x="568061" y="980657"/>
                    <a:pt x="486465" y="1058486"/>
                    <a:pt x="433617" y="1119441"/>
                  </a:cubicBezTo>
                  <a:cubicBezTo>
                    <a:pt x="358307" y="1206256"/>
                    <a:pt x="292149" y="1323808"/>
                    <a:pt x="200571" y="1486480"/>
                  </a:cubicBezTo>
                  <a:cubicBezTo>
                    <a:pt x="156644" y="1564432"/>
                    <a:pt x="106654" y="1653214"/>
                    <a:pt x="47077" y="1753604"/>
                  </a:cubicBezTo>
                  <a:lnTo>
                    <a:pt x="0" y="1831655"/>
                  </a:lnTo>
                  <a:lnTo>
                    <a:pt x="0" y="751112"/>
                  </a:lnTo>
                  <a:lnTo>
                    <a:pt x="6994" y="742614"/>
                  </a:lnTo>
                  <a:cubicBezTo>
                    <a:pt x="117721" y="617683"/>
                    <a:pt x="259696" y="505222"/>
                    <a:pt x="484047" y="378777"/>
                  </a:cubicBezTo>
                  <a:cubicBezTo>
                    <a:pt x="932751" y="125890"/>
                    <a:pt x="1382831" y="1200"/>
                    <a:pt x="1869139" y="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5" name="Freeform: Shape 14">
              <a:extLst>
                <a:ext uri="{FF2B5EF4-FFF2-40B4-BE49-F238E27FC236}">
                  <a16:creationId xmlns:a16="http://schemas.microsoft.com/office/drawing/2014/main" id="{4BBCC2F4-EFA7-4AF4-B538-AC4022D90F4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319367"/>
              <a:ext cx="5217956" cy="6100079"/>
            </a:xfrm>
            <a:custGeom>
              <a:avLst/>
              <a:gdLst>
                <a:gd name="connsiteX0" fmla="*/ 1951393 w 5217956"/>
                <a:gd name="connsiteY0" fmla="*/ 82 h 6100079"/>
                <a:gd name="connsiteX1" fmla="*/ 2855177 w 5217956"/>
                <a:gd name="connsiteY1" fmla="*/ 125419 h 6100079"/>
                <a:gd name="connsiteX2" fmla="*/ 4779341 w 5217956"/>
                <a:gd name="connsiteY2" fmla="*/ 1591542 h 6100079"/>
                <a:gd name="connsiteX3" fmla="*/ 5108573 w 5217956"/>
                <a:gd name="connsiteY3" fmla="*/ 4028416 h 6100079"/>
                <a:gd name="connsiteX4" fmla="*/ 3459358 w 5217956"/>
                <a:gd name="connsiteY4" fmla="*/ 5487716 h 6100079"/>
                <a:gd name="connsiteX5" fmla="*/ 1203274 w 5217956"/>
                <a:gd name="connsiteY5" fmla="*/ 6029534 h 6100079"/>
                <a:gd name="connsiteX6" fmla="*/ 59920 w 5217956"/>
                <a:gd name="connsiteY6" fmla="*/ 5396467 h 6100079"/>
                <a:gd name="connsiteX7" fmla="*/ 0 w 5217956"/>
                <a:gd name="connsiteY7" fmla="*/ 5333382 h 6100079"/>
                <a:gd name="connsiteX8" fmla="*/ 0 w 5217956"/>
                <a:gd name="connsiteY8" fmla="*/ 4205833 h 6100079"/>
                <a:gd name="connsiteX9" fmla="*/ 58036 w 5217956"/>
                <a:gd name="connsiteY9" fmla="*/ 4310048 h 6100079"/>
                <a:gd name="connsiteX10" fmla="*/ 520779 w 5217956"/>
                <a:gd name="connsiteY10" fmla="*/ 4907591 h 6100079"/>
                <a:gd name="connsiteX11" fmla="*/ 1377154 w 5217956"/>
                <a:gd name="connsiteY11" fmla="*/ 5380604 h 6100079"/>
                <a:gd name="connsiteX12" fmla="*/ 3123340 w 5217956"/>
                <a:gd name="connsiteY12" fmla="*/ 4905715 h 6100079"/>
                <a:gd name="connsiteX13" fmla="*/ 3547863 w 5217956"/>
                <a:gd name="connsiteY13" fmla="*/ 4676342 h 6100079"/>
                <a:gd name="connsiteX14" fmla="*/ 4186753 w 5217956"/>
                <a:gd name="connsiteY14" fmla="*/ 4289376 h 6100079"/>
                <a:gd name="connsiteX15" fmla="*/ 4459565 w 5217956"/>
                <a:gd name="connsiteY15" fmla="*/ 3854399 h 6100079"/>
                <a:gd name="connsiteX16" fmla="*/ 4521015 w 5217956"/>
                <a:gd name="connsiteY16" fmla="*/ 2849377 h 6100079"/>
                <a:gd name="connsiteX17" fmla="*/ 4199723 w 5217956"/>
                <a:gd name="connsiteY17" fmla="*/ 1931213 h 6100079"/>
                <a:gd name="connsiteX18" fmla="*/ 2681217 w 5217956"/>
                <a:gd name="connsiteY18" fmla="*/ 774211 h 6100079"/>
                <a:gd name="connsiteX19" fmla="*/ 926547 w 5217956"/>
                <a:gd name="connsiteY19" fmla="*/ 967112 h 6100079"/>
                <a:gd name="connsiteX20" fmla="*/ 622677 w 5217956"/>
                <a:gd name="connsiteY20" fmla="*/ 1197863 h 6100079"/>
                <a:gd name="connsiteX21" fmla="*/ 404892 w 5217956"/>
                <a:gd name="connsiteY21" fmla="*/ 1547314 h 6100079"/>
                <a:gd name="connsiteX22" fmla="*/ 40135 w 5217956"/>
                <a:gd name="connsiteY22" fmla="*/ 2159090 h 6100079"/>
                <a:gd name="connsiteX23" fmla="*/ 0 w 5217956"/>
                <a:gd name="connsiteY23" fmla="*/ 2219367 h 6100079"/>
                <a:gd name="connsiteX24" fmla="*/ 0 w 5217956"/>
                <a:gd name="connsiteY24" fmla="*/ 915659 h 6100079"/>
                <a:gd name="connsiteX25" fmla="*/ 58609 w 5217956"/>
                <a:gd name="connsiteY25" fmla="*/ 828051 h 6100079"/>
                <a:gd name="connsiteX26" fmla="*/ 590688 w 5217956"/>
                <a:gd name="connsiteY26" fmla="*/ 385385 h 6100079"/>
                <a:gd name="connsiteX27" fmla="*/ 1951393 w 5217956"/>
                <a:gd name="connsiteY27" fmla="*/ 82 h 61000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5217956" h="6100079">
                  <a:moveTo>
                    <a:pt x="1951393" y="82"/>
                  </a:moveTo>
                  <a:cubicBezTo>
                    <a:pt x="2237631" y="-2119"/>
                    <a:pt x="2536431" y="40011"/>
                    <a:pt x="2855177" y="125419"/>
                  </a:cubicBezTo>
                  <a:cubicBezTo>
                    <a:pt x="3697704" y="351173"/>
                    <a:pt x="4370490" y="894159"/>
                    <a:pt x="4779341" y="1591542"/>
                  </a:cubicBezTo>
                  <a:cubicBezTo>
                    <a:pt x="5195534" y="2301324"/>
                    <a:pt x="5338356" y="3170855"/>
                    <a:pt x="5108573" y="4028416"/>
                  </a:cubicBezTo>
                  <a:cubicBezTo>
                    <a:pt x="4880819" y="4878406"/>
                    <a:pt x="4165603" y="5079965"/>
                    <a:pt x="3459358" y="5487716"/>
                  </a:cubicBezTo>
                  <a:cubicBezTo>
                    <a:pt x="2753114" y="5895466"/>
                    <a:pt x="2053264" y="6257288"/>
                    <a:pt x="1203274" y="6029534"/>
                  </a:cubicBezTo>
                  <a:cubicBezTo>
                    <a:pt x="739884" y="5905369"/>
                    <a:pt x="366399" y="5685345"/>
                    <a:pt x="59920" y="5396467"/>
                  </a:cubicBezTo>
                  <a:lnTo>
                    <a:pt x="0" y="5333382"/>
                  </a:lnTo>
                  <a:lnTo>
                    <a:pt x="0" y="4205833"/>
                  </a:lnTo>
                  <a:lnTo>
                    <a:pt x="58036" y="4310048"/>
                  </a:lnTo>
                  <a:cubicBezTo>
                    <a:pt x="197935" y="4550245"/>
                    <a:pt x="350594" y="4747142"/>
                    <a:pt x="520779" y="4907591"/>
                  </a:cubicBezTo>
                  <a:cubicBezTo>
                    <a:pt x="763600" y="5136565"/>
                    <a:pt x="1043821" y="5291288"/>
                    <a:pt x="1377154" y="5380604"/>
                  </a:cubicBezTo>
                  <a:cubicBezTo>
                    <a:pt x="1963029" y="5537589"/>
                    <a:pt x="2470519" y="5282804"/>
                    <a:pt x="3123340" y="4905715"/>
                  </a:cubicBezTo>
                  <a:cubicBezTo>
                    <a:pt x="3269800" y="4821157"/>
                    <a:pt x="3411134" y="4747512"/>
                    <a:pt x="3547863" y="4676342"/>
                  </a:cubicBezTo>
                  <a:cubicBezTo>
                    <a:pt x="3804497" y="4542710"/>
                    <a:pt x="4026085" y="4427393"/>
                    <a:pt x="4186753" y="4289376"/>
                  </a:cubicBezTo>
                  <a:cubicBezTo>
                    <a:pt x="4329009" y="4167293"/>
                    <a:pt x="4410589" y="4037181"/>
                    <a:pt x="4459565" y="3854399"/>
                  </a:cubicBezTo>
                  <a:cubicBezTo>
                    <a:pt x="4548302" y="3523229"/>
                    <a:pt x="4568981" y="3185183"/>
                    <a:pt x="4521015" y="2849377"/>
                  </a:cubicBezTo>
                  <a:cubicBezTo>
                    <a:pt x="4474709" y="2524680"/>
                    <a:pt x="4366564" y="2215756"/>
                    <a:pt x="4199723" y="1931213"/>
                  </a:cubicBezTo>
                  <a:cubicBezTo>
                    <a:pt x="3863270" y="1357325"/>
                    <a:pt x="3323982" y="946439"/>
                    <a:pt x="2681217" y="774211"/>
                  </a:cubicBezTo>
                  <a:cubicBezTo>
                    <a:pt x="2001139" y="591984"/>
                    <a:pt x="1476322" y="649699"/>
                    <a:pt x="926547" y="967112"/>
                  </a:cubicBezTo>
                  <a:cubicBezTo>
                    <a:pt x="740730" y="1074393"/>
                    <a:pt x="668642" y="1143989"/>
                    <a:pt x="622677" y="1197863"/>
                  </a:cubicBezTo>
                  <a:cubicBezTo>
                    <a:pt x="555599" y="1276450"/>
                    <a:pt x="492360" y="1390031"/>
                    <a:pt x="404892" y="1547314"/>
                  </a:cubicBezTo>
                  <a:cubicBezTo>
                    <a:pt x="317047" y="1705133"/>
                    <a:pt x="204816" y="1906756"/>
                    <a:pt x="40135" y="2159090"/>
                  </a:cubicBezTo>
                  <a:lnTo>
                    <a:pt x="0" y="2219367"/>
                  </a:lnTo>
                  <a:lnTo>
                    <a:pt x="0" y="915659"/>
                  </a:lnTo>
                  <a:lnTo>
                    <a:pt x="58609" y="828051"/>
                  </a:lnTo>
                  <a:cubicBezTo>
                    <a:pt x="177453" y="670481"/>
                    <a:pt x="325846" y="538291"/>
                    <a:pt x="590688" y="385385"/>
                  </a:cubicBezTo>
                  <a:cubicBezTo>
                    <a:pt x="1032158" y="130559"/>
                    <a:pt x="1474329" y="3750"/>
                    <a:pt x="1951393" y="8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6" name="Freeform: Shape 15">
              <a:extLst>
                <a:ext uri="{FF2B5EF4-FFF2-40B4-BE49-F238E27FC236}">
                  <a16:creationId xmlns:a16="http://schemas.microsoft.com/office/drawing/2014/main" id="{2A9D1364-B6A3-44CB-9FBA-C528F0CE909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0" y="319367"/>
              <a:ext cx="5217957" cy="6100079"/>
            </a:xfrm>
            <a:custGeom>
              <a:avLst/>
              <a:gdLst>
                <a:gd name="connsiteX0" fmla="*/ 1951394 w 5217957"/>
                <a:gd name="connsiteY0" fmla="*/ 82 h 6100079"/>
                <a:gd name="connsiteX1" fmla="*/ 2855178 w 5217957"/>
                <a:gd name="connsiteY1" fmla="*/ 125419 h 6100079"/>
                <a:gd name="connsiteX2" fmla="*/ 4779341 w 5217957"/>
                <a:gd name="connsiteY2" fmla="*/ 1591542 h 6100079"/>
                <a:gd name="connsiteX3" fmla="*/ 5108574 w 5217957"/>
                <a:gd name="connsiteY3" fmla="*/ 4028416 h 6100079"/>
                <a:gd name="connsiteX4" fmla="*/ 3459359 w 5217957"/>
                <a:gd name="connsiteY4" fmla="*/ 5487716 h 6100079"/>
                <a:gd name="connsiteX5" fmla="*/ 1203275 w 5217957"/>
                <a:gd name="connsiteY5" fmla="*/ 6029534 h 6100079"/>
                <a:gd name="connsiteX6" fmla="*/ 59921 w 5217957"/>
                <a:gd name="connsiteY6" fmla="*/ 5396467 h 6100079"/>
                <a:gd name="connsiteX7" fmla="*/ 0 w 5217957"/>
                <a:gd name="connsiteY7" fmla="*/ 5333381 h 6100079"/>
                <a:gd name="connsiteX8" fmla="*/ 0 w 5217957"/>
                <a:gd name="connsiteY8" fmla="*/ 4427327 h 6100079"/>
                <a:gd name="connsiteX9" fmla="*/ 112056 w 5217957"/>
                <a:gd name="connsiteY9" fmla="*/ 4602502 h 6100079"/>
                <a:gd name="connsiteX10" fmla="*/ 443875 w 5217957"/>
                <a:gd name="connsiteY10" fmla="*/ 4989110 h 6100079"/>
                <a:gd name="connsiteX11" fmla="*/ 1348175 w 5217957"/>
                <a:gd name="connsiteY11" fmla="*/ 5488759 h 6100079"/>
                <a:gd name="connsiteX12" fmla="*/ 2221463 w 5217957"/>
                <a:gd name="connsiteY12" fmla="*/ 5461704 h 6100079"/>
                <a:gd name="connsiteX13" fmla="*/ 3179339 w 5217957"/>
                <a:gd name="connsiteY13" fmla="*/ 5003023 h 6100079"/>
                <a:gd name="connsiteX14" fmla="*/ 3599638 w 5217957"/>
                <a:gd name="connsiteY14" fmla="*/ 4775996 h 6100079"/>
                <a:gd name="connsiteX15" fmla="*/ 4259765 w 5217957"/>
                <a:gd name="connsiteY15" fmla="*/ 4374667 h 6100079"/>
                <a:gd name="connsiteX16" fmla="*/ 4567742 w 5217957"/>
                <a:gd name="connsiteY16" fmla="*/ 3883732 h 6100079"/>
                <a:gd name="connsiteX17" fmla="*/ 4631929 w 5217957"/>
                <a:gd name="connsiteY17" fmla="*/ 2833886 h 6100079"/>
                <a:gd name="connsiteX18" fmla="*/ 4296412 w 5217957"/>
                <a:gd name="connsiteY18" fmla="*/ 1874932 h 6100079"/>
                <a:gd name="connsiteX19" fmla="*/ 2710219 w 5217957"/>
                <a:gd name="connsiteY19" fmla="*/ 666410 h 6100079"/>
                <a:gd name="connsiteX20" fmla="*/ 1732642 w 5217957"/>
                <a:gd name="connsiteY20" fmla="*/ 573480 h 6100079"/>
                <a:gd name="connsiteX21" fmla="*/ 870621 w 5217957"/>
                <a:gd name="connsiteY21" fmla="*/ 870402 h 6100079"/>
                <a:gd name="connsiteX22" fmla="*/ 537555 w 5217957"/>
                <a:gd name="connsiteY22" fmla="*/ 1125324 h 6100079"/>
                <a:gd name="connsiteX23" fmla="*/ 306995 w 5217957"/>
                <a:gd name="connsiteY23" fmla="*/ 1493030 h 6100079"/>
                <a:gd name="connsiteX24" fmla="*/ 23579 w 5217957"/>
                <a:gd name="connsiteY24" fmla="*/ 1977465 h 6100079"/>
                <a:gd name="connsiteX25" fmla="*/ 0 w 5217957"/>
                <a:gd name="connsiteY25" fmla="*/ 2014291 h 6100079"/>
                <a:gd name="connsiteX26" fmla="*/ 0 w 5217957"/>
                <a:gd name="connsiteY26" fmla="*/ 915660 h 6100079"/>
                <a:gd name="connsiteX27" fmla="*/ 58609 w 5217957"/>
                <a:gd name="connsiteY27" fmla="*/ 828051 h 6100079"/>
                <a:gd name="connsiteX28" fmla="*/ 590689 w 5217957"/>
                <a:gd name="connsiteY28" fmla="*/ 385385 h 6100079"/>
                <a:gd name="connsiteX29" fmla="*/ 1951394 w 5217957"/>
                <a:gd name="connsiteY29" fmla="*/ 82 h 61000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217957" h="6100079">
                  <a:moveTo>
                    <a:pt x="1951394" y="82"/>
                  </a:moveTo>
                  <a:cubicBezTo>
                    <a:pt x="2237632" y="-2119"/>
                    <a:pt x="2536431" y="40011"/>
                    <a:pt x="2855178" y="125419"/>
                  </a:cubicBezTo>
                  <a:cubicBezTo>
                    <a:pt x="3697704" y="351173"/>
                    <a:pt x="4370491" y="894159"/>
                    <a:pt x="4779341" y="1591542"/>
                  </a:cubicBezTo>
                  <a:cubicBezTo>
                    <a:pt x="5195535" y="2301324"/>
                    <a:pt x="5338357" y="3170855"/>
                    <a:pt x="5108574" y="4028416"/>
                  </a:cubicBezTo>
                  <a:cubicBezTo>
                    <a:pt x="4880820" y="4878406"/>
                    <a:pt x="4165604" y="5079965"/>
                    <a:pt x="3459359" y="5487716"/>
                  </a:cubicBezTo>
                  <a:cubicBezTo>
                    <a:pt x="2753115" y="5895466"/>
                    <a:pt x="2053265" y="6257288"/>
                    <a:pt x="1203275" y="6029534"/>
                  </a:cubicBezTo>
                  <a:cubicBezTo>
                    <a:pt x="739885" y="5905369"/>
                    <a:pt x="366400" y="5685345"/>
                    <a:pt x="59921" y="5396467"/>
                  </a:cubicBezTo>
                  <a:lnTo>
                    <a:pt x="0" y="5333381"/>
                  </a:lnTo>
                  <a:lnTo>
                    <a:pt x="0" y="4427327"/>
                  </a:lnTo>
                  <a:lnTo>
                    <a:pt x="112056" y="4602502"/>
                  </a:lnTo>
                  <a:cubicBezTo>
                    <a:pt x="215300" y="4749260"/>
                    <a:pt x="325419" y="4877443"/>
                    <a:pt x="443875" y="4989110"/>
                  </a:cubicBezTo>
                  <a:cubicBezTo>
                    <a:pt x="700709" y="5231113"/>
                    <a:pt x="996455" y="5394516"/>
                    <a:pt x="1348175" y="5488759"/>
                  </a:cubicBezTo>
                  <a:cubicBezTo>
                    <a:pt x="1633379" y="5565179"/>
                    <a:pt x="1910917" y="5556430"/>
                    <a:pt x="2221463" y="5461704"/>
                  </a:cubicBezTo>
                  <a:cubicBezTo>
                    <a:pt x="2541923" y="5363721"/>
                    <a:pt x="2870374" y="5181404"/>
                    <a:pt x="3179339" y="5003023"/>
                  </a:cubicBezTo>
                  <a:cubicBezTo>
                    <a:pt x="3323713" y="4919760"/>
                    <a:pt x="3463978" y="4846641"/>
                    <a:pt x="3599638" y="4775996"/>
                  </a:cubicBezTo>
                  <a:cubicBezTo>
                    <a:pt x="3862436" y="4639263"/>
                    <a:pt x="4089314" y="4521074"/>
                    <a:pt x="4259765" y="4374667"/>
                  </a:cubicBezTo>
                  <a:cubicBezTo>
                    <a:pt x="4418282" y="4238625"/>
                    <a:pt x="4513201" y="4087280"/>
                    <a:pt x="4567742" y="3883732"/>
                  </a:cubicBezTo>
                  <a:cubicBezTo>
                    <a:pt x="4660420" y="3537853"/>
                    <a:pt x="4682033" y="3184640"/>
                    <a:pt x="4631929" y="2833886"/>
                  </a:cubicBezTo>
                  <a:cubicBezTo>
                    <a:pt x="4583584" y="2494734"/>
                    <a:pt x="4470646" y="2172121"/>
                    <a:pt x="4296412" y="1874932"/>
                  </a:cubicBezTo>
                  <a:cubicBezTo>
                    <a:pt x="3944879" y="1275559"/>
                    <a:pt x="3381537" y="846289"/>
                    <a:pt x="2710219" y="666410"/>
                  </a:cubicBezTo>
                  <a:cubicBezTo>
                    <a:pt x="2349955" y="569877"/>
                    <a:pt x="2030161" y="539483"/>
                    <a:pt x="1732642" y="573480"/>
                  </a:cubicBezTo>
                  <a:cubicBezTo>
                    <a:pt x="1440866" y="606814"/>
                    <a:pt x="1158880" y="703976"/>
                    <a:pt x="870621" y="870402"/>
                  </a:cubicBezTo>
                  <a:cubicBezTo>
                    <a:pt x="670160" y="986048"/>
                    <a:pt x="589753" y="1064195"/>
                    <a:pt x="537555" y="1125324"/>
                  </a:cubicBezTo>
                  <a:cubicBezTo>
                    <a:pt x="463218" y="1212400"/>
                    <a:pt x="397708" y="1330125"/>
                    <a:pt x="306995" y="1493030"/>
                  </a:cubicBezTo>
                  <a:cubicBezTo>
                    <a:pt x="234596" y="1623167"/>
                    <a:pt x="145436" y="1783409"/>
                    <a:pt x="23579" y="1977465"/>
                  </a:cubicBezTo>
                  <a:lnTo>
                    <a:pt x="0" y="2014291"/>
                  </a:lnTo>
                  <a:lnTo>
                    <a:pt x="0" y="915660"/>
                  </a:lnTo>
                  <a:lnTo>
                    <a:pt x="58609" y="828051"/>
                  </a:lnTo>
                  <a:cubicBezTo>
                    <a:pt x="177453" y="670481"/>
                    <a:pt x="325847" y="538291"/>
                    <a:pt x="590689" y="385385"/>
                  </a:cubicBezTo>
                  <a:cubicBezTo>
                    <a:pt x="1032159" y="130559"/>
                    <a:pt x="1474330" y="3750"/>
                    <a:pt x="1951394" y="8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sp>
        <p:nvSpPr>
          <p:cNvPr id="2" name="Tytuł 1">
            <a:extLst>
              <a:ext uri="{FF2B5EF4-FFF2-40B4-BE49-F238E27FC236}">
                <a16:creationId xmlns:a16="http://schemas.microsoft.com/office/drawing/2014/main" id="{2D3BC2CE-FB54-4F11-B36E-2C54BCE2287A}"/>
              </a:ext>
            </a:extLst>
          </p:cNvPr>
          <p:cNvSpPr>
            <a:spLocks noGrp="1"/>
          </p:cNvSpPr>
          <p:nvPr>
            <p:ph type="title"/>
          </p:nvPr>
        </p:nvSpPr>
        <p:spPr>
          <a:xfrm>
            <a:off x="640080" y="1243013"/>
            <a:ext cx="3855720" cy="4371974"/>
          </a:xfrm>
        </p:spPr>
        <p:txBody>
          <a:bodyPr>
            <a:normAutofit/>
          </a:bodyPr>
          <a:lstStyle/>
          <a:p>
            <a:r>
              <a:rPr lang="pl-PL" sz="3600" b="1">
                <a:solidFill>
                  <a:schemeClr val="tx2"/>
                </a:solidFill>
                <a:latin typeface="Arial" panose="020B0604020202020204" pitchFamily="34" charset="0"/>
                <a:cs typeface="Arial" panose="020B0604020202020204" pitchFamily="34" charset="0"/>
              </a:rPr>
              <a:t>Poziom instytucjonalny </a:t>
            </a:r>
            <a:br>
              <a:rPr lang="pl-PL" sz="3600" b="1">
                <a:solidFill>
                  <a:schemeClr val="tx2"/>
                </a:solidFill>
                <a:latin typeface="Arial" panose="020B0604020202020204" pitchFamily="34" charset="0"/>
                <a:cs typeface="Arial" panose="020B0604020202020204" pitchFamily="34" charset="0"/>
              </a:rPr>
            </a:br>
            <a:endParaRPr lang="pl-PL" sz="3600">
              <a:solidFill>
                <a:schemeClr val="tx2"/>
              </a:solidFill>
            </a:endParaRPr>
          </a:p>
        </p:txBody>
      </p:sp>
      <p:sp>
        <p:nvSpPr>
          <p:cNvPr id="3" name="Symbol zastępczy zawartości 2">
            <a:extLst>
              <a:ext uri="{FF2B5EF4-FFF2-40B4-BE49-F238E27FC236}">
                <a16:creationId xmlns:a16="http://schemas.microsoft.com/office/drawing/2014/main" id="{D5D18DF8-7747-48A9-859C-CDD1904EE67E}"/>
              </a:ext>
            </a:extLst>
          </p:cNvPr>
          <p:cNvSpPr>
            <a:spLocks noGrp="1"/>
          </p:cNvSpPr>
          <p:nvPr>
            <p:ph idx="1"/>
          </p:nvPr>
        </p:nvSpPr>
        <p:spPr>
          <a:xfrm>
            <a:off x="6172200" y="804672"/>
            <a:ext cx="5221224" cy="5230368"/>
          </a:xfrm>
        </p:spPr>
        <p:txBody>
          <a:bodyPr anchor="ctr">
            <a:normAutofit/>
          </a:bodyPr>
          <a:lstStyle/>
          <a:p>
            <a:pPr marL="0" indent="0">
              <a:buNone/>
            </a:pPr>
            <a:r>
              <a:rPr lang="pl-PL" sz="1500">
                <a:solidFill>
                  <a:schemeClr val="tx2"/>
                </a:solidFill>
                <a:latin typeface="Arial" panose="020B0604020202020204" pitchFamily="34" charset="0"/>
                <a:cs typeface="Arial" panose="020B0604020202020204" pitchFamily="34" charset="0"/>
              </a:rPr>
              <a:t>- o</a:t>
            </a:r>
            <a:r>
              <a:rPr lang="pl-PL" sz="1500">
                <a:solidFill>
                  <a:schemeClr val="tx2"/>
                </a:solidFill>
              </a:rPr>
              <a:t>dnosi się do sposobu, w jaki cała struktura uczelni — jej regulaminy, polityki, kultura organizacyjna i standardowe procedury — stawiają osoby neuroróżnorodne w gorszej pozycji</a:t>
            </a:r>
            <a:endParaRPr lang="pl-PL" sz="1500">
              <a:solidFill>
                <a:schemeClr val="tx2"/>
              </a:solidFill>
              <a:latin typeface="Arial" panose="020B0604020202020204" pitchFamily="34" charset="0"/>
              <a:cs typeface="Arial" panose="020B0604020202020204" pitchFamily="34" charset="0"/>
            </a:endParaRPr>
          </a:p>
          <a:p>
            <a:pPr marL="0" indent="0">
              <a:buNone/>
            </a:pPr>
            <a:r>
              <a:rPr lang="pl-PL" sz="1500">
                <a:solidFill>
                  <a:schemeClr val="tx2"/>
                </a:solidFill>
                <a:latin typeface="Arial" panose="020B0604020202020204" pitchFamily="34" charset="0"/>
                <a:cs typeface="Arial" panose="020B0604020202020204" pitchFamily="34" charset="0"/>
              </a:rPr>
              <a:t>Przykłady:</a:t>
            </a:r>
          </a:p>
          <a:p>
            <a:pPr marL="0" indent="0">
              <a:buNone/>
            </a:pPr>
            <a:r>
              <a:rPr lang="pl-PL" sz="1500" b="1">
                <a:solidFill>
                  <a:schemeClr val="tx2"/>
                </a:solidFill>
              </a:rPr>
              <a:t>Brak dostępności cyfrowej. </a:t>
            </a:r>
            <a:r>
              <a:rPr lang="pl-PL" sz="1500">
                <a:solidFill>
                  <a:schemeClr val="tx2"/>
                </a:solidFill>
              </a:rPr>
              <a:t>Portale studenckie i systemy USOS, które są przeładowane wizualnie, mają nieintuicyjny interfejs lub nie współpracują z czytnikami tekstu, tworzą barierę instytucjonalną dla osób z trudnościami w koncentracji lub dysleksją.</a:t>
            </a:r>
          </a:p>
          <a:p>
            <a:pPr marL="0" indent="0">
              <a:buNone/>
            </a:pPr>
            <a:r>
              <a:rPr lang="pl-PL" sz="1500">
                <a:solidFill>
                  <a:schemeClr val="tx2"/>
                </a:solidFill>
                <a:latin typeface="Arial" panose="020B0604020202020204" pitchFamily="34" charset="0"/>
                <a:cs typeface="Arial" panose="020B0604020202020204" pitchFamily="34" charset="0"/>
              </a:rPr>
              <a:t>J</a:t>
            </a:r>
            <a:r>
              <a:rPr lang="pl-PL" sz="1500">
                <a:solidFill>
                  <a:schemeClr val="tx2"/>
                </a:solidFill>
              </a:rPr>
              <a:t>eśli instytucja nie finansuje i nie wymaga szkoleń z zakresu neuroróżnorodności, to systemowo przyzwala na powielanie stereotypów i błędów w dydaktyce.</a:t>
            </a:r>
          </a:p>
          <a:p>
            <a:pPr marL="0" indent="0">
              <a:buNone/>
            </a:pPr>
            <a:r>
              <a:rPr lang="pl-PL" sz="1500">
                <a:solidFill>
                  <a:schemeClr val="tx2"/>
                </a:solidFill>
              </a:rPr>
              <a:t>Projektowanie budynków uczelnianych (szczególnie nowoczesnych, przeszklonych gmachów) bez uwzględnienia akustyki. Stały szum klimatyzacji, echo na korytarzach i brak miejsc do pracy w całkowitej izolacji to bariera architektoniczna, tak samo realna jak brak podjazdu dla wózków.</a:t>
            </a:r>
            <a:endParaRPr lang="pl-PL" sz="1500">
              <a:solidFill>
                <a:schemeClr val="tx2"/>
              </a:solidFill>
              <a:latin typeface="Arial" panose="020B0604020202020204" pitchFamily="34" charset="0"/>
              <a:cs typeface="Arial" panose="020B0604020202020204" pitchFamily="34" charset="0"/>
            </a:endParaRPr>
          </a:p>
          <a:p>
            <a:pPr marL="0" indent="0">
              <a:buNone/>
            </a:pPr>
            <a:r>
              <a:rPr lang="pl-PL" sz="1500">
                <a:solidFill>
                  <a:schemeClr val="tx2"/>
                </a:solidFill>
              </a:rPr>
              <a:t>Instytucjonalne projektowanie budynków bez uwzględnienia potrzeb sensorycznych (np. wszędzie jaskrawe światła, głośne korytarze, brak pokoju wyciszenia)</a:t>
            </a:r>
            <a:endParaRPr lang="pl-PL" sz="1500">
              <a:solidFill>
                <a:schemeClr val="tx2"/>
              </a:solidFill>
              <a:latin typeface="Arial" panose="020B0604020202020204" pitchFamily="34" charset="0"/>
              <a:cs typeface="Arial" panose="020B0604020202020204" pitchFamily="34" charset="0"/>
            </a:endParaRPr>
          </a:p>
          <a:p>
            <a:endParaRPr lang="pl-PL" sz="1500">
              <a:solidFill>
                <a:schemeClr val="tx2"/>
              </a:solidFill>
            </a:endParaRPr>
          </a:p>
        </p:txBody>
      </p:sp>
    </p:spTree>
    <p:extLst>
      <p:ext uri="{BB962C8B-B14F-4D97-AF65-F5344CB8AC3E}">
        <p14:creationId xmlns:p14="http://schemas.microsoft.com/office/powerpoint/2010/main" val="55079543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8AEBA550-2290-7AE8-9207-E02E419F1D2E}"/>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8873D23-2DCF-4B31-A009-95721C06E8E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C13EF075-D4EF-4929-ADBC-91B27DA1995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p>
        </p:txBody>
      </p:sp>
      <p:grpSp>
        <p:nvGrpSpPr>
          <p:cNvPr id="12" name="Group 11">
            <a:extLst>
              <a:ext uri="{FF2B5EF4-FFF2-40B4-BE49-F238E27FC236}">
                <a16:creationId xmlns:a16="http://schemas.microsoft.com/office/drawing/2014/main" id="{DAA26DFA-AAB2-4973-9C17-16D587C7B198}"/>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1863" y="508838"/>
            <a:ext cx="5217958" cy="6239661"/>
            <a:chOff x="-19221" y="251144"/>
            <a:chExt cx="5217958" cy="6239661"/>
          </a:xfrm>
        </p:grpSpPr>
        <p:sp>
          <p:nvSpPr>
            <p:cNvPr id="13" name="Freeform: Shape 12">
              <a:extLst>
                <a:ext uri="{FF2B5EF4-FFF2-40B4-BE49-F238E27FC236}">
                  <a16:creationId xmlns:a16="http://schemas.microsoft.com/office/drawing/2014/main" id="{3F407F11-7321-4BF6-8536-CCE8E342454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251144"/>
              <a:ext cx="5187198" cy="6239661"/>
            </a:xfrm>
            <a:custGeom>
              <a:avLst/>
              <a:gdLst>
                <a:gd name="connsiteX0" fmla="*/ 2011811 w 5187198"/>
                <a:gd name="connsiteY0" fmla="*/ 4 h 6239661"/>
                <a:gd name="connsiteX1" fmla="*/ 2617011 w 5187198"/>
                <a:gd name="connsiteY1" fmla="*/ 70590 h 6239661"/>
                <a:gd name="connsiteX2" fmla="*/ 2690321 w 5187198"/>
                <a:gd name="connsiteY2" fmla="*/ 88146 h 6239661"/>
                <a:gd name="connsiteX3" fmla="*/ 2726863 w 5187198"/>
                <a:gd name="connsiteY3" fmla="*/ 97127 h 6239661"/>
                <a:gd name="connsiteX4" fmla="*/ 2762951 w 5187198"/>
                <a:gd name="connsiteY4" fmla="*/ 107375 h 6239661"/>
                <a:gd name="connsiteX5" fmla="*/ 2834843 w 5187198"/>
                <a:gd name="connsiteY5" fmla="*/ 128493 h 6239661"/>
                <a:gd name="connsiteX6" fmla="*/ 2906574 w 5187198"/>
                <a:gd name="connsiteY6" fmla="*/ 151076 h 6239661"/>
                <a:gd name="connsiteX7" fmla="*/ 3049504 w 5187198"/>
                <a:gd name="connsiteY7" fmla="*/ 202124 h 6239661"/>
                <a:gd name="connsiteX8" fmla="*/ 3189518 w 5187198"/>
                <a:gd name="connsiteY8" fmla="*/ 260159 h 6239661"/>
                <a:gd name="connsiteX9" fmla="*/ 3326048 w 5187198"/>
                <a:gd name="connsiteY9" fmla="*/ 325143 h 6239661"/>
                <a:gd name="connsiteX10" fmla="*/ 3459166 w 5187198"/>
                <a:gd name="connsiteY10" fmla="*/ 395936 h 6239661"/>
                <a:gd name="connsiteX11" fmla="*/ 3588578 w 5187198"/>
                <a:gd name="connsiteY11" fmla="*/ 472343 h 6239661"/>
                <a:gd name="connsiteX12" fmla="*/ 3651864 w 5187198"/>
                <a:gd name="connsiteY12" fmla="*/ 512600 h 6239661"/>
                <a:gd name="connsiteX13" fmla="*/ 3714514 w 5187198"/>
                <a:gd name="connsiteY13" fmla="*/ 553499 h 6239661"/>
                <a:gd name="connsiteX14" fmla="*/ 4181221 w 5187198"/>
                <a:gd name="connsiteY14" fmla="*/ 922912 h 6239661"/>
                <a:gd name="connsiteX15" fmla="*/ 4582963 w 5187198"/>
                <a:gd name="connsiteY15" fmla="*/ 1358264 h 6239661"/>
                <a:gd name="connsiteX16" fmla="*/ 4670721 w 5187198"/>
                <a:gd name="connsiteY16" fmla="*/ 1477644 h 6239661"/>
                <a:gd name="connsiteX17" fmla="*/ 4752378 w 5187198"/>
                <a:gd name="connsiteY17" fmla="*/ 1601187 h 6239661"/>
                <a:gd name="connsiteX18" fmla="*/ 4772168 w 5187198"/>
                <a:gd name="connsiteY18" fmla="*/ 1632456 h 6239661"/>
                <a:gd name="connsiteX19" fmla="*/ 4782117 w 5187198"/>
                <a:gd name="connsiteY19" fmla="*/ 1648104 h 6239661"/>
                <a:gd name="connsiteX20" fmla="*/ 4791381 w 5187198"/>
                <a:gd name="connsiteY20" fmla="*/ 1664150 h 6239661"/>
                <a:gd name="connsiteX21" fmla="*/ 4828190 w 5187198"/>
                <a:gd name="connsiteY21" fmla="*/ 1728379 h 6239661"/>
                <a:gd name="connsiteX22" fmla="*/ 4864832 w 5187198"/>
                <a:gd name="connsiteY22" fmla="*/ 1792796 h 6239661"/>
                <a:gd name="connsiteX23" fmla="*/ 4899201 w 5187198"/>
                <a:gd name="connsiteY23" fmla="*/ 1858342 h 6239661"/>
                <a:gd name="connsiteX24" fmla="*/ 4933266 w 5187198"/>
                <a:gd name="connsiteY24" fmla="*/ 1924155 h 6239661"/>
                <a:gd name="connsiteX25" fmla="*/ 4964403 w 5187198"/>
                <a:gd name="connsiteY25" fmla="*/ 1991384 h 6239661"/>
                <a:gd name="connsiteX26" fmla="*/ 4995019 w 5187198"/>
                <a:gd name="connsiteY26" fmla="*/ 2058823 h 6239661"/>
                <a:gd name="connsiteX27" fmla="*/ 5021999 w 5187198"/>
                <a:gd name="connsiteY27" fmla="*/ 2127723 h 6239661"/>
                <a:gd name="connsiteX28" fmla="*/ 5048321 w 5187198"/>
                <a:gd name="connsiteY28" fmla="*/ 2196908 h 6239661"/>
                <a:gd name="connsiteX29" fmla="*/ 5070546 w 5187198"/>
                <a:gd name="connsiteY29" fmla="*/ 2267547 h 6239661"/>
                <a:gd name="connsiteX30" fmla="*/ 5092171 w 5187198"/>
                <a:gd name="connsiteY30" fmla="*/ 2338256 h 6239661"/>
                <a:gd name="connsiteX31" fmla="*/ 5110305 w 5187198"/>
                <a:gd name="connsiteY31" fmla="*/ 2409886 h 6239661"/>
                <a:gd name="connsiteX32" fmla="*/ 5186393 w 5187198"/>
                <a:gd name="connsiteY32" fmla="*/ 2992022 h 6239661"/>
                <a:gd name="connsiteX33" fmla="*/ 5149045 w 5187198"/>
                <a:gd name="connsiteY33" fmla="*/ 3571816 h 6239661"/>
                <a:gd name="connsiteX34" fmla="*/ 5126572 w 5187198"/>
                <a:gd name="connsiteY34" fmla="*/ 3714520 h 6239661"/>
                <a:gd name="connsiteX35" fmla="*/ 5099067 w 5187198"/>
                <a:gd name="connsiteY35" fmla="*/ 3856108 h 6239661"/>
                <a:gd name="connsiteX36" fmla="*/ 5095699 w 5187198"/>
                <a:gd name="connsiteY36" fmla="*/ 3873868 h 6239661"/>
                <a:gd name="connsiteX37" fmla="*/ 5091573 w 5187198"/>
                <a:gd name="connsiteY37" fmla="*/ 3891426 h 6239661"/>
                <a:gd name="connsiteX38" fmla="*/ 5083324 w 5187198"/>
                <a:gd name="connsiteY38" fmla="*/ 3926541 h 6239661"/>
                <a:gd name="connsiteX39" fmla="*/ 5067256 w 5187198"/>
                <a:gd name="connsiteY39" fmla="*/ 3996889 h 6239661"/>
                <a:gd name="connsiteX40" fmla="*/ 5059194 w 5187198"/>
                <a:gd name="connsiteY40" fmla="*/ 4032171 h 6239661"/>
                <a:gd name="connsiteX41" fmla="*/ 5049522 w 5187198"/>
                <a:gd name="connsiteY41" fmla="*/ 4067833 h 6239661"/>
                <a:gd name="connsiteX42" fmla="*/ 5040067 w 5187198"/>
                <a:gd name="connsiteY42" fmla="*/ 4103553 h 6239661"/>
                <a:gd name="connsiteX43" fmla="*/ 5028960 w 5187198"/>
                <a:gd name="connsiteY43" fmla="*/ 4138946 h 6239661"/>
                <a:gd name="connsiteX44" fmla="*/ 4917351 w 5187198"/>
                <a:gd name="connsiteY44" fmla="*/ 4417041 h 6239661"/>
                <a:gd name="connsiteX45" fmla="*/ 4756163 w 5187198"/>
                <a:gd name="connsiteY45" fmla="*/ 4676402 h 6239661"/>
                <a:gd name="connsiteX46" fmla="*/ 4322493 w 5187198"/>
                <a:gd name="connsiteY46" fmla="*/ 5105604 h 6239661"/>
                <a:gd name="connsiteX47" fmla="*/ 3840510 w 5187198"/>
                <a:gd name="connsiteY47" fmla="*/ 5429590 h 6239661"/>
                <a:gd name="connsiteX48" fmla="*/ 3606447 w 5187198"/>
                <a:gd name="connsiteY48" fmla="*/ 5572862 h 6239661"/>
                <a:gd name="connsiteX49" fmla="*/ 3488814 w 5187198"/>
                <a:gd name="connsiteY49" fmla="*/ 5647178 h 6239661"/>
                <a:gd name="connsiteX50" fmla="*/ 3365864 w 5187198"/>
                <a:gd name="connsiteY50" fmla="*/ 5722735 h 6239661"/>
                <a:gd name="connsiteX51" fmla="*/ 2839486 w 5187198"/>
                <a:gd name="connsiteY51" fmla="*/ 5999120 h 6239661"/>
                <a:gd name="connsiteX52" fmla="*/ 2242423 w 5187198"/>
                <a:gd name="connsiteY52" fmla="*/ 6192346 h 6239661"/>
                <a:gd name="connsiteX53" fmla="*/ 1589380 w 5187198"/>
                <a:gd name="connsiteY53" fmla="*/ 6230657 h 6239661"/>
                <a:gd name="connsiteX54" fmla="*/ 1548244 w 5187198"/>
                <a:gd name="connsiteY54" fmla="*/ 6226706 h 6239661"/>
                <a:gd name="connsiteX55" fmla="*/ 1507348 w 5187198"/>
                <a:gd name="connsiteY55" fmla="*/ 6221428 h 6239661"/>
                <a:gd name="connsiteX56" fmla="*/ 1466401 w 5187198"/>
                <a:gd name="connsiteY56" fmla="*/ 6215904 h 6239661"/>
                <a:gd name="connsiteX57" fmla="*/ 1425773 w 5187198"/>
                <a:gd name="connsiteY57" fmla="*/ 6209191 h 6239661"/>
                <a:gd name="connsiteX58" fmla="*/ 1344960 w 5187198"/>
                <a:gd name="connsiteY58" fmla="*/ 6193681 h 6239661"/>
                <a:gd name="connsiteX59" fmla="*/ 1265007 w 5187198"/>
                <a:gd name="connsiteY59" fmla="*/ 6175388 h 6239661"/>
                <a:gd name="connsiteX60" fmla="*/ 1225415 w 5187198"/>
                <a:gd name="connsiteY60" fmla="*/ 6165243 h 6239661"/>
                <a:gd name="connsiteX61" fmla="*/ 1186567 w 5187198"/>
                <a:gd name="connsiteY61" fmla="*/ 6154486 h 6239661"/>
                <a:gd name="connsiteX62" fmla="*/ 1111158 w 5187198"/>
                <a:gd name="connsiteY62" fmla="*/ 6130918 h 6239661"/>
                <a:gd name="connsiteX63" fmla="*/ 1035915 w 5187198"/>
                <a:gd name="connsiteY63" fmla="*/ 6107163 h 6239661"/>
                <a:gd name="connsiteX64" fmla="*/ 961579 w 5187198"/>
                <a:gd name="connsiteY64" fmla="*/ 6079594 h 6239661"/>
                <a:gd name="connsiteX65" fmla="*/ 395297 w 5187198"/>
                <a:gd name="connsiteY65" fmla="*/ 5792812 h 6239661"/>
                <a:gd name="connsiteX66" fmla="*/ 265239 w 5187198"/>
                <a:gd name="connsiteY66" fmla="*/ 5701511 h 6239661"/>
                <a:gd name="connsiteX67" fmla="*/ 233756 w 5187198"/>
                <a:gd name="connsiteY67" fmla="*/ 5677542 h 6239661"/>
                <a:gd name="connsiteX68" fmla="*/ 202800 w 5187198"/>
                <a:gd name="connsiteY68" fmla="*/ 5652902 h 6239661"/>
                <a:gd name="connsiteX69" fmla="*/ 140918 w 5187198"/>
                <a:gd name="connsiteY69" fmla="*/ 5603515 h 6239661"/>
                <a:gd name="connsiteX70" fmla="*/ 110625 w 5187198"/>
                <a:gd name="connsiteY70" fmla="*/ 5578127 h 6239661"/>
                <a:gd name="connsiteX71" fmla="*/ 95631 w 5187198"/>
                <a:gd name="connsiteY71" fmla="*/ 5565299 h 6239661"/>
                <a:gd name="connsiteX72" fmla="*/ 81966 w 5187198"/>
                <a:gd name="connsiteY72" fmla="*/ 5550973 h 6239661"/>
                <a:gd name="connsiteX73" fmla="*/ 27991 w 5187198"/>
                <a:gd name="connsiteY73" fmla="*/ 5493272 h 6239661"/>
                <a:gd name="connsiteX74" fmla="*/ 1454 w 5187198"/>
                <a:gd name="connsiteY74" fmla="*/ 5464252 h 6239661"/>
                <a:gd name="connsiteX75" fmla="*/ 0 w 5187198"/>
                <a:gd name="connsiteY75" fmla="*/ 5462518 h 6239661"/>
                <a:gd name="connsiteX76" fmla="*/ 0 w 5187198"/>
                <a:gd name="connsiteY76" fmla="*/ 4720187 h 6239661"/>
                <a:gd name="connsiteX77" fmla="*/ 109684 w 5187198"/>
                <a:gd name="connsiteY77" fmla="*/ 4836724 h 6239661"/>
                <a:gd name="connsiteX78" fmla="*/ 306959 w 5187198"/>
                <a:gd name="connsiteY78" fmla="*/ 5007200 h 6239661"/>
                <a:gd name="connsiteX79" fmla="*/ 358101 w 5187198"/>
                <a:gd name="connsiteY79" fmla="*/ 5046057 h 6239661"/>
                <a:gd name="connsiteX80" fmla="*/ 383328 w 5187198"/>
                <a:gd name="connsiteY80" fmla="*/ 5065684 h 6239661"/>
                <a:gd name="connsiteX81" fmla="*/ 409503 w 5187198"/>
                <a:gd name="connsiteY81" fmla="*/ 5083942 h 6239661"/>
                <a:gd name="connsiteX82" fmla="*/ 461889 w 5187198"/>
                <a:gd name="connsiteY82" fmla="*/ 5119888 h 6239661"/>
                <a:gd name="connsiteX83" fmla="*/ 474883 w 5187198"/>
                <a:gd name="connsiteY83" fmla="*/ 5128933 h 6239661"/>
                <a:gd name="connsiteX84" fmla="*/ 486410 w 5187198"/>
                <a:gd name="connsiteY84" fmla="*/ 5139557 h 6239661"/>
                <a:gd name="connsiteX85" fmla="*/ 510852 w 5187198"/>
                <a:gd name="connsiteY85" fmla="*/ 5159089 h 6239661"/>
                <a:gd name="connsiteX86" fmla="*/ 560653 w 5187198"/>
                <a:gd name="connsiteY86" fmla="*/ 5196893 h 6239661"/>
                <a:gd name="connsiteX87" fmla="*/ 585485 w 5187198"/>
                <a:gd name="connsiteY87" fmla="*/ 5215834 h 6239661"/>
                <a:gd name="connsiteX88" fmla="*/ 610707 w 5187198"/>
                <a:gd name="connsiteY88" fmla="*/ 5234185 h 6239661"/>
                <a:gd name="connsiteX89" fmla="*/ 714768 w 5187198"/>
                <a:gd name="connsiteY89" fmla="*/ 5303103 h 6239661"/>
                <a:gd name="connsiteX90" fmla="*/ 1166634 w 5187198"/>
                <a:gd name="connsiteY90" fmla="*/ 5513322 h 6239661"/>
                <a:gd name="connsiteX91" fmla="*/ 1225991 w 5187198"/>
                <a:gd name="connsiteY91" fmla="*/ 5533632 h 6239661"/>
                <a:gd name="connsiteX92" fmla="*/ 1286680 w 5187198"/>
                <a:gd name="connsiteY92" fmla="*/ 5550705 h 6239661"/>
                <a:gd name="connsiteX93" fmla="*/ 1347310 w 5187198"/>
                <a:gd name="connsiteY93" fmla="*/ 5567995 h 6239661"/>
                <a:gd name="connsiteX94" fmla="*/ 1377002 w 5187198"/>
                <a:gd name="connsiteY94" fmla="*/ 5575719 h 6239661"/>
                <a:gd name="connsiteX95" fmla="*/ 1406328 w 5187198"/>
                <a:gd name="connsiteY95" fmla="*/ 5582649 h 6239661"/>
                <a:gd name="connsiteX96" fmla="*/ 1465060 w 5187198"/>
                <a:gd name="connsiteY96" fmla="*/ 5594909 h 6239661"/>
                <a:gd name="connsiteX97" fmla="*/ 1523881 w 5187198"/>
                <a:gd name="connsiteY97" fmla="*/ 5605105 h 6239661"/>
                <a:gd name="connsiteX98" fmla="*/ 1553325 w 5187198"/>
                <a:gd name="connsiteY98" fmla="*/ 5609865 h 6239661"/>
                <a:gd name="connsiteX99" fmla="*/ 1582813 w 5187198"/>
                <a:gd name="connsiteY99" fmla="*/ 5613593 h 6239661"/>
                <a:gd name="connsiteX100" fmla="*/ 1612301 w 5187198"/>
                <a:gd name="connsiteY100" fmla="*/ 5617321 h 6239661"/>
                <a:gd name="connsiteX101" fmla="*/ 1641863 w 5187198"/>
                <a:gd name="connsiteY101" fmla="*/ 5619910 h 6239661"/>
                <a:gd name="connsiteX102" fmla="*/ 2117508 w 5187198"/>
                <a:gd name="connsiteY102" fmla="*/ 5595156 h 6239661"/>
                <a:gd name="connsiteX103" fmla="*/ 2597368 w 5187198"/>
                <a:gd name="connsiteY103" fmla="*/ 5447381 h 6239661"/>
                <a:gd name="connsiteX104" fmla="*/ 3082968 w 5187198"/>
                <a:gd name="connsiteY104" fmla="*/ 5223245 h 6239661"/>
                <a:gd name="connsiteX105" fmla="*/ 3334855 w 5187198"/>
                <a:gd name="connsiteY105" fmla="*/ 5097383 h 6239661"/>
                <a:gd name="connsiteX106" fmla="*/ 3599509 w 5187198"/>
                <a:gd name="connsiteY106" fmla="*/ 4976217 h 6239661"/>
                <a:gd name="connsiteX107" fmla="*/ 4112002 w 5187198"/>
                <a:gd name="connsiteY107" fmla="*/ 4766359 h 6239661"/>
                <a:gd name="connsiteX108" fmla="*/ 4348983 w 5187198"/>
                <a:gd name="connsiteY108" fmla="*/ 4649833 h 6239661"/>
                <a:gd name="connsiteX109" fmla="*/ 4560505 w 5187198"/>
                <a:gd name="connsiteY109" fmla="*/ 4501564 h 6239661"/>
                <a:gd name="connsiteX110" fmla="*/ 4731963 w 5187198"/>
                <a:gd name="connsiteY110" fmla="*/ 4309870 h 6239661"/>
                <a:gd name="connsiteX111" fmla="*/ 4852344 w 5187198"/>
                <a:gd name="connsiteY111" fmla="*/ 4078640 h 6239661"/>
                <a:gd name="connsiteX112" fmla="*/ 4863972 w 5187198"/>
                <a:gd name="connsiteY112" fmla="*/ 4047790 h 6239661"/>
                <a:gd name="connsiteX113" fmla="*/ 4874144 w 5187198"/>
                <a:gd name="connsiteY113" fmla="*/ 4016320 h 6239661"/>
                <a:gd name="connsiteX114" fmla="*/ 4884127 w 5187198"/>
                <a:gd name="connsiteY114" fmla="*/ 3984682 h 6239661"/>
                <a:gd name="connsiteX115" fmla="*/ 4892800 w 5187198"/>
                <a:gd name="connsiteY115" fmla="*/ 3951883 h 6239661"/>
                <a:gd name="connsiteX116" fmla="*/ 4909526 w 5187198"/>
                <a:gd name="connsiteY116" fmla="*/ 3886001 h 6239661"/>
                <a:gd name="connsiteX117" fmla="*/ 4917687 w 5187198"/>
                <a:gd name="connsiteY117" fmla="*/ 3852948 h 6239661"/>
                <a:gd name="connsiteX118" fmla="*/ 4921768 w 5187198"/>
                <a:gd name="connsiteY118" fmla="*/ 3836422 h 6239661"/>
                <a:gd name="connsiteX119" fmla="*/ 4924845 w 5187198"/>
                <a:gd name="connsiteY119" fmla="*/ 3819742 h 6239661"/>
                <a:gd name="connsiteX120" fmla="*/ 4948230 w 5187198"/>
                <a:gd name="connsiteY120" fmla="*/ 3685744 h 6239661"/>
                <a:gd name="connsiteX121" fmla="*/ 4962782 w 5187198"/>
                <a:gd name="connsiteY121" fmla="*/ 3550540 h 6239661"/>
                <a:gd name="connsiteX122" fmla="*/ 4939468 w 5187198"/>
                <a:gd name="connsiteY122" fmla="*/ 3010249 h 6239661"/>
                <a:gd name="connsiteX123" fmla="*/ 4816901 w 5187198"/>
                <a:gd name="connsiteY123" fmla="*/ 2488224 h 6239661"/>
                <a:gd name="connsiteX124" fmla="*/ 4797005 w 5187198"/>
                <a:gd name="connsiteY124" fmla="*/ 2424470 h 6239661"/>
                <a:gd name="connsiteX125" fmla="*/ 4774433 w 5187198"/>
                <a:gd name="connsiteY125" fmla="*/ 2361620 h 6239661"/>
                <a:gd name="connsiteX126" fmla="*/ 4752459 w 5187198"/>
                <a:gd name="connsiteY126" fmla="*/ 2298700 h 6239661"/>
                <a:gd name="connsiteX127" fmla="*/ 4728083 w 5187198"/>
                <a:gd name="connsiteY127" fmla="*/ 2236526 h 6239661"/>
                <a:gd name="connsiteX128" fmla="*/ 4704471 w 5187198"/>
                <a:gd name="connsiteY128" fmla="*/ 2174095 h 6239661"/>
                <a:gd name="connsiteX129" fmla="*/ 4678399 w 5187198"/>
                <a:gd name="connsiteY129" fmla="*/ 2112626 h 6239661"/>
                <a:gd name="connsiteX130" fmla="*/ 4652601 w 5187198"/>
                <a:gd name="connsiteY130" fmla="*/ 2050999 h 6239661"/>
                <a:gd name="connsiteX131" fmla="*/ 4624205 w 5187198"/>
                <a:gd name="connsiteY131" fmla="*/ 1990415 h 6239661"/>
                <a:gd name="connsiteX132" fmla="*/ 4595398 w 5187198"/>
                <a:gd name="connsiteY132" fmla="*/ 1930069 h 6239661"/>
                <a:gd name="connsiteX133" fmla="*/ 4563827 w 5187198"/>
                <a:gd name="connsiteY133" fmla="*/ 1870952 h 6239661"/>
                <a:gd name="connsiteX134" fmla="*/ 4531433 w 5187198"/>
                <a:gd name="connsiteY134" fmla="*/ 1812311 h 6239661"/>
                <a:gd name="connsiteX135" fmla="*/ 4523315 w 5187198"/>
                <a:gd name="connsiteY135" fmla="*/ 1797616 h 6239661"/>
                <a:gd name="connsiteX136" fmla="*/ 4514482 w 5187198"/>
                <a:gd name="connsiteY136" fmla="*/ 1783425 h 6239661"/>
                <a:gd name="connsiteX137" fmla="*/ 4496845 w 5187198"/>
                <a:gd name="connsiteY137" fmla="*/ 1754936 h 6239661"/>
                <a:gd name="connsiteX138" fmla="*/ 4461463 w 5187198"/>
                <a:gd name="connsiteY138" fmla="*/ 1697929 h 6239661"/>
                <a:gd name="connsiteX139" fmla="*/ 4452660 w 5187198"/>
                <a:gd name="connsiteY139" fmla="*/ 1683629 h 6239661"/>
                <a:gd name="connsiteX140" fmla="*/ 4443141 w 5187198"/>
                <a:gd name="connsiteY140" fmla="*/ 1669834 h 6239661"/>
                <a:gd name="connsiteX141" fmla="*/ 4424241 w 5187198"/>
                <a:gd name="connsiteY141" fmla="*/ 1642166 h 6239661"/>
                <a:gd name="connsiteX142" fmla="*/ 4346886 w 5187198"/>
                <a:gd name="connsiteY142" fmla="*/ 1532412 h 6239661"/>
                <a:gd name="connsiteX143" fmla="*/ 3985497 w 5187198"/>
                <a:gd name="connsiteY143" fmla="*/ 1134649 h 6239661"/>
                <a:gd name="connsiteX144" fmla="*/ 3545665 w 5187198"/>
                <a:gd name="connsiteY144" fmla="*/ 825877 h 6239661"/>
                <a:gd name="connsiteX145" fmla="*/ 3486190 w 5187198"/>
                <a:gd name="connsiteY145" fmla="*/ 794756 h 6239661"/>
                <a:gd name="connsiteX146" fmla="*/ 3426182 w 5187198"/>
                <a:gd name="connsiteY146" fmla="*/ 764765 h 6239661"/>
                <a:gd name="connsiteX147" fmla="*/ 3365044 w 5187198"/>
                <a:gd name="connsiteY147" fmla="*/ 737255 h 6239661"/>
                <a:gd name="connsiteX148" fmla="*/ 3334529 w 5187198"/>
                <a:gd name="connsiteY148" fmla="*/ 723514 h 6239661"/>
                <a:gd name="connsiteX149" fmla="*/ 3303733 w 5187198"/>
                <a:gd name="connsiteY149" fmla="*/ 710395 h 6239661"/>
                <a:gd name="connsiteX150" fmla="*/ 3179033 w 5187198"/>
                <a:gd name="connsiteY150" fmla="*/ 662259 h 6239661"/>
                <a:gd name="connsiteX151" fmla="*/ 3052408 w 5187198"/>
                <a:gd name="connsiteY151" fmla="*/ 620447 h 6239661"/>
                <a:gd name="connsiteX152" fmla="*/ 2924325 w 5187198"/>
                <a:gd name="connsiteY152" fmla="*/ 584505 h 6239661"/>
                <a:gd name="connsiteX153" fmla="*/ 2859667 w 5187198"/>
                <a:gd name="connsiteY153" fmla="*/ 569266 h 6239661"/>
                <a:gd name="connsiteX154" fmla="*/ 2795226 w 5187198"/>
                <a:gd name="connsiteY154" fmla="*/ 554085 h 6239661"/>
                <a:gd name="connsiteX155" fmla="*/ 2729702 w 5187198"/>
                <a:gd name="connsiteY155" fmla="*/ 540354 h 6239661"/>
                <a:gd name="connsiteX156" fmla="*/ 2663758 w 5187198"/>
                <a:gd name="connsiteY156" fmla="*/ 527322 h 6239661"/>
                <a:gd name="connsiteX157" fmla="*/ 2630927 w 5187198"/>
                <a:gd name="connsiteY157" fmla="*/ 520495 h 6239661"/>
                <a:gd name="connsiteX158" fmla="*/ 2597965 w 5187198"/>
                <a:gd name="connsiteY158" fmla="*/ 515024 h 6239661"/>
                <a:gd name="connsiteX159" fmla="*/ 2532205 w 5187198"/>
                <a:gd name="connsiteY159" fmla="*/ 503895 h 6239661"/>
                <a:gd name="connsiteX160" fmla="*/ 2010064 w 5187198"/>
                <a:gd name="connsiteY160" fmla="*/ 452552 h 6239661"/>
                <a:gd name="connsiteX161" fmla="*/ 1494552 w 5187198"/>
                <a:gd name="connsiteY161" fmla="*/ 485055 h 6239661"/>
                <a:gd name="connsiteX162" fmla="*/ 1366896 w 5187198"/>
                <a:gd name="connsiteY162" fmla="*/ 509389 h 6239661"/>
                <a:gd name="connsiteX163" fmla="*/ 1240175 w 5187198"/>
                <a:gd name="connsiteY163" fmla="*/ 541045 h 6239661"/>
                <a:gd name="connsiteX164" fmla="*/ 1177438 w 5187198"/>
                <a:gd name="connsiteY164" fmla="*/ 560170 h 6239661"/>
                <a:gd name="connsiteX165" fmla="*/ 1145987 w 5187198"/>
                <a:gd name="connsiteY165" fmla="*/ 569826 h 6239661"/>
                <a:gd name="connsiteX166" fmla="*/ 1130315 w 5187198"/>
                <a:gd name="connsiteY166" fmla="*/ 574669 h 6239661"/>
                <a:gd name="connsiteX167" fmla="*/ 1114873 w 5187198"/>
                <a:gd name="connsiteY167" fmla="*/ 580384 h 6239661"/>
                <a:gd name="connsiteX168" fmla="*/ 1052839 w 5187198"/>
                <a:gd name="connsiteY168" fmla="*/ 602943 h 6239661"/>
                <a:gd name="connsiteX169" fmla="*/ 991135 w 5187198"/>
                <a:gd name="connsiteY169" fmla="*/ 626866 h 6239661"/>
                <a:gd name="connsiteX170" fmla="*/ 930179 w 5187198"/>
                <a:gd name="connsiteY170" fmla="*/ 653191 h 6239661"/>
                <a:gd name="connsiteX171" fmla="*/ 869768 w 5187198"/>
                <a:gd name="connsiteY171" fmla="*/ 680937 h 6239661"/>
                <a:gd name="connsiteX172" fmla="*/ 810085 w 5187198"/>
                <a:gd name="connsiteY172" fmla="*/ 710734 h 6239661"/>
                <a:gd name="connsiteX173" fmla="*/ 751220 w 5187198"/>
                <a:gd name="connsiteY173" fmla="*/ 741794 h 6239661"/>
                <a:gd name="connsiteX174" fmla="*/ 532669 w 5187198"/>
                <a:gd name="connsiteY174" fmla="*/ 881688 h 6239661"/>
                <a:gd name="connsiteX175" fmla="*/ 354185 w 5187198"/>
                <a:gd name="connsiteY175" fmla="*/ 1050286 h 6239661"/>
                <a:gd name="connsiteX176" fmla="*/ 315980 w 5187198"/>
                <a:gd name="connsiteY176" fmla="*/ 1098125 h 6239661"/>
                <a:gd name="connsiteX177" fmla="*/ 280345 w 5187198"/>
                <a:gd name="connsiteY177" fmla="*/ 1149782 h 6239661"/>
                <a:gd name="connsiteX178" fmla="*/ 245890 w 5187198"/>
                <a:gd name="connsiteY178" fmla="*/ 1203959 h 6239661"/>
                <a:gd name="connsiteX179" fmla="*/ 212162 w 5187198"/>
                <a:gd name="connsiteY179" fmla="*/ 1260184 h 6239661"/>
                <a:gd name="connsiteX180" fmla="*/ 80716 w 5187198"/>
                <a:gd name="connsiteY180" fmla="*/ 1502476 h 6239661"/>
                <a:gd name="connsiteX181" fmla="*/ 0 w 5187198"/>
                <a:gd name="connsiteY181" fmla="*/ 1648841 h 6239661"/>
                <a:gd name="connsiteX182" fmla="*/ 0 w 5187198"/>
                <a:gd name="connsiteY182" fmla="*/ 954863 h 6239661"/>
                <a:gd name="connsiteX183" fmla="*/ 43491 w 5187198"/>
                <a:gd name="connsiteY183" fmla="*/ 895513 h 6239661"/>
                <a:gd name="connsiteX184" fmla="*/ 93923 w 5187198"/>
                <a:gd name="connsiteY184" fmla="*/ 834489 h 6239661"/>
                <a:gd name="connsiteX185" fmla="*/ 323465 w 5187198"/>
                <a:gd name="connsiteY185" fmla="*/ 617671 h 6239661"/>
                <a:gd name="connsiteX186" fmla="*/ 574777 w 5187198"/>
                <a:gd name="connsiteY186" fmla="*/ 446794 h 6239661"/>
                <a:gd name="connsiteX187" fmla="*/ 638943 w 5187198"/>
                <a:gd name="connsiteY187" fmla="*/ 408925 h 6239661"/>
                <a:gd name="connsiteX188" fmla="*/ 703505 w 5187198"/>
                <a:gd name="connsiteY188" fmla="*/ 371742 h 6239661"/>
                <a:gd name="connsiteX189" fmla="*/ 769262 w 5187198"/>
                <a:gd name="connsiteY189" fmla="*/ 336154 h 6239661"/>
                <a:gd name="connsiteX190" fmla="*/ 835552 w 5187198"/>
                <a:gd name="connsiteY190" fmla="*/ 301173 h 6239661"/>
                <a:gd name="connsiteX191" fmla="*/ 902979 w 5187198"/>
                <a:gd name="connsiteY191" fmla="*/ 268004 h 6239661"/>
                <a:gd name="connsiteX192" fmla="*/ 971127 w 5187198"/>
                <a:gd name="connsiteY192" fmla="*/ 235607 h 6239661"/>
                <a:gd name="connsiteX193" fmla="*/ 988238 w 5187198"/>
                <a:gd name="connsiteY193" fmla="*/ 227556 h 6239661"/>
                <a:gd name="connsiteX194" fmla="*/ 1005744 w 5187198"/>
                <a:gd name="connsiteY194" fmla="*/ 220191 h 6239661"/>
                <a:gd name="connsiteX195" fmla="*/ 1040729 w 5187198"/>
                <a:gd name="connsiteY195" fmla="*/ 205569 h 6239661"/>
                <a:gd name="connsiteX196" fmla="*/ 1110835 w 5187198"/>
                <a:gd name="connsiteY196" fmla="*/ 176248 h 6239661"/>
                <a:gd name="connsiteX197" fmla="*/ 1254256 w 5187198"/>
                <a:gd name="connsiteY197" fmla="*/ 123796 h 6239661"/>
                <a:gd name="connsiteX198" fmla="*/ 1401310 w 5187198"/>
                <a:gd name="connsiteY198" fmla="*/ 79852 h 6239661"/>
                <a:gd name="connsiteX199" fmla="*/ 2011811 w 5187198"/>
                <a:gd name="connsiteY199" fmla="*/ 4 h 62396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Lst>
              <a:rect l="l" t="t" r="r" b="b"/>
              <a:pathLst>
                <a:path w="5187198" h="6239661">
                  <a:moveTo>
                    <a:pt x="2011811" y="4"/>
                  </a:moveTo>
                  <a:cubicBezTo>
                    <a:pt x="2217306" y="120"/>
                    <a:pt x="2420903" y="25925"/>
                    <a:pt x="2617011" y="70590"/>
                  </a:cubicBezTo>
                  <a:lnTo>
                    <a:pt x="2690321" y="88146"/>
                  </a:lnTo>
                  <a:lnTo>
                    <a:pt x="2726863" y="97127"/>
                  </a:lnTo>
                  <a:lnTo>
                    <a:pt x="2762951" y="107375"/>
                  </a:lnTo>
                  <a:lnTo>
                    <a:pt x="2834843" y="128493"/>
                  </a:lnTo>
                  <a:cubicBezTo>
                    <a:pt x="2858788" y="135605"/>
                    <a:pt x="2882632" y="142226"/>
                    <a:pt x="2906574" y="151076"/>
                  </a:cubicBezTo>
                  <a:cubicBezTo>
                    <a:pt x="2954475" y="167852"/>
                    <a:pt x="3002363" y="183813"/>
                    <a:pt x="3049504" y="202124"/>
                  </a:cubicBezTo>
                  <a:lnTo>
                    <a:pt x="3189518" y="260159"/>
                  </a:lnTo>
                  <a:lnTo>
                    <a:pt x="3326048" y="325143"/>
                  </a:lnTo>
                  <a:cubicBezTo>
                    <a:pt x="3370687" y="348464"/>
                    <a:pt x="3414908" y="372485"/>
                    <a:pt x="3459166" y="395936"/>
                  </a:cubicBezTo>
                  <a:cubicBezTo>
                    <a:pt x="3502947" y="420302"/>
                    <a:pt x="3545491" y="447118"/>
                    <a:pt x="3588578" y="472343"/>
                  </a:cubicBezTo>
                  <a:cubicBezTo>
                    <a:pt x="3610346" y="484551"/>
                    <a:pt x="3630797" y="499072"/>
                    <a:pt x="3651864" y="512600"/>
                  </a:cubicBezTo>
                  <a:lnTo>
                    <a:pt x="3714514" y="553499"/>
                  </a:lnTo>
                  <a:cubicBezTo>
                    <a:pt x="3880005" y="664844"/>
                    <a:pt x="4036083" y="788388"/>
                    <a:pt x="4181221" y="922912"/>
                  </a:cubicBezTo>
                  <a:cubicBezTo>
                    <a:pt x="4326221" y="1057515"/>
                    <a:pt x="4461955" y="1202038"/>
                    <a:pt x="4582963" y="1358264"/>
                  </a:cubicBezTo>
                  <a:cubicBezTo>
                    <a:pt x="4614206" y="1396543"/>
                    <a:pt x="4642091" y="1437400"/>
                    <a:pt x="4670721" y="1477644"/>
                  </a:cubicBezTo>
                  <a:cubicBezTo>
                    <a:pt x="4700172" y="1517414"/>
                    <a:pt x="4725864" y="1559538"/>
                    <a:pt x="4752378" y="1601187"/>
                  </a:cubicBezTo>
                  <a:lnTo>
                    <a:pt x="4772168" y="1632456"/>
                  </a:lnTo>
                  <a:lnTo>
                    <a:pt x="4782117" y="1648104"/>
                  </a:lnTo>
                  <a:lnTo>
                    <a:pt x="4791381" y="1664150"/>
                  </a:lnTo>
                  <a:lnTo>
                    <a:pt x="4828190" y="1728379"/>
                  </a:lnTo>
                  <a:cubicBezTo>
                    <a:pt x="4840266" y="1749930"/>
                    <a:pt x="4853470" y="1770740"/>
                    <a:pt x="4864832" y="1792796"/>
                  </a:cubicBezTo>
                  <a:lnTo>
                    <a:pt x="4899201" y="1858342"/>
                  </a:lnTo>
                  <a:cubicBezTo>
                    <a:pt x="4910484" y="1880260"/>
                    <a:pt x="4922532" y="1901920"/>
                    <a:pt x="4933266" y="1924155"/>
                  </a:cubicBezTo>
                  <a:lnTo>
                    <a:pt x="4964403" y="1991384"/>
                  </a:lnTo>
                  <a:cubicBezTo>
                    <a:pt x="4974618" y="2013829"/>
                    <a:pt x="4985323" y="2036171"/>
                    <a:pt x="4995019" y="2058823"/>
                  </a:cubicBezTo>
                  <a:lnTo>
                    <a:pt x="5021999" y="2127723"/>
                  </a:lnTo>
                  <a:lnTo>
                    <a:pt x="5048321" y="2196908"/>
                  </a:lnTo>
                  <a:lnTo>
                    <a:pt x="5070546" y="2267547"/>
                  </a:lnTo>
                  <a:cubicBezTo>
                    <a:pt x="5078054" y="2291004"/>
                    <a:pt x="5085044" y="2314670"/>
                    <a:pt x="5092171" y="2338256"/>
                  </a:cubicBezTo>
                  <a:cubicBezTo>
                    <a:pt x="5098670" y="2362023"/>
                    <a:pt x="5104296" y="2386019"/>
                    <a:pt x="5110305" y="2409886"/>
                  </a:cubicBezTo>
                  <a:cubicBezTo>
                    <a:pt x="5158097" y="2600976"/>
                    <a:pt x="5182068" y="2797044"/>
                    <a:pt x="5186393" y="2992022"/>
                  </a:cubicBezTo>
                  <a:cubicBezTo>
                    <a:pt x="5191013" y="3187195"/>
                    <a:pt x="5175397" y="3380886"/>
                    <a:pt x="5149045" y="3571816"/>
                  </a:cubicBezTo>
                  <a:cubicBezTo>
                    <a:pt x="5141154" y="3619431"/>
                    <a:pt x="5133539" y="3666889"/>
                    <a:pt x="5126572" y="3714520"/>
                  </a:cubicBezTo>
                  <a:cubicBezTo>
                    <a:pt x="5117276" y="3761759"/>
                    <a:pt x="5107793" y="3808831"/>
                    <a:pt x="5099067" y="3856108"/>
                  </a:cubicBezTo>
                  <a:lnTo>
                    <a:pt x="5095699" y="3873868"/>
                  </a:lnTo>
                  <a:lnTo>
                    <a:pt x="5091573" y="3891426"/>
                  </a:lnTo>
                  <a:lnTo>
                    <a:pt x="5083324" y="3926541"/>
                  </a:lnTo>
                  <a:lnTo>
                    <a:pt x="5067256" y="3996889"/>
                  </a:lnTo>
                  <a:cubicBezTo>
                    <a:pt x="5064451" y="4008657"/>
                    <a:pt x="5062244" y="4020353"/>
                    <a:pt x="5059194" y="4032171"/>
                  </a:cubicBezTo>
                  <a:lnTo>
                    <a:pt x="5049522" y="4067833"/>
                  </a:lnTo>
                  <a:lnTo>
                    <a:pt x="5040067" y="4103553"/>
                  </a:lnTo>
                  <a:cubicBezTo>
                    <a:pt x="5036554" y="4115363"/>
                    <a:pt x="5032689" y="4127194"/>
                    <a:pt x="5028960" y="4138946"/>
                  </a:cubicBezTo>
                  <a:cubicBezTo>
                    <a:pt x="4999693" y="4233462"/>
                    <a:pt x="4962869" y="4326764"/>
                    <a:pt x="4917351" y="4417041"/>
                  </a:cubicBezTo>
                  <a:cubicBezTo>
                    <a:pt x="4871860" y="4507209"/>
                    <a:pt x="4817597" y="4594215"/>
                    <a:pt x="4756163" y="4676402"/>
                  </a:cubicBezTo>
                  <a:cubicBezTo>
                    <a:pt x="4632803" y="4840875"/>
                    <a:pt x="4480597" y="4982783"/>
                    <a:pt x="4322493" y="5105604"/>
                  </a:cubicBezTo>
                  <a:cubicBezTo>
                    <a:pt x="4163928" y="5228420"/>
                    <a:pt x="3999564" y="5332640"/>
                    <a:pt x="3840510" y="5429590"/>
                  </a:cubicBezTo>
                  <a:cubicBezTo>
                    <a:pt x="3760954" y="5478172"/>
                    <a:pt x="3682353" y="5524924"/>
                    <a:pt x="3606447" y="5572862"/>
                  </a:cubicBezTo>
                  <a:lnTo>
                    <a:pt x="3488814" y="5647178"/>
                  </a:lnTo>
                  <a:cubicBezTo>
                    <a:pt x="3448270" y="5672597"/>
                    <a:pt x="3407323" y="5697792"/>
                    <a:pt x="3365864" y="5722735"/>
                  </a:cubicBezTo>
                  <a:cubicBezTo>
                    <a:pt x="3200163" y="5822424"/>
                    <a:pt x="3026125" y="5917328"/>
                    <a:pt x="2839486" y="5999120"/>
                  </a:cubicBezTo>
                  <a:cubicBezTo>
                    <a:pt x="2653201" y="6080891"/>
                    <a:pt x="2453560" y="6149344"/>
                    <a:pt x="2242423" y="6192346"/>
                  </a:cubicBezTo>
                  <a:cubicBezTo>
                    <a:pt x="2031719" y="6235463"/>
                    <a:pt x="1808952" y="6251353"/>
                    <a:pt x="1589380" y="6230657"/>
                  </a:cubicBezTo>
                  <a:lnTo>
                    <a:pt x="1548244" y="6226706"/>
                  </a:lnTo>
                  <a:cubicBezTo>
                    <a:pt x="1534528" y="6225117"/>
                    <a:pt x="1520898" y="6223203"/>
                    <a:pt x="1507348" y="6221428"/>
                  </a:cubicBezTo>
                  <a:lnTo>
                    <a:pt x="1466401" y="6215904"/>
                  </a:lnTo>
                  <a:cubicBezTo>
                    <a:pt x="1452772" y="6213991"/>
                    <a:pt x="1439316" y="6211428"/>
                    <a:pt x="1425773" y="6209191"/>
                  </a:cubicBezTo>
                  <a:cubicBezTo>
                    <a:pt x="1398775" y="6204391"/>
                    <a:pt x="1371610" y="6199779"/>
                    <a:pt x="1344960" y="6193681"/>
                  </a:cubicBezTo>
                  <a:cubicBezTo>
                    <a:pt x="1318251" y="6187799"/>
                    <a:pt x="1291260" y="6182538"/>
                    <a:pt x="1265007" y="6175388"/>
                  </a:cubicBezTo>
                  <a:lnTo>
                    <a:pt x="1225415" y="6165243"/>
                  </a:lnTo>
                  <a:cubicBezTo>
                    <a:pt x="1212163" y="6161924"/>
                    <a:pt x="1198939" y="6158496"/>
                    <a:pt x="1186567" y="6154486"/>
                  </a:cubicBezTo>
                  <a:lnTo>
                    <a:pt x="1111158" y="6130918"/>
                  </a:lnTo>
                  <a:lnTo>
                    <a:pt x="1035915" y="6107163"/>
                  </a:lnTo>
                  <a:cubicBezTo>
                    <a:pt x="1010846" y="6099055"/>
                    <a:pt x="986357" y="6088784"/>
                    <a:pt x="961579" y="6079594"/>
                  </a:cubicBezTo>
                  <a:cubicBezTo>
                    <a:pt x="763709" y="6005594"/>
                    <a:pt x="572401" y="5909703"/>
                    <a:pt x="395297" y="5792812"/>
                  </a:cubicBezTo>
                  <a:lnTo>
                    <a:pt x="265239" y="5701511"/>
                  </a:lnTo>
                  <a:cubicBezTo>
                    <a:pt x="254227" y="5694155"/>
                    <a:pt x="244103" y="5685646"/>
                    <a:pt x="233756" y="5677542"/>
                  </a:cubicBezTo>
                  <a:lnTo>
                    <a:pt x="202800" y="5652902"/>
                  </a:lnTo>
                  <a:lnTo>
                    <a:pt x="140918" y="5603515"/>
                  </a:lnTo>
                  <a:cubicBezTo>
                    <a:pt x="130598" y="5595302"/>
                    <a:pt x="120280" y="5587089"/>
                    <a:pt x="110625" y="5578127"/>
                  </a:cubicBezTo>
                  <a:cubicBezTo>
                    <a:pt x="105647" y="5573779"/>
                    <a:pt x="100444" y="5569834"/>
                    <a:pt x="95631" y="5565299"/>
                  </a:cubicBezTo>
                  <a:cubicBezTo>
                    <a:pt x="90955" y="5560684"/>
                    <a:pt x="86505" y="5555666"/>
                    <a:pt x="81966" y="5550973"/>
                  </a:cubicBezTo>
                  <a:lnTo>
                    <a:pt x="27991" y="5493272"/>
                  </a:lnTo>
                  <a:cubicBezTo>
                    <a:pt x="19109" y="5483589"/>
                    <a:pt x="9758" y="5474359"/>
                    <a:pt x="1454" y="5464252"/>
                  </a:cubicBezTo>
                  <a:lnTo>
                    <a:pt x="0" y="5462518"/>
                  </a:lnTo>
                  <a:lnTo>
                    <a:pt x="0" y="4720187"/>
                  </a:lnTo>
                  <a:lnTo>
                    <a:pt x="109684" y="4836724"/>
                  </a:lnTo>
                  <a:cubicBezTo>
                    <a:pt x="173316" y="4897375"/>
                    <a:pt x="239447" y="4954160"/>
                    <a:pt x="306959" y="5007200"/>
                  </a:cubicBezTo>
                  <a:lnTo>
                    <a:pt x="358101" y="5046057"/>
                  </a:lnTo>
                  <a:lnTo>
                    <a:pt x="383328" y="5065684"/>
                  </a:lnTo>
                  <a:cubicBezTo>
                    <a:pt x="391637" y="5072316"/>
                    <a:pt x="400805" y="5077902"/>
                    <a:pt x="409503" y="5083942"/>
                  </a:cubicBezTo>
                  <a:lnTo>
                    <a:pt x="461889" y="5119888"/>
                  </a:lnTo>
                  <a:cubicBezTo>
                    <a:pt x="466184" y="5122893"/>
                    <a:pt x="470616" y="5125820"/>
                    <a:pt x="474883" y="5128933"/>
                  </a:cubicBezTo>
                  <a:cubicBezTo>
                    <a:pt x="478982" y="5132235"/>
                    <a:pt x="482476" y="5136069"/>
                    <a:pt x="486410" y="5139557"/>
                  </a:cubicBezTo>
                  <a:cubicBezTo>
                    <a:pt x="494140" y="5146613"/>
                    <a:pt x="502565" y="5152812"/>
                    <a:pt x="510852" y="5159089"/>
                  </a:cubicBezTo>
                  <a:lnTo>
                    <a:pt x="560653" y="5196893"/>
                  </a:lnTo>
                  <a:lnTo>
                    <a:pt x="585485" y="5215834"/>
                  </a:lnTo>
                  <a:cubicBezTo>
                    <a:pt x="593773" y="5222111"/>
                    <a:pt x="601864" y="5228685"/>
                    <a:pt x="610707" y="5234185"/>
                  </a:cubicBezTo>
                  <a:lnTo>
                    <a:pt x="714768" y="5303103"/>
                  </a:lnTo>
                  <a:cubicBezTo>
                    <a:pt x="856162" y="5390603"/>
                    <a:pt x="1008099" y="5459947"/>
                    <a:pt x="1166634" y="5513322"/>
                  </a:cubicBezTo>
                  <a:cubicBezTo>
                    <a:pt x="1186540" y="5519932"/>
                    <a:pt x="1205774" y="5527751"/>
                    <a:pt x="1225991" y="5533632"/>
                  </a:cubicBezTo>
                  <a:lnTo>
                    <a:pt x="1286680" y="5550705"/>
                  </a:lnTo>
                  <a:lnTo>
                    <a:pt x="1347310" y="5567995"/>
                  </a:lnTo>
                  <a:cubicBezTo>
                    <a:pt x="1357469" y="5571180"/>
                    <a:pt x="1367261" y="5573572"/>
                    <a:pt x="1377002" y="5575719"/>
                  </a:cubicBezTo>
                  <a:lnTo>
                    <a:pt x="1406328" y="5582649"/>
                  </a:lnTo>
                  <a:cubicBezTo>
                    <a:pt x="1425825" y="5587757"/>
                    <a:pt x="1445490" y="5590939"/>
                    <a:pt x="1465060" y="5594909"/>
                  </a:cubicBezTo>
                  <a:cubicBezTo>
                    <a:pt x="1484652" y="5599231"/>
                    <a:pt x="1504324" y="5601952"/>
                    <a:pt x="1523881" y="5605105"/>
                  </a:cubicBezTo>
                  <a:cubicBezTo>
                    <a:pt x="1533660" y="5606682"/>
                    <a:pt x="1543460" y="5608613"/>
                    <a:pt x="1553325" y="5609865"/>
                  </a:cubicBezTo>
                  <a:lnTo>
                    <a:pt x="1582813" y="5613593"/>
                  </a:lnTo>
                  <a:lnTo>
                    <a:pt x="1612301" y="5617321"/>
                  </a:lnTo>
                  <a:lnTo>
                    <a:pt x="1641863" y="5619910"/>
                  </a:lnTo>
                  <a:cubicBezTo>
                    <a:pt x="1799348" y="5633940"/>
                    <a:pt x="1957913" y="5625770"/>
                    <a:pt x="2117508" y="5595156"/>
                  </a:cubicBezTo>
                  <a:cubicBezTo>
                    <a:pt x="2277124" y="5564895"/>
                    <a:pt x="2437004" y="5512449"/>
                    <a:pt x="2597368" y="5447381"/>
                  </a:cubicBezTo>
                  <a:cubicBezTo>
                    <a:pt x="2757791" y="5382096"/>
                    <a:pt x="2918855" y="5304464"/>
                    <a:pt x="3082968" y="5223245"/>
                  </a:cubicBezTo>
                  <a:lnTo>
                    <a:pt x="3334855" y="5097383"/>
                  </a:lnTo>
                  <a:cubicBezTo>
                    <a:pt x="3423528" y="5054142"/>
                    <a:pt x="3511773" y="5013798"/>
                    <a:pt x="3599509" y="4976217"/>
                  </a:cubicBezTo>
                  <a:cubicBezTo>
                    <a:pt x="3774960" y="4900701"/>
                    <a:pt x="3948276" y="4837481"/>
                    <a:pt x="4112002" y="4766359"/>
                  </a:cubicBezTo>
                  <a:cubicBezTo>
                    <a:pt x="4193972" y="4730827"/>
                    <a:pt x="4273429" y="4692997"/>
                    <a:pt x="4348983" y="4649833"/>
                  </a:cubicBezTo>
                  <a:cubicBezTo>
                    <a:pt x="4424508" y="4606778"/>
                    <a:pt x="4496050" y="4558250"/>
                    <a:pt x="4560505" y="4501564"/>
                  </a:cubicBezTo>
                  <a:cubicBezTo>
                    <a:pt x="4625198" y="4445289"/>
                    <a:pt x="4682991" y="4381021"/>
                    <a:pt x="4731963" y="4309870"/>
                  </a:cubicBezTo>
                  <a:cubicBezTo>
                    <a:pt x="4781043" y="4238747"/>
                    <a:pt x="4821275" y="4160848"/>
                    <a:pt x="4852344" y="4078640"/>
                  </a:cubicBezTo>
                  <a:lnTo>
                    <a:pt x="4863972" y="4047790"/>
                  </a:lnTo>
                  <a:lnTo>
                    <a:pt x="4874144" y="4016320"/>
                  </a:lnTo>
                  <a:lnTo>
                    <a:pt x="4884127" y="3984682"/>
                  </a:lnTo>
                  <a:cubicBezTo>
                    <a:pt x="4887242" y="3973925"/>
                    <a:pt x="4889981" y="3962835"/>
                    <a:pt x="4892800" y="3951883"/>
                  </a:cubicBezTo>
                  <a:lnTo>
                    <a:pt x="4909526" y="3886001"/>
                  </a:lnTo>
                  <a:lnTo>
                    <a:pt x="4917687" y="3852948"/>
                  </a:lnTo>
                  <a:lnTo>
                    <a:pt x="4921768" y="3836422"/>
                  </a:lnTo>
                  <a:lnTo>
                    <a:pt x="4924845" y="3819742"/>
                  </a:lnTo>
                  <a:cubicBezTo>
                    <a:pt x="4933092" y="3775120"/>
                    <a:pt x="4941231" y="3730469"/>
                    <a:pt x="4948230" y="3685744"/>
                  </a:cubicBezTo>
                  <a:cubicBezTo>
                    <a:pt x="4953579" y="3640694"/>
                    <a:pt x="4958249" y="3595577"/>
                    <a:pt x="4962782" y="3550540"/>
                  </a:cubicBezTo>
                  <a:cubicBezTo>
                    <a:pt x="4976580" y="3369692"/>
                    <a:pt x="4965812" y="3187942"/>
                    <a:pt x="4939468" y="3010249"/>
                  </a:cubicBezTo>
                  <a:cubicBezTo>
                    <a:pt x="4912965" y="2832281"/>
                    <a:pt x="4870237" y="2658196"/>
                    <a:pt x="4816901" y="2488224"/>
                  </a:cubicBezTo>
                  <a:cubicBezTo>
                    <a:pt x="4810197" y="2466954"/>
                    <a:pt x="4803984" y="2445582"/>
                    <a:pt x="4797005" y="2424470"/>
                  </a:cubicBezTo>
                  <a:cubicBezTo>
                    <a:pt x="4789399" y="2403537"/>
                    <a:pt x="4781686" y="2382574"/>
                    <a:pt x="4774433" y="2361620"/>
                  </a:cubicBezTo>
                  <a:lnTo>
                    <a:pt x="4752459" y="2298700"/>
                  </a:lnTo>
                  <a:lnTo>
                    <a:pt x="4728083" y="2236526"/>
                  </a:lnTo>
                  <a:cubicBezTo>
                    <a:pt x="4719957" y="2215802"/>
                    <a:pt x="4712352" y="2194869"/>
                    <a:pt x="4704471" y="2174095"/>
                  </a:cubicBezTo>
                  <a:lnTo>
                    <a:pt x="4678399" y="2112626"/>
                  </a:lnTo>
                  <a:lnTo>
                    <a:pt x="4652601" y="2050999"/>
                  </a:lnTo>
                  <a:cubicBezTo>
                    <a:pt x="4643711" y="2030533"/>
                    <a:pt x="4633616" y="2010672"/>
                    <a:pt x="4624205" y="1990415"/>
                  </a:cubicBezTo>
                  <a:lnTo>
                    <a:pt x="4595398" y="1930069"/>
                  </a:lnTo>
                  <a:cubicBezTo>
                    <a:pt x="4585714" y="1909969"/>
                    <a:pt x="4574413" y="1890713"/>
                    <a:pt x="4563827" y="1870952"/>
                  </a:cubicBezTo>
                  <a:lnTo>
                    <a:pt x="4531433" y="1812311"/>
                  </a:lnTo>
                  <a:lnTo>
                    <a:pt x="4523315" y="1797616"/>
                  </a:lnTo>
                  <a:lnTo>
                    <a:pt x="4514482" y="1783425"/>
                  </a:lnTo>
                  <a:lnTo>
                    <a:pt x="4496845" y="1754936"/>
                  </a:lnTo>
                  <a:lnTo>
                    <a:pt x="4461463" y="1697929"/>
                  </a:lnTo>
                  <a:lnTo>
                    <a:pt x="4452660" y="1683629"/>
                  </a:lnTo>
                  <a:lnTo>
                    <a:pt x="4443141" y="1669834"/>
                  </a:lnTo>
                  <a:lnTo>
                    <a:pt x="4424241" y="1642166"/>
                  </a:lnTo>
                  <a:cubicBezTo>
                    <a:pt x="4399005" y="1605265"/>
                    <a:pt x="4374512" y="1567751"/>
                    <a:pt x="4346886" y="1532412"/>
                  </a:cubicBezTo>
                  <a:cubicBezTo>
                    <a:pt x="4240477" y="1388328"/>
                    <a:pt x="4120362" y="1253437"/>
                    <a:pt x="3985497" y="1134649"/>
                  </a:cubicBezTo>
                  <a:cubicBezTo>
                    <a:pt x="3850799" y="1015675"/>
                    <a:pt x="3702920" y="911715"/>
                    <a:pt x="3545665" y="825877"/>
                  </a:cubicBezTo>
                  <a:lnTo>
                    <a:pt x="3486190" y="794756"/>
                  </a:lnTo>
                  <a:cubicBezTo>
                    <a:pt x="3466181" y="784640"/>
                    <a:pt x="3446893" y="773560"/>
                    <a:pt x="3426182" y="764765"/>
                  </a:cubicBezTo>
                  <a:lnTo>
                    <a:pt x="3365044" y="737255"/>
                  </a:lnTo>
                  <a:lnTo>
                    <a:pt x="3334529" y="723514"/>
                  </a:lnTo>
                  <a:cubicBezTo>
                    <a:pt x="3324394" y="718943"/>
                    <a:pt x="3314287" y="714265"/>
                    <a:pt x="3303733" y="710395"/>
                  </a:cubicBezTo>
                  <a:cubicBezTo>
                    <a:pt x="3262013" y="694346"/>
                    <a:pt x="3220711" y="677599"/>
                    <a:pt x="3179033" y="662259"/>
                  </a:cubicBezTo>
                  <a:lnTo>
                    <a:pt x="3052408" y="620447"/>
                  </a:lnTo>
                  <a:lnTo>
                    <a:pt x="2924325" y="584505"/>
                  </a:lnTo>
                  <a:cubicBezTo>
                    <a:pt x="2903106" y="578471"/>
                    <a:pt x="2881119" y="574434"/>
                    <a:pt x="2859667" y="569266"/>
                  </a:cubicBezTo>
                  <a:lnTo>
                    <a:pt x="2795226" y="554085"/>
                  </a:lnTo>
                  <a:cubicBezTo>
                    <a:pt x="2774078" y="548652"/>
                    <a:pt x="2751709" y="544744"/>
                    <a:pt x="2729702" y="540354"/>
                  </a:cubicBezTo>
                  <a:lnTo>
                    <a:pt x="2663758" y="527322"/>
                  </a:lnTo>
                  <a:lnTo>
                    <a:pt x="2630927" y="520495"/>
                  </a:lnTo>
                  <a:lnTo>
                    <a:pt x="2597965" y="515024"/>
                  </a:lnTo>
                  <a:cubicBezTo>
                    <a:pt x="2575970" y="511449"/>
                    <a:pt x="2554112" y="507795"/>
                    <a:pt x="2532205" y="503895"/>
                  </a:cubicBezTo>
                  <a:cubicBezTo>
                    <a:pt x="2357016" y="475037"/>
                    <a:pt x="2182954" y="456682"/>
                    <a:pt x="2010064" y="452552"/>
                  </a:cubicBezTo>
                  <a:cubicBezTo>
                    <a:pt x="1837255" y="448558"/>
                    <a:pt x="1665388" y="457916"/>
                    <a:pt x="1494552" y="485055"/>
                  </a:cubicBezTo>
                  <a:cubicBezTo>
                    <a:pt x="1452133" y="492816"/>
                    <a:pt x="1409569" y="501117"/>
                    <a:pt x="1366896" y="509389"/>
                  </a:cubicBezTo>
                  <a:cubicBezTo>
                    <a:pt x="1324862" y="520035"/>
                    <a:pt x="1282333" y="529505"/>
                    <a:pt x="1240175" y="541045"/>
                  </a:cubicBezTo>
                  <a:lnTo>
                    <a:pt x="1177438" y="560170"/>
                  </a:lnTo>
                  <a:lnTo>
                    <a:pt x="1145987" y="569826"/>
                  </a:lnTo>
                  <a:lnTo>
                    <a:pt x="1130315" y="574669"/>
                  </a:lnTo>
                  <a:lnTo>
                    <a:pt x="1114873" y="580384"/>
                  </a:lnTo>
                  <a:lnTo>
                    <a:pt x="1052839" y="602943"/>
                  </a:lnTo>
                  <a:cubicBezTo>
                    <a:pt x="1032151" y="610499"/>
                    <a:pt x="1011255" y="617535"/>
                    <a:pt x="991135" y="626866"/>
                  </a:cubicBezTo>
                  <a:lnTo>
                    <a:pt x="930179" y="653191"/>
                  </a:lnTo>
                  <a:cubicBezTo>
                    <a:pt x="909850" y="662002"/>
                    <a:pt x="889443" y="670676"/>
                    <a:pt x="869768" y="680937"/>
                  </a:cubicBezTo>
                  <a:lnTo>
                    <a:pt x="810085" y="710734"/>
                  </a:lnTo>
                  <a:cubicBezTo>
                    <a:pt x="790331" y="720859"/>
                    <a:pt x="770124" y="730514"/>
                    <a:pt x="751220" y="741794"/>
                  </a:cubicBezTo>
                  <a:cubicBezTo>
                    <a:pt x="673929" y="784955"/>
                    <a:pt x="598827" y="830326"/>
                    <a:pt x="532669" y="881688"/>
                  </a:cubicBezTo>
                  <a:cubicBezTo>
                    <a:pt x="464226" y="931625"/>
                    <a:pt x="406969" y="988270"/>
                    <a:pt x="354185" y="1050286"/>
                  </a:cubicBezTo>
                  <a:lnTo>
                    <a:pt x="315980" y="1098125"/>
                  </a:lnTo>
                  <a:lnTo>
                    <a:pt x="280345" y="1149782"/>
                  </a:lnTo>
                  <a:cubicBezTo>
                    <a:pt x="268144" y="1166335"/>
                    <a:pt x="257438" y="1185955"/>
                    <a:pt x="245890" y="1203959"/>
                  </a:cubicBezTo>
                  <a:cubicBezTo>
                    <a:pt x="234552" y="1222481"/>
                    <a:pt x="223171" y="1240298"/>
                    <a:pt x="212162" y="1260184"/>
                  </a:cubicBezTo>
                  <a:cubicBezTo>
                    <a:pt x="168299" y="1337574"/>
                    <a:pt x="125055" y="1419360"/>
                    <a:pt x="80716" y="1502476"/>
                  </a:cubicBezTo>
                  <a:lnTo>
                    <a:pt x="0" y="1648841"/>
                  </a:lnTo>
                  <a:lnTo>
                    <a:pt x="0" y="954863"/>
                  </a:lnTo>
                  <a:lnTo>
                    <a:pt x="43491" y="895513"/>
                  </a:lnTo>
                  <a:cubicBezTo>
                    <a:pt x="59888" y="874984"/>
                    <a:pt x="77014" y="854766"/>
                    <a:pt x="93923" y="834489"/>
                  </a:cubicBezTo>
                  <a:cubicBezTo>
                    <a:pt x="163245" y="754880"/>
                    <a:pt x="240806" y="679565"/>
                    <a:pt x="323465" y="617671"/>
                  </a:cubicBezTo>
                  <a:cubicBezTo>
                    <a:pt x="405002" y="553042"/>
                    <a:pt x="490132" y="499230"/>
                    <a:pt x="574777" y="446794"/>
                  </a:cubicBezTo>
                  <a:cubicBezTo>
                    <a:pt x="595733" y="433050"/>
                    <a:pt x="617442" y="421248"/>
                    <a:pt x="638943" y="408925"/>
                  </a:cubicBezTo>
                  <a:lnTo>
                    <a:pt x="703505" y="371742"/>
                  </a:lnTo>
                  <a:cubicBezTo>
                    <a:pt x="724798" y="358900"/>
                    <a:pt x="747120" y="347842"/>
                    <a:pt x="769262" y="336154"/>
                  </a:cubicBezTo>
                  <a:lnTo>
                    <a:pt x="835552" y="301173"/>
                  </a:lnTo>
                  <a:cubicBezTo>
                    <a:pt x="857427" y="289183"/>
                    <a:pt x="880470" y="278896"/>
                    <a:pt x="902979" y="268004"/>
                  </a:cubicBezTo>
                  <a:lnTo>
                    <a:pt x="971127" y="235607"/>
                  </a:lnTo>
                  <a:lnTo>
                    <a:pt x="988238" y="227556"/>
                  </a:lnTo>
                  <a:lnTo>
                    <a:pt x="1005744" y="220191"/>
                  </a:lnTo>
                  <a:lnTo>
                    <a:pt x="1040729" y="205569"/>
                  </a:lnTo>
                  <a:lnTo>
                    <a:pt x="1110835" y="176248"/>
                  </a:lnTo>
                  <a:cubicBezTo>
                    <a:pt x="1157999" y="157703"/>
                    <a:pt x="1206322" y="141323"/>
                    <a:pt x="1254256" y="123796"/>
                  </a:cubicBezTo>
                  <a:cubicBezTo>
                    <a:pt x="1302938" y="108671"/>
                    <a:pt x="1352074" y="94017"/>
                    <a:pt x="1401310" y="79852"/>
                  </a:cubicBezTo>
                  <a:cubicBezTo>
                    <a:pt x="1599497" y="26774"/>
                    <a:pt x="1806373" y="-329"/>
                    <a:pt x="2011811" y="4"/>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4" name="Freeform: Shape 13">
              <a:extLst>
                <a:ext uri="{FF2B5EF4-FFF2-40B4-BE49-F238E27FC236}">
                  <a16:creationId xmlns:a16="http://schemas.microsoft.com/office/drawing/2014/main" id="{06AC5DCC-C3CC-4FD5-AD4E-13A1BE5F7F6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0" y="297400"/>
              <a:ext cx="5215811" cy="6107388"/>
            </a:xfrm>
            <a:custGeom>
              <a:avLst/>
              <a:gdLst>
                <a:gd name="connsiteX0" fmla="*/ 1869139 w 5215811"/>
                <a:gd name="connsiteY0" fmla="*/ 9 h 6107388"/>
                <a:gd name="connsiteX1" fmla="*/ 2791149 w 5215811"/>
                <a:gd name="connsiteY1" fmla="*/ 130229 h 6107388"/>
                <a:gd name="connsiteX2" fmla="*/ 4760307 w 5215811"/>
                <a:gd name="connsiteY2" fmla="*/ 1608408 h 6107388"/>
                <a:gd name="connsiteX3" fmla="*/ 5108574 w 5215811"/>
                <a:gd name="connsiteY3" fmla="*/ 4050383 h 6107388"/>
                <a:gd name="connsiteX4" fmla="*/ 3434916 w 5215811"/>
                <a:gd name="connsiteY4" fmla="*/ 5503134 h 6107388"/>
                <a:gd name="connsiteX5" fmla="*/ 1137841 w 5215811"/>
                <a:gd name="connsiteY5" fmla="*/ 6033968 h 6107388"/>
                <a:gd name="connsiteX6" fmla="*/ 217555 w 5215811"/>
                <a:gd name="connsiteY6" fmla="*/ 5598945 h 6107388"/>
                <a:gd name="connsiteX7" fmla="*/ 0 w 5215811"/>
                <a:gd name="connsiteY7" fmla="*/ 5419622 h 6107388"/>
                <a:gd name="connsiteX8" fmla="*/ 0 w 5215811"/>
                <a:gd name="connsiteY8" fmla="*/ 4571683 h 6107388"/>
                <a:gd name="connsiteX9" fmla="*/ 18056 w 5215811"/>
                <a:gd name="connsiteY9" fmla="*/ 4599282 h 6107388"/>
                <a:gd name="connsiteX10" fmla="*/ 358324 w 5215811"/>
                <a:gd name="connsiteY10" fmla="*/ 4988154 h 6107388"/>
                <a:gd name="connsiteX11" fmla="*/ 1282741 w 5215811"/>
                <a:gd name="connsiteY11" fmla="*/ 5493193 h 6107388"/>
                <a:gd name="connsiteX12" fmla="*/ 2172794 w 5215811"/>
                <a:gd name="connsiteY12" fmla="*/ 5470630 h 6107388"/>
                <a:gd name="connsiteX13" fmla="*/ 3146893 w 5215811"/>
                <a:gd name="connsiteY13" fmla="*/ 5016296 h 6107388"/>
                <a:gd name="connsiteX14" fmla="*/ 3574114 w 5215811"/>
                <a:gd name="connsiteY14" fmla="*/ 4791124 h 6107388"/>
                <a:gd name="connsiteX15" fmla="*/ 4244948 w 5215811"/>
                <a:gd name="connsiteY15" fmla="*/ 4392664 h 6107388"/>
                <a:gd name="connsiteX16" fmla="*/ 4556385 w 5215811"/>
                <a:gd name="connsiteY16" fmla="*/ 3902656 h 6107388"/>
                <a:gd name="connsiteX17" fmla="*/ 4616354 w 5215811"/>
                <a:gd name="connsiteY17" fmla="*/ 2851680 h 6107388"/>
                <a:gd name="connsiteX18" fmla="*/ 4269266 w 5215811"/>
                <a:gd name="connsiteY18" fmla="*/ 1889625 h 6107388"/>
                <a:gd name="connsiteX19" fmla="*/ 2645976 w 5215811"/>
                <a:gd name="connsiteY19" fmla="*/ 671162 h 6107388"/>
                <a:gd name="connsiteX20" fmla="*/ 1648930 w 5215811"/>
                <a:gd name="connsiteY20" fmla="*/ 573017 h 6107388"/>
                <a:gd name="connsiteX21" fmla="*/ 771768 w 5215811"/>
                <a:gd name="connsiteY21" fmla="*/ 865882 h 6107388"/>
                <a:gd name="connsiteX22" fmla="*/ 433617 w 5215811"/>
                <a:gd name="connsiteY22" fmla="*/ 1119441 h 6107388"/>
                <a:gd name="connsiteX23" fmla="*/ 200571 w 5215811"/>
                <a:gd name="connsiteY23" fmla="*/ 1486480 h 6107388"/>
                <a:gd name="connsiteX24" fmla="*/ 47077 w 5215811"/>
                <a:gd name="connsiteY24" fmla="*/ 1753604 h 6107388"/>
                <a:gd name="connsiteX25" fmla="*/ 0 w 5215811"/>
                <a:gd name="connsiteY25" fmla="*/ 1831655 h 6107388"/>
                <a:gd name="connsiteX26" fmla="*/ 0 w 5215811"/>
                <a:gd name="connsiteY26" fmla="*/ 751112 h 6107388"/>
                <a:gd name="connsiteX27" fmla="*/ 6994 w 5215811"/>
                <a:gd name="connsiteY27" fmla="*/ 742614 h 6107388"/>
                <a:gd name="connsiteX28" fmla="*/ 484047 w 5215811"/>
                <a:gd name="connsiteY28" fmla="*/ 378777 h 6107388"/>
                <a:gd name="connsiteX29" fmla="*/ 1869139 w 5215811"/>
                <a:gd name="connsiteY29" fmla="*/ 9 h 61073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215811" h="6107388">
                  <a:moveTo>
                    <a:pt x="1869139" y="9"/>
                  </a:moveTo>
                  <a:cubicBezTo>
                    <a:pt x="2160924" y="-706"/>
                    <a:pt x="2465752" y="43039"/>
                    <a:pt x="2791149" y="130229"/>
                  </a:cubicBezTo>
                  <a:cubicBezTo>
                    <a:pt x="3651198" y="360678"/>
                    <a:pt x="4339884" y="907924"/>
                    <a:pt x="4760307" y="1608408"/>
                  </a:cubicBezTo>
                  <a:cubicBezTo>
                    <a:pt x="5188180" y="2321320"/>
                    <a:pt x="5338357" y="3192822"/>
                    <a:pt x="5108574" y="4050383"/>
                  </a:cubicBezTo>
                  <a:cubicBezTo>
                    <a:pt x="4880820" y="4900373"/>
                    <a:pt x="4152841" y="5098512"/>
                    <a:pt x="3434916" y="5503134"/>
                  </a:cubicBezTo>
                  <a:cubicBezTo>
                    <a:pt x="2717099" y="5907783"/>
                    <a:pt x="2005568" y="6266474"/>
                    <a:pt x="1137841" y="6033968"/>
                  </a:cubicBezTo>
                  <a:cubicBezTo>
                    <a:pt x="783079" y="5938910"/>
                    <a:pt x="479573" y="5790114"/>
                    <a:pt x="217555" y="5598945"/>
                  </a:cubicBezTo>
                  <a:lnTo>
                    <a:pt x="0" y="5419622"/>
                  </a:lnTo>
                  <a:lnTo>
                    <a:pt x="0" y="4571683"/>
                  </a:lnTo>
                  <a:lnTo>
                    <a:pt x="18056" y="4599282"/>
                  </a:lnTo>
                  <a:cubicBezTo>
                    <a:pt x="124071" y="4746782"/>
                    <a:pt x="237002" y="4875718"/>
                    <a:pt x="358324" y="4988154"/>
                  </a:cubicBezTo>
                  <a:cubicBezTo>
                    <a:pt x="621323" y="5231809"/>
                    <a:pt x="923667" y="5396979"/>
                    <a:pt x="1282741" y="5493193"/>
                  </a:cubicBezTo>
                  <a:cubicBezTo>
                    <a:pt x="1573894" y="5571207"/>
                    <a:pt x="1856732" y="5563878"/>
                    <a:pt x="2172794" y="5470630"/>
                  </a:cubicBezTo>
                  <a:cubicBezTo>
                    <a:pt x="2498985" y="5374183"/>
                    <a:pt x="2832844" y="5193315"/>
                    <a:pt x="3146893" y="5016296"/>
                  </a:cubicBezTo>
                  <a:cubicBezTo>
                    <a:pt x="3293538" y="4933641"/>
                    <a:pt x="3436182" y="4861160"/>
                    <a:pt x="3574114" y="4791124"/>
                  </a:cubicBezTo>
                  <a:cubicBezTo>
                    <a:pt x="3841238" y="4655550"/>
                    <a:pt x="4071901" y="4538375"/>
                    <a:pt x="4244948" y="4392664"/>
                  </a:cubicBezTo>
                  <a:cubicBezTo>
                    <a:pt x="4405844" y="4257259"/>
                    <a:pt x="4501845" y="4106204"/>
                    <a:pt x="4556385" y="3902656"/>
                  </a:cubicBezTo>
                  <a:cubicBezTo>
                    <a:pt x="4649063" y="3556776"/>
                    <a:pt x="4669271" y="3203187"/>
                    <a:pt x="4616354" y="2851680"/>
                  </a:cubicBezTo>
                  <a:cubicBezTo>
                    <a:pt x="4565198" y="2511774"/>
                    <a:pt x="4448474" y="2188147"/>
                    <a:pt x="4269266" y="1889625"/>
                  </a:cubicBezTo>
                  <a:cubicBezTo>
                    <a:pt x="3907781" y="1287586"/>
                    <a:pt x="3331245" y="854780"/>
                    <a:pt x="2645976" y="671162"/>
                  </a:cubicBezTo>
                  <a:cubicBezTo>
                    <a:pt x="2278249" y="572630"/>
                    <a:pt x="1952074" y="540526"/>
                    <a:pt x="1648930" y="573017"/>
                  </a:cubicBezTo>
                  <a:cubicBezTo>
                    <a:pt x="1351746" y="604901"/>
                    <a:pt x="1064785" y="700731"/>
                    <a:pt x="771768" y="865882"/>
                  </a:cubicBezTo>
                  <a:cubicBezTo>
                    <a:pt x="568061" y="980657"/>
                    <a:pt x="486465" y="1058486"/>
                    <a:pt x="433617" y="1119441"/>
                  </a:cubicBezTo>
                  <a:cubicBezTo>
                    <a:pt x="358307" y="1206256"/>
                    <a:pt x="292149" y="1323808"/>
                    <a:pt x="200571" y="1486480"/>
                  </a:cubicBezTo>
                  <a:cubicBezTo>
                    <a:pt x="156644" y="1564432"/>
                    <a:pt x="106654" y="1653214"/>
                    <a:pt x="47077" y="1753604"/>
                  </a:cubicBezTo>
                  <a:lnTo>
                    <a:pt x="0" y="1831655"/>
                  </a:lnTo>
                  <a:lnTo>
                    <a:pt x="0" y="751112"/>
                  </a:lnTo>
                  <a:lnTo>
                    <a:pt x="6994" y="742614"/>
                  </a:lnTo>
                  <a:cubicBezTo>
                    <a:pt x="117721" y="617683"/>
                    <a:pt x="259696" y="505222"/>
                    <a:pt x="484047" y="378777"/>
                  </a:cubicBezTo>
                  <a:cubicBezTo>
                    <a:pt x="932751" y="125890"/>
                    <a:pt x="1382831" y="1200"/>
                    <a:pt x="1869139" y="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5" name="Freeform: Shape 14">
              <a:extLst>
                <a:ext uri="{FF2B5EF4-FFF2-40B4-BE49-F238E27FC236}">
                  <a16:creationId xmlns:a16="http://schemas.microsoft.com/office/drawing/2014/main" id="{4BBCC2F4-EFA7-4AF4-B538-AC4022D90F4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319367"/>
              <a:ext cx="5217956" cy="6100079"/>
            </a:xfrm>
            <a:custGeom>
              <a:avLst/>
              <a:gdLst>
                <a:gd name="connsiteX0" fmla="*/ 1951393 w 5217956"/>
                <a:gd name="connsiteY0" fmla="*/ 82 h 6100079"/>
                <a:gd name="connsiteX1" fmla="*/ 2855177 w 5217956"/>
                <a:gd name="connsiteY1" fmla="*/ 125419 h 6100079"/>
                <a:gd name="connsiteX2" fmla="*/ 4779341 w 5217956"/>
                <a:gd name="connsiteY2" fmla="*/ 1591542 h 6100079"/>
                <a:gd name="connsiteX3" fmla="*/ 5108573 w 5217956"/>
                <a:gd name="connsiteY3" fmla="*/ 4028416 h 6100079"/>
                <a:gd name="connsiteX4" fmla="*/ 3459358 w 5217956"/>
                <a:gd name="connsiteY4" fmla="*/ 5487716 h 6100079"/>
                <a:gd name="connsiteX5" fmla="*/ 1203274 w 5217956"/>
                <a:gd name="connsiteY5" fmla="*/ 6029534 h 6100079"/>
                <a:gd name="connsiteX6" fmla="*/ 59920 w 5217956"/>
                <a:gd name="connsiteY6" fmla="*/ 5396467 h 6100079"/>
                <a:gd name="connsiteX7" fmla="*/ 0 w 5217956"/>
                <a:gd name="connsiteY7" fmla="*/ 5333382 h 6100079"/>
                <a:gd name="connsiteX8" fmla="*/ 0 w 5217956"/>
                <a:gd name="connsiteY8" fmla="*/ 4205833 h 6100079"/>
                <a:gd name="connsiteX9" fmla="*/ 58036 w 5217956"/>
                <a:gd name="connsiteY9" fmla="*/ 4310048 h 6100079"/>
                <a:gd name="connsiteX10" fmla="*/ 520779 w 5217956"/>
                <a:gd name="connsiteY10" fmla="*/ 4907591 h 6100079"/>
                <a:gd name="connsiteX11" fmla="*/ 1377154 w 5217956"/>
                <a:gd name="connsiteY11" fmla="*/ 5380604 h 6100079"/>
                <a:gd name="connsiteX12" fmla="*/ 3123340 w 5217956"/>
                <a:gd name="connsiteY12" fmla="*/ 4905715 h 6100079"/>
                <a:gd name="connsiteX13" fmla="*/ 3547863 w 5217956"/>
                <a:gd name="connsiteY13" fmla="*/ 4676342 h 6100079"/>
                <a:gd name="connsiteX14" fmla="*/ 4186753 w 5217956"/>
                <a:gd name="connsiteY14" fmla="*/ 4289376 h 6100079"/>
                <a:gd name="connsiteX15" fmla="*/ 4459565 w 5217956"/>
                <a:gd name="connsiteY15" fmla="*/ 3854399 h 6100079"/>
                <a:gd name="connsiteX16" fmla="*/ 4521015 w 5217956"/>
                <a:gd name="connsiteY16" fmla="*/ 2849377 h 6100079"/>
                <a:gd name="connsiteX17" fmla="*/ 4199723 w 5217956"/>
                <a:gd name="connsiteY17" fmla="*/ 1931213 h 6100079"/>
                <a:gd name="connsiteX18" fmla="*/ 2681217 w 5217956"/>
                <a:gd name="connsiteY18" fmla="*/ 774211 h 6100079"/>
                <a:gd name="connsiteX19" fmla="*/ 926547 w 5217956"/>
                <a:gd name="connsiteY19" fmla="*/ 967112 h 6100079"/>
                <a:gd name="connsiteX20" fmla="*/ 622677 w 5217956"/>
                <a:gd name="connsiteY20" fmla="*/ 1197863 h 6100079"/>
                <a:gd name="connsiteX21" fmla="*/ 404892 w 5217956"/>
                <a:gd name="connsiteY21" fmla="*/ 1547314 h 6100079"/>
                <a:gd name="connsiteX22" fmla="*/ 40135 w 5217956"/>
                <a:gd name="connsiteY22" fmla="*/ 2159090 h 6100079"/>
                <a:gd name="connsiteX23" fmla="*/ 0 w 5217956"/>
                <a:gd name="connsiteY23" fmla="*/ 2219367 h 6100079"/>
                <a:gd name="connsiteX24" fmla="*/ 0 w 5217956"/>
                <a:gd name="connsiteY24" fmla="*/ 915659 h 6100079"/>
                <a:gd name="connsiteX25" fmla="*/ 58609 w 5217956"/>
                <a:gd name="connsiteY25" fmla="*/ 828051 h 6100079"/>
                <a:gd name="connsiteX26" fmla="*/ 590688 w 5217956"/>
                <a:gd name="connsiteY26" fmla="*/ 385385 h 6100079"/>
                <a:gd name="connsiteX27" fmla="*/ 1951393 w 5217956"/>
                <a:gd name="connsiteY27" fmla="*/ 82 h 61000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5217956" h="6100079">
                  <a:moveTo>
                    <a:pt x="1951393" y="82"/>
                  </a:moveTo>
                  <a:cubicBezTo>
                    <a:pt x="2237631" y="-2119"/>
                    <a:pt x="2536431" y="40011"/>
                    <a:pt x="2855177" y="125419"/>
                  </a:cubicBezTo>
                  <a:cubicBezTo>
                    <a:pt x="3697704" y="351173"/>
                    <a:pt x="4370490" y="894159"/>
                    <a:pt x="4779341" y="1591542"/>
                  </a:cubicBezTo>
                  <a:cubicBezTo>
                    <a:pt x="5195534" y="2301324"/>
                    <a:pt x="5338356" y="3170855"/>
                    <a:pt x="5108573" y="4028416"/>
                  </a:cubicBezTo>
                  <a:cubicBezTo>
                    <a:pt x="4880819" y="4878406"/>
                    <a:pt x="4165603" y="5079965"/>
                    <a:pt x="3459358" y="5487716"/>
                  </a:cubicBezTo>
                  <a:cubicBezTo>
                    <a:pt x="2753114" y="5895466"/>
                    <a:pt x="2053264" y="6257288"/>
                    <a:pt x="1203274" y="6029534"/>
                  </a:cubicBezTo>
                  <a:cubicBezTo>
                    <a:pt x="739884" y="5905369"/>
                    <a:pt x="366399" y="5685345"/>
                    <a:pt x="59920" y="5396467"/>
                  </a:cubicBezTo>
                  <a:lnTo>
                    <a:pt x="0" y="5333382"/>
                  </a:lnTo>
                  <a:lnTo>
                    <a:pt x="0" y="4205833"/>
                  </a:lnTo>
                  <a:lnTo>
                    <a:pt x="58036" y="4310048"/>
                  </a:lnTo>
                  <a:cubicBezTo>
                    <a:pt x="197935" y="4550245"/>
                    <a:pt x="350594" y="4747142"/>
                    <a:pt x="520779" y="4907591"/>
                  </a:cubicBezTo>
                  <a:cubicBezTo>
                    <a:pt x="763600" y="5136565"/>
                    <a:pt x="1043821" y="5291288"/>
                    <a:pt x="1377154" y="5380604"/>
                  </a:cubicBezTo>
                  <a:cubicBezTo>
                    <a:pt x="1963029" y="5537589"/>
                    <a:pt x="2470519" y="5282804"/>
                    <a:pt x="3123340" y="4905715"/>
                  </a:cubicBezTo>
                  <a:cubicBezTo>
                    <a:pt x="3269800" y="4821157"/>
                    <a:pt x="3411134" y="4747512"/>
                    <a:pt x="3547863" y="4676342"/>
                  </a:cubicBezTo>
                  <a:cubicBezTo>
                    <a:pt x="3804497" y="4542710"/>
                    <a:pt x="4026085" y="4427393"/>
                    <a:pt x="4186753" y="4289376"/>
                  </a:cubicBezTo>
                  <a:cubicBezTo>
                    <a:pt x="4329009" y="4167293"/>
                    <a:pt x="4410589" y="4037181"/>
                    <a:pt x="4459565" y="3854399"/>
                  </a:cubicBezTo>
                  <a:cubicBezTo>
                    <a:pt x="4548302" y="3523229"/>
                    <a:pt x="4568981" y="3185183"/>
                    <a:pt x="4521015" y="2849377"/>
                  </a:cubicBezTo>
                  <a:cubicBezTo>
                    <a:pt x="4474709" y="2524680"/>
                    <a:pt x="4366564" y="2215756"/>
                    <a:pt x="4199723" y="1931213"/>
                  </a:cubicBezTo>
                  <a:cubicBezTo>
                    <a:pt x="3863270" y="1357325"/>
                    <a:pt x="3323982" y="946439"/>
                    <a:pt x="2681217" y="774211"/>
                  </a:cubicBezTo>
                  <a:cubicBezTo>
                    <a:pt x="2001139" y="591984"/>
                    <a:pt x="1476322" y="649699"/>
                    <a:pt x="926547" y="967112"/>
                  </a:cubicBezTo>
                  <a:cubicBezTo>
                    <a:pt x="740730" y="1074393"/>
                    <a:pt x="668642" y="1143989"/>
                    <a:pt x="622677" y="1197863"/>
                  </a:cubicBezTo>
                  <a:cubicBezTo>
                    <a:pt x="555599" y="1276450"/>
                    <a:pt x="492360" y="1390031"/>
                    <a:pt x="404892" y="1547314"/>
                  </a:cubicBezTo>
                  <a:cubicBezTo>
                    <a:pt x="317047" y="1705133"/>
                    <a:pt x="204816" y="1906756"/>
                    <a:pt x="40135" y="2159090"/>
                  </a:cubicBezTo>
                  <a:lnTo>
                    <a:pt x="0" y="2219367"/>
                  </a:lnTo>
                  <a:lnTo>
                    <a:pt x="0" y="915659"/>
                  </a:lnTo>
                  <a:lnTo>
                    <a:pt x="58609" y="828051"/>
                  </a:lnTo>
                  <a:cubicBezTo>
                    <a:pt x="177453" y="670481"/>
                    <a:pt x="325846" y="538291"/>
                    <a:pt x="590688" y="385385"/>
                  </a:cubicBezTo>
                  <a:cubicBezTo>
                    <a:pt x="1032158" y="130559"/>
                    <a:pt x="1474329" y="3750"/>
                    <a:pt x="1951393" y="8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6" name="Freeform: Shape 15">
              <a:extLst>
                <a:ext uri="{FF2B5EF4-FFF2-40B4-BE49-F238E27FC236}">
                  <a16:creationId xmlns:a16="http://schemas.microsoft.com/office/drawing/2014/main" id="{2A9D1364-B6A3-44CB-9FBA-C528F0CE909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0" y="319367"/>
              <a:ext cx="5217957" cy="6100079"/>
            </a:xfrm>
            <a:custGeom>
              <a:avLst/>
              <a:gdLst>
                <a:gd name="connsiteX0" fmla="*/ 1951394 w 5217957"/>
                <a:gd name="connsiteY0" fmla="*/ 82 h 6100079"/>
                <a:gd name="connsiteX1" fmla="*/ 2855178 w 5217957"/>
                <a:gd name="connsiteY1" fmla="*/ 125419 h 6100079"/>
                <a:gd name="connsiteX2" fmla="*/ 4779341 w 5217957"/>
                <a:gd name="connsiteY2" fmla="*/ 1591542 h 6100079"/>
                <a:gd name="connsiteX3" fmla="*/ 5108574 w 5217957"/>
                <a:gd name="connsiteY3" fmla="*/ 4028416 h 6100079"/>
                <a:gd name="connsiteX4" fmla="*/ 3459359 w 5217957"/>
                <a:gd name="connsiteY4" fmla="*/ 5487716 h 6100079"/>
                <a:gd name="connsiteX5" fmla="*/ 1203275 w 5217957"/>
                <a:gd name="connsiteY5" fmla="*/ 6029534 h 6100079"/>
                <a:gd name="connsiteX6" fmla="*/ 59921 w 5217957"/>
                <a:gd name="connsiteY6" fmla="*/ 5396467 h 6100079"/>
                <a:gd name="connsiteX7" fmla="*/ 0 w 5217957"/>
                <a:gd name="connsiteY7" fmla="*/ 5333381 h 6100079"/>
                <a:gd name="connsiteX8" fmla="*/ 0 w 5217957"/>
                <a:gd name="connsiteY8" fmla="*/ 4427327 h 6100079"/>
                <a:gd name="connsiteX9" fmla="*/ 112056 w 5217957"/>
                <a:gd name="connsiteY9" fmla="*/ 4602502 h 6100079"/>
                <a:gd name="connsiteX10" fmla="*/ 443875 w 5217957"/>
                <a:gd name="connsiteY10" fmla="*/ 4989110 h 6100079"/>
                <a:gd name="connsiteX11" fmla="*/ 1348175 w 5217957"/>
                <a:gd name="connsiteY11" fmla="*/ 5488759 h 6100079"/>
                <a:gd name="connsiteX12" fmla="*/ 2221463 w 5217957"/>
                <a:gd name="connsiteY12" fmla="*/ 5461704 h 6100079"/>
                <a:gd name="connsiteX13" fmla="*/ 3179339 w 5217957"/>
                <a:gd name="connsiteY13" fmla="*/ 5003023 h 6100079"/>
                <a:gd name="connsiteX14" fmla="*/ 3599638 w 5217957"/>
                <a:gd name="connsiteY14" fmla="*/ 4775996 h 6100079"/>
                <a:gd name="connsiteX15" fmla="*/ 4259765 w 5217957"/>
                <a:gd name="connsiteY15" fmla="*/ 4374667 h 6100079"/>
                <a:gd name="connsiteX16" fmla="*/ 4567742 w 5217957"/>
                <a:gd name="connsiteY16" fmla="*/ 3883732 h 6100079"/>
                <a:gd name="connsiteX17" fmla="*/ 4631929 w 5217957"/>
                <a:gd name="connsiteY17" fmla="*/ 2833886 h 6100079"/>
                <a:gd name="connsiteX18" fmla="*/ 4296412 w 5217957"/>
                <a:gd name="connsiteY18" fmla="*/ 1874932 h 6100079"/>
                <a:gd name="connsiteX19" fmla="*/ 2710219 w 5217957"/>
                <a:gd name="connsiteY19" fmla="*/ 666410 h 6100079"/>
                <a:gd name="connsiteX20" fmla="*/ 1732642 w 5217957"/>
                <a:gd name="connsiteY20" fmla="*/ 573480 h 6100079"/>
                <a:gd name="connsiteX21" fmla="*/ 870621 w 5217957"/>
                <a:gd name="connsiteY21" fmla="*/ 870402 h 6100079"/>
                <a:gd name="connsiteX22" fmla="*/ 537555 w 5217957"/>
                <a:gd name="connsiteY22" fmla="*/ 1125324 h 6100079"/>
                <a:gd name="connsiteX23" fmla="*/ 306995 w 5217957"/>
                <a:gd name="connsiteY23" fmla="*/ 1493030 h 6100079"/>
                <a:gd name="connsiteX24" fmla="*/ 23579 w 5217957"/>
                <a:gd name="connsiteY24" fmla="*/ 1977465 h 6100079"/>
                <a:gd name="connsiteX25" fmla="*/ 0 w 5217957"/>
                <a:gd name="connsiteY25" fmla="*/ 2014291 h 6100079"/>
                <a:gd name="connsiteX26" fmla="*/ 0 w 5217957"/>
                <a:gd name="connsiteY26" fmla="*/ 915660 h 6100079"/>
                <a:gd name="connsiteX27" fmla="*/ 58609 w 5217957"/>
                <a:gd name="connsiteY27" fmla="*/ 828051 h 6100079"/>
                <a:gd name="connsiteX28" fmla="*/ 590689 w 5217957"/>
                <a:gd name="connsiteY28" fmla="*/ 385385 h 6100079"/>
                <a:gd name="connsiteX29" fmla="*/ 1951394 w 5217957"/>
                <a:gd name="connsiteY29" fmla="*/ 82 h 61000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217957" h="6100079">
                  <a:moveTo>
                    <a:pt x="1951394" y="82"/>
                  </a:moveTo>
                  <a:cubicBezTo>
                    <a:pt x="2237632" y="-2119"/>
                    <a:pt x="2536431" y="40011"/>
                    <a:pt x="2855178" y="125419"/>
                  </a:cubicBezTo>
                  <a:cubicBezTo>
                    <a:pt x="3697704" y="351173"/>
                    <a:pt x="4370491" y="894159"/>
                    <a:pt x="4779341" y="1591542"/>
                  </a:cubicBezTo>
                  <a:cubicBezTo>
                    <a:pt x="5195535" y="2301324"/>
                    <a:pt x="5338357" y="3170855"/>
                    <a:pt x="5108574" y="4028416"/>
                  </a:cubicBezTo>
                  <a:cubicBezTo>
                    <a:pt x="4880820" y="4878406"/>
                    <a:pt x="4165604" y="5079965"/>
                    <a:pt x="3459359" y="5487716"/>
                  </a:cubicBezTo>
                  <a:cubicBezTo>
                    <a:pt x="2753115" y="5895466"/>
                    <a:pt x="2053265" y="6257288"/>
                    <a:pt x="1203275" y="6029534"/>
                  </a:cubicBezTo>
                  <a:cubicBezTo>
                    <a:pt x="739885" y="5905369"/>
                    <a:pt x="366400" y="5685345"/>
                    <a:pt x="59921" y="5396467"/>
                  </a:cubicBezTo>
                  <a:lnTo>
                    <a:pt x="0" y="5333381"/>
                  </a:lnTo>
                  <a:lnTo>
                    <a:pt x="0" y="4427327"/>
                  </a:lnTo>
                  <a:lnTo>
                    <a:pt x="112056" y="4602502"/>
                  </a:lnTo>
                  <a:cubicBezTo>
                    <a:pt x="215300" y="4749260"/>
                    <a:pt x="325419" y="4877443"/>
                    <a:pt x="443875" y="4989110"/>
                  </a:cubicBezTo>
                  <a:cubicBezTo>
                    <a:pt x="700709" y="5231113"/>
                    <a:pt x="996455" y="5394516"/>
                    <a:pt x="1348175" y="5488759"/>
                  </a:cubicBezTo>
                  <a:cubicBezTo>
                    <a:pt x="1633379" y="5565179"/>
                    <a:pt x="1910917" y="5556430"/>
                    <a:pt x="2221463" y="5461704"/>
                  </a:cubicBezTo>
                  <a:cubicBezTo>
                    <a:pt x="2541923" y="5363721"/>
                    <a:pt x="2870374" y="5181404"/>
                    <a:pt x="3179339" y="5003023"/>
                  </a:cubicBezTo>
                  <a:cubicBezTo>
                    <a:pt x="3323713" y="4919760"/>
                    <a:pt x="3463978" y="4846641"/>
                    <a:pt x="3599638" y="4775996"/>
                  </a:cubicBezTo>
                  <a:cubicBezTo>
                    <a:pt x="3862436" y="4639263"/>
                    <a:pt x="4089314" y="4521074"/>
                    <a:pt x="4259765" y="4374667"/>
                  </a:cubicBezTo>
                  <a:cubicBezTo>
                    <a:pt x="4418282" y="4238625"/>
                    <a:pt x="4513201" y="4087280"/>
                    <a:pt x="4567742" y="3883732"/>
                  </a:cubicBezTo>
                  <a:cubicBezTo>
                    <a:pt x="4660420" y="3537853"/>
                    <a:pt x="4682033" y="3184640"/>
                    <a:pt x="4631929" y="2833886"/>
                  </a:cubicBezTo>
                  <a:cubicBezTo>
                    <a:pt x="4583584" y="2494734"/>
                    <a:pt x="4470646" y="2172121"/>
                    <a:pt x="4296412" y="1874932"/>
                  </a:cubicBezTo>
                  <a:cubicBezTo>
                    <a:pt x="3944879" y="1275559"/>
                    <a:pt x="3381537" y="846289"/>
                    <a:pt x="2710219" y="666410"/>
                  </a:cubicBezTo>
                  <a:cubicBezTo>
                    <a:pt x="2349955" y="569877"/>
                    <a:pt x="2030161" y="539483"/>
                    <a:pt x="1732642" y="573480"/>
                  </a:cubicBezTo>
                  <a:cubicBezTo>
                    <a:pt x="1440866" y="606814"/>
                    <a:pt x="1158880" y="703976"/>
                    <a:pt x="870621" y="870402"/>
                  </a:cubicBezTo>
                  <a:cubicBezTo>
                    <a:pt x="670160" y="986048"/>
                    <a:pt x="589753" y="1064195"/>
                    <a:pt x="537555" y="1125324"/>
                  </a:cubicBezTo>
                  <a:cubicBezTo>
                    <a:pt x="463218" y="1212400"/>
                    <a:pt x="397708" y="1330125"/>
                    <a:pt x="306995" y="1493030"/>
                  </a:cubicBezTo>
                  <a:cubicBezTo>
                    <a:pt x="234596" y="1623167"/>
                    <a:pt x="145436" y="1783409"/>
                    <a:pt x="23579" y="1977465"/>
                  </a:cubicBezTo>
                  <a:lnTo>
                    <a:pt x="0" y="2014291"/>
                  </a:lnTo>
                  <a:lnTo>
                    <a:pt x="0" y="915660"/>
                  </a:lnTo>
                  <a:lnTo>
                    <a:pt x="58609" y="828051"/>
                  </a:lnTo>
                  <a:cubicBezTo>
                    <a:pt x="177453" y="670481"/>
                    <a:pt x="325847" y="538291"/>
                    <a:pt x="590689" y="385385"/>
                  </a:cubicBezTo>
                  <a:cubicBezTo>
                    <a:pt x="1032159" y="130559"/>
                    <a:pt x="1474330" y="3750"/>
                    <a:pt x="1951394" y="8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sp>
        <p:nvSpPr>
          <p:cNvPr id="2" name="Tytuł 1">
            <a:extLst>
              <a:ext uri="{FF2B5EF4-FFF2-40B4-BE49-F238E27FC236}">
                <a16:creationId xmlns:a16="http://schemas.microsoft.com/office/drawing/2014/main" id="{3E472884-CF03-19DF-99B2-EEEB5F5991F0}"/>
              </a:ext>
            </a:extLst>
          </p:cNvPr>
          <p:cNvSpPr>
            <a:spLocks noGrp="1"/>
          </p:cNvSpPr>
          <p:nvPr>
            <p:ph type="title"/>
          </p:nvPr>
        </p:nvSpPr>
        <p:spPr>
          <a:xfrm>
            <a:off x="640080" y="1243013"/>
            <a:ext cx="3855720" cy="4371974"/>
          </a:xfrm>
        </p:spPr>
        <p:txBody>
          <a:bodyPr>
            <a:normAutofit/>
          </a:bodyPr>
          <a:lstStyle/>
          <a:p>
            <a:r>
              <a:rPr lang="pl-PL" sz="2800" b="1">
                <a:solidFill>
                  <a:schemeClr val="tx2"/>
                </a:solidFill>
                <a:latin typeface="Arial" panose="020B0604020202020204" pitchFamily="34" charset="0"/>
                <a:cs typeface="Arial" panose="020B0604020202020204" pitchFamily="34" charset="0"/>
              </a:rPr>
              <a:t>Prawo antydyskryminacyjne </a:t>
            </a:r>
          </a:p>
        </p:txBody>
      </p:sp>
      <p:sp>
        <p:nvSpPr>
          <p:cNvPr id="3" name="Symbol zastępczy zawartości 2">
            <a:extLst>
              <a:ext uri="{FF2B5EF4-FFF2-40B4-BE49-F238E27FC236}">
                <a16:creationId xmlns:a16="http://schemas.microsoft.com/office/drawing/2014/main" id="{48E5D094-6D72-E9EC-57BC-0369E54CF905}"/>
              </a:ext>
            </a:extLst>
          </p:cNvPr>
          <p:cNvSpPr>
            <a:spLocks noGrp="1"/>
          </p:cNvSpPr>
          <p:nvPr>
            <p:ph idx="1"/>
          </p:nvPr>
        </p:nvSpPr>
        <p:spPr>
          <a:xfrm>
            <a:off x="6172200" y="804672"/>
            <a:ext cx="5221224" cy="5230368"/>
          </a:xfrm>
        </p:spPr>
        <p:txBody>
          <a:bodyPr anchor="ctr">
            <a:normAutofit/>
          </a:bodyPr>
          <a:lstStyle/>
          <a:p>
            <a:pPr marL="0" indent="0">
              <a:buNone/>
            </a:pPr>
            <a:r>
              <a:rPr lang="pl-PL" sz="1800" b="1" kern="100">
                <a:solidFill>
                  <a:schemeClr val="tx2"/>
                </a:solidFill>
                <a:effectLst/>
                <a:latin typeface="Arial" panose="020B0604020202020204" pitchFamily="34" charset="0"/>
                <a:ea typeface="Calibri" panose="020F0502020204030204" pitchFamily="34" charset="0"/>
                <a:cs typeface="Arial" panose="020B0604020202020204" pitchFamily="34" charset="0"/>
              </a:rPr>
              <a:t>Prawo antydyskryminacyjne europejskie </a:t>
            </a:r>
          </a:p>
          <a:p>
            <a:pPr marL="0" indent="0">
              <a:buNone/>
            </a:pPr>
            <a:endParaRPr lang="pl-PL" sz="1800" b="1" kern="100">
              <a:solidFill>
                <a:schemeClr val="tx2"/>
              </a:solidFill>
              <a:latin typeface="Arial" panose="020B0604020202020204" pitchFamily="34" charset="0"/>
              <a:ea typeface="Calibri" panose="020F0502020204030204" pitchFamily="34" charset="0"/>
              <a:cs typeface="Arial" panose="020B0604020202020204" pitchFamily="34" charset="0"/>
            </a:endParaRPr>
          </a:p>
          <a:p>
            <a:pPr marL="0" indent="0">
              <a:buNone/>
            </a:pPr>
            <a:r>
              <a:rPr lang="pl-PL" sz="1800">
                <a:solidFill>
                  <a:schemeClr val="tx2"/>
                </a:solidFill>
                <a:latin typeface="Arial" panose="020B0604020202020204" pitchFamily="34" charset="0"/>
                <a:cs typeface="Arial" panose="020B0604020202020204" pitchFamily="34" charset="0"/>
              </a:rPr>
              <a:t>Karty Praw Podstawowych UE</a:t>
            </a:r>
          </a:p>
          <a:p>
            <a:pPr marL="0" indent="0">
              <a:buNone/>
            </a:pPr>
            <a:endParaRPr lang="pl-PL" sz="1800">
              <a:solidFill>
                <a:schemeClr val="tx2"/>
              </a:solidFill>
              <a:latin typeface="Arial" panose="020B0604020202020204" pitchFamily="34" charset="0"/>
              <a:cs typeface="Arial" panose="020B0604020202020204" pitchFamily="34" charset="0"/>
            </a:endParaRPr>
          </a:p>
          <a:p>
            <a:pPr marL="0" indent="0">
              <a:buNone/>
            </a:pPr>
            <a:r>
              <a:rPr lang="pl-PL" sz="1800">
                <a:solidFill>
                  <a:schemeClr val="tx2"/>
                </a:solidFill>
                <a:latin typeface="Arial" panose="020B0604020202020204" pitchFamily="34" charset="0"/>
                <a:cs typeface="Arial" panose="020B0604020202020204" pitchFamily="34" charset="0"/>
              </a:rPr>
              <a:t>Traktatu o funkcjonowaniu Unii Europejskiej</a:t>
            </a:r>
          </a:p>
          <a:p>
            <a:pPr marL="0" indent="0">
              <a:buNone/>
            </a:pPr>
            <a:endParaRPr lang="pl-PL" sz="1800">
              <a:solidFill>
                <a:schemeClr val="tx2"/>
              </a:solidFill>
              <a:latin typeface="Arial" panose="020B0604020202020204" pitchFamily="34" charset="0"/>
              <a:cs typeface="Arial" panose="020B0604020202020204" pitchFamily="34" charset="0"/>
            </a:endParaRPr>
          </a:p>
          <a:p>
            <a:pPr marL="0" indent="0">
              <a:buNone/>
            </a:pPr>
            <a:r>
              <a:rPr lang="pl-PL" sz="1800">
                <a:solidFill>
                  <a:schemeClr val="tx2"/>
                </a:solidFill>
                <a:latin typeface="Arial" panose="020B0604020202020204" pitchFamily="34" charset="0"/>
                <a:cs typeface="Arial" panose="020B0604020202020204" pitchFamily="34" charset="0"/>
              </a:rPr>
              <a:t>Dyrektywy (np. Europejski akt o dostępności)</a:t>
            </a:r>
          </a:p>
          <a:p>
            <a:pPr marL="0" indent="0">
              <a:buNone/>
            </a:pPr>
            <a:endParaRPr lang="pl-PL" sz="1800">
              <a:solidFill>
                <a:schemeClr val="tx2"/>
              </a:solidFill>
              <a:latin typeface="Arial" panose="020B0604020202020204" pitchFamily="34" charset="0"/>
              <a:cs typeface="Arial" panose="020B0604020202020204" pitchFamily="34" charset="0"/>
            </a:endParaRPr>
          </a:p>
          <a:p>
            <a:pPr marL="0" indent="0">
              <a:buNone/>
            </a:pPr>
            <a:r>
              <a:rPr lang="pl-PL" sz="1800">
                <a:solidFill>
                  <a:schemeClr val="tx2"/>
                </a:solidFill>
                <a:latin typeface="Arial" panose="020B0604020202020204" pitchFamily="34" charset="0"/>
                <a:cs typeface="Arial" panose="020B0604020202020204" pitchFamily="34" charset="0"/>
              </a:rPr>
              <a:t>Programy (np. program Obywatele, równość, prawa i wartości)</a:t>
            </a:r>
          </a:p>
        </p:txBody>
      </p:sp>
    </p:spTree>
    <p:extLst>
      <p:ext uri="{BB962C8B-B14F-4D97-AF65-F5344CB8AC3E}">
        <p14:creationId xmlns:p14="http://schemas.microsoft.com/office/powerpoint/2010/main" val="2194674182"/>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8873D23-2DCF-4B31-A009-95721C06E8E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C13EF075-D4EF-4929-ADBC-91B27DA1995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p>
        </p:txBody>
      </p:sp>
      <p:grpSp>
        <p:nvGrpSpPr>
          <p:cNvPr id="12" name="Group 11">
            <a:extLst>
              <a:ext uri="{FF2B5EF4-FFF2-40B4-BE49-F238E27FC236}">
                <a16:creationId xmlns:a16="http://schemas.microsoft.com/office/drawing/2014/main" id="{DAA26DFA-AAB2-4973-9C17-16D587C7B198}"/>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1863" y="508838"/>
            <a:ext cx="5217958" cy="6239661"/>
            <a:chOff x="-19221" y="251144"/>
            <a:chExt cx="5217958" cy="6239661"/>
          </a:xfrm>
        </p:grpSpPr>
        <p:sp>
          <p:nvSpPr>
            <p:cNvPr id="13" name="Freeform: Shape 12">
              <a:extLst>
                <a:ext uri="{FF2B5EF4-FFF2-40B4-BE49-F238E27FC236}">
                  <a16:creationId xmlns:a16="http://schemas.microsoft.com/office/drawing/2014/main" id="{3F407F11-7321-4BF6-8536-CCE8E342454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251144"/>
              <a:ext cx="5187198" cy="6239661"/>
            </a:xfrm>
            <a:custGeom>
              <a:avLst/>
              <a:gdLst>
                <a:gd name="connsiteX0" fmla="*/ 2011811 w 5187198"/>
                <a:gd name="connsiteY0" fmla="*/ 4 h 6239661"/>
                <a:gd name="connsiteX1" fmla="*/ 2617011 w 5187198"/>
                <a:gd name="connsiteY1" fmla="*/ 70590 h 6239661"/>
                <a:gd name="connsiteX2" fmla="*/ 2690321 w 5187198"/>
                <a:gd name="connsiteY2" fmla="*/ 88146 h 6239661"/>
                <a:gd name="connsiteX3" fmla="*/ 2726863 w 5187198"/>
                <a:gd name="connsiteY3" fmla="*/ 97127 h 6239661"/>
                <a:gd name="connsiteX4" fmla="*/ 2762951 w 5187198"/>
                <a:gd name="connsiteY4" fmla="*/ 107375 h 6239661"/>
                <a:gd name="connsiteX5" fmla="*/ 2834843 w 5187198"/>
                <a:gd name="connsiteY5" fmla="*/ 128493 h 6239661"/>
                <a:gd name="connsiteX6" fmla="*/ 2906574 w 5187198"/>
                <a:gd name="connsiteY6" fmla="*/ 151076 h 6239661"/>
                <a:gd name="connsiteX7" fmla="*/ 3049504 w 5187198"/>
                <a:gd name="connsiteY7" fmla="*/ 202124 h 6239661"/>
                <a:gd name="connsiteX8" fmla="*/ 3189518 w 5187198"/>
                <a:gd name="connsiteY8" fmla="*/ 260159 h 6239661"/>
                <a:gd name="connsiteX9" fmla="*/ 3326048 w 5187198"/>
                <a:gd name="connsiteY9" fmla="*/ 325143 h 6239661"/>
                <a:gd name="connsiteX10" fmla="*/ 3459166 w 5187198"/>
                <a:gd name="connsiteY10" fmla="*/ 395936 h 6239661"/>
                <a:gd name="connsiteX11" fmla="*/ 3588578 w 5187198"/>
                <a:gd name="connsiteY11" fmla="*/ 472343 h 6239661"/>
                <a:gd name="connsiteX12" fmla="*/ 3651864 w 5187198"/>
                <a:gd name="connsiteY12" fmla="*/ 512600 h 6239661"/>
                <a:gd name="connsiteX13" fmla="*/ 3714514 w 5187198"/>
                <a:gd name="connsiteY13" fmla="*/ 553499 h 6239661"/>
                <a:gd name="connsiteX14" fmla="*/ 4181221 w 5187198"/>
                <a:gd name="connsiteY14" fmla="*/ 922912 h 6239661"/>
                <a:gd name="connsiteX15" fmla="*/ 4582963 w 5187198"/>
                <a:gd name="connsiteY15" fmla="*/ 1358264 h 6239661"/>
                <a:gd name="connsiteX16" fmla="*/ 4670721 w 5187198"/>
                <a:gd name="connsiteY16" fmla="*/ 1477644 h 6239661"/>
                <a:gd name="connsiteX17" fmla="*/ 4752378 w 5187198"/>
                <a:gd name="connsiteY17" fmla="*/ 1601187 h 6239661"/>
                <a:gd name="connsiteX18" fmla="*/ 4772168 w 5187198"/>
                <a:gd name="connsiteY18" fmla="*/ 1632456 h 6239661"/>
                <a:gd name="connsiteX19" fmla="*/ 4782117 w 5187198"/>
                <a:gd name="connsiteY19" fmla="*/ 1648104 h 6239661"/>
                <a:gd name="connsiteX20" fmla="*/ 4791381 w 5187198"/>
                <a:gd name="connsiteY20" fmla="*/ 1664150 h 6239661"/>
                <a:gd name="connsiteX21" fmla="*/ 4828190 w 5187198"/>
                <a:gd name="connsiteY21" fmla="*/ 1728379 h 6239661"/>
                <a:gd name="connsiteX22" fmla="*/ 4864832 w 5187198"/>
                <a:gd name="connsiteY22" fmla="*/ 1792796 h 6239661"/>
                <a:gd name="connsiteX23" fmla="*/ 4899201 w 5187198"/>
                <a:gd name="connsiteY23" fmla="*/ 1858342 h 6239661"/>
                <a:gd name="connsiteX24" fmla="*/ 4933266 w 5187198"/>
                <a:gd name="connsiteY24" fmla="*/ 1924155 h 6239661"/>
                <a:gd name="connsiteX25" fmla="*/ 4964403 w 5187198"/>
                <a:gd name="connsiteY25" fmla="*/ 1991384 h 6239661"/>
                <a:gd name="connsiteX26" fmla="*/ 4995019 w 5187198"/>
                <a:gd name="connsiteY26" fmla="*/ 2058823 h 6239661"/>
                <a:gd name="connsiteX27" fmla="*/ 5021999 w 5187198"/>
                <a:gd name="connsiteY27" fmla="*/ 2127723 h 6239661"/>
                <a:gd name="connsiteX28" fmla="*/ 5048321 w 5187198"/>
                <a:gd name="connsiteY28" fmla="*/ 2196908 h 6239661"/>
                <a:gd name="connsiteX29" fmla="*/ 5070546 w 5187198"/>
                <a:gd name="connsiteY29" fmla="*/ 2267547 h 6239661"/>
                <a:gd name="connsiteX30" fmla="*/ 5092171 w 5187198"/>
                <a:gd name="connsiteY30" fmla="*/ 2338256 h 6239661"/>
                <a:gd name="connsiteX31" fmla="*/ 5110305 w 5187198"/>
                <a:gd name="connsiteY31" fmla="*/ 2409886 h 6239661"/>
                <a:gd name="connsiteX32" fmla="*/ 5186393 w 5187198"/>
                <a:gd name="connsiteY32" fmla="*/ 2992022 h 6239661"/>
                <a:gd name="connsiteX33" fmla="*/ 5149045 w 5187198"/>
                <a:gd name="connsiteY33" fmla="*/ 3571816 h 6239661"/>
                <a:gd name="connsiteX34" fmla="*/ 5126572 w 5187198"/>
                <a:gd name="connsiteY34" fmla="*/ 3714520 h 6239661"/>
                <a:gd name="connsiteX35" fmla="*/ 5099067 w 5187198"/>
                <a:gd name="connsiteY35" fmla="*/ 3856108 h 6239661"/>
                <a:gd name="connsiteX36" fmla="*/ 5095699 w 5187198"/>
                <a:gd name="connsiteY36" fmla="*/ 3873868 h 6239661"/>
                <a:gd name="connsiteX37" fmla="*/ 5091573 w 5187198"/>
                <a:gd name="connsiteY37" fmla="*/ 3891426 h 6239661"/>
                <a:gd name="connsiteX38" fmla="*/ 5083324 w 5187198"/>
                <a:gd name="connsiteY38" fmla="*/ 3926541 h 6239661"/>
                <a:gd name="connsiteX39" fmla="*/ 5067256 w 5187198"/>
                <a:gd name="connsiteY39" fmla="*/ 3996889 h 6239661"/>
                <a:gd name="connsiteX40" fmla="*/ 5059194 w 5187198"/>
                <a:gd name="connsiteY40" fmla="*/ 4032171 h 6239661"/>
                <a:gd name="connsiteX41" fmla="*/ 5049522 w 5187198"/>
                <a:gd name="connsiteY41" fmla="*/ 4067833 h 6239661"/>
                <a:gd name="connsiteX42" fmla="*/ 5040067 w 5187198"/>
                <a:gd name="connsiteY42" fmla="*/ 4103553 h 6239661"/>
                <a:gd name="connsiteX43" fmla="*/ 5028960 w 5187198"/>
                <a:gd name="connsiteY43" fmla="*/ 4138946 h 6239661"/>
                <a:gd name="connsiteX44" fmla="*/ 4917351 w 5187198"/>
                <a:gd name="connsiteY44" fmla="*/ 4417041 h 6239661"/>
                <a:gd name="connsiteX45" fmla="*/ 4756163 w 5187198"/>
                <a:gd name="connsiteY45" fmla="*/ 4676402 h 6239661"/>
                <a:gd name="connsiteX46" fmla="*/ 4322493 w 5187198"/>
                <a:gd name="connsiteY46" fmla="*/ 5105604 h 6239661"/>
                <a:gd name="connsiteX47" fmla="*/ 3840510 w 5187198"/>
                <a:gd name="connsiteY47" fmla="*/ 5429590 h 6239661"/>
                <a:gd name="connsiteX48" fmla="*/ 3606447 w 5187198"/>
                <a:gd name="connsiteY48" fmla="*/ 5572862 h 6239661"/>
                <a:gd name="connsiteX49" fmla="*/ 3488814 w 5187198"/>
                <a:gd name="connsiteY49" fmla="*/ 5647178 h 6239661"/>
                <a:gd name="connsiteX50" fmla="*/ 3365864 w 5187198"/>
                <a:gd name="connsiteY50" fmla="*/ 5722735 h 6239661"/>
                <a:gd name="connsiteX51" fmla="*/ 2839486 w 5187198"/>
                <a:gd name="connsiteY51" fmla="*/ 5999120 h 6239661"/>
                <a:gd name="connsiteX52" fmla="*/ 2242423 w 5187198"/>
                <a:gd name="connsiteY52" fmla="*/ 6192346 h 6239661"/>
                <a:gd name="connsiteX53" fmla="*/ 1589380 w 5187198"/>
                <a:gd name="connsiteY53" fmla="*/ 6230657 h 6239661"/>
                <a:gd name="connsiteX54" fmla="*/ 1548244 w 5187198"/>
                <a:gd name="connsiteY54" fmla="*/ 6226706 h 6239661"/>
                <a:gd name="connsiteX55" fmla="*/ 1507348 w 5187198"/>
                <a:gd name="connsiteY55" fmla="*/ 6221428 h 6239661"/>
                <a:gd name="connsiteX56" fmla="*/ 1466401 w 5187198"/>
                <a:gd name="connsiteY56" fmla="*/ 6215904 h 6239661"/>
                <a:gd name="connsiteX57" fmla="*/ 1425773 w 5187198"/>
                <a:gd name="connsiteY57" fmla="*/ 6209191 h 6239661"/>
                <a:gd name="connsiteX58" fmla="*/ 1344960 w 5187198"/>
                <a:gd name="connsiteY58" fmla="*/ 6193681 h 6239661"/>
                <a:gd name="connsiteX59" fmla="*/ 1265007 w 5187198"/>
                <a:gd name="connsiteY59" fmla="*/ 6175388 h 6239661"/>
                <a:gd name="connsiteX60" fmla="*/ 1225415 w 5187198"/>
                <a:gd name="connsiteY60" fmla="*/ 6165243 h 6239661"/>
                <a:gd name="connsiteX61" fmla="*/ 1186567 w 5187198"/>
                <a:gd name="connsiteY61" fmla="*/ 6154486 h 6239661"/>
                <a:gd name="connsiteX62" fmla="*/ 1111158 w 5187198"/>
                <a:gd name="connsiteY62" fmla="*/ 6130918 h 6239661"/>
                <a:gd name="connsiteX63" fmla="*/ 1035915 w 5187198"/>
                <a:gd name="connsiteY63" fmla="*/ 6107163 h 6239661"/>
                <a:gd name="connsiteX64" fmla="*/ 961579 w 5187198"/>
                <a:gd name="connsiteY64" fmla="*/ 6079594 h 6239661"/>
                <a:gd name="connsiteX65" fmla="*/ 395297 w 5187198"/>
                <a:gd name="connsiteY65" fmla="*/ 5792812 h 6239661"/>
                <a:gd name="connsiteX66" fmla="*/ 265239 w 5187198"/>
                <a:gd name="connsiteY66" fmla="*/ 5701511 h 6239661"/>
                <a:gd name="connsiteX67" fmla="*/ 233756 w 5187198"/>
                <a:gd name="connsiteY67" fmla="*/ 5677542 h 6239661"/>
                <a:gd name="connsiteX68" fmla="*/ 202800 w 5187198"/>
                <a:gd name="connsiteY68" fmla="*/ 5652902 h 6239661"/>
                <a:gd name="connsiteX69" fmla="*/ 140918 w 5187198"/>
                <a:gd name="connsiteY69" fmla="*/ 5603515 h 6239661"/>
                <a:gd name="connsiteX70" fmla="*/ 110625 w 5187198"/>
                <a:gd name="connsiteY70" fmla="*/ 5578127 h 6239661"/>
                <a:gd name="connsiteX71" fmla="*/ 95631 w 5187198"/>
                <a:gd name="connsiteY71" fmla="*/ 5565299 h 6239661"/>
                <a:gd name="connsiteX72" fmla="*/ 81966 w 5187198"/>
                <a:gd name="connsiteY72" fmla="*/ 5550973 h 6239661"/>
                <a:gd name="connsiteX73" fmla="*/ 27991 w 5187198"/>
                <a:gd name="connsiteY73" fmla="*/ 5493272 h 6239661"/>
                <a:gd name="connsiteX74" fmla="*/ 1454 w 5187198"/>
                <a:gd name="connsiteY74" fmla="*/ 5464252 h 6239661"/>
                <a:gd name="connsiteX75" fmla="*/ 0 w 5187198"/>
                <a:gd name="connsiteY75" fmla="*/ 5462518 h 6239661"/>
                <a:gd name="connsiteX76" fmla="*/ 0 w 5187198"/>
                <a:gd name="connsiteY76" fmla="*/ 4720187 h 6239661"/>
                <a:gd name="connsiteX77" fmla="*/ 109684 w 5187198"/>
                <a:gd name="connsiteY77" fmla="*/ 4836724 h 6239661"/>
                <a:gd name="connsiteX78" fmla="*/ 306959 w 5187198"/>
                <a:gd name="connsiteY78" fmla="*/ 5007200 h 6239661"/>
                <a:gd name="connsiteX79" fmla="*/ 358101 w 5187198"/>
                <a:gd name="connsiteY79" fmla="*/ 5046057 h 6239661"/>
                <a:gd name="connsiteX80" fmla="*/ 383328 w 5187198"/>
                <a:gd name="connsiteY80" fmla="*/ 5065684 h 6239661"/>
                <a:gd name="connsiteX81" fmla="*/ 409503 w 5187198"/>
                <a:gd name="connsiteY81" fmla="*/ 5083942 h 6239661"/>
                <a:gd name="connsiteX82" fmla="*/ 461889 w 5187198"/>
                <a:gd name="connsiteY82" fmla="*/ 5119888 h 6239661"/>
                <a:gd name="connsiteX83" fmla="*/ 474883 w 5187198"/>
                <a:gd name="connsiteY83" fmla="*/ 5128933 h 6239661"/>
                <a:gd name="connsiteX84" fmla="*/ 486410 w 5187198"/>
                <a:gd name="connsiteY84" fmla="*/ 5139557 h 6239661"/>
                <a:gd name="connsiteX85" fmla="*/ 510852 w 5187198"/>
                <a:gd name="connsiteY85" fmla="*/ 5159089 h 6239661"/>
                <a:gd name="connsiteX86" fmla="*/ 560653 w 5187198"/>
                <a:gd name="connsiteY86" fmla="*/ 5196893 h 6239661"/>
                <a:gd name="connsiteX87" fmla="*/ 585485 w 5187198"/>
                <a:gd name="connsiteY87" fmla="*/ 5215834 h 6239661"/>
                <a:gd name="connsiteX88" fmla="*/ 610707 w 5187198"/>
                <a:gd name="connsiteY88" fmla="*/ 5234185 h 6239661"/>
                <a:gd name="connsiteX89" fmla="*/ 714768 w 5187198"/>
                <a:gd name="connsiteY89" fmla="*/ 5303103 h 6239661"/>
                <a:gd name="connsiteX90" fmla="*/ 1166634 w 5187198"/>
                <a:gd name="connsiteY90" fmla="*/ 5513322 h 6239661"/>
                <a:gd name="connsiteX91" fmla="*/ 1225991 w 5187198"/>
                <a:gd name="connsiteY91" fmla="*/ 5533632 h 6239661"/>
                <a:gd name="connsiteX92" fmla="*/ 1286680 w 5187198"/>
                <a:gd name="connsiteY92" fmla="*/ 5550705 h 6239661"/>
                <a:gd name="connsiteX93" fmla="*/ 1347310 w 5187198"/>
                <a:gd name="connsiteY93" fmla="*/ 5567995 h 6239661"/>
                <a:gd name="connsiteX94" fmla="*/ 1377002 w 5187198"/>
                <a:gd name="connsiteY94" fmla="*/ 5575719 h 6239661"/>
                <a:gd name="connsiteX95" fmla="*/ 1406328 w 5187198"/>
                <a:gd name="connsiteY95" fmla="*/ 5582649 h 6239661"/>
                <a:gd name="connsiteX96" fmla="*/ 1465060 w 5187198"/>
                <a:gd name="connsiteY96" fmla="*/ 5594909 h 6239661"/>
                <a:gd name="connsiteX97" fmla="*/ 1523881 w 5187198"/>
                <a:gd name="connsiteY97" fmla="*/ 5605105 h 6239661"/>
                <a:gd name="connsiteX98" fmla="*/ 1553325 w 5187198"/>
                <a:gd name="connsiteY98" fmla="*/ 5609865 h 6239661"/>
                <a:gd name="connsiteX99" fmla="*/ 1582813 w 5187198"/>
                <a:gd name="connsiteY99" fmla="*/ 5613593 h 6239661"/>
                <a:gd name="connsiteX100" fmla="*/ 1612301 w 5187198"/>
                <a:gd name="connsiteY100" fmla="*/ 5617321 h 6239661"/>
                <a:gd name="connsiteX101" fmla="*/ 1641863 w 5187198"/>
                <a:gd name="connsiteY101" fmla="*/ 5619910 h 6239661"/>
                <a:gd name="connsiteX102" fmla="*/ 2117508 w 5187198"/>
                <a:gd name="connsiteY102" fmla="*/ 5595156 h 6239661"/>
                <a:gd name="connsiteX103" fmla="*/ 2597368 w 5187198"/>
                <a:gd name="connsiteY103" fmla="*/ 5447381 h 6239661"/>
                <a:gd name="connsiteX104" fmla="*/ 3082968 w 5187198"/>
                <a:gd name="connsiteY104" fmla="*/ 5223245 h 6239661"/>
                <a:gd name="connsiteX105" fmla="*/ 3334855 w 5187198"/>
                <a:gd name="connsiteY105" fmla="*/ 5097383 h 6239661"/>
                <a:gd name="connsiteX106" fmla="*/ 3599509 w 5187198"/>
                <a:gd name="connsiteY106" fmla="*/ 4976217 h 6239661"/>
                <a:gd name="connsiteX107" fmla="*/ 4112002 w 5187198"/>
                <a:gd name="connsiteY107" fmla="*/ 4766359 h 6239661"/>
                <a:gd name="connsiteX108" fmla="*/ 4348983 w 5187198"/>
                <a:gd name="connsiteY108" fmla="*/ 4649833 h 6239661"/>
                <a:gd name="connsiteX109" fmla="*/ 4560505 w 5187198"/>
                <a:gd name="connsiteY109" fmla="*/ 4501564 h 6239661"/>
                <a:gd name="connsiteX110" fmla="*/ 4731963 w 5187198"/>
                <a:gd name="connsiteY110" fmla="*/ 4309870 h 6239661"/>
                <a:gd name="connsiteX111" fmla="*/ 4852344 w 5187198"/>
                <a:gd name="connsiteY111" fmla="*/ 4078640 h 6239661"/>
                <a:gd name="connsiteX112" fmla="*/ 4863972 w 5187198"/>
                <a:gd name="connsiteY112" fmla="*/ 4047790 h 6239661"/>
                <a:gd name="connsiteX113" fmla="*/ 4874144 w 5187198"/>
                <a:gd name="connsiteY113" fmla="*/ 4016320 h 6239661"/>
                <a:gd name="connsiteX114" fmla="*/ 4884127 w 5187198"/>
                <a:gd name="connsiteY114" fmla="*/ 3984682 h 6239661"/>
                <a:gd name="connsiteX115" fmla="*/ 4892800 w 5187198"/>
                <a:gd name="connsiteY115" fmla="*/ 3951883 h 6239661"/>
                <a:gd name="connsiteX116" fmla="*/ 4909526 w 5187198"/>
                <a:gd name="connsiteY116" fmla="*/ 3886001 h 6239661"/>
                <a:gd name="connsiteX117" fmla="*/ 4917687 w 5187198"/>
                <a:gd name="connsiteY117" fmla="*/ 3852948 h 6239661"/>
                <a:gd name="connsiteX118" fmla="*/ 4921768 w 5187198"/>
                <a:gd name="connsiteY118" fmla="*/ 3836422 h 6239661"/>
                <a:gd name="connsiteX119" fmla="*/ 4924845 w 5187198"/>
                <a:gd name="connsiteY119" fmla="*/ 3819742 h 6239661"/>
                <a:gd name="connsiteX120" fmla="*/ 4948230 w 5187198"/>
                <a:gd name="connsiteY120" fmla="*/ 3685744 h 6239661"/>
                <a:gd name="connsiteX121" fmla="*/ 4962782 w 5187198"/>
                <a:gd name="connsiteY121" fmla="*/ 3550540 h 6239661"/>
                <a:gd name="connsiteX122" fmla="*/ 4939468 w 5187198"/>
                <a:gd name="connsiteY122" fmla="*/ 3010249 h 6239661"/>
                <a:gd name="connsiteX123" fmla="*/ 4816901 w 5187198"/>
                <a:gd name="connsiteY123" fmla="*/ 2488224 h 6239661"/>
                <a:gd name="connsiteX124" fmla="*/ 4797005 w 5187198"/>
                <a:gd name="connsiteY124" fmla="*/ 2424470 h 6239661"/>
                <a:gd name="connsiteX125" fmla="*/ 4774433 w 5187198"/>
                <a:gd name="connsiteY125" fmla="*/ 2361620 h 6239661"/>
                <a:gd name="connsiteX126" fmla="*/ 4752459 w 5187198"/>
                <a:gd name="connsiteY126" fmla="*/ 2298700 h 6239661"/>
                <a:gd name="connsiteX127" fmla="*/ 4728083 w 5187198"/>
                <a:gd name="connsiteY127" fmla="*/ 2236526 h 6239661"/>
                <a:gd name="connsiteX128" fmla="*/ 4704471 w 5187198"/>
                <a:gd name="connsiteY128" fmla="*/ 2174095 h 6239661"/>
                <a:gd name="connsiteX129" fmla="*/ 4678399 w 5187198"/>
                <a:gd name="connsiteY129" fmla="*/ 2112626 h 6239661"/>
                <a:gd name="connsiteX130" fmla="*/ 4652601 w 5187198"/>
                <a:gd name="connsiteY130" fmla="*/ 2050999 h 6239661"/>
                <a:gd name="connsiteX131" fmla="*/ 4624205 w 5187198"/>
                <a:gd name="connsiteY131" fmla="*/ 1990415 h 6239661"/>
                <a:gd name="connsiteX132" fmla="*/ 4595398 w 5187198"/>
                <a:gd name="connsiteY132" fmla="*/ 1930069 h 6239661"/>
                <a:gd name="connsiteX133" fmla="*/ 4563827 w 5187198"/>
                <a:gd name="connsiteY133" fmla="*/ 1870952 h 6239661"/>
                <a:gd name="connsiteX134" fmla="*/ 4531433 w 5187198"/>
                <a:gd name="connsiteY134" fmla="*/ 1812311 h 6239661"/>
                <a:gd name="connsiteX135" fmla="*/ 4523315 w 5187198"/>
                <a:gd name="connsiteY135" fmla="*/ 1797616 h 6239661"/>
                <a:gd name="connsiteX136" fmla="*/ 4514482 w 5187198"/>
                <a:gd name="connsiteY136" fmla="*/ 1783425 h 6239661"/>
                <a:gd name="connsiteX137" fmla="*/ 4496845 w 5187198"/>
                <a:gd name="connsiteY137" fmla="*/ 1754936 h 6239661"/>
                <a:gd name="connsiteX138" fmla="*/ 4461463 w 5187198"/>
                <a:gd name="connsiteY138" fmla="*/ 1697929 h 6239661"/>
                <a:gd name="connsiteX139" fmla="*/ 4452660 w 5187198"/>
                <a:gd name="connsiteY139" fmla="*/ 1683629 h 6239661"/>
                <a:gd name="connsiteX140" fmla="*/ 4443141 w 5187198"/>
                <a:gd name="connsiteY140" fmla="*/ 1669834 h 6239661"/>
                <a:gd name="connsiteX141" fmla="*/ 4424241 w 5187198"/>
                <a:gd name="connsiteY141" fmla="*/ 1642166 h 6239661"/>
                <a:gd name="connsiteX142" fmla="*/ 4346886 w 5187198"/>
                <a:gd name="connsiteY142" fmla="*/ 1532412 h 6239661"/>
                <a:gd name="connsiteX143" fmla="*/ 3985497 w 5187198"/>
                <a:gd name="connsiteY143" fmla="*/ 1134649 h 6239661"/>
                <a:gd name="connsiteX144" fmla="*/ 3545665 w 5187198"/>
                <a:gd name="connsiteY144" fmla="*/ 825877 h 6239661"/>
                <a:gd name="connsiteX145" fmla="*/ 3486190 w 5187198"/>
                <a:gd name="connsiteY145" fmla="*/ 794756 h 6239661"/>
                <a:gd name="connsiteX146" fmla="*/ 3426182 w 5187198"/>
                <a:gd name="connsiteY146" fmla="*/ 764765 h 6239661"/>
                <a:gd name="connsiteX147" fmla="*/ 3365044 w 5187198"/>
                <a:gd name="connsiteY147" fmla="*/ 737255 h 6239661"/>
                <a:gd name="connsiteX148" fmla="*/ 3334529 w 5187198"/>
                <a:gd name="connsiteY148" fmla="*/ 723514 h 6239661"/>
                <a:gd name="connsiteX149" fmla="*/ 3303733 w 5187198"/>
                <a:gd name="connsiteY149" fmla="*/ 710395 h 6239661"/>
                <a:gd name="connsiteX150" fmla="*/ 3179033 w 5187198"/>
                <a:gd name="connsiteY150" fmla="*/ 662259 h 6239661"/>
                <a:gd name="connsiteX151" fmla="*/ 3052408 w 5187198"/>
                <a:gd name="connsiteY151" fmla="*/ 620447 h 6239661"/>
                <a:gd name="connsiteX152" fmla="*/ 2924325 w 5187198"/>
                <a:gd name="connsiteY152" fmla="*/ 584505 h 6239661"/>
                <a:gd name="connsiteX153" fmla="*/ 2859667 w 5187198"/>
                <a:gd name="connsiteY153" fmla="*/ 569266 h 6239661"/>
                <a:gd name="connsiteX154" fmla="*/ 2795226 w 5187198"/>
                <a:gd name="connsiteY154" fmla="*/ 554085 h 6239661"/>
                <a:gd name="connsiteX155" fmla="*/ 2729702 w 5187198"/>
                <a:gd name="connsiteY155" fmla="*/ 540354 h 6239661"/>
                <a:gd name="connsiteX156" fmla="*/ 2663758 w 5187198"/>
                <a:gd name="connsiteY156" fmla="*/ 527322 h 6239661"/>
                <a:gd name="connsiteX157" fmla="*/ 2630927 w 5187198"/>
                <a:gd name="connsiteY157" fmla="*/ 520495 h 6239661"/>
                <a:gd name="connsiteX158" fmla="*/ 2597965 w 5187198"/>
                <a:gd name="connsiteY158" fmla="*/ 515024 h 6239661"/>
                <a:gd name="connsiteX159" fmla="*/ 2532205 w 5187198"/>
                <a:gd name="connsiteY159" fmla="*/ 503895 h 6239661"/>
                <a:gd name="connsiteX160" fmla="*/ 2010064 w 5187198"/>
                <a:gd name="connsiteY160" fmla="*/ 452552 h 6239661"/>
                <a:gd name="connsiteX161" fmla="*/ 1494552 w 5187198"/>
                <a:gd name="connsiteY161" fmla="*/ 485055 h 6239661"/>
                <a:gd name="connsiteX162" fmla="*/ 1366896 w 5187198"/>
                <a:gd name="connsiteY162" fmla="*/ 509389 h 6239661"/>
                <a:gd name="connsiteX163" fmla="*/ 1240175 w 5187198"/>
                <a:gd name="connsiteY163" fmla="*/ 541045 h 6239661"/>
                <a:gd name="connsiteX164" fmla="*/ 1177438 w 5187198"/>
                <a:gd name="connsiteY164" fmla="*/ 560170 h 6239661"/>
                <a:gd name="connsiteX165" fmla="*/ 1145987 w 5187198"/>
                <a:gd name="connsiteY165" fmla="*/ 569826 h 6239661"/>
                <a:gd name="connsiteX166" fmla="*/ 1130315 w 5187198"/>
                <a:gd name="connsiteY166" fmla="*/ 574669 h 6239661"/>
                <a:gd name="connsiteX167" fmla="*/ 1114873 w 5187198"/>
                <a:gd name="connsiteY167" fmla="*/ 580384 h 6239661"/>
                <a:gd name="connsiteX168" fmla="*/ 1052839 w 5187198"/>
                <a:gd name="connsiteY168" fmla="*/ 602943 h 6239661"/>
                <a:gd name="connsiteX169" fmla="*/ 991135 w 5187198"/>
                <a:gd name="connsiteY169" fmla="*/ 626866 h 6239661"/>
                <a:gd name="connsiteX170" fmla="*/ 930179 w 5187198"/>
                <a:gd name="connsiteY170" fmla="*/ 653191 h 6239661"/>
                <a:gd name="connsiteX171" fmla="*/ 869768 w 5187198"/>
                <a:gd name="connsiteY171" fmla="*/ 680937 h 6239661"/>
                <a:gd name="connsiteX172" fmla="*/ 810085 w 5187198"/>
                <a:gd name="connsiteY172" fmla="*/ 710734 h 6239661"/>
                <a:gd name="connsiteX173" fmla="*/ 751220 w 5187198"/>
                <a:gd name="connsiteY173" fmla="*/ 741794 h 6239661"/>
                <a:gd name="connsiteX174" fmla="*/ 532669 w 5187198"/>
                <a:gd name="connsiteY174" fmla="*/ 881688 h 6239661"/>
                <a:gd name="connsiteX175" fmla="*/ 354185 w 5187198"/>
                <a:gd name="connsiteY175" fmla="*/ 1050286 h 6239661"/>
                <a:gd name="connsiteX176" fmla="*/ 315980 w 5187198"/>
                <a:gd name="connsiteY176" fmla="*/ 1098125 h 6239661"/>
                <a:gd name="connsiteX177" fmla="*/ 280345 w 5187198"/>
                <a:gd name="connsiteY177" fmla="*/ 1149782 h 6239661"/>
                <a:gd name="connsiteX178" fmla="*/ 245890 w 5187198"/>
                <a:gd name="connsiteY178" fmla="*/ 1203959 h 6239661"/>
                <a:gd name="connsiteX179" fmla="*/ 212162 w 5187198"/>
                <a:gd name="connsiteY179" fmla="*/ 1260184 h 6239661"/>
                <a:gd name="connsiteX180" fmla="*/ 80716 w 5187198"/>
                <a:gd name="connsiteY180" fmla="*/ 1502476 h 6239661"/>
                <a:gd name="connsiteX181" fmla="*/ 0 w 5187198"/>
                <a:gd name="connsiteY181" fmla="*/ 1648841 h 6239661"/>
                <a:gd name="connsiteX182" fmla="*/ 0 w 5187198"/>
                <a:gd name="connsiteY182" fmla="*/ 954863 h 6239661"/>
                <a:gd name="connsiteX183" fmla="*/ 43491 w 5187198"/>
                <a:gd name="connsiteY183" fmla="*/ 895513 h 6239661"/>
                <a:gd name="connsiteX184" fmla="*/ 93923 w 5187198"/>
                <a:gd name="connsiteY184" fmla="*/ 834489 h 6239661"/>
                <a:gd name="connsiteX185" fmla="*/ 323465 w 5187198"/>
                <a:gd name="connsiteY185" fmla="*/ 617671 h 6239661"/>
                <a:gd name="connsiteX186" fmla="*/ 574777 w 5187198"/>
                <a:gd name="connsiteY186" fmla="*/ 446794 h 6239661"/>
                <a:gd name="connsiteX187" fmla="*/ 638943 w 5187198"/>
                <a:gd name="connsiteY187" fmla="*/ 408925 h 6239661"/>
                <a:gd name="connsiteX188" fmla="*/ 703505 w 5187198"/>
                <a:gd name="connsiteY188" fmla="*/ 371742 h 6239661"/>
                <a:gd name="connsiteX189" fmla="*/ 769262 w 5187198"/>
                <a:gd name="connsiteY189" fmla="*/ 336154 h 6239661"/>
                <a:gd name="connsiteX190" fmla="*/ 835552 w 5187198"/>
                <a:gd name="connsiteY190" fmla="*/ 301173 h 6239661"/>
                <a:gd name="connsiteX191" fmla="*/ 902979 w 5187198"/>
                <a:gd name="connsiteY191" fmla="*/ 268004 h 6239661"/>
                <a:gd name="connsiteX192" fmla="*/ 971127 w 5187198"/>
                <a:gd name="connsiteY192" fmla="*/ 235607 h 6239661"/>
                <a:gd name="connsiteX193" fmla="*/ 988238 w 5187198"/>
                <a:gd name="connsiteY193" fmla="*/ 227556 h 6239661"/>
                <a:gd name="connsiteX194" fmla="*/ 1005744 w 5187198"/>
                <a:gd name="connsiteY194" fmla="*/ 220191 h 6239661"/>
                <a:gd name="connsiteX195" fmla="*/ 1040729 w 5187198"/>
                <a:gd name="connsiteY195" fmla="*/ 205569 h 6239661"/>
                <a:gd name="connsiteX196" fmla="*/ 1110835 w 5187198"/>
                <a:gd name="connsiteY196" fmla="*/ 176248 h 6239661"/>
                <a:gd name="connsiteX197" fmla="*/ 1254256 w 5187198"/>
                <a:gd name="connsiteY197" fmla="*/ 123796 h 6239661"/>
                <a:gd name="connsiteX198" fmla="*/ 1401310 w 5187198"/>
                <a:gd name="connsiteY198" fmla="*/ 79852 h 6239661"/>
                <a:gd name="connsiteX199" fmla="*/ 2011811 w 5187198"/>
                <a:gd name="connsiteY199" fmla="*/ 4 h 62396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Lst>
              <a:rect l="l" t="t" r="r" b="b"/>
              <a:pathLst>
                <a:path w="5187198" h="6239661">
                  <a:moveTo>
                    <a:pt x="2011811" y="4"/>
                  </a:moveTo>
                  <a:cubicBezTo>
                    <a:pt x="2217306" y="120"/>
                    <a:pt x="2420903" y="25925"/>
                    <a:pt x="2617011" y="70590"/>
                  </a:cubicBezTo>
                  <a:lnTo>
                    <a:pt x="2690321" y="88146"/>
                  </a:lnTo>
                  <a:lnTo>
                    <a:pt x="2726863" y="97127"/>
                  </a:lnTo>
                  <a:lnTo>
                    <a:pt x="2762951" y="107375"/>
                  </a:lnTo>
                  <a:lnTo>
                    <a:pt x="2834843" y="128493"/>
                  </a:lnTo>
                  <a:cubicBezTo>
                    <a:pt x="2858788" y="135605"/>
                    <a:pt x="2882632" y="142226"/>
                    <a:pt x="2906574" y="151076"/>
                  </a:cubicBezTo>
                  <a:cubicBezTo>
                    <a:pt x="2954475" y="167852"/>
                    <a:pt x="3002363" y="183813"/>
                    <a:pt x="3049504" y="202124"/>
                  </a:cubicBezTo>
                  <a:lnTo>
                    <a:pt x="3189518" y="260159"/>
                  </a:lnTo>
                  <a:lnTo>
                    <a:pt x="3326048" y="325143"/>
                  </a:lnTo>
                  <a:cubicBezTo>
                    <a:pt x="3370687" y="348464"/>
                    <a:pt x="3414908" y="372485"/>
                    <a:pt x="3459166" y="395936"/>
                  </a:cubicBezTo>
                  <a:cubicBezTo>
                    <a:pt x="3502947" y="420302"/>
                    <a:pt x="3545491" y="447118"/>
                    <a:pt x="3588578" y="472343"/>
                  </a:cubicBezTo>
                  <a:cubicBezTo>
                    <a:pt x="3610346" y="484551"/>
                    <a:pt x="3630797" y="499072"/>
                    <a:pt x="3651864" y="512600"/>
                  </a:cubicBezTo>
                  <a:lnTo>
                    <a:pt x="3714514" y="553499"/>
                  </a:lnTo>
                  <a:cubicBezTo>
                    <a:pt x="3880005" y="664844"/>
                    <a:pt x="4036083" y="788388"/>
                    <a:pt x="4181221" y="922912"/>
                  </a:cubicBezTo>
                  <a:cubicBezTo>
                    <a:pt x="4326221" y="1057515"/>
                    <a:pt x="4461955" y="1202038"/>
                    <a:pt x="4582963" y="1358264"/>
                  </a:cubicBezTo>
                  <a:cubicBezTo>
                    <a:pt x="4614206" y="1396543"/>
                    <a:pt x="4642091" y="1437400"/>
                    <a:pt x="4670721" y="1477644"/>
                  </a:cubicBezTo>
                  <a:cubicBezTo>
                    <a:pt x="4700172" y="1517414"/>
                    <a:pt x="4725864" y="1559538"/>
                    <a:pt x="4752378" y="1601187"/>
                  </a:cubicBezTo>
                  <a:lnTo>
                    <a:pt x="4772168" y="1632456"/>
                  </a:lnTo>
                  <a:lnTo>
                    <a:pt x="4782117" y="1648104"/>
                  </a:lnTo>
                  <a:lnTo>
                    <a:pt x="4791381" y="1664150"/>
                  </a:lnTo>
                  <a:lnTo>
                    <a:pt x="4828190" y="1728379"/>
                  </a:lnTo>
                  <a:cubicBezTo>
                    <a:pt x="4840266" y="1749930"/>
                    <a:pt x="4853470" y="1770740"/>
                    <a:pt x="4864832" y="1792796"/>
                  </a:cubicBezTo>
                  <a:lnTo>
                    <a:pt x="4899201" y="1858342"/>
                  </a:lnTo>
                  <a:cubicBezTo>
                    <a:pt x="4910484" y="1880260"/>
                    <a:pt x="4922532" y="1901920"/>
                    <a:pt x="4933266" y="1924155"/>
                  </a:cubicBezTo>
                  <a:lnTo>
                    <a:pt x="4964403" y="1991384"/>
                  </a:lnTo>
                  <a:cubicBezTo>
                    <a:pt x="4974618" y="2013829"/>
                    <a:pt x="4985323" y="2036171"/>
                    <a:pt x="4995019" y="2058823"/>
                  </a:cubicBezTo>
                  <a:lnTo>
                    <a:pt x="5021999" y="2127723"/>
                  </a:lnTo>
                  <a:lnTo>
                    <a:pt x="5048321" y="2196908"/>
                  </a:lnTo>
                  <a:lnTo>
                    <a:pt x="5070546" y="2267547"/>
                  </a:lnTo>
                  <a:cubicBezTo>
                    <a:pt x="5078054" y="2291004"/>
                    <a:pt x="5085044" y="2314670"/>
                    <a:pt x="5092171" y="2338256"/>
                  </a:cubicBezTo>
                  <a:cubicBezTo>
                    <a:pt x="5098670" y="2362023"/>
                    <a:pt x="5104296" y="2386019"/>
                    <a:pt x="5110305" y="2409886"/>
                  </a:cubicBezTo>
                  <a:cubicBezTo>
                    <a:pt x="5158097" y="2600976"/>
                    <a:pt x="5182068" y="2797044"/>
                    <a:pt x="5186393" y="2992022"/>
                  </a:cubicBezTo>
                  <a:cubicBezTo>
                    <a:pt x="5191013" y="3187195"/>
                    <a:pt x="5175397" y="3380886"/>
                    <a:pt x="5149045" y="3571816"/>
                  </a:cubicBezTo>
                  <a:cubicBezTo>
                    <a:pt x="5141154" y="3619431"/>
                    <a:pt x="5133539" y="3666889"/>
                    <a:pt x="5126572" y="3714520"/>
                  </a:cubicBezTo>
                  <a:cubicBezTo>
                    <a:pt x="5117276" y="3761759"/>
                    <a:pt x="5107793" y="3808831"/>
                    <a:pt x="5099067" y="3856108"/>
                  </a:cubicBezTo>
                  <a:lnTo>
                    <a:pt x="5095699" y="3873868"/>
                  </a:lnTo>
                  <a:lnTo>
                    <a:pt x="5091573" y="3891426"/>
                  </a:lnTo>
                  <a:lnTo>
                    <a:pt x="5083324" y="3926541"/>
                  </a:lnTo>
                  <a:lnTo>
                    <a:pt x="5067256" y="3996889"/>
                  </a:lnTo>
                  <a:cubicBezTo>
                    <a:pt x="5064451" y="4008657"/>
                    <a:pt x="5062244" y="4020353"/>
                    <a:pt x="5059194" y="4032171"/>
                  </a:cubicBezTo>
                  <a:lnTo>
                    <a:pt x="5049522" y="4067833"/>
                  </a:lnTo>
                  <a:lnTo>
                    <a:pt x="5040067" y="4103553"/>
                  </a:lnTo>
                  <a:cubicBezTo>
                    <a:pt x="5036554" y="4115363"/>
                    <a:pt x="5032689" y="4127194"/>
                    <a:pt x="5028960" y="4138946"/>
                  </a:cubicBezTo>
                  <a:cubicBezTo>
                    <a:pt x="4999693" y="4233462"/>
                    <a:pt x="4962869" y="4326764"/>
                    <a:pt x="4917351" y="4417041"/>
                  </a:cubicBezTo>
                  <a:cubicBezTo>
                    <a:pt x="4871860" y="4507209"/>
                    <a:pt x="4817597" y="4594215"/>
                    <a:pt x="4756163" y="4676402"/>
                  </a:cubicBezTo>
                  <a:cubicBezTo>
                    <a:pt x="4632803" y="4840875"/>
                    <a:pt x="4480597" y="4982783"/>
                    <a:pt x="4322493" y="5105604"/>
                  </a:cubicBezTo>
                  <a:cubicBezTo>
                    <a:pt x="4163928" y="5228420"/>
                    <a:pt x="3999564" y="5332640"/>
                    <a:pt x="3840510" y="5429590"/>
                  </a:cubicBezTo>
                  <a:cubicBezTo>
                    <a:pt x="3760954" y="5478172"/>
                    <a:pt x="3682353" y="5524924"/>
                    <a:pt x="3606447" y="5572862"/>
                  </a:cubicBezTo>
                  <a:lnTo>
                    <a:pt x="3488814" y="5647178"/>
                  </a:lnTo>
                  <a:cubicBezTo>
                    <a:pt x="3448270" y="5672597"/>
                    <a:pt x="3407323" y="5697792"/>
                    <a:pt x="3365864" y="5722735"/>
                  </a:cubicBezTo>
                  <a:cubicBezTo>
                    <a:pt x="3200163" y="5822424"/>
                    <a:pt x="3026125" y="5917328"/>
                    <a:pt x="2839486" y="5999120"/>
                  </a:cubicBezTo>
                  <a:cubicBezTo>
                    <a:pt x="2653201" y="6080891"/>
                    <a:pt x="2453560" y="6149344"/>
                    <a:pt x="2242423" y="6192346"/>
                  </a:cubicBezTo>
                  <a:cubicBezTo>
                    <a:pt x="2031719" y="6235463"/>
                    <a:pt x="1808952" y="6251353"/>
                    <a:pt x="1589380" y="6230657"/>
                  </a:cubicBezTo>
                  <a:lnTo>
                    <a:pt x="1548244" y="6226706"/>
                  </a:lnTo>
                  <a:cubicBezTo>
                    <a:pt x="1534528" y="6225117"/>
                    <a:pt x="1520898" y="6223203"/>
                    <a:pt x="1507348" y="6221428"/>
                  </a:cubicBezTo>
                  <a:lnTo>
                    <a:pt x="1466401" y="6215904"/>
                  </a:lnTo>
                  <a:cubicBezTo>
                    <a:pt x="1452772" y="6213991"/>
                    <a:pt x="1439316" y="6211428"/>
                    <a:pt x="1425773" y="6209191"/>
                  </a:cubicBezTo>
                  <a:cubicBezTo>
                    <a:pt x="1398775" y="6204391"/>
                    <a:pt x="1371610" y="6199779"/>
                    <a:pt x="1344960" y="6193681"/>
                  </a:cubicBezTo>
                  <a:cubicBezTo>
                    <a:pt x="1318251" y="6187799"/>
                    <a:pt x="1291260" y="6182538"/>
                    <a:pt x="1265007" y="6175388"/>
                  </a:cubicBezTo>
                  <a:lnTo>
                    <a:pt x="1225415" y="6165243"/>
                  </a:lnTo>
                  <a:cubicBezTo>
                    <a:pt x="1212163" y="6161924"/>
                    <a:pt x="1198939" y="6158496"/>
                    <a:pt x="1186567" y="6154486"/>
                  </a:cubicBezTo>
                  <a:lnTo>
                    <a:pt x="1111158" y="6130918"/>
                  </a:lnTo>
                  <a:lnTo>
                    <a:pt x="1035915" y="6107163"/>
                  </a:lnTo>
                  <a:cubicBezTo>
                    <a:pt x="1010846" y="6099055"/>
                    <a:pt x="986357" y="6088784"/>
                    <a:pt x="961579" y="6079594"/>
                  </a:cubicBezTo>
                  <a:cubicBezTo>
                    <a:pt x="763709" y="6005594"/>
                    <a:pt x="572401" y="5909703"/>
                    <a:pt x="395297" y="5792812"/>
                  </a:cubicBezTo>
                  <a:lnTo>
                    <a:pt x="265239" y="5701511"/>
                  </a:lnTo>
                  <a:cubicBezTo>
                    <a:pt x="254227" y="5694155"/>
                    <a:pt x="244103" y="5685646"/>
                    <a:pt x="233756" y="5677542"/>
                  </a:cubicBezTo>
                  <a:lnTo>
                    <a:pt x="202800" y="5652902"/>
                  </a:lnTo>
                  <a:lnTo>
                    <a:pt x="140918" y="5603515"/>
                  </a:lnTo>
                  <a:cubicBezTo>
                    <a:pt x="130598" y="5595302"/>
                    <a:pt x="120280" y="5587089"/>
                    <a:pt x="110625" y="5578127"/>
                  </a:cubicBezTo>
                  <a:cubicBezTo>
                    <a:pt x="105647" y="5573779"/>
                    <a:pt x="100444" y="5569834"/>
                    <a:pt x="95631" y="5565299"/>
                  </a:cubicBezTo>
                  <a:cubicBezTo>
                    <a:pt x="90955" y="5560684"/>
                    <a:pt x="86505" y="5555666"/>
                    <a:pt x="81966" y="5550973"/>
                  </a:cubicBezTo>
                  <a:lnTo>
                    <a:pt x="27991" y="5493272"/>
                  </a:lnTo>
                  <a:cubicBezTo>
                    <a:pt x="19109" y="5483589"/>
                    <a:pt x="9758" y="5474359"/>
                    <a:pt x="1454" y="5464252"/>
                  </a:cubicBezTo>
                  <a:lnTo>
                    <a:pt x="0" y="5462518"/>
                  </a:lnTo>
                  <a:lnTo>
                    <a:pt x="0" y="4720187"/>
                  </a:lnTo>
                  <a:lnTo>
                    <a:pt x="109684" y="4836724"/>
                  </a:lnTo>
                  <a:cubicBezTo>
                    <a:pt x="173316" y="4897375"/>
                    <a:pt x="239447" y="4954160"/>
                    <a:pt x="306959" y="5007200"/>
                  </a:cubicBezTo>
                  <a:lnTo>
                    <a:pt x="358101" y="5046057"/>
                  </a:lnTo>
                  <a:lnTo>
                    <a:pt x="383328" y="5065684"/>
                  </a:lnTo>
                  <a:cubicBezTo>
                    <a:pt x="391637" y="5072316"/>
                    <a:pt x="400805" y="5077902"/>
                    <a:pt x="409503" y="5083942"/>
                  </a:cubicBezTo>
                  <a:lnTo>
                    <a:pt x="461889" y="5119888"/>
                  </a:lnTo>
                  <a:cubicBezTo>
                    <a:pt x="466184" y="5122893"/>
                    <a:pt x="470616" y="5125820"/>
                    <a:pt x="474883" y="5128933"/>
                  </a:cubicBezTo>
                  <a:cubicBezTo>
                    <a:pt x="478982" y="5132235"/>
                    <a:pt x="482476" y="5136069"/>
                    <a:pt x="486410" y="5139557"/>
                  </a:cubicBezTo>
                  <a:cubicBezTo>
                    <a:pt x="494140" y="5146613"/>
                    <a:pt x="502565" y="5152812"/>
                    <a:pt x="510852" y="5159089"/>
                  </a:cubicBezTo>
                  <a:lnTo>
                    <a:pt x="560653" y="5196893"/>
                  </a:lnTo>
                  <a:lnTo>
                    <a:pt x="585485" y="5215834"/>
                  </a:lnTo>
                  <a:cubicBezTo>
                    <a:pt x="593773" y="5222111"/>
                    <a:pt x="601864" y="5228685"/>
                    <a:pt x="610707" y="5234185"/>
                  </a:cubicBezTo>
                  <a:lnTo>
                    <a:pt x="714768" y="5303103"/>
                  </a:lnTo>
                  <a:cubicBezTo>
                    <a:pt x="856162" y="5390603"/>
                    <a:pt x="1008099" y="5459947"/>
                    <a:pt x="1166634" y="5513322"/>
                  </a:cubicBezTo>
                  <a:cubicBezTo>
                    <a:pt x="1186540" y="5519932"/>
                    <a:pt x="1205774" y="5527751"/>
                    <a:pt x="1225991" y="5533632"/>
                  </a:cubicBezTo>
                  <a:lnTo>
                    <a:pt x="1286680" y="5550705"/>
                  </a:lnTo>
                  <a:lnTo>
                    <a:pt x="1347310" y="5567995"/>
                  </a:lnTo>
                  <a:cubicBezTo>
                    <a:pt x="1357469" y="5571180"/>
                    <a:pt x="1367261" y="5573572"/>
                    <a:pt x="1377002" y="5575719"/>
                  </a:cubicBezTo>
                  <a:lnTo>
                    <a:pt x="1406328" y="5582649"/>
                  </a:lnTo>
                  <a:cubicBezTo>
                    <a:pt x="1425825" y="5587757"/>
                    <a:pt x="1445490" y="5590939"/>
                    <a:pt x="1465060" y="5594909"/>
                  </a:cubicBezTo>
                  <a:cubicBezTo>
                    <a:pt x="1484652" y="5599231"/>
                    <a:pt x="1504324" y="5601952"/>
                    <a:pt x="1523881" y="5605105"/>
                  </a:cubicBezTo>
                  <a:cubicBezTo>
                    <a:pt x="1533660" y="5606682"/>
                    <a:pt x="1543460" y="5608613"/>
                    <a:pt x="1553325" y="5609865"/>
                  </a:cubicBezTo>
                  <a:lnTo>
                    <a:pt x="1582813" y="5613593"/>
                  </a:lnTo>
                  <a:lnTo>
                    <a:pt x="1612301" y="5617321"/>
                  </a:lnTo>
                  <a:lnTo>
                    <a:pt x="1641863" y="5619910"/>
                  </a:lnTo>
                  <a:cubicBezTo>
                    <a:pt x="1799348" y="5633940"/>
                    <a:pt x="1957913" y="5625770"/>
                    <a:pt x="2117508" y="5595156"/>
                  </a:cubicBezTo>
                  <a:cubicBezTo>
                    <a:pt x="2277124" y="5564895"/>
                    <a:pt x="2437004" y="5512449"/>
                    <a:pt x="2597368" y="5447381"/>
                  </a:cubicBezTo>
                  <a:cubicBezTo>
                    <a:pt x="2757791" y="5382096"/>
                    <a:pt x="2918855" y="5304464"/>
                    <a:pt x="3082968" y="5223245"/>
                  </a:cubicBezTo>
                  <a:lnTo>
                    <a:pt x="3334855" y="5097383"/>
                  </a:lnTo>
                  <a:cubicBezTo>
                    <a:pt x="3423528" y="5054142"/>
                    <a:pt x="3511773" y="5013798"/>
                    <a:pt x="3599509" y="4976217"/>
                  </a:cubicBezTo>
                  <a:cubicBezTo>
                    <a:pt x="3774960" y="4900701"/>
                    <a:pt x="3948276" y="4837481"/>
                    <a:pt x="4112002" y="4766359"/>
                  </a:cubicBezTo>
                  <a:cubicBezTo>
                    <a:pt x="4193972" y="4730827"/>
                    <a:pt x="4273429" y="4692997"/>
                    <a:pt x="4348983" y="4649833"/>
                  </a:cubicBezTo>
                  <a:cubicBezTo>
                    <a:pt x="4424508" y="4606778"/>
                    <a:pt x="4496050" y="4558250"/>
                    <a:pt x="4560505" y="4501564"/>
                  </a:cubicBezTo>
                  <a:cubicBezTo>
                    <a:pt x="4625198" y="4445289"/>
                    <a:pt x="4682991" y="4381021"/>
                    <a:pt x="4731963" y="4309870"/>
                  </a:cubicBezTo>
                  <a:cubicBezTo>
                    <a:pt x="4781043" y="4238747"/>
                    <a:pt x="4821275" y="4160848"/>
                    <a:pt x="4852344" y="4078640"/>
                  </a:cubicBezTo>
                  <a:lnTo>
                    <a:pt x="4863972" y="4047790"/>
                  </a:lnTo>
                  <a:lnTo>
                    <a:pt x="4874144" y="4016320"/>
                  </a:lnTo>
                  <a:lnTo>
                    <a:pt x="4884127" y="3984682"/>
                  </a:lnTo>
                  <a:cubicBezTo>
                    <a:pt x="4887242" y="3973925"/>
                    <a:pt x="4889981" y="3962835"/>
                    <a:pt x="4892800" y="3951883"/>
                  </a:cubicBezTo>
                  <a:lnTo>
                    <a:pt x="4909526" y="3886001"/>
                  </a:lnTo>
                  <a:lnTo>
                    <a:pt x="4917687" y="3852948"/>
                  </a:lnTo>
                  <a:lnTo>
                    <a:pt x="4921768" y="3836422"/>
                  </a:lnTo>
                  <a:lnTo>
                    <a:pt x="4924845" y="3819742"/>
                  </a:lnTo>
                  <a:cubicBezTo>
                    <a:pt x="4933092" y="3775120"/>
                    <a:pt x="4941231" y="3730469"/>
                    <a:pt x="4948230" y="3685744"/>
                  </a:cubicBezTo>
                  <a:cubicBezTo>
                    <a:pt x="4953579" y="3640694"/>
                    <a:pt x="4958249" y="3595577"/>
                    <a:pt x="4962782" y="3550540"/>
                  </a:cubicBezTo>
                  <a:cubicBezTo>
                    <a:pt x="4976580" y="3369692"/>
                    <a:pt x="4965812" y="3187942"/>
                    <a:pt x="4939468" y="3010249"/>
                  </a:cubicBezTo>
                  <a:cubicBezTo>
                    <a:pt x="4912965" y="2832281"/>
                    <a:pt x="4870237" y="2658196"/>
                    <a:pt x="4816901" y="2488224"/>
                  </a:cubicBezTo>
                  <a:cubicBezTo>
                    <a:pt x="4810197" y="2466954"/>
                    <a:pt x="4803984" y="2445582"/>
                    <a:pt x="4797005" y="2424470"/>
                  </a:cubicBezTo>
                  <a:cubicBezTo>
                    <a:pt x="4789399" y="2403537"/>
                    <a:pt x="4781686" y="2382574"/>
                    <a:pt x="4774433" y="2361620"/>
                  </a:cubicBezTo>
                  <a:lnTo>
                    <a:pt x="4752459" y="2298700"/>
                  </a:lnTo>
                  <a:lnTo>
                    <a:pt x="4728083" y="2236526"/>
                  </a:lnTo>
                  <a:cubicBezTo>
                    <a:pt x="4719957" y="2215802"/>
                    <a:pt x="4712352" y="2194869"/>
                    <a:pt x="4704471" y="2174095"/>
                  </a:cubicBezTo>
                  <a:lnTo>
                    <a:pt x="4678399" y="2112626"/>
                  </a:lnTo>
                  <a:lnTo>
                    <a:pt x="4652601" y="2050999"/>
                  </a:lnTo>
                  <a:cubicBezTo>
                    <a:pt x="4643711" y="2030533"/>
                    <a:pt x="4633616" y="2010672"/>
                    <a:pt x="4624205" y="1990415"/>
                  </a:cubicBezTo>
                  <a:lnTo>
                    <a:pt x="4595398" y="1930069"/>
                  </a:lnTo>
                  <a:cubicBezTo>
                    <a:pt x="4585714" y="1909969"/>
                    <a:pt x="4574413" y="1890713"/>
                    <a:pt x="4563827" y="1870952"/>
                  </a:cubicBezTo>
                  <a:lnTo>
                    <a:pt x="4531433" y="1812311"/>
                  </a:lnTo>
                  <a:lnTo>
                    <a:pt x="4523315" y="1797616"/>
                  </a:lnTo>
                  <a:lnTo>
                    <a:pt x="4514482" y="1783425"/>
                  </a:lnTo>
                  <a:lnTo>
                    <a:pt x="4496845" y="1754936"/>
                  </a:lnTo>
                  <a:lnTo>
                    <a:pt x="4461463" y="1697929"/>
                  </a:lnTo>
                  <a:lnTo>
                    <a:pt x="4452660" y="1683629"/>
                  </a:lnTo>
                  <a:lnTo>
                    <a:pt x="4443141" y="1669834"/>
                  </a:lnTo>
                  <a:lnTo>
                    <a:pt x="4424241" y="1642166"/>
                  </a:lnTo>
                  <a:cubicBezTo>
                    <a:pt x="4399005" y="1605265"/>
                    <a:pt x="4374512" y="1567751"/>
                    <a:pt x="4346886" y="1532412"/>
                  </a:cubicBezTo>
                  <a:cubicBezTo>
                    <a:pt x="4240477" y="1388328"/>
                    <a:pt x="4120362" y="1253437"/>
                    <a:pt x="3985497" y="1134649"/>
                  </a:cubicBezTo>
                  <a:cubicBezTo>
                    <a:pt x="3850799" y="1015675"/>
                    <a:pt x="3702920" y="911715"/>
                    <a:pt x="3545665" y="825877"/>
                  </a:cubicBezTo>
                  <a:lnTo>
                    <a:pt x="3486190" y="794756"/>
                  </a:lnTo>
                  <a:cubicBezTo>
                    <a:pt x="3466181" y="784640"/>
                    <a:pt x="3446893" y="773560"/>
                    <a:pt x="3426182" y="764765"/>
                  </a:cubicBezTo>
                  <a:lnTo>
                    <a:pt x="3365044" y="737255"/>
                  </a:lnTo>
                  <a:lnTo>
                    <a:pt x="3334529" y="723514"/>
                  </a:lnTo>
                  <a:cubicBezTo>
                    <a:pt x="3324394" y="718943"/>
                    <a:pt x="3314287" y="714265"/>
                    <a:pt x="3303733" y="710395"/>
                  </a:cubicBezTo>
                  <a:cubicBezTo>
                    <a:pt x="3262013" y="694346"/>
                    <a:pt x="3220711" y="677599"/>
                    <a:pt x="3179033" y="662259"/>
                  </a:cubicBezTo>
                  <a:lnTo>
                    <a:pt x="3052408" y="620447"/>
                  </a:lnTo>
                  <a:lnTo>
                    <a:pt x="2924325" y="584505"/>
                  </a:lnTo>
                  <a:cubicBezTo>
                    <a:pt x="2903106" y="578471"/>
                    <a:pt x="2881119" y="574434"/>
                    <a:pt x="2859667" y="569266"/>
                  </a:cubicBezTo>
                  <a:lnTo>
                    <a:pt x="2795226" y="554085"/>
                  </a:lnTo>
                  <a:cubicBezTo>
                    <a:pt x="2774078" y="548652"/>
                    <a:pt x="2751709" y="544744"/>
                    <a:pt x="2729702" y="540354"/>
                  </a:cubicBezTo>
                  <a:lnTo>
                    <a:pt x="2663758" y="527322"/>
                  </a:lnTo>
                  <a:lnTo>
                    <a:pt x="2630927" y="520495"/>
                  </a:lnTo>
                  <a:lnTo>
                    <a:pt x="2597965" y="515024"/>
                  </a:lnTo>
                  <a:cubicBezTo>
                    <a:pt x="2575970" y="511449"/>
                    <a:pt x="2554112" y="507795"/>
                    <a:pt x="2532205" y="503895"/>
                  </a:cubicBezTo>
                  <a:cubicBezTo>
                    <a:pt x="2357016" y="475037"/>
                    <a:pt x="2182954" y="456682"/>
                    <a:pt x="2010064" y="452552"/>
                  </a:cubicBezTo>
                  <a:cubicBezTo>
                    <a:pt x="1837255" y="448558"/>
                    <a:pt x="1665388" y="457916"/>
                    <a:pt x="1494552" y="485055"/>
                  </a:cubicBezTo>
                  <a:cubicBezTo>
                    <a:pt x="1452133" y="492816"/>
                    <a:pt x="1409569" y="501117"/>
                    <a:pt x="1366896" y="509389"/>
                  </a:cubicBezTo>
                  <a:cubicBezTo>
                    <a:pt x="1324862" y="520035"/>
                    <a:pt x="1282333" y="529505"/>
                    <a:pt x="1240175" y="541045"/>
                  </a:cubicBezTo>
                  <a:lnTo>
                    <a:pt x="1177438" y="560170"/>
                  </a:lnTo>
                  <a:lnTo>
                    <a:pt x="1145987" y="569826"/>
                  </a:lnTo>
                  <a:lnTo>
                    <a:pt x="1130315" y="574669"/>
                  </a:lnTo>
                  <a:lnTo>
                    <a:pt x="1114873" y="580384"/>
                  </a:lnTo>
                  <a:lnTo>
                    <a:pt x="1052839" y="602943"/>
                  </a:lnTo>
                  <a:cubicBezTo>
                    <a:pt x="1032151" y="610499"/>
                    <a:pt x="1011255" y="617535"/>
                    <a:pt x="991135" y="626866"/>
                  </a:cubicBezTo>
                  <a:lnTo>
                    <a:pt x="930179" y="653191"/>
                  </a:lnTo>
                  <a:cubicBezTo>
                    <a:pt x="909850" y="662002"/>
                    <a:pt x="889443" y="670676"/>
                    <a:pt x="869768" y="680937"/>
                  </a:cubicBezTo>
                  <a:lnTo>
                    <a:pt x="810085" y="710734"/>
                  </a:lnTo>
                  <a:cubicBezTo>
                    <a:pt x="790331" y="720859"/>
                    <a:pt x="770124" y="730514"/>
                    <a:pt x="751220" y="741794"/>
                  </a:cubicBezTo>
                  <a:cubicBezTo>
                    <a:pt x="673929" y="784955"/>
                    <a:pt x="598827" y="830326"/>
                    <a:pt x="532669" y="881688"/>
                  </a:cubicBezTo>
                  <a:cubicBezTo>
                    <a:pt x="464226" y="931625"/>
                    <a:pt x="406969" y="988270"/>
                    <a:pt x="354185" y="1050286"/>
                  </a:cubicBezTo>
                  <a:lnTo>
                    <a:pt x="315980" y="1098125"/>
                  </a:lnTo>
                  <a:lnTo>
                    <a:pt x="280345" y="1149782"/>
                  </a:lnTo>
                  <a:cubicBezTo>
                    <a:pt x="268144" y="1166335"/>
                    <a:pt x="257438" y="1185955"/>
                    <a:pt x="245890" y="1203959"/>
                  </a:cubicBezTo>
                  <a:cubicBezTo>
                    <a:pt x="234552" y="1222481"/>
                    <a:pt x="223171" y="1240298"/>
                    <a:pt x="212162" y="1260184"/>
                  </a:cubicBezTo>
                  <a:cubicBezTo>
                    <a:pt x="168299" y="1337574"/>
                    <a:pt x="125055" y="1419360"/>
                    <a:pt x="80716" y="1502476"/>
                  </a:cubicBezTo>
                  <a:lnTo>
                    <a:pt x="0" y="1648841"/>
                  </a:lnTo>
                  <a:lnTo>
                    <a:pt x="0" y="954863"/>
                  </a:lnTo>
                  <a:lnTo>
                    <a:pt x="43491" y="895513"/>
                  </a:lnTo>
                  <a:cubicBezTo>
                    <a:pt x="59888" y="874984"/>
                    <a:pt x="77014" y="854766"/>
                    <a:pt x="93923" y="834489"/>
                  </a:cubicBezTo>
                  <a:cubicBezTo>
                    <a:pt x="163245" y="754880"/>
                    <a:pt x="240806" y="679565"/>
                    <a:pt x="323465" y="617671"/>
                  </a:cubicBezTo>
                  <a:cubicBezTo>
                    <a:pt x="405002" y="553042"/>
                    <a:pt x="490132" y="499230"/>
                    <a:pt x="574777" y="446794"/>
                  </a:cubicBezTo>
                  <a:cubicBezTo>
                    <a:pt x="595733" y="433050"/>
                    <a:pt x="617442" y="421248"/>
                    <a:pt x="638943" y="408925"/>
                  </a:cubicBezTo>
                  <a:lnTo>
                    <a:pt x="703505" y="371742"/>
                  </a:lnTo>
                  <a:cubicBezTo>
                    <a:pt x="724798" y="358900"/>
                    <a:pt x="747120" y="347842"/>
                    <a:pt x="769262" y="336154"/>
                  </a:cubicBezTo>
                  <a:lnTo>
                    <a:pt x="835552" y="301173"/>
                  </a:lnTo>
                  <a:cubicBezTo>
                    <a:pt x="857427" y="289183"/>
                    <a:pt x="880470" y="278896"/>
                    <a:pt x="902979" y="268004"/>
                  </a:cubicBezTo>
                  <a:lnTo>
                    <a:pt x="971127" y="235607"/>
                  </a:lnTo>
                  <a:lnTo>
                    <a:pt x="988238" y="227556"/>
                  </a:lnTo>
                  <a:lnTo>
                    <a:pt x="1005744" y="220191"/>
                  </a:lnTo>
                  <a:lnTo>
                    <a:pt x="1040729" y="205569"/>
                  </a:lnTo>
                  <a:lnTo>
                    <a:pt x="1110835" y="176248"/>
                  </a:lnTo>
                  <a:cubicBezTo>
                    <a:pt x="1157999" y="157703"/>
                    <a:pt x="1206322" y="141323"/>
                    <a:pt x="1254256" y="123796"/>
                  </a:cubicBezTo>
                  <a:cubicBezTo>
                    <a:pt x="1302938" y="108671"/>
                    <a:pt x="1352074" y="94017"/>
                    <a:pt x="1401310" y="79852"/>
                  </a:cubicBezTo>
                  <a:cubicBezTo>
                    <a:pt x="1599497" y="26774"/>
                    <a:pt x="1806373" y="-329"/>
                    <a:pt x="2011811" y="4"/>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4" name="Freeform: Shape 13">
              <a:extLst>
                <a:ext uri="{FF2B5EF4-FFF2-40B4-BE49-F238E27FC236}">
                  <a16:creationId xmlns:a16="http://schemas.microsoft.com/office/drawing/2014/main" id="{06AC5DCC-C3CC-4FD5-AD4E-13A1BE5F7F6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0" y="297400"/>
              <a:ext cx="5215811" cy="6107388"/>
            </a:xfrm>
            <a:custGeom>
              <a:avLst/>
              <a:gdLst>
                <a:gd name="connsiteX0" fmla="*/ 1869139 w 5215811"/>
                <a:gd name="connsiteY0" fmla="*/ 9 h 6107388"/>
                <a:gd name="connsiteX1" fmla="*/ 2791149 w 5215811"/>
                <a:gd name="connsiteY1" fmla="*/ 130229 h 6107388"/>
                <a:gd name="connsiteX2" fmla="*/ 4760307 w 5215811"/>
                <a:gd name="connsiteY2" fmla="*/ 1608408 h 6107388"/>
                <a:gd name="connsiteX3" fmla="*/ 5108574 w 5215811"/>
                <a:gd name="connsiteY3" fmla="*/ 4050383 h 6107388"/>
                <a:gd name="connsiteX4" fmla="*/ 3434916 w 5215811"/>
                <a:gd name="connsiteY4" fmla="*/ 5503134 h 6107388"/>
                <a:gd name="connsiteX5" fmla="*/ 1137841 w 5215811"/>
                <a:gd name="connsiteY5" fmla="*/ 6033968 h 6107388"/>
                <a:gd name="connsiteX6" fmla="*/ 217555 w 5215811"/>
                <a:gd name="connsiteY6" fmla="*/ 5598945 h 6107388"/>
                <a:gd name="connsiteX7" fmla="*/ 0 w 5215811"/>
                <a:gd name="connsiteY7" fmla="*/ 5419622 h 6107388"/>
                <a:gd name="connsiteX8" fmla="*/ 0 w 5215811"/>
                <a:gd name="connsiteY8" fmla="*/ 4571683 h 6107388"/>
                <a:gd name="connsiteX9" fmla="*/ 18056 w 5215811"/>
                <a:gd name="connsiteY9" fmla="*/ 4599282 h 6107388"/>
                <a:gd name="connsiteX10" fmla="*/ 358324 w 5215811"/>
                <a:gd name="connsiteY10" fmla="*/ 4988154 h 6107388"/>
                <a:gd name="connsiteX11" fmla="*/ 1282741 w 5215811"/>
                <a:gd name="connsiteY11" fmla="*/ 5493193 h 6107388"/>
                <a:gd name="connsiteX12" fmla="*/ 2172794 w 5215811"/>
                <a:gd name="connsiteY12" fmla="*/ 5470630 h 6107388"/>
                <a:gd name="connsiteX13" fmla="*/ 3146893 w 5215811"/>
                <a:gd name="connsiteY13" fmla="*/ 5016296 h 6107388"/>
                <a:gd name="connsiteX14" fmla="*/ 3574114 w 5215811"/>
                <a:gd name="connsiteY14" fmla="*/ 4791124 h 6107388"/>
                <a:gd name="connsiteX15" fmla="*/ 4244948 w 5215811"/>
                <a:gd name="connsiteY15" fmla="*/ 4392664 h 6107388"/>
                <a:gd name="connsiteX16" fmla="*/ 4556385 w 5215811"/>
                <a:gd name="connsiteY16" fmla="*/ 3902656 h 6107388"/>
                <a:gd name="connsiteX17" fmla="*/ 4616354 w 5215811"/>
                <a:gd name="connsiteY17" fmla="*/ 2851680 h 6107388"/>
                <a:gd name="connsiteX18" fmla="*/ 4269266 w 5215811"/>
                <a:gd name="connsiteY18" fmla="*/ 1889625 h 6107388"/>
                <a:gd name="connsiteX19" fmla="*/ 2645976 w 5215811"/>
                <a:gd name="connsiteY19" fmla="*/ 671162 h 6107388"/>
                <a:gd name="connsiteX20" fmla="*/ 1648930 w 5215811"/>
                <a:gd name="connsiteY20" fmla="*/ 573017 h 6107388"/>
                <a:gd name="connsiteX21" fmla="*/ 771768 w 5215811"/>
                <a:gd name="connsiteY21" fmla="*/ 865882 h 6107388"/>
                <a:gd name="connsiteX22" fmla="*/ 433617 w 5215811"/>
                <a:gd name="connsiteY22" fmla="*/ 1119441 h 6107388"/>
                <a:gd name="connsiteX23" fmla="*/ 200571 w 5215811"/>
                <a:gd name="connsiteY23" fmla="*/ 1486480 h 6107388"/>
                <a:gd name="connsiteX24" fmla="*/ 47077 w 5215811"/>
                <a:gd name="connsiteY24" fmla="*/ 1753604 h 6107388"/>
                <a:gd name="connsiteX25" fmla="*/ 0 w 5215811"/>
                <a:gd name="connsiteY25" fmla="*/ 1831655 h 6107388"/>
                <a:gd name="connsiteX26" fmla="*/ 0 w 5215811"/>
                <a:gd name="connsiteY26" fmla="*/ 751112 h 6107388"/>
                <a:gd name="connsiteX27" fmla="*/ 6994 w 5215811"/>
                <a:gd name="connsiteY27" fmla="*/ 742614 h 6107388"/>
                <a:gd name="connsiteX28" fmla="*/ 484047 w 5215811"/>
                <a:gd name="connsiteY28" fmla="*/ 378777 h 6107388"/>
                <a:gd name="connsiteX29" fmla="*/ 1869139 w 5215811"/>
                <a:gd name="connsiteY29" fmla="*/ 9 h 61073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215811" h="6107388">
                  <a:moveTo>
                    <a:pt x="1869139" y="9"/>
                  </a:moveTo>
                  <a:cubicBezTo>
                    <a:pt x="2160924" y="-706"/>
                    <a:pt x="2465752" y="43039"/>
                    <a:pt x="2791149" y="130229"/>
                  </a:cubicBezTo>
                  <a:cubicBezTo>
                    <a:pt x="3651198" y="360678"/>
                    <a:pt x="4339884" y="907924"/>
                    <a:pt x="4760307" y="1608408"/>
                  </a:cubicBezTo>
                  <a:cubicBezTo>
                    <a:pt x="5188180" y="2321320"/>
                    <a:pt x="5338357" y="3192822"/>
                    <a:pt x="5108574" y="4050383"/>
                  </a:cubicBezTo>
                  <a:cubicBezTo>
                    <a:pt x="4880820" y="4900373"/>
                    <a:pt x="4152841" y="5098512"/>
                    <a:pt x="3434916" y="5503134"/>
                  </a:cubicBezTo>
                  <a:cubicBezTo>
                    <a:pt x="2717099" y="5907783"/>
                    <a:pt x="2005568" y="6266474"/>
                    <a:pt x="1137841" y="6033968"/>
                  </a:cubicBezTo>
                  <a:cubicBezTo>
                    <a:pt x="783079" y="5938910"/>
                    <a:pt x="479573" y="5790114"/>
                    <a:pt x="217555" y="5598945"/>
                  </a:cubicBezTo>
                  <a:lnTo>
                    <a:pt x="0" y="5419622"/>
                  </a:lnTo>
                  <a:lnTo>
                    <a:pt x="0" y="4571683"/>
                  </a:lnTo>
                  <a:lnTo>
                    <a:pt x="18056" y="4599282"/>
                  </a:lnTo>
                  <a:cubicBezTo>
                    <a:pt x="124071" y="4746782"/>
                    <a:pt x="237002" y="4875718"/>
                    <a:pt x="358324" y="4988154"/>
                  </a:cubicBezTo>
                  <a:cubicBezTo>
                    <a:pt x="621323" y="5231809"/>
                    <a:pt x="923667" y="5396979"/>
                    <a:pt x="1282741" y="5493193"/>
                  </a:cubicBezTo>
                  <a:cubicBezTo>
                    <a:pt x="1573894" y="5571207"/>
                    <a:pt x="1856732" y="5563878"/>
                    <a:pt x="2172794" y="5470630"/>
                  </a:cubicBezTo>
                  <a:cubicBezTo>
                    <a:pt x="2498985" y="5374183"/>
                    <a:pt x="2832844" y="5193315"/>
                    <a:pt x="3146893" y="5016296"/>
                  </a:cubicBezTo>
                  <a:cubicBezTo>
                    <a:pt x="3293538" y="4933641"/>
                    <a:pt x="3436182" y="4861160"/>
                    <a:pt x="3574114" y="4791124"/>
                  </a:cubicBezTo>
                  <a:cubicBezTo>
                    <a:pt x="3841238" y="4655550"/>
                    <a:pt x="4071901" y="4538375"/>
                    <a:pt x="4244948" y="4392664"/>
                  </a:cubicBezTo>
                  <a:cubicBezTo>
                    <a:pt x="4405844" y="4257259"/>
                    <a:pt x="4501845" y="4106204"/>
                    <a:pt x="4556385" y="3902656"/>
                  </a:cubicBezTo>
                  <a:cubicBezTo>
                    <a:pt x="4649063" y="3556776"/>
                    <a:pt x="4669271" y="3203187"/>
                    <a:pt x="4616354" y="2851680"/>
                  </a:cubicBezTo>
                  <a:cubicBezTo>
                    <a:pt x="4565198" y="2511774"/>
                    <a:pt x="4448474" y="2188147"/>
                    <a:pt x="4269266" y="1889625"/>
                  </a:cubicBezTo>
                  <a:cubicBezTo>
                    <a:pt x="3907781" y="1287586"/>
                    <a:pt x="3331245" y="854780"/>
                    <a:pt x="2645976" y="671162"/>
                  </a:cubicBezTo>
                  <a:cubicBezTo>
                    <a:pt x="2278249" y="572630"/>
                    <a:pt x="1952074" y="540526"/>
                    <a:pt x="1648930" y="573017"/>
                  </a:cubicBezTo>
                  <a:cubicBezTo>
                    <a:pt x="1351746" y="604901"/>
                    <a:pt x="1064785" y="700731"/>
                    <a:pt x="771768" y="865882"/>
                  </a:cubicBezTo>
                  <a:cubicBezTo>
                    <a:pt x="568061" y="980657"/>
                    <a:pt x="486465" y="1058486"/>
                    <a:pt x="433617" y="1119441"/>
                  </a:cubicBezTo>
                  <a:cubicBezTo>
                    <a:pt x="358307" y="1206256"/>
                    <a:pt x="292149" y="1323808"/>
                    <a:pt x="200571" y="1486480"/>
                  </a:cubicBezTo>
                  <a:cubicBezTo>
                    <a:pt x="156644" y="1564432"/>
                    <a:pt x="106654" y="1653214"/>
                    <a:pt x="47077" y="1753604"/>
                  </a:cubicBezTo>
                  <a:lnTo>
                    <a:pt x="0" y="1831655"/>
                  </a:lnTo>
                  <a:lnTo>
                    <a:pt x="0" y="751112"/>
                  </a:lnTo>
                  <a:lnTo>
                    <a:pt x="6994" y="742614"/>
                  </a:lnTo>
                  <a:cubicBezTo>
                    <a:pt x="117721" y="617683"/>
                    <a:pt x="259696" y="505222"/>
                    <a:pt x="484047" y="378777"/>
                  </a:cubicBezTo>
                  <a:cubicBezTo>
                    <a:pt x="932751" y="125890"/>
                    <a:pt x="1382831" y="1200"/>
                    <a:pt x="1869139" y="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5" name="Freeform: Shape 14">
              <a:extLst>
                <a:ext uri="{FF2B5EF4-FFF2-40B4-BE49-F238E27FC236}">
                  <a16:creationId xmlns:a16="http://schemas.microsoft.com/office/drawing/2014/main" id="{4BBCC2F4-EFA7-4AF4-B538-AC4022D90F4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319367"/>
              <a:ext cx="5217956" cy="6100079"/>
            </a:xfrm>
            <a:custGeom>
              <a:avLst/>
              <a:gdLst>
                <a:gd name="connsiteX0" fmla="*/ 1951393 w 5217956"/>
                <a:gd name="connsiteY0" fmla="*/ 82 h 6100079"/>
                <a:gd name="connsiteX1" fmla="*/ 2855177 w 5217956"/>
                <a:gd name="connsiteY1" fmla="*/ 125419 h 6100079"/>
                <a:gd name="connsiteX2" fmla="*/ 4779341 w 5217956"/>
                <a:gd name="connsiteY2" fmla="*/ 1591542 h 6100079"/>
                <a:gd name="connsiteX3" fmla="*/ 5108573 w 5217956"/>
                <a:gd name="connsiteY3" fmla="*/ 4028416 h 6100079"/>
                <a:gd name="connsiteX4" fmla="*/ 3459358 w 5217956"/>
                <a:gd name="connsiteY4" fmla="*/ 5487716 h 6100079"/>
                <a:gd name="connsiteX5" fmla="*/ 1203274 w 5217956"/>
                <a:gd name="connsiteY5" fmla="*/ 6029534 h 6100079"/>
                <a:gd name="connsiteX6" fmla="*/ 59920 w 5217956"/>
                <a:gd name="connsiteY6" fmla="*/ 5396467 h 6100079"/>
                <a:gd name="connsiteX7" fmla="*/ 0 w 5217956"/>
                <a:gd name="connsiteY7" fmla="*/ 5333382 h 6100079"/>
                <a:gd name="connsiteX8" fmla="*/ 0 w 5217956"/>
                <a:gd name="connsiteY8" fmla="*/ 4205833 h 6100079"/>
                <a:gd name="connsiteX9" fmla="*/ 58036 w 5217956"/>
                <a:gd name="connsiteY9" fmla="*/ 4310048 h 6100079"/>
                <a:gd name="connsiteX10" fmla="*/ 520779 w 5217956"/>
                <a:gd name="connsiteY10" fmla="*/ 4907591 h 6100079"/>
                <a:gd name="connsiteX11" fmla="*/ 1377154 w 5217956"/>
                <a:gd name="connsiteY11" fmla="*/ 5380604 h 6100079"/>
                <a:gd name="connsiteX12" fmla="*/ 3123340 w 5217956"/>
                <a:gd name="connsiteY12" fmla="*/ 4905715 h 6100079"/>
                <a:gd name="connsiteX13" fmla="*/ 3547863 w 5217956"/>
                <a:gd name="connsiteY13" fmla="*/ 4676342 h 6100079"/>
                <a:gd name="connsiteX14" fmla="*/ 4186753 w 5217956"/>
                <a:gd name="connsiteY14" fmla="*/ 4289376 h 6100079"/>
                <a:gd name="connsiteX15" fmla="*/ 4459565 w 5217956"/>
                <a:gd name="connsiteY15" fmla="*/ 3854399 h 6100079"/>
                <a:gd name="connsiteX16" fmla="*/ 4521015 w 5217956"/>
                <a:gd name="connsiteY16" fmla="*/ 2849377 h 6100079"/>
                <a:gd name="connsiteX17" fmla="*/ 4199723 w 5217956"/>
                <a:gd name="connsiteY17" fmla="*/ 1931213 h 6100079"/>
                <a:gd name="connsiteX18" fmla="*/ 2681217 w 5217956"/>
                <a:gd name="connsiteY18" fmla="*/ 774211 h 6100079"/>
                <a:gd name="connsiteX19" fmla="*/ 926547 w 5217956"/>
                <a:gd name="connsiteY19" fmla="*/ 967112 h 6100079"/>
                <a:gd name="connsiteX20" fmla="*/ 622677 w 5217956"/>
                <a:gd name="connsiteY20" fmla="*/ 1197863 h 6100079"/>
                <a:gd name="connsiteX21" fmla="*/ 404892 w 5217956"/>
                <a:gd name="connsiteY21" fmla="*/ 1547314 h 6100079"/>
                <a:gd name="connsiteX22" fmla="*/ 40135 w 5217956"/>
                <a:gd name="connsiteY22" fmla="*/ 2159090 h 6100079"/>
                <a:gd name="connsiteX23" fmla="*/ 0 w 5217956"/>
                <a:gd name="connsiteY23" fmla="*/ 2219367 h 6100079"/>
                <a:gd name="connsiteX24" fmla="*/ 0 w 5217956"/>
                <a:gd name="connsiteY24" fmla="*/ 915659 h 6100079"/>
                <a:gd name="connsiteX25" fmla="*/ 58609 w 5217956"/>
                <a:gd name="connsiteY25" fmla="*/ 828051 h 6100079"/>
                <a:gd name="connsiteX26" fmla="*/ 590688 w 5217956"/>
                <a:gd name="connsiteY26" fmla="*/ 385385 h 6100079"/>
                <a:gd name="connsiteX27" fmla="*/ 1951393 w 5217956"/>
                <a:gd name="connsiteY27" fmla="*/ 82 h 61000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5217956" h="6100079">
                  <a:moveTo>
                    <a:pt x="1951393" y="82"/>
                  </a:moveTo>
                  <a:cubicBezTo>
                    <a:pt x="2237631" y="-2119"/>
                    <a:pt x="2536431" y="40011"/>
                    <a:pt x="2855177" y="125419"/>
                  </a:cubicBezTo>
                  <a:cubicBezTo>
                    <a:pt x="3697704" y="351173"/>
                    <a:pt x="4370490" y="894159"/>
                    <a:pt x="4779341" y="1591542"/>
                  </a:cubicBezTo>
                  <a:cubicBezTo>
                    <a:pt x="5195534" y="2301324"/>
                    <a:pt x="5338356" y="3170855"/>
                    <a:pt x="5108573" y="4028416"/>
                  </a:cubicBezTo>
                  <a:cubicBezTo>
                    <a:pt x="4880819" y="4878406"/>
                    <a:pt x="4165603" y="5079965"/>
                    <a:pt x="3459358" y="5487716"/>
                  </a:cubicBezTo>
                  <a:cubicBezTo>
                    <a:pt x="2753114" y="5895466"/>
                    <a:pt x="2053264" y="6257288"/>
                    <a:pt x="1203274" y="6029534"/>
                  </a:cubicBezTo>
                  <a:cubicBezTo>
                    <a:pt x="739884" y="5905369"/>
                    <a:pt x="366399" y="5685345"/>
                    <a:pt x="59920" y="5396467"/>
                  </a:cubicBezTo>
                  <a:lnTo>
                    <a:pt x="0" y="5333382"/>
                  </a:lnTo>
                  <a:lnTo>
                    <a:pt x="0" y="4205833"/>
                  </a:lnTo>
                  <a:lnTo>
                    <a:pt x="58036" y="4310048"/>
                  </a:lnTo>
                  <a:cubicBezTo>
                    <a:pt x="197935" y="4550245"/>
                    <a:pt x="350594" y="4747142"/>
                    <a:pt x="520779" y="4907591"/>
                  </a:cubicBezTo>
                  <a:cubicBezTo>
                    <a:pt x="763600" y="5136565"/>
                    <a:pt x="1043821" y="5291288"/>
                    <a:pt x="1377154" y="5380604"/>
                  </a:cubicBezTo>
                  <a:cubicBezTo>
                    <a:pt x="1963029" y="5537589"/>
                    <a:pt x="2470519" y="5282804"/>
                    <a:pt x="3123340" y="4905715"/>
                  </a:cubicBezTo>
                  <a:cubicBezTo>
                    <a:pt x="3269800" y="4821157"/>
                    <a:pt x="3411134" y="4747512"/>
                    <a:pt x="3547863" y="4676342"/>
                  </a:cubicBezTo>
                  <a:cubicBezTo>
                    <a:pt x="3804497" y="4542710"/>
                    <a:pt x="4026085" y="4427393"/>
                    <a:pt x="4186753" y="4289376"/>
                  </a:cubicBezTo>
                  <a:cubicBezTo>
                    <a:pt x="4329009" y="4167293"/>
                    <a:pt x="4410589" y="4037181"/>
                    <a:pt x="4459565" y="3854399"/>
                  </a:cubicBezTo>
                  <a:cubicBezTo>
                    <a:pt x="4548302" y="3523229"/>
                    <a:pt x="4568981" y="3185183"/>
                    <a:pt x="4521015" y="2849377"/>
                  </a:cubicBezTo>
                  <a:cubicBezTo>
                    <a:pt x="4474709" y="2524680"/>
                    <a:pt x="4366564" y="2215756"/>
                    <a:pt x="4199723" y="1931213"/>
                  </a:cubicBezTo>
                  <a:cubicBezTo>
                    <a:pt x="3863270" y="1357325"/>
                    <a:pt x="3323982" y="946439"/>
                    <a:pt x="2681217" y="774211"/>
                  </a:cubicBezTo>
                  <a:cubicBezTo>
                    <a:pt x="2001139" y="591984"/>
                    <a:pt x="1476322" y="649699"/>
                    <a:pt x="926547" y="967112"/>
                  </a:cubicBezTo>
                  <a:cubicBezTo>
                    <a:pt x="740730" y="1074393"/>
                    <a:pt x="668642" y="1143989"/>
                    <a:pt x="622677" y="1197863"/>
                  </a:cubicBezTo>
                  <a:cubicBezTo>
                    <a:pt x="555599" y="1276450"/>
                    <a:pt x="492360" y="1390031"/>
                    <a:pt x="404892" y="1547314"/>
                  </a:cubicBezTo>
                  <a:cubicBezTo>
                    <a:pt x="317047" y="1705133"/>
                    <a:pt x="204816" y="1906756"/>
                    <a:pt x="40135" y="2159090"/>
                  </a:cubicBezTo>
                  <a:lnTo>
                    <a:pt x="0" y="2219367"/>
                  </a:lnTo>
                  <a:lnTo>
                    <a:pt x="0" y="915659"/>
                  </a:lnTo>
                  <a:lnTo>
                    <a:pt x="58609" y="828051"/>
                  </a:lnTo>
                  <a:cubicBezTo>
                    <a:pt x="177453" y="670481"/>
                    <a:pt x="325846" y="538291"/>
                    <a:pt x="590688" y="385385"/>
                  </a:cubicBezTo>
                  <a:cubicBezTo>
                    <a:pt x="1032158" y="130559"/>
                    <a:pt x="1474329" y="3750"/>
                    <a:pt x="1951393" y="8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6" name="Freeform: Shape 15">
              <a:extLst>
                <a:ext uri="{FF2B5EF4-FFF2-40B4-BE49-F238E27FC236}">
                  <a16:creationId xmlns:a16="http://schemas.microsoft.com/office/drawing/2014/main" id="{2A9D1364-B6A3-44CB-9FBA-C528F0CE909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0" y="319367"/>
              <a:ext cx="5217957" cy="6100079"/>
            </a:xfrm>
            <a:custGeom>
              <a:avLst/>
              <a:gdLst>
                <a:gd name="connsiteX0" fmla="*/ 1951394 w 5217957"/>
                <a:gd name="connsiteY0" fmla="*/ 82 h 6100079"/>
                <a:gd name="connsiteX1" fmla="*/ 2855178 w 5217957"/>
                <a:gd name="connsiteY1" fmla="*/ 125419 h 6100079"/>
                <a:gd name="connsiteX2" fmla="*/ 4779341 w 5217957"/>
                <a:gd name="connsiteY2" fmla="*/ 1591542 h 6100079"/>
                <a:gd name="connsiteX3" fmla="*/ 5108574 w 5217957"/>
                <a:gd name="connsiteY3" fmla="*/ 4028416 h 6100079"/>
                <a:gd name="connsiteX4" fmla="*/ 3459359 w 5217957"/>
                <a:gd name="connsiteY4" fmla="*/ 5487716 h 6100079"/>
                <a:gd name="connsiteX5" fmla="*/ 1203275 w 5217957"/>
                <a:gd name="connsiteY5" fmla="*/ 6029534 h 6100079"/>
                <a:gd name="connsiteX6" fmla="*/ 59921 w 5217957"/>
                <a:gd name="connsiteY6" fmla="*/ 5396467 h 6100079"/>
                <a:gd name="connsiteX7" fmla="*/ 0 w 5217957"/>
                <a:gd name="connsiteY7" fmla="*/ 5333381 h 6100079"/>
                <a:gd name="connsiteX8" fmla="*/ 0 w 5217957"/>
                <a:gd name="connsiteY8" fmla="*/ 4427327 h 6100079"/>
                <a:gd name="connsiteX9" fmla="*/ 112056 w 5217957"/>
                <a:gd name="connsiteY9" fmla="*/ 4602502 h 6100079"/>
                <a:gd name="connsiteX10" fmla="*/ 443875 w 5217957"/>
                <a:gd name="connsiteY10" fmla="*/ 4989110 h 6100079"/>
                <a:gd name="connsiteX11" fmla="*/ 1348175 w 5217957"/>
                <a:gd name="connsiteY11" fmla="*/ 5488759 h 6100079"/>
                <a:gd name="connsiteX12" fmla="*/ 2221463 w 5217957"/>
                <a:gd name="connsiteY12" fmla="*/ 5461704 h 6100079"/>
                <a:gd name="connsiteX13" fmla="*/ 3179339 w 5217957"/>
                <a:gd name="connsiteY13" fmla="*/ 5003023 h 6100079"/>
                <a:gd name="connsiteX14" fmla="*/ 3599638 w 5217957"/>
                <a:gd name="connsiteY14" fmla="*/ 4775996 h 6100079"/>
                <a:gd name="connsiteX15" fmla="*/ 4259765 w 5217957"/>
                <a:gd name="connsiteY15" fmla="*/ 4374667 h 6100079"/>
                <a:gd name="connsiteX16" fmla="*/ 4567742 w 5217957"/>
                <a:gd name="connsiteY16" fmla="*/ 3883732 h 6100079"/>
                <a:gd name="connsiteX17" fmla="*/ 4631929 w 5217957"/>
                <a:gd name="connsiteY17" fmla="*/ 2833886 h 6100079"/>
                <a:gd name="connsiteX18" fmla="*/ 4296412 w 5217957"/>
                <a:gd name="connsiteY18" fmla="*/ 1874932 h 6100079"/>
                <a:gd name="connsiteX19" fmla="*/ 2710219 w 5217957"/>
                <a:gd name="connsiteY19" fmla="*/ 666410 h 6100079"/>
                <a:gd name="connsiteX20" fmla="*/ 1732642 w 5217957"/>
                <a:gd name="connsiteY20" fmla="*/ 573480 h 6100079"/>
                <a:gd name="connsiteX21" fmla="*/ 870621 w 5217957"/>
                <a:gd name="connsiteY21" fmla="*/ 870402 h 6100079"/>
                <a:gd name="connsiteX22" fmla="*/ 537555 w 5217957"/>
                <a:gd name="connsiteY22" fmla="*/ 1125324 h 6100079"/>
                <a:gd name="connsiteX23" fmla="*/ 306995 w 5217957"/>
                <a:gd name="connsiteY23" fmla="*/ 1493030 h 6100079"/>
                <a:gd name="connsiteX24" fmla="*/ 23579 w 5217957"/>
                <a:gd name="connsiteY24" fmla="*/ 1977465 h 6100079"/>
                <a:gd name="connsiteX25" fmla="*/ 0 w 5217957"/>
                <a:gd name="connsiteY25" fmla="*/ 2014291 h 6100079"/>
                <a:gd name="connsiteX26" fmla="*/ 0 w 5217957"/>
                <a:gd name="connsiteY26" fmla="*/ 915660 h 6100079"/>
                <a:gd name="connsiteX27" fmla="*/ 58609 w 5217957"/>
                <a:gd name="connsiteY27" fmla="*/ 828051 h 6100079"/>
                <a:gd name="connsiteX28" fmla="*/ 590689 w 5217957"/>
                <a:gd name="connsiteY28" fmla="*/ 385385 h 6100079"/>
                <a:gd name="connsiteX29" fmla="*/ 1951394 w 5217957"/>
                <a:gd name="connsiteY29" fmla="*/ 82 h 61000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217957" h="6100079">
                  <a:moveTo>
                    <a:pt x="1951394" y="82"/>
                  </a:moveTo>
                  <a:cubicBezTo>
                    <a:pt x="2237632" y="-2119"/>
                    <a:pt x="2536431" y="40011"/>
                    <a:pt x="2855178" y="125419"/>
                  </a:cubicBezTo>
                  <a:cubicBezTo>
                    <a:pt x="3697704" y="351173"/>
                    <a:pt x="4370491" y="894159"/>
                    <a:pt x="4779341" y="1591542"/>
                  </a:cubicBezTo>
                  <a:cubicBezTo>
                    <a:pt x="5195535" y="2301324"/>
                    <a:pt x="5338357" y="3170855"/>
                    <a:pt x="5108574" y="4028416"/>
                  </a:cubicBezTo>
                  <a:cubicBezTo>
                    <a:pt x="4880820" y="4878406"/>
                    <a:pt x="4165604" y="5079965"/>
                    <a:pt x="3459359" y="5487716"/>
                  </a:cubicBezTo>
                  <a:cubicBezTo>
                    <a:pt x="2753115" y="5895466"/>
                    <a:pt x="2053265" y="6257288"/>
                    <a:pt x="1203275" y="6029534"/>
                  </a:cubicBezTo>
                  <a:cubicBezTo>
                    <a:pt x="739885" y="5905369"/>
                    <a:pt x="366400" y="5685345"/>
                    <a:pt x="59921" y="5396467"/>
                  </a:cubicBezTo>
                  <a:lnTo>
                    <a:pt x="0" y="5333381"/>
                  </a:lnTo>
                  <a:lnTo>
                    <a:pt x="0" y="4427327"/>
                  </a:lnTo>
                  <a:lnTo>
                    <a:pt x="112056" y="4602502"/>
                  </a:lnTo>
                  <a:cubicBezTo>
                    <a:pt x="215300" y="4749260"/>
                    <a:pt x="325419" y="4877443"/>
                    <a:pt x="443875" y="4989110"/>
                  </a:cubicBezTo>
                  <a:cubicBezTo>
                    <a:pt x="700709" y="5231113"/>
                    <a:pt x="996455" y="5394516"/>
                    <a:pt x="1348175" y="5488759"/>
                  </a:cubicBezTo>
                  <a:cubicBezTo>
                    <a:pt x="1633379" y="5565179"/>
                    <a:pt x="1910917" y="5556430"/>
                    <a:pt x="2221463" y="5461704"/>
                  </a:cubicBezTo>
                  <a:cubicBezTo>
                    <a:pt x="2541923" y="5363721"/>
                    <a:pt x="2870374" y="5181404"/>
                    <a:pt x="3179339" y="5003023"/>
                  </a:cubicBezTo>
                  <a:cubicBezTo>
                    <a:pt x="3323713" y="4919760"/>
                    <a:pt x="3463978" y="4846641"/>
                    <a:pt x="3599638" y="4775996"/>
                  </a:cubicBezTo>
                  <a:cubicBezTo>
                    <a:pt x="3862436" y="4639263"/>
                    <a:pt x="4089314" y="4521074"/>
                    <a:pt x="4259765" y="4374667"/>
                  </a:cubicBezTo>
                  <a:cubicBezTo>
                    <a:pt x="4418282" y="4238625"/>
                    <a:pt x="4513201" y="4087280"/>
                    <a:pt x="4567742" y="3883732"/>
                  </a:cubicBezTo>
                  <a:cubicBezTo>
                    <a:pt x="4660420" y="3537853"/>
                    <a:pt x="4682033" y="3184640"/>
                    <a:pt x="4631929" y="2833886"/>
                  </a:cubicBezTo>
                  <a:cubicBezTo>
                    <a:pt x="4583584" y="2494734"/>
                    <a:pt x="4470646" y="2172121"/>
                    <a:pt x="4296412" y="1874932"/>
                  </a:cubicBezTo>
                  <a:cubicBezTo>
                    <a:pt x="3944879" y="1275559"/>
                    <a:pt x="3381537" y="846289"/>
                    <a:pt x="2710219" y="666410"/>
                  </a:cubicBezTo>
                  <a:cubicBezTo>
                    <a:pt x="2349955" y="569877"/>
                    <a:pt x="2030161" y="539483"/>
                    <a:pt x="1732642" y="573480"/>
                  </a:cubicBezTo>
                  <a:cubicBezTo>
                    <a:pt x="1440866" y="606814"/>
                    <a:pt x="1158880" y="703976"/>
                    <a:pt x="870621" y="870402"/>
                  </a:cubicBezTo>
                  <a:cubicBezTo>
                    <a:pt x="670160" y="986048"/>
                    <a:pt x="589753" y="1064195"/>
                    <a:pt x="537555" y="1125324"/>
                  </a:cubicBezTo>
                  <a:cubicBezTo>
                    <a:pt x="463218" y="1212400"/>
                    <a:pt x="397708" y="1330125"/>
                    <a:pt x="306995" y="1493030"/>
                  </a:cubicBezTo>
                  <a:cubicBezTo>
                    <a:pt x="234596" y="1623167"/>
                    <a:pt x="145436" y="1783409"/>
                    <a:pt x="23579" y="1977465"/>
                  </a:cubicBezTo>
                  <a:lnTo>
                    <a:pt x="0" y="2014291"/>
                  </a:lnTo>
                  <a:lnTo>
                    <a:pt x="0" y="915660"/>
                  </a:lnTo>
                  <a:lnTo>
                    <a:pt x="58609" y="828051"/>
                  </a:lnTo>
                  <a:cubicBezTo>
                    <a:pt x="177453" y="670481"/>
                    <a:pt x="325847" y="538291"/>
                    <a:pt x="590689" y="385385"/>
                  </a:cubicBezTo>
                  <a:cubicBezTo>
                    <a:pt x="1032159" y="130559"/>
                    <a:pt x="1474330" y="3750"/>
                    <a:pt x="1951394" y="8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sp>
        <p:nvSpPr>
          <p:cNvPr id="2" name="Tytuł 1">
            <a:extLst>
              <a:ext uri="{FF2B5EF4-FFF2-40B4-BE49-F238E27FC236}">
                <a16:creationId xmlns:a16="http://schemas.microsoft.com/office/drawing/2014/main" id="{876F6FBC-2A6C-45BA-A8CF-03418C4CC607}"/>
              </a:ext>
            </a:extLst>
          </p:cNvPr>
          <p:cNvSpPr>
            <a:spLocks noGrp="1"/>
          </p:cNvSpPr>
          <p:nvPr>
            <p:ph type="title"/>
          </p:nvPr>
        </p:nvSpPr>
        <p:spPr>
          <a:xfrm>
            <a:off x="640080" y="1243013"/>
            <a:ext cx="3855720" cy="4371974"/>
          </a:xfrm>
        </p:spPr>
        <p:txBody>
          <a:bodyPr>
            <a:normAutofit/>
          </a:bodyPr>
          <a:lstStyle/>
          <a:p>
            <a:r>
              <a:rPr lang="pl-PL" sz="3600" b="1">
                <a:solidFill>
                  <a:schemeClr val="tx2"/>
                </a:solidFill>
                <a:latin typeface="Arial" panose="020B0604020202020204" pitchFamily="34" charset="0"/>
                <a:cs typeface="Arial" panose="020B0604020202020204" pitchFamily="34" charset="0"/>
              </a:rPr>
              <a:t>Poziom strukturalny </a:t>
            </a:r>
            <a:br>
              <a:rPr lang="pl-PL" sz="3600" b="1">
                <a:solidFill>
                  <a:schemeClr val="tx2"/>
                </a:solidFill>
                <a:latin typeface="Arial" panose="020B0604020202020204" pitchFamily="34" charset="0"/>
                <a:cs typeface="Arial" panose="020B0604020202020204" pitchFamily="34" charset="0"/>
              </a:rPr>
            </a:br>
            <a:endParaRPr lang="pl-PL" sz="3600">
              <a:solidFill>
                <a:schemeClr val="tx2"/>
              </a:solidFill>
            </a:endParaRPr>
          </a:p>
        </p:txBody>
      </p:sp>
      <p:sp>
        <p:nvSpPr>
          <p:cNvPr id="3" name="Symbol zastępczy zawartości 2">
            <a:extLst>
              <a:ext uri="{FF2B5EF4-FFF2-40B4-BE49-F238E27FC236}">
                <a16:creationId xmlns:a16="http://schemas.microsoft.com/office/drawing/2014/main" id="{DA891CEF-A37B-4237-A6DA-6CF76D3DE9EE}"/>
              </a:ext>
            </a:extLst>
          </p:cNvPr>
          <p:cNvSpPr>
            <a:spLocks noGrp="1"/>
          </p:cNvSpPr>
          <p:nvPr>
            <p:ph idx="1"/>
          </p:nvPr>
        </p:nvSpPr>
        <p:spPr>
          <a:xfrm>
            <a:off x="5303520" y="223520"/>
            <a:ext cx="6089904" cy="5811520"/>
          </a:xfrm>
        </p:spPr>
        <p:txBody>
          <a:bodyPr anchor="ctr">
            <a:normAutofit/>
          </a:bodyPr>
          <a:lstStyle/>
          <a:p>
            <a:pPr>
              <a:buFontTx/>
              <a:buChar char="-"/>
            </a:pPr>
            <a:r>
              <a:rPr lang="pl-PL" sz="1400" dirty="0">
                <a:solidFill>
                  <a:schemeClr val="tx2"/>
                </a:solidFill>
                <a:latin typeface="Arial" panose="020B0604020202020204" pitchFamily="34" charset="0"/>
                <a:cs typeface="Arial" panose="020B0604020202020204" pitchFamily="34" charset="0"/>
              </a:rPr>
              <a:t>obejmuje sytuację wykluczania jednostek jednocześnie w wielu dziedzinach życia</a:t>
            </a:r>
          </a:p>
          <a:p>
            <a:pPr>
              <a:buFontTx/>
              <a:buChar char="-"/>
            </a:pPr>
            <a:r>
              <a:rPr lang="pl-PL" sz="1400" dirty="0">
                <a:solidFill>
                  <a:schemeClr val="tx2"/>
                </a:solidFill>
              </a:rPr>
              <a:t>jest najgłębszą formą wykluczenia, ponieważ wynika z historycznie ukształtowanych norm społecznych, kulturowych i ekonomicznych, które uznają model „</a:t>
            </a:r>
            <a:r>
              <a:rPr lang="pl-PL" sz="1400" dirty="0" err="1">
                <a:solidFill>
                  <a:schemeClr val="tx2"/>
                </a:solidFill>
              </a:rPr>
              <a:t>neurotypowy</a:t>
            </a:r>
            <a:r>
              <a:rPr lang="pl-PL" sz="1400" dirty="0">
                <a:solidFill>
                  <a:schemeClr val="tx2"/>
                </a:solidFill>
              </a:rPr>
              <a:t>” za jedyny prawidłowy i pożądany.</a:t>
            </a:r>
            <a:endParaRPr lang="pl-PL" sz="1400" dirty="0">
              <a:solidFill>
                <a:schemeClr val="tx2"/>
              </a:solidFill>
              <a:latin typeface="Arial" panose="020B0604020202020204" pitchFamily="34" charset="0"/>
              <a:cs typeface="Arial" panose="020B0604020202020204" pitchFamily="34" charset="0"/>
            </a:endParaRPr>
          </a:p>
          <a:p>
            <a:pPr>
              <a:buFontTx/>
              <a:buChar char="-"/>
            </a:pPr>
            <a:r>
              <a:rPr lang="pl-PL" sz="1400" dirty="0">
                <a:solidFill>
                  <a:schemeClr val="tx2"/>
                </a:solidFill>
                <a:latin typeface="Arial" panose="020B0604020202020204" pitchFamily="34" charset="0"/>
                <a:cs typeface="Arial" panose="020B0604020202020204" pitchFamily="34" charset="0"/>
              </a:rPr>
              <a:t>np. dyskryminacja osób niepełnosprawnych i </a:t>
            </a:r>
            <a:r>
              <a:rPr lang="pl-PL" sz="1400" dirty="0" err="1">
                <a:solidFill>
                  <a:schemeClr val="tx2"/>
                </a:solidFill>
                <a:latin typeface="Arial" panose="020B0604020202020204" pitchFamily="34" charset="0"/>
                <a:cs typeface="Arial" panose="020B0604020202020204" pitchFamily="34" charset="0"/>
              </a:rPr>
              <a:t>neuroróżnorodnych</a:t>
            </a:r>
            <a:r>
              <a:rPr lang="pl-PL" sz="1400" dirty="0">
                <a:solidFill>
                  <a:schemeClr val="tx2"/>
                </a:solidFill>
                <a:latin typeface="Arial" panose="020B0604020202020204" pitchFamily="34" charset="0"/>
                <a:cs typeface="Arial" panose="020B0604020202020204" pitchFamily="34" charset="0"/>
              </a:rPr>
              <a:t>- które mają utrudniony dostęp do edukacji, zatrudnienia, urzędów czy usług </a:t>
            </a:r>
          </a:p>
          <a:p>
            <a:pPr marL="0" indent="0">
              <a:buNone/>
            </a:pPr>
            <a:r>
              <a:rPr lang="pl-PL" sz="1400" dirty="0">
                <a:solidFill>
                  <a:schemeClr val="tx2"/>
                </a:solidFill>
              </a:rPr>
              <a:t>Przykłady</a:t>
            </a:r>
          </a:p>
          <a:p>
            <a:pPr marL="0" indent="0">
              <a:buNone/>
            </a:pPr>
            <a:r>
              <a:rPr lang="pl-PL" sz="1400" dirty="0">
                <a:solidFill>
                  <a:schemeClr val="tx2"/>
                </a:solidFill>
              </a:rPr>
              <a:t>Uczelnia i system oczekują od studenta, że „dostosuje się” do normy (np. nauczy się siedzieć nieruchomo przez 90 minut), zamiast uznać, że potrzeba ruchu (ADHD) jest naturalną cechą jego układu nerwowego.</a:t>
            </a:r>
          </a:p>
          <a:p>
            <a:pPr marL="0" indent="0">
              <a:buNone/>
            </a:pPr>
            <a:r>
              <a:rPr lang="pl-PL" sz="1400" dirty="0">
                <a:solidFill>
                  <a:schemeClr val="tx2"/>
                </a:solidFill>
              </a:rPr>
              <a:t>Aby zostać profesorem, musisz być nie tylko badaczem, ale też menedżerem zespołu, dyplomatą uczelnianym i administratorem. To strukturalne połączenie ról jest dyskryminujące dla osób </a:t>
            </a:r>
            <a:r>
              <a:rPr lang="pl-PL" sz="1400" dirty="0" err="1">
                <a:solidFill>
                  <a:schemeClr val="tx2"/>
                </a:solidFill>
              </a:rPr>
              <a:t>neuroróżnorodnych</a:t>
            </a:r>
            <a:r>
              <a:rPr lang="pl-PL" sz="1400" dirty="0">
                <a:solidFill>
                  <a:schemeClr val="tx2"/>
                </a:solidFill>
              </a:rPr>
              <a:t>, które mogą być światowej klasy specjalistami w swojej dziedzinie, ale ich neurologia utrudnia im pełnienie ról zarządczych (np. ze względu na trudności w komunikacji interpersonalnej czy zarządzaniu wieloma wątkami naraz).</a:t>
            </a:r>
          </a:p>
          <a:p>
            <a:pPr marL="0" indent="0">
              <a:buNone/>
            </a:pPr>
            <a:endParaRPr lang="pl-PL" sz="1400" dirty="0">
              <a:solidFill>
                <a:schemeClr val="tx2"/>
              </a:solidFill>
            </a:endParaRPr>
          </a:p>
          <a:p>
            <a:pPr marL="0" indent="0">
              <a:buNone/>
            </a:pPr>
            <a:r>
              <a:rPr lang="pl-PL" sz="1400" dirty="0">
                <a:solidFill>
                  <a:schemeClr val="tx2"/>
                </a:solidFill>
              </a:rPr>
              <a:t>Wśród kadry zarządzającej oraz reprezentującej studentów rzadko spotyka się jawne osoby </a:t>
            </a:r>
            <a:r>
              <a:rPr lang="pl-PL" sz="1400" dirty="0" err="1">
                <a:solidFill>
                  <a:schemeClr val="tx2"/>
                </a:solidFill>
              </a:rPr>
              <a:t>neuroróżnorodne</a:t>
            </a:r>
            <a:r>
              <a:rPr lang="pl-PL" sz="1400" dirty="0">
                <a:solidFill>
                  <a:schemeClr val="tx2"/>
                </a:solidFill>
              </a:rPr>
              <a:t>, co utrwala przekonanie, że sukces akademicki jest zarezerwowany tylko dla jednego typu umysłu</a:t>
            </a:r>
          </a:p>
        </p:txBody>
      </p:sp>
    </p:spTree>
    <p:extLst>
      <p:ext uri="{BB962C8B-B14F-4D97-AF65-F5344CB8AC3E}">
        <p14:creationId xmlns:p14="http://schemas.microsoft.com/office/powerpoint/2010/main" val="1077656947"/>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8873D23-2DCF-4B31-A009-95721C06E8E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C13EF075-D4EF-4929-ADBC-91B27DA1995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p>
        </p:txBody>
      </p:sp>
      <p:grpSp>
        <p:nvGrpSpPr>
          <p:cNvPr id="12" name="Group 11">
            <a:extLst>
              <a:ext uri="{FF2B5EF4-FFF2-40B4-BE49-F238E27FC236}">
                <a16:creationId xmlns:a16="http://schemas.microsoft.com/office/drawing/2014/main" id="{DAA26DFA-AAB2-4973-9C17-16D587C7B198}"/>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1863" y="508838"/>
            <a:ext cx="5217958" cy="6239661"/>
            <a:chOff x="-19221" y="251144"/>
            <a:chExt cx="5217958" cy="6239661"/>
          </a:xfrm>
        </p:grpSpPr>
        <p:sp>
          <p:nvSpPr>
            <p:cNvPr id="13" name="Freeform: Shape 12">
              <a:extLst>
                <a:ext uri="{FF2B5EF4-FFF2-40B4-BE49-F238E27FC236}">
                  <a16:creationId xmlns:a16="http://schemas.microsoft.com/office/drawing/2014/main" id="{3F407F11-7321-4BF6-8536-CCE8E342454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251144"/>
              <a:ext cx="5187198" cy="6239661"/>
            </a:xfrm>
            <a:custGeom>
              <a:avLst/>
              <a:gdLst>
                <a:gd name="connsiteX0" fmla="*/ 2011811 w 5187198"/>
                <a:gd name="connsiteY0" fmla="*/ 4 h 6239661"/>
                <a:gd name="connsiteX1" fmla="*/ 2617011 w 5187198"/>
                <a:gd name="connsiteY1" fmla="*/ 70590 h 6239661"/>
                <a:gd name="connsiteX2" fmla="*/ 2690321 w 5187198"/>
                <a:gd name="connsiteY2" fmla="*/ 88146 h 6239661"/>
                <a:gd name="connsiteX3" fmla="*/ 2726863 w 5187198"/>
                <a:gd name="connsiteY3" fmla="*/ 97127 h 6239661"/>
                <a:gd name="connsiteX4" fmla="*/ 2762951 w 5187198"/>
                <a:gd name="connsiteY4" fmla="*/ 107375 h 6239661"/>
                <a:gd name="connsiteX5" fmla="*/ 2834843 w 5187198"/>
                <a:gd name="connsiteY5" fmla="*/ 128493 h 6239661"/>
                <a:gd name="connsiteX6" fmla="*/ 2906574 w 5187198"/>
                <a:gd name="connsiteY6" fmla="*/ 151076 h 6239661"/>
                <a:gd name="connsiteX7" fmla="*/ 3049504 w 5187198"/>
                <a:gd name="connsiteY7" fmla="*/ 202124 h 6239661"/>
                <a:gd name="connsiteX8" fmla="*/ 3189518 w 5187198"/>
                <a:gd name="connsiteY8" fmla="*/ 260159 h 6239661"/>
                <a:gd name="connsiteX9" fmla="*/ 3326048 w 5187198"/>
                <a:gd name="connsiteY9" fmla="*/ 325143 h 6239661"/>
                <a:gd name="connsiteX10" fmla="*/ 3459166 w 5187198"/>
                <a:gd name="connsiteY10" fmla="*/ 395936 h 6239661"/>
                <a:gd name="connsiteX11" fmla="*/ 3588578 w 5187198"/>
                <a:gd name="connsiteY11" fmla="*/ 472343 h 6239661"/>
                <a:gd name="connsiteX12" fmla="*/ 3651864 w 5187198"/>
                <a:gd name="connsiteY12" fmla="*/ 512600 h 6239661"/>
                <a:gd name="connsiteX13" fmla="*/ 3714514 w 5187198"/>
                <a:gd name="connsiteY13" fmla="*/ 553499 h 6239661"/>
                <a:gd name="connsiteX14" fmla="*/ 4181221 w 5187198"/>
                <a:gd name="connsiteY14" fmla="*/ 922912 h 6239661"/>
                <a:gd name="connsiteX15" fmla="*/ 4582963 w 5187198"/>
                <a:gd name="connsiteY15" fmla="*/ 1358264 h 6239661"/>
                <a:gd name="connsiteX16" fmla="*/ 4670721 w 5187198"/>
                <a:gd name="connsiteY16" fmla="*/ 1477644 h 6239661"/>
                <a:gd name="connsiteX17" fmla="*/ 4752378 w 5187198"/>
                <a:gd name="connsiteY17" fmla="*/ 1601187 h 6239661"/>
                <a:gd name="connsiteX18" fmla="*/ 4772168 w 5187198"/>
                <a:gd name="connsiteY18" fmla="*/ 1632456 h 6239661"/>
                <a:gd name="connsiteX19" fmla="*/ 4782117 w 5187198"/>
                <a:gd name="connsiteY19" fmla="*/ 1648104 h 6239661"/>
                <a:gd name="connsiteX20" fmla="*/ 4791381 w 5187198"/>
                <a:gd name="connsiteY20" fmla="*/ 1664150 h 6239661"/>
                <a:gd name="connsiteX21" fmla="*/ 4828190 w 5187198"/>
                <a:gd name="connsiteY21" fmla="*/ 1728379 h 6239661"/>
                <a:gd name="connsiteX22" fmla="*/ 4864832 w 5187198"/>
                <a:gd name="connsiteY22" fmla="*/ 1792796 h 6239661"/>
                <a:gd name="connsiteX23" fmla="*/ 4899201 w 5187198"/>
                <a:gd name="connsiteY23" fmla="*/ 1858342 h 6239661"/>
                <a:gd name="connsiteX24" fmla="*/ 4933266 w 5187198"/>
                <a:gd name="connsiteY24" fmla="*/ 1924155 h 6239661"/>
                <a:gd name="connsiteX25" fmla="*/ 4964403 w 5187198"/>
                <a:gd name="connsiteY25" fmla="*/ 1991384 h 6239661"/>
                <a:gd name="connsiteX26" fmla="*/ 4995019 w 5187198"/>
                <a:gd name="connsiteY26" fmla="*/ 2058823 h 6239661"/>
                <a:gd name="connsiteX27" fmla="*/ 5021999 w 5187198"/>
                <a:gd name="connsiteY27" fmla="*/ 2127723 h 6239661"/>
                <a:gd name="connsiteX28" fmla="*/ 5048321 w 5187198"/>
                <a:gd name="connsiteY28" fmla="*/ 2196908 h 6239661"/>
                <a:gd name="connsiteX29" fmla="*/ 5070546 w 5187198"/>
                <a:gd name="connsiteY29" fmla="*/ 2267547 h 6239661"/>
                <a:gd name="connsiteX30" fmla="*/ 5092171 w 5187198"/>
                <a:gd name="connsiteY30" fmla="*/ 2338256 h 6239661"/>
                <a:gd name="connsiteX31" fmla="*/ 5110305 w 5187198"/>
                <a:gd name="connsiteY31" fmla="*/ 2409886 h 6239661"/>
                <a:gd name="connsiteX32" fmla="*/ 5186393 w 5187198"/>
                <a:gd name="connsiteY32" fmla="*/ 2992022 h 6239661"/>
                <a:gd name="connsiteX33" fmla="*/ 5149045 w 5187198"/>
                <a:gd name="connsiteY33" fmla="*/ 3571816 h 6239661"/>
                <a:gd name="connsiteX34" fmla="*/ 5126572 w 5187198"/>
                <a:gd name="connsiteY34" fmla="*/ 3714520 h 6239661"/>
                <a:gd name="connsiteX35" fmla="*/ 5099067 w 5187198"/>
                <a:gd name="connsiteY35" fmla="*/ 3856108 h 6239661"/>
                <a:gd name="connsiteX36" fmla="*/ 5095699 w 5187198"/>
                <a:gd name="connsiteY36" fmla="*/ 3873868 h 6239661"/>
                <a:gd name="connsiteX37" fmla="*/ 5091573 w 5187198"/>
                <a:gd name="connsiteY37" fmla="*/ 3891426 h 6239661"/>
                <a:gd name="connsiteX38" fmla="*/ 5083324 w 5187198"/>
                <a:gd name="connsiteY38" fmla="*/ 3926541 h 6239661"/>
                <a:gd name="connsiteX39" fmla="*/ 5067256 w 5187198"/>
                <a:gd name="connsiteY39" fmla="*/ 3996889 h 6239661"/>
                <a:gd name="connsiteX40" fmla="*/ 5059194 w 5187198"/>
                <a:gd name="connsiteY40" fmla="*/ 4032171 h 6239661"/>
                <a:gd name="connsiteX41" fmla="*/ 5049522 w 5187198"/>
                <a:gd name="connsiteY41" fmla="*/ 4067833 h 6239661"/>
                <a:gd name="connsiteX42" fmla="*/ 5040067 w 5187198"/>
                <a:gd name="connsiteY42" fmla="*/ 4103553 h 6239661"/>
                <a:gd name="connsiteX43" fmla="*/ 5028960 w 5187198"/>
                <a:gd name="connsiteY43" fmla="*/ 4138946 h 6239661"/>
                <a:gd name="connsiteX44" fmla="*/ 4917351 w 5187198"/>
                <a:gd name="connsiteY44" fmla="*/ 4417041 h 6239661"/>
                <a:gd name="connsiteX45" fmla="*/ 4756163 w 5187198"/>
                <a:gd name="connsiteY45" fmla="*/ 4676402 h 6239661"/>
                <a:gd name="connsiteX46" fmla="*/ 4322493 w 5187198"/>
                <a:gd name="connsiteY46" fmla="*/ 5105604 h 6239661"/>
                <a:gd name="connsiteX47" fmla="*/ 3840510 w 5187198"/>
                <a:gd name="connsiteY47" fmla="*/ 5429590 h 6239661"/>
                <a:gd name="connsiteX48" fmla="*/ 3606447 w 5187198"/>
                <a:gd name="connsiteY48" fmla="*/ 5572862 h 6239661"/>
                <a:gd name="connsiteX49" fmla="*/ 3488814 w 5187198"/>
                <a:gd name="connsiteY49" fmla="*/ 5647178 h 6239661"/>
                <a:gd name="connsiteX50" fmla="*/ 3365864 w 5187198"/>
                <a:gd name="connsiteY50" fmla="*/ 5722735 h 6239661"/>
                <a:gd name="connsiteX51" fmla="*/ 2839486 w 5187198"/>
                <a:gd name="connsiteY51" fmla="*/ 5999120 h 6239661"/>
                <a:gd name="connsiteX52" fmla="*/ 2242423 w 5187198"/>
                <a:gd name="connsiteY52" fmla="*/ 6192346 h 6239661"/>
                <a:gd name="connsiteX53" fmla="*/ 1589380 w 5187198"/>
                <a:gd name="connsiteY53" fmla="*/ 6230657 h 6239661"/>
                <a:gd name="connsiteX54" fmla="*/ 1548244 w 5187198"/>
                <a:gd name="connsiteY54" fmla="*/ 6226706 h 6239661"/>
                <a:gd name="connsiteX55" fmla="*/ 1507348 w 5187198"/>
                <a:gd name="connsiteY55" fmla="*/ 6221428 h 6239661"/>
                <a:gd name="connsiteX56" fmla="*/ 1466401 w 5187198"/>
                <a:gd name="connsiteY56" fmla="*/ 6215904 h 6239661"/>
                <a:gd name="connsiteX57" fmla="*/ 1425773 w 5187198"/>
                <a:gd name="connsiteY57" fmla="*/ 6209191 h 6239661"/>
                <a:gd name="connsiteX58" fmla="*/ 1344960 w 5187198"/>
                <a:gd name="connsiteY58" fmla="*/ 6193681 h 6239661"/>
                <a:gd name="connsiteX59" fmla="*/ 1265007 w 5187198"/>
                <a:gd name="connsiteY59" fmla="*/ 6175388 h 6239661"/>
                <a:gd name="connsiteX60" fmla="*/ 1225415 w 5187198"/>
                <a:gd name="connsiteY60" fmla="*/ 6165243 h 6239661"/>
                <a:gd name="connsiteX61" fmla="*/ 1186567 w 5187198"/>
                <a:gd name="connsiteY61" fmla="*/ 6154486 h 6239661"/>
                <a:gd name="connsiteX62" fmla="*/ 1111158 w 5187198"/>
                <a:gd name="connsiteY62" fmla="*/ 6130918 h 6239661"/>
                <a:gd name="connsiteX63" fmla="*/ 1035915 w 5187198"/>
                <a:gd name="connsiteY63" fmla="*/ 6107163 h 6239661"/>
                <a:gd name="connsiteX64" fmla="*/ 961579 w 5187198"/>
                <a:gd name="connsiteY64" fmla="*/ 6079594 h 6239661"/>
                <a:gd name="connsiteX65" fmla="*/ 395297 w 5187198"/>
                <a:gd name="connsiteY65" fmla="*/ 5792812 h 6239661"/>
                <a:gd name="connsiteX66" fmla="*/ 265239 w 5187198"/>
                <a:gd name="connsiteY66" fmla="*/ 5701511 h 6239661"/>
                <a:gd name="connsiteX67" fmla="*/ 233756 w 5187198"/>
                <a:gd name="connsiteY67" fmla="*/ 5677542 h 6239661"/>
                <a:gd name="connsiteX68" fmla="*/ 202800 w 5187198"/>
                <a:gd name="connsiteY68" fmla="*/ 5652902 h 6239661"/>
                <a:gd name="connsiteX69" fmla="*/ 140918 w 5187198"/>
                <a:gd name="connsiteY69" fmla="*/ 5603515 h 6239661"/>
                <a:gd name="connsiteX70" fmla="*/ 110625 w 5187198"/>
                <a:gd name="connsiteY70" fmla="*/ 5578127 h 6239661"/>
                <a:gd name="connsiteX71" fmla="*/ 95631 w 5187198"/>
                <a:gd name="connsiteY71" fmla="*/ 5565299 h 6239661"/>
                <a:gd name="connsiteX72" fmla="*/ 81966 w 5187198"/>
                <a:gd name="connsiteY72" fmla="*/ 5550973 h 6239661"/>
                <a:gd name="connsiteX73" fmla="*/ 27991 w 5187198"/>
                <a:gd name="connsiteY73" fmla="*/ 5493272 h 6239661"/>
                <a:gd name="connsiteX74" fmla="*/ 1454 w 5187198"/>
                <a:gd name="connsiteY74" fmla="*/ 5464252 h 6239661"/>
                <a:gd name="connsiteX75" fmla="*/ 0 w 5187198"/>
                <a:gd name="connsiteY75" fmla="*/ 5462518 h 6239661"/>
                <a:gd name="connsiteX76" fmla="*/ 0 w 5187198"/>
                <a:gd name="connsiteY76" fmla="*/ 4720187 h 6239661"/>
                <a:gd name="connsiteX77" fmla="*/ 109684 w 5187198"/>
                <a:gd name="connsiteY77" fmla="*/ 4836724 h 6239661"/>
                <a:gd name="connsiteX78" fmla="*/ 306959 w 5187198"/>
                <a:gd name="connsiteY78" fmla="*/ 5007200 h 6239661"/>
                <a:gd name="connsiteX79" fmla="*/ 358101 w 5187198"/>
                <a:gd name="connsiteY79" fmla="*/ 5046057 h 6239661"/>
                <a:gd name="connsiteX80" fmla="*/ 383328 w 5187198"/>
                <a:gd name="connsiteY80" fmla="*/ 5065684 h 6239661"/>
                <a:gd name="connsiteX81" fmla="*/ 409503 w 5187198"/>
                <a:gd name="connsiteY81" fmla="*/ 5083942 h 6239661"/>
                <a:gd name="connsiteX82" fmla="*/ 461889 w 5187198"/>
                <a:gd name="connsiteY82" fmla="*/ 5119888 h 6239661"/>
                <a:gd name="connsiteX83" fmla="*/ 474883 w 5187198"/>
                <a:gd name="connsiteY83" fmla="*/ 5128933 h 6239661"/>
                <a:gd name="connsiteX84" fmla="*/ 486410 w 5187198"/>
                <a:gd name="connsiteY84" fmla="*/ 5139557 h 6239661"/>
                <a:gd name="connsiteX85" fmla="*/ 510852 w 5187198"/>
                <a:gd name="connsiteY85" fmla="*/ 5159089 h 6239661"/>
                <a:gd name="connsiteX86" fmla="*/ 560653 w 5187198"/>
                <a:gd name="connsiteY86" fmla="*/ 5196893 h 6239661"/>
                <a:gd name="connsiteX87" fmla="*/ 585485 w 5187198"/>
                <a:gd name="connsiteY87" fmla="*/ 5215834 h 6239661"/>
                <a:gd name="connsiteX88" fmla="*/ 610707 w 5187198"/>
                <a:gd name="connsiteY88" fmla="*/ 5234185 h 6239661"/>
                <a:gd name="connsiteX89" fmla="*/ 714768 w 5187198"/>
                <a:gd name="connsiteY89" fmla="*/ 5303103 h 6239661"/>
                <a:gd name="connsiteX90" fmla="*/ 1166634 w 5187198"/>
                <a:gd name="connsiteY90" fmla="*/ 5513322 h 6239661"/>
                <a:gd name="connsiteX91" fmla="*/ 1225991 w 5187198"/>
                <a:gd name="connsiteY91" fmla="*/ 5533632 h 6239661"/>
                <a:gd name="connsiteX92" fmla="*/ 1286680 w 5187198"/>
                <a:gd name="connsiteY92" fmla="*/ 5550705 h 6239661"/>
                <a:gd name="connsiteX93" fmla="*/ 1347310 w 5187198"/>
                <a:gd name="connsiteY93" fmla="*/ 5567995 h 6239661"/>
                <a:gd name="connsiteX94" fmla="*/ 1377002 w 5187198"/>
                <a:gd name="connsiteY94" fmla="*/ 5575719 h 6239661"/>
                <a:gd name="connsiteX95" fmla="*/ 1406328 w 5187198"/>
                <a:gd name="connsiteY95" fmla="*/ 5582649 h 6239661"/>
                <a:gd name="connsiteX96" fmla="*/ 1465060 w 5187198"/>
                <a:gd name="connsiteY96" fmla="*/ 5594909 h 6239661"/>
                <a:gd name="connsiteX97" fmla="*/ 1523881 w 5187198"/>
                <a:gd name="connsiteY97" fmla="*/ 5605105 h 6239661"/>
                <a:gd name="connsiteX98" fmla="*/ 1553325 w 5187198"/>
                <a:gd name="connsiteY98" fmla="*/ 5609865 h 6239661"/>
                <a:gd name="connsiteX99" fmla="*/ 1582813 w 5187198"/>
                <a:gd name="connsiteY99" fmla="*/ 5613593 h 6239661"/>
                <a:gd name="connsiteX100" fmla="*/ 1612301 w 5187198"/>
                <a:gd name="connsiteY100" fmla="*/ 5617321 h 6239661"/>
                <a:gd name="connsiteX101" fmla="*/ 1641863 w 5187198"/>
                <a:gd name="connsiteY101" fmla="*/ 5619910 h 6239661"/>
                <a:gd name="connsiteX102" fmla="*/ 2117508 w 5187198"/>
                <a:gd name="connsiteY102" fmla="*/ 5595156 h 6239661"/>
                <a:gd name="connsiteX103" fmla="*/ 2597368 w 5187198"/>
                <a:gd name="connsiteY103" fmla="*/ 5447381 h 6239661"/>
                <a:gd name="connsiteX104" fmla="*/ 3082968 w 5187198"/>
                <a:gd name="connsiteY104" fmla="*/ 5223245 h 6239661"/>
                <a:gd name="connsiteX105" fmla="*/ 3334855 w 5187198"/>
                <a:gd name="connsiteY105" fmla="*/ 5097383 h 6239661"/>
                <a:gd name="connsiteX106" fmla="*/ 3599509 w 5187198"/>
                <a:gd name="connsiteY106" fmla="*/ 4976217 h 6239661"/>
                <a:gd name="connsiteX107" fmla="*/ 4112002 w 5187198"/>
                <a:gd name="connsiteY107" fmla="*/ 4766359 h 6239661"/>
                <a:gd name="connsiteX108" fmla="*/ 4348983 w 5187198"/>
                <a:gd name="connsiteY108" fmla="*/ 4649833 h 6239661"/>
                <a:gd name="connsiteX109" fmla="*/ 4560505 w 5187198"/>
                <a:gd name="connsiteY109" fmla="*/ 4501564 h 6239661"/>
                <a:gd name="connsiteX110" fmla="*/ 4731963 w 5187198"/>
                <a:gd name="connsiteY110" fmla="*/ 4309870 h 6239661"/>
                <a:gd name="connsiteX111" fmla="*/ 4852344 w 5187198"/>
                <a:gd name="connsiteY111" fmla="*/ 4078640 h 6239661"/>
                <a:gd name="connsiteX112" fmla="*/ 4863972 w 5187198"/>
                <a:gd name="connsiteY112" fmla="*/ 4047790 h 6239661"/>
                <a:gd name="connsiteX113" fmla="*/ 4874144 w 5187198"/>
                <a:gd name="connsiteY113" fmla="*/ 4016320 h 6239661"/>
                <a:gd name="connsiteX114" fmla="*/ 4884127 w 5187198"/>
                <a:gd name="connsiteY114" fmla="*/ 3984682 h 6239661"/>
                <a:gd name="connsiteX115" fmla="*/ 4892800 w 5187198"/>
                <a:gd name="connsiteY115" fmla="*/ 3951883 h 6239661"/>
                <a:gd name="connsiteX116" fmla="*/ 4909526 w 5187198"/>
                <a:gd name="connsiteY116" fmla="*/ 3886001 h 6239661"/>
                <a:gd name="connsiteX117" fmla="*/ 4917687 w 5187198"/>
                <a:gd name="connsiteY117" fmla="*/ 3852948 h 6239661"/>
                <a:gd name="connsiteX118" fmla="*/ 4921768 w 5187198"/>
                <a:gd name="connsiteY118" fmla="*/ 3836422 h 6239661"/>
                <a:gd name="connsiteX119" fmla="*/ 4924845 w 5187198"/>
                <a:gd name="connsiteY119" fmla="*/ 3819742 h 6239661"/>
                <a:gd name="connsiteX120" fmla="*/ 4948230 w 5187198"/>
                <a:gd name="connsiteY120" fmla="*/ 3685744 h 6239661"/>
                <a:gd name="connsiteX121" fmla="*/ 4962782 w 5187198"/>
                <a:gd name="connsiteY121" fmla="*/ 3550540 h 6239661"/>
                <a:gd name="connsiteX122" fmla="*/ 4939468 w 5187198"/>
                <a:gd name="connsiteY122" fmla="*/ 3010249 h 6239661"/>
                <a:gd name="connsiteX123" fmla="*/ 4816901 w 5187198"/>
                <a:gd name="connsiteY123" fmla="*/ 2488224 h 6239661"/>
                <a:gd name="connsiteX124" fmla="*/ 4797005 w 5187198"/>
                <a:gd name="connsiteY124" fmla="*/ 2424470 h 6239661"/>
                <a:gd name="connsiteX125" fmla="*/ 4774433 w 5187198"/>
                <a:gd name="connsiteY125" fmla="*/ 2361620 h 6239661"/>
                <a:gd name="connsiteX126" fmla="*/ 4752459 w 5187198"/>
                <a:gd name="connsiteY126" fmla="*/ 2298700 h 6239661"/>
                <a:gd name="connsiteX127" fmla="*/ 4728083 w 5187198"/>
                <a:gd name="connsiteY127" fmla="*/ 2236526 h 6239661"/>
                <a:gd name="connsiteX128" fmla="*/ 4704471 w 5187198"/>
                <a:gd name="connsiteY128" fmla="*/ 2174095 h 6239661"/>
                <a:gd name="connsiteX129" fmla="*/ 4678399 w 5187198"/>
                <a:gd name="connsiteY129" fmla="*/ 2112626 h 6239661"/>
                <a:gd name="connsiteX130" fmla="*/ 4652601 w 5187198"/>
                <a:gd name="connsiteY130" fmla="*/ 2050999 h 6239661"/>
                <a:gd name="connsiteX131" fmla="*/ 4624205 w 5187198"/>
                <a:gd name="connsiteY131" fmla="*/ 1990415 h 6239661"/>
                <a:gd name="connsiteX132" fmla="*/ 4595398 w 5187198"/>
                <a:gd name="connsiteY132" fmla="*/ 1930069 h 6239661"/>
                <a:gd name="connsiteX133" fmla="*/ 4563827 w 5187198"/>
                <a:gd name="connsiteY133" fmla="*/ 1870952 h 6239661"/>
                <a:gd name="connsiteX134" fmla="*/ 4531433 w 5187198"/>
                <a:gd name="connsiteY134" fmla="*/ 1812311 h 6239661"/>
                <a:gd name="connsiteX135" fmla="*/ 4523315 w 5187198"/>
                <a:gd name="connsiteY135" fmla="*/ 1797616 h 6239661"/>
                <a:gd name="connsiteX136" fmla="*/ 4514482 w 5187198"/>
                <a:gd name="connsiteY136" fmla="*/ 1783425 h 6239661"/>
                <a:gd name="connsiteX137" fmla="*/ 4496845 w 5187198"/>
                <a:gd name="connsiteY137" fmla="*/ 1754936 h 6239661"/>
                <a:gd name="connsiteX138" fmla="*/ 4461463 w 5187198"/>
                <a:gd name="connsiteY138" fmla="*/ 1697929 h 6239661"/>
                <a:gd name="connsiteX139" fmla="*/ 4452660 w 5187198"/>
                <a:gd name="connsiteY139" fmla="*/ 1683629 h 6239661"/>
                <a:gd name="connsiteX140" fmla="*/ 4443141 w 5187198"/>
                <a:gd name="connsiteY140" fmla="*/ 1669834 h 6239661"/>
                <a:gd name="connsiteX141" fmla="*/ 4424241 w 5187198"/>
                <a:gd name="connsiteY141" fmla="*/ 1642166 h 6239661"/>
                <a:gd name="connsiteX142" fmla="*/ 4346886 w 5187198"/>
                <a:gd name="connsiteY142" fmla="*/ 1532412 h 6239661"/>
                <a:gd name="connsiteX143" fmla="*/ 3985497 w 5187198"/>
                <a:gd name="connsiteY143" fmla="*/ 1134649 h 6239661"/>
                <a:gd name="connsiteX144" fmla="*/ 3545665 w 5187198"/>
                <a:gd name="connsiteY144" fmla="*/ 825877 h 6239661"/>
                <a:gd name="connsiteX145" fmla="*/ 3486190 w 5187198"/>
                <a:gd name="connsiteY145" fmla="*/ 794756 h 6239661"/>
                <a:gd name="connsiteX146" fmla="*/ 3426182 w 5187198"/>
                <a:gd name="connsiteY146" fmla="*/ 764765 h 6239661"/>
                <a:gd name="connsiteX147" fmla="*/ 3365044 w 5187198"/>
                <a:gd name="connsiteY147" fmla="*/ 737255 h 6239661"/>
                <a:gd name="connsiteX148" fmla="*/ 3334529 w 5187198"/>
                <a:gd name="connsiteY148" fmla="*/ 723514 h 6239661"/>
                <a:gd name="connsiteX149" fmla="*/ 3303733 w 5187198"/>
                <a:gd name="connsiteY149" fmla="*/ 710395 h 6239661"/>
                <a:gd name="connsiteX150" fmla="*/ 3179033 w 5187198"/>
                <a:gd name="connsiteY150" fmla="*/ 662259 h 6239661"/>
                <a:gd name="connsiteX151" fmla="*/ 3052408 w 5187198"/>
                <a:gd name="connsiteY151" fmla="*/ 620447 h 6239661"/>
                <a:gd name="connsiteX152" fmla="*/ 2924325 w 5187198"/>
                <a:gd name="connsiteY152" fmla="*/ 584505 h 6239661"/>
                <a:gd name="connsiteX153" fmla="*/ 2859667 w 5187198"/>
                <a:gd name="connsiteY153" fmla="*/ 569266 h 6239661"/>
                <a:gd name="connsiteX154" fmla="*/ 2795226 w 5187198"/>
                <a:gd name="connsiteY154" fmla="*/ 554085 h 6239661"/>
                <a:gd name="connsiteX155" fmla="*/ 2729702 w 5187198"/>
                <a:gd name="connsiteY155" fmla="*/ 540354 h 6239661"/>
                <a:gd name="connsiteX156" fmla="*/ 2663758 w 5187198"/>
                <a:gd name="connsiteY156" fmla="*/ 527322 h 6239661"/>
                <a:gd name="connsiteX157" fmla="*/ 2630927 w 5187198"/>
                <a:gd name="connsiteY157" fmla="*/ 520495 h 6239661"/>
                <a:gd name="connsiteX158" fmla="*/ 2597965 w 5187198"/>
                <a:gd name="connsiteY158" fmla="*/ 515024 h 6239661"/>
                <a:gd name="connsiteX159" fmla="*/ 2532205 w 5187198"/>
                <a:gd name="connsiteY159" fmla="*/ 503895 h 6239661"/>
                <a:gd name="connsiteX160" fmla="*/ 2010064 w 5187198"/>
                <a:gd name="connsiteY160" fmla="*/ 452552 h 6239661"/>
                <a:gd name="connsiteX161" fmla="*/ 1494552 w 5187198"/>
                <a:gd name="connsiteY161" fmla="*/ 485055 h 6239661"/>
                <a:gd name="connsiteX162" fmla="*/ 1366896 w 5187198"/>
                <a:gd name="connsiteY162" fmla="*/ 509389 h 6239661"/>
                <a:gd name="connsiteX163" fmla="*/ 1240175 w 5187198"/>
                <a:gd name="connsiteY163" fmla="*/ 541045 h 6239661"/>
                <a:gd name="connsiteX164" fmla="*/ 1177438 w 5187198"/>
                <a:gd name="connsiteY164" fmla="*/ 560170 h 6239661"/>
                <a:gd name="connsiteX165" fmla="*/ 1145987 w 5187198"/>
                <a:gd name="connsiteY165" fmla="*/ 569826 h 6239661"/>
                <a:gd name="connsiteX166" fmla="*/ 1130315 w 5187198"/>
                <a:gd name="connsiteY166" fmla="*/ 574669 h 6239661"/>
                <a:gd name="connsiteX167" fmla="*/ 1114873 w 5187198"/>
                <a:gd name="connsiteY167" fmla="*/ 580384 h 6239661"/>
                <a:gd name="connsiteX168" fmla="*/ 1052839 w 5187198"/>
                <a:gd name="connsiteY168" fmla="*/ 602943 h 6239661"/>
                <a:gd name="connsiteX169" fmla="*/ 991135 w 5187198"/>
                <a:gd name="connsiteY169" fmla="*/ 626866 h 6239661"/>
                <a:gd name="connsiteX170" fmla="*/ 930179 w 5187198"/>
                <a:gd name="connsiteY170" fmla="*/ 653191 h 6239661"/>
                <a:gd name="connsiteX171" fmla="*/ 869768 w 5187198"/>
                <a:gd name="connsiteY171" fmla="*/ 680937 h 6239661"/>
                <a:gd name="connsiteX172" fmla="*/ 810085 w 5187198"/>
                <a:gd name="connsiteY172" fmla="*/ 710734 h 6239661"/>
                <a:gd name="connsiteX173" fmla="*/ 751220 w 5187198"/>
                <a:gd name="connsiteY173" fmla="*/ 741794 h 6239661"/>
                <a:gd name="connsiteX174" fmla="*/ 532669 w 5187198"/>
                <a:gd name="connsiteY174" fmla="*/ 881688 h 6239661"/>
                <a:gd name="connsiteX175" fmla="*/ 354185 w 5187198"/>
                <a:gd name="connsiteY175" fmla="*/ 1050286 h 6239661"/>
                <a:gd name="connsiteX176" fmla="*/ 315980 w 5187198"/>
                <a:gd name="connsiteY176" fmla="*/ 1098125 h 6239661"/>
                <a:gd name="connsiteX177" fmla="*/ 280345 w 5187198"/>
                <a:gd name="connsiteY177" fmla="*/ 1149782 h 6239661"/>
                <a:gd name="connsiteX178" fmla="*/ 245890 w 5187198"/>
                <a:gd name="connsiteY178" fmla="*/ 1203959 h 6239661"/>
                <a:gd name="connsiteX179" fmla="*/ 212162 w 5187198"/>
                <a:gd name="connsiteY179" fmla="*/ 1260184 h 6239661"/>
                <a:gd name="connsiteX180" fmla="*/ 80716 w 5187198"/>
                <a:gd name="connsiteY180" fmla="*/ 1502476 h 6239661"/>
                <a:gd name="connsiteX181" fmla="*/ 0 w 5187198"/>
                <a:gd name="connsiteY181" fmla="*/ 1648841 h 6239661"/>
                <a:gd name="connsiteX182" fmla="*/ 0 w 5187198"/>
                <a:gd name="connsiteY182" fmla="*/ 954863 h 6239661"/>
                <a:gd name="connsiteX183" fmla="*/ 43491 w 5187198"/>
                <a:gd name="connsiteY183" fmla="*/ 895513 h 6239661"/>
                <a:gd name="connsiteX184" fmla="*/ 93923 w 5187198"/>
                <a:gd name="connsiteY184" fmla="*/ 834489 h 6239661"/>
                <a:gd name="connsiteX185" fmla="*/ 323465 w 5187198"/>
                <a:gd name="connsiteY185" fmla="*/ 617671 h 6239661"/>
                <a:gd name="connsiteX186" fmla="*/ 574777 w 5187198"/>
                <a:gd name="connsiteY186" fmla="*/ 446794 h 6239661"/>
                <a:gd name="connsiteX187" fmla="*/ 638943 w 5187198"/>
                <a:gd name="connsiteY187" fmla="*/ 408925 h 6239661"/>
                <a:gd name="connsiteX188" fmla="*/ 703505 w 5187198"/>
                <a:gd name="connsiteY188" fmla="*/ 371742 h 6239661"/>
                <a:gd name="connsiteX189" fmla="*/ 769262 w 5187198"/>
                <a:gd name="connsiteY189" fmla="*/ 336154 h 6239661"/>
                <a:gd name="connsiteX190" fmla="*/ 835552 w 5187198"/>
                <a:gd name="connsiteY190" fmla="*/ 301173 h 6239661"/>
                <a:gd name="connsiteX191" fmla="*/ 902979 w 5187198"/>
                <a:gd name="connsiteY191" fmla="*/ 268004 h 6239661"/>
                <a:gd name="connsiteX192" fmla="*/ 971127 w 5187198"/>
                <a:gd name="connsiteY192" fmla="*/ 235607 h 6239661"/>
                <a:gd name="connsiteX193" fmla="*/ 988238 w 5187198"/>
                <a:gd name="connsiteY193" fmla="*/ 227556 h 6239661"/>
                <a:gd name="connsiteX194" fmla="*/ 1005744 w 5187198"/>
                <a:gd name="connsiteY194" fmla="*/ 220191 h 6239661"/>
                <a:gd name="connsiteX195" fmla="*/ 1040729 w 5187198"/>
                <a:gd name="connsiteY195" fmla="*/ 205569 h 6239661"/>
                <a:gd name="connsiteX196" fmla="*/ 1110835 w 5187198"/>
                <a:gd name="connsiteY196" fmla="*/ 176248 h 6239661"/>
                <a:gd name="connsiteX197" fmla="*/ 1254256 w 5187198"/>
                <a:gd name="connsiteY197" fmla="*/ 123796 h 6239661"/>
                <a:gd name="connsiteX198" fmla="*/ 1401310 w 5187198"/>
                <a:gd name="connsiteY198" fmla="*/ 79852 h 6239661"/>
                <a:gd name="connsiteX199" fmla="*/ 2011811 w 5187198"/>
                <a:gd name="connsiteY199" fmla="*/ 4 h 62396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Lst>
              <a:rect l="l" t="t" r="r" b="b"/>
              <a:pathLst>
                <a:path w="5187198" h="6239661">
                  <a:moveTo>
                    <a:pt x="2011811" y="4"/>
                  </a:moveTo>
                  <a:cubicBezTo>
                    <a:pt x="2217306" y="120"/>
                    <a:pt x="2420903" y="25925"/>
                    <a:pt x="2617011" y="70590"/>
                  </a:cubicBezTo>
                  <a:lnTo>
                    <a:pt x="2690321" y="88146"/>
                  </a:lnTo>
                  <a:lnTo>
                    <a:pt x="2726863" y="97127"/>
                  </a:lnTo>
                  <a:lnTo>
                    <a:pt x="2762951" y="107375"/>
                  </a:lnTo>
                  <a:lnTo>
                    <a:pt x="2834843" y="128493"/>
                  </a:lnTo>
                  <a:cubicBezTo>
                    <a:pt x="2858788" y="135605"/>
                    <a:pt x="2882632" y="142226"/>
                    <a:pt x="2906574" y="151076"/>
                  </a:cubicBezTo>
                  <a:cubicBezTo>
                    <a:pt x="2954475" y="167852"/>
                    <a:pt x="3002363" y="183813"/>
                    <a:pt x="3049504" y="202124"/>
                  </a:cubicBezTo>
                  <a:lnTo>
                    <a:pt x="3189518" y="260159"/>
                  </a:lnTo>
                  <a:lnTo>
                    <a:pt x="3326048" y="325143"/>
                  </a:lnTo>
                  <a:cubicBezTo>
                    <a:pt x="3370687" y="348464"/>
                    <a:pt x="3414908" y="372485"/>
                    <a:pt x="3459166" y="395936"/>
                  </a:cubicBezTo>
                  <a:cubicBezTo>
                    <a:pt x="3502947" y="420302"/>
                    <a:pt x="3545491" y="447118"/>
                    <a:pt x="3588578" y="472343"/>
                  </a:cubicBezTo>
                  <a:cubicBezTo>
                    <a:pt x="3610346" y="484551"/>
                    <a:pt x="3630797" y="499072"/>
                    <a:pt x="3651864" y="512600"/>
                  </a:cubicBezTo>
                  <a:lnTo>
                    <a:pt x="3714514" y="553499"/>
                  </a:lnTo>
                  <a:cubicBezTo>
                    <a:pt x="3880005" y="664844"/>
                    <a:pt x="4036083" y="788388"/>
                    <a:pt x="4181221" y="922912"/>
                  </a:cubicBezTo>
                  <a:cubicBezTo>
                    <a:pt x="4326221" y="1057515"/>
                    <a:pt x="4461955" y="1202038"/>
                    <a:pt x="4582963" y="1358264"/>
                  </a:cubicBezTo>
                  <a:cubicBezTo>
                    <a:pt x="4614206" y="1396543"/>
                    <a:pt x="4642091" y="1437400"/>
                    <a:pt x="4670721" y="1477644"/>
                  </a:cubicBezTo>
                  <a:cubicBezTo>
                    <a:pt x="4700172" y="1517414"/>
                    <a:pt x="4725864" y="1559538"/>
                    <a:pt x="4752378" y="1601187"/>
                  </a:cubicBezTo>
                  <a:lnTo>
                    <a:pt x="4772168" y="1632456"/>
                  </a:lnTo>
                  <a:lnTo>
                    <a:pt x="4782117" y="1648104"/>
                  </a:lnTo>
                  <a:lnTo>
                    <a:pt x="4791381" y="1664150"/>
                  </a:lnTo>
                  <a:lnTo>
                    <a:pt x="4828190" y="1728379"/>
                  </a:lnTo>
                  <a:cubicBezTo>
                    <a:pt x="4840266" y="1749930"/>
                    <a:pt x="4853470" y="1770740"/>
                    <a:pt x="4864832" y="1792796"/>
                  </a:cubicBezTo>
                  <a:lnTo>
                    <a:pt x="4899201" y="1858342"/>
                  </a:lnTo>
                  <a:cubicBezTo>
                    <a:pt x="4910484" y="1880260"/>
                    <a:pt x="4922532" y="1901920"/>
                    <a:pt x="4933266" y="1924155"/>
                  </a:cubicBezTo>
                  <a:lnTo>
                    <a:pt x="4964403" y="1991384"/>
                  </a:lnTo>
                  <a:cubicBezTo>
                    <a:pt x="4974618" y="2013829"/>
                    <a:pt x="4985323" y="2036171"/>
                    <a:pt x="4995019" y="2058823"/>
                  </a:cubicBezTo>
                  <a:lnTo>
                    <a:pt x="5021999" y="2127723"/>
                  </a:lnTo>
                  <a:lnTo>
                    <a:pt x="5048321" y="2196908"/>
                  </a:lnTo>
                  <a:lnTo>
                    <a:pt x="5070546" y="2267547"/>
                  </a:lnTo>
                  <a:cubicBezTo>
                    <a:pt x="5078054" y="2291004"/>
                    <a:pt x="5085044" y="2314670"/>
                    <a:pt x="5092171" y="2338256"/>
                  </a:cubicBezTo>
                  <a:cubicBezTo>
                    <a:pt x="5098670" y="2362023"/>
                    <a:pt x="5104296" y="2386019"/>
                    <a:pt x="5110305" y="2409886"/>
                  </a:cubicBezTo>
                  <a:cubicBezTo>
                    <a:pt x="5158097" y="2600976"/>
                    <a:pt x="5182068" y="2797044"/>
                    <a:pt x="5186393" y="2992022"/>
                  </a:cubicBezTo>
                  <a:cubicBezTo>
                    <a:pt x="5191013" y="3187195"/>
                    <a:pt x="5175397" y="3380886"/>
                    <a:pt x="5149045" y="3571816"/>
                  </a:cubicBezTo>
                  <a:cubicBezTo>
                    <a:pt x="5141154" y="3619431"/>
                    <a:pt x="5133539" y="3666889"/>
                    <a:pt x="5126572" y="3714520"/>
                  </a:cubicBezTo>
                  <a:cubicBezTo>
                    <a:pt x="5117276" y="3761759"/>
                    <a:pt x="5107793" y="3808831"/>
                    <a:pt x="5099067" y="3856108"/>
                  </a:cubicBezTo>
                  <a:lnTo>
                    <a:pt x="5095699" y="3873868"/>
                  </a:lnTo>
                  <a:lnTo>
                    <a:pt x="5091573" y="3891426"/>
                  </a:lnTo>
                  <a:lnTo>
                    <a:pt x="5083324" y="3926541"/>
                  </a:lnTo>
                  <a:lnTo>
                    <a:pt x="5067256" y="3996889"/>
                  </a:lnTo>
                  <a:cubicBezTo>
                    <a:pt x="5064451" y="4008657"/>
                    <a:pt x="5062244" y="4020353"/>
                    <a:pt x="5059194" y="4032171"/>
                  </a:cubicBezTo>
                  <a:lnTo>
                    <a:pt x="5049522" y="4067833"/>
                  </a:lnTo>
                  <a:lnTo>
                    <a:pt x="5040067" y="4103553"/>
                  </a:lnTo>
                  <a:cubicBezTo>
                    <a:pt x="5036554" y="4115363"/>
                    <a:pt x="5032689" y="4127194"/>
                    <a:pt x="5028960" y="4138946"/>
                  </a:cubicBezTo>
                  <a:cubicBezTo>
                    <a:pt x="4999693" y="4233462"/>
                    <a:pt x="4962869" y="4326764"/>
                    <a:pt x="4917351" y="4417041"/>
                  </a:cubicBezTo>
                  <a:cubicBezTo>
                    <a:pt x="4871860" y="4507209"/>
                    <a:pt x="4817597" y="4594215"/>
                    <a:pt x="4756163" y="4676402"/>
                  </a:cubicBezTo>
                  <a:cubicBezTo>
                    <a:pt x="4632803" y="4840875"/>
                    <a:pt x="4480597" y="4982783"/>
                    <a:pt x="4322493" y="5105604"/>
                  </a:cubicBezTo>
                  <a:cubicBezTo>
                    <a:pt x="4163928" y="5228420"/>
                    <a:pt x="3999564" y="5332640"/>
                    <a:pt x="3840510" y="5429590"/>
                  </a:cubicBezTo>
                  <a:cubicBezTo>
                    <a:pt x="3760954" y="5478172"/>
                    <a:pt x="3682353" y="5524924"/>
                    <a:pt x="3606447" y="5572862"/>
                  </a:cubicBezTo>
                  <a:lnTo>
                    <a:pt x="3488814" y="5647178"/>
                  </a:lnTo>
                  <a:cubicBezTo>
                    <a:pt x="3448270" y="5672597"/>
                    <a:pt x="3407323" y="5697792"/>
                    <a:pt x="3365864" y="5722735"/>
                  </a:cubicBezTo>
                  <a:cubicBezTo>
                    <a:pt x="3200163" y="5822424"/>
                    <a:pt x="3026125" y="5917328"/>
                    <a:pt x="2839486" y="5999120"/>
                  </a:cubicBezTo>
                  <a:cubicBezTo>
                    <a:pt x="2653201" y="6080891"/>
                    <a:pt x="2453560" y="6149344"/>
                    <a:pt x="2242423" y="6192346"/>
                  </a:cubicBezTo>
                  <a:cubicBezTo>
                    <a:pt x="2031719" y="6235463"/>
                    <a:pt x="1808952" y="6251353"/>
                    <a:pt x="1589380" y="6230657"/>
                  </a:cubicBezTo>
                  <a:lnTo>
                    <a:pt x="1548244" y="6226706"/>
                  </a:lnTo>
                  <a:cubicBezTo>
                    <a:pt x="1534528" y="6225117"/>
                    <a:pt x="1520898" y="6223203"/>
                    <a:pt x="1507348" y="6221428"/>
                  </a:cubicBezTo>
                  <a:lnTo>
                    <a:pt x="1466401" y="6215904"/>
                  </a:lnTo>
                  <a:cubicBezTo>
                    <a:pt x="1452772" y="6213991"/>
                    <a:pt x="1439316" y="6211428"/>
                    <a:pt x="1425773" y="6209191"/>
                  </a:cubicBezTo>
                  <a:cubicBezTo>
                    <a:pt x="1398775" y="6204391"/>
                    <a:pt x="1371610" y="6199779"/>
                    <a:pt x="1344960" y="6193681"/>
                  </a:cubicBezTo>
                  <a:cubicBezTo>
                    <a:pt x="1318251" y="6187799"/>
                    <a:pt x="1291260" y="6182538"/>
                    <a:pt x="1265007" y="6175388"/>
                  </a:cubicBezTo>
                  <a:lnTo>
                    <a:pt x="1225415" y="6165243"/>
                  </a:lnTo>
                  <a:cubicBezTo>
                    <a:pt x="1212163" y="6161924"/>
                    <a:pt x="1198939" y="6158496"/>
                    <a:pt x="1186567" y="6154486"/>
                  </a:cubicBezTo>
                  <a:lnTo>
                    <a:pt x="1111158" y="6130918"/>
                  </a:lnTo>
                  <a:lnTo>
                    <a:pt x="1035915" y="6107163"/>
                  </a:lnTo>
                  <a:cubicBezTo>
                    <a:pt x="1010846" y="6099055"/>
                    <a:pt x="986357" y="6088784"/>
                    <a:pt x="961579" y="6079594"/>
                  </a:cubicBezTo>
                  <a:cubicBezTo>
                    <a:pt x="763709" y="6005594"/>
                    <a:pt x="572401" y="5909703"/>
                    <a:pt x="395297" y="5792812"/>
                  </a:cubicBezTo>
                  <a:lnTo>
                    <a:pt x="265239" y="5701511"/>
                  </a:lnTo>
                  <a:cubicBezTo>
                    <a:pt x="254227" y="5694155"/>
                    <a:pt x="244103" y="5685646"/>
                    <a:pt x="233756" y="5677542"/>
                  </a:cubicBezTo>
                  <a:lnTo>
                    <a:pt x="202800" y="5652902"/>
                  </a:lnTo>
                  <a:lnTo>
                    <a:pt x="140918" y="5603515"/>
                  </a:lnTo>
                  <a:cubicBezTo>
                    <a:pt x="130598" y="5595302"/>
                    <a:pt x="120280" y="5587089"/>
                    <a:pt x="110625" y="5578127"/>
                  </a:cubicBezTo>
                  <a:cubicBezTo>
                    <a:pt x="105647" y="5573779"/>
                    <a:pt x="100444" y="5569834"/>
                    <a:pt x="95631" y="5565299"/>
                  </a:cubicBezTo>
                  <a:cubicBezTo>
                    <a:pt x="90955" y="5560684"/>
                    <a:pt x="86505" y="5555666"/>
                    <a:pt x="81966" y="5550973"/>
                  </a:cubicBezTo>
                  <a:lnTo>
                    <a:pt x="27991" y="5493272"/>
                  </a:lnTo>
                  <a:cubicBezTo>
                    <a:pt x="19109" y="5483589"/>
                    <a:pt x="9758" y="5474359"/>
                    <a:pt x="1454" y="5464252"/>
                  </a:cubicBezTo>
                  <a:lnTo>
                    <a:pt x="0" y="5462518"/>
                  </a:lnTo>
                  <a:lnTo>
                    <a:pt x="0" y="4720187"/>
                  </a:lnTo>
                  <a:lnTo>
                    <a:pt x="109684" y="4836724"/>
                  </a:lnTo>
                  <a:cubicBezTo>
                    <a:pt x="173316" y="4897375"/>
                    <a:pt x="239447" y="4954160"/>
                    <a:pt x="306959" y="5007200"/>
                  </a:cubicBezTo>
                  <a:lnTo>
                    <a:pt x="358101" y="5046057"/>
                  </a:lnTo>
                  <a:lnTo>
                    <a:pt x="383328" y="5065684"/>
                  </a:lnTo>
                  <a:cubicBezTo>
                    <a:pt x="391637" y="5072316"/>
                    <a:pt x="400805" y="5077902"/>
                    <a:pt x="409503" y="5083942"/>
                  </a:cubicBezTo>
                  <a:lnTo>
                    <a:pt x="461889" y="5119888"/>
                  </a:lnTo>
                  <a:cubicBezTo>
                    <a:pt x="466184" y="5122893"/>
                    <a:pt x="470616" y="5125820"/>
                    <a:pt x="474883" y="5128933"/>
                  </a:cubicBezTo>
                  <a:cubicBezTo>
                    <a:pt x="478982" y="5132235"/>
                    <a:pt x="482476" y="5136069"/>
                    <a:pt x="486410" y="5139557"/>
                  </a:cubicBezTo>
                  <a:cubicBezTo>
                    <a:pt x="494140" y="5146613"/>
                    <a:pt x="502565" y="5152812"/>
                    <a:pt x="510852" y="5159089"/>
                  </a:cubicBezTo>
                  <a:lnTo>
                    <a:pt x="560653" y="5196893"/>
                  </a:lnTo>
                  <a:lnTo>
                    <a:pt x="585485" y="5215834"/>
                  </a:lnTo>
                  <a:cubicBezTo>
                    <a:pt x="593773" y="5222111"/>
                    <a:pt x="601864" y="5228685"/>
                    <a:pt x="610707" y="5234185"/>
                  </a:cubicBezTo>
                  <a:lnTo>
                    <a:pt x="714768" y="5303103"/>
                  </a:lnTo>
                  <a:cubicBezTo>
                    <a:pt x="856162" y="5390603"/>
                    <a:pt x="1008099" y="5459947"/>
                    <a:pt x="1166634" y="5513322"/>
                  </a:cubicBezTo>
                  <a:cubicBezTo>
                    <a:pt x="1186540" y="5519932"/>
                    <a:pt x="1205774" y="5527751"/>
                    <a:pt x="1225991" y="5533632"/>
                  </a:cubicBezTo>
                  <a:lnTo>
                    <a:pt x="1286680" y="5550705"/>
                  </a:lnTo>
                  <a:lnTo>
                    <a:pt x="1347310" y="5567995"/>
                  </a:lnTo>
                  <a:cubicBezTo>
                    <a:pt x="1357469" y="5571180"/>
                    <a:pt x="1367261" y="5573572"/>
                    <a:pt x="1377002" y="5575719"/>
                  </a:cubicBezTo>
                  <a:lnTo>
                    <a:pt x="1406328" y="5582649"/>
                  </a:lnTo>
                  <a:cubicBezTo>
                    <a:pt x="1425825" y="5587757"/>
                    <a:pt x="1445490" y="5590939"/>
                    <a:pt x="1465060" y="5594909"/>
                  </a:cubicBezTo>
                  <a:cubicBezTo>
                    <a:pt x="1484652" y="5599231"/>
                    <a:pt x="1504324" y="5601952"/>
                    <a:pt x="1523881" y="5605105"/>
                  </a:cubicBezTo>
                  <a:cubicBezTo>
                    <a:pt x="1533660" y="5606682"/>
                    <a:pt x="1543460" y="5608613"/>
                    <a:pt x="1553325" y="5609865"/>
                  </a:cubicBezTo>
                  <a:lnTo>
                    <a:pt x="1582813" y="5613593"/>
                  </a:lnTo>
                  <a:lnTo>
                    <a:pt x="1612301" y="5617321"/>
                  </a:lnTo>
                  <a:lnTo>
                    <a:pt x="1641863" y="5619910"/>
                  </a:lnTo>
                  <a:cubicBezTo>
                    <a:pt x="1799348" y="5633940"/>
                    <a:pt x="1957913" y="5625770"/>
                    <a:pt x="2117508" y="5595156"/>
                  </a:cubicBezTo>
                  <a:cubicBezTo>
                    <a:pt x="2277124" y="5564895"/>
                    <a:pt x="2437004" y="5512449"/>
                    <a:pt x="2597368" y="5447381"/>
                  </a:cubicBezTo>
                  <a:cubicBezTo>
                    <a:pt x="2757791" y="5382096"/>
                    <a:pt x="2918855" y="5304464"/>
                    <a:pt x="3082968" y="5223245"/>
                  </a:cubicBezTo>
                  <a:lnTo>
                    <a:pt x="3334855" y="5097383"/>
                  </a:lnTo>
                  <a:cubicBezTo>
                    <a:pt x="3423528" y="5054142"/>
                    <a:pt x="3511773" y="5013798"/>
                    <a:pt x="3599509" y="4976217"/>
                  </a:cubicBezTo>
                  <a:cubicBezTo>
                    <a:pt x="3774960" y="4900701"/>
                    <a:pt x="3948276" y="4837481"/>
                    <a:pt x="4112002" y="4766359"/>
                  </a:cubicBezTo>
                  <a:cubicBezTo>
                    <a:pt x="4193972" y="4730827"/>
                    <a:pt x="4273429" y="4692997"/>
                    <a:pt x="4348983" y="4649833"/>
                  </a:cubicBezTo>
                  <a:cubicBezTo>
                    <a:pt x="4424508" y="4606778"/>
                    <a:pt x="4496050" y="4558250"/>
                    <a:pt x="4560505" y="4501564"/>
                  </a:cubicBezTo>
                  <a:cubicBezTo>
                    <a:pt x="4625198" y="4445289"/>
                    <a:pt x="4682991" y="4381021"/>
                    <a:pt x="4731963" y="4309870"/>
                  </a:cubicBezTo>
                  <a:cubicBezTo>
                    <a:pt x="4781043" y="4238747"/>
                    <a:pt x="4821275" y="4160848"/>
                    <a:pt x="4852344" y="4078640"/>
                  </a:cubicBezTo>
                  <a:lnTo>
                    <a:pt x="4863972" y="4047790"/>
                  </a:lnTo>
                  <a:lnTo>
                    <a:pt x="4874144" y="4016320"/>
                  </a:lnTo>
                  <a:lnTo>
                    <a:pt x="4884127" y="3984682"/>
                  </a:lnTo>
                  <a:cubicBezTo>
                    <a:pt x="4887242" y="3973925"/>
                    <a:pt x="4889981" y="3962835"/>
                    <a:pt x="4892800" y="3951883"/>
                  </a:cubicBezTo>
                  <a:lnTo>
                    <a:pt x="4909526" y="3886001"/>
                  </a:lnTo>
                  <a:lnTo>
                    <a:pt x="4917687" y="3852948"/>
                  </a:lnTo>
                  <a:lnTo>
                    <a:pt x="4921768" y="3836422"/>
                  </a:lnTo>
                  <a:lnTo>
                    <a:pt x="4924845" y="3819742"/>
                  </a:lnTo>
                  <a:cubicBezTo>
                    <a:pt x="4933092" y="3775120"/>
                    <a:pt x="4941231" y="3730469"/>
                    <a:pt x="4948230" y="3685744"/>
                  </a:cubicBezTo>
                  <a:cubicBezTo>
                    <a:pt x="4953579" y="3640694"/>
                    <a:pt x="4958249" y="3595577"/>
                    <a:pt x="4962782" y="3550540"/>
                  </a:cubicBezTo>
                  <a:cubicBezTo>
                    <a:pt x="4976580" y="3369692"/>
                    <a:pt x="4965812" y="3187942"/>
                    <a:pt x="4939468" y="3010249"/>
                  </a:cubicBezTo>
                  <a:cubicBezTo>
                    <a:pt x="4912965" y="2832281"/>
                    <a:pt x="4870237" y="2658196"/>
                    <a:pt x="4816901" y="2488224"/>
                  </a:cubicBezTo>
                  <a:cubicBezTo>
                    <a:pt x="4810197" y="2466954"/>
                    <a:pt x="4803984" y="2445582"/>
                    <a:pt x="4797005" y="2424470"/>
                  </a:cubicBezTo>
                  <a:cubicBezTo>
                    <a:pt x="4789399" y="2403537"/>
                    <a:pt x="4781686" y="2382574"/>
                    <a:pt x="4774433" y="2361620"/>
                  </a:cubicBezTo>
                  <a:lnTo>
                    <a:pt x="4752459" y="2298700"/>
                  </a:lnTo>
                  <a:lnTo>
                    <a:pt x="4728083" y="2236526"/>
                  </a:lnTo>
                  <a:cubicBezTo>
                    <a:pt x="4719957" y="2215802"/>
                    <a:pt x="4712352" y="2194869"/>
                    <a:pt x="4704471" y="2174095"/>
                  </a:cubicBezTo>
                  <a:lnTo>
                    <a:pt x="4678399" y="2112626"/>
                  </a:lnTo>
                  <a:lnTo>
                    <a:pt x="4652601" y="2050999"/>
                  </a:lnTo>
                  <a:cubicBezTo>
                    <a:pt x="4643711" y="2030533"/>
                    <a:pt x="4633616" y="2010672"/>
                    <a:pt x="4624205" y="1990415"/>
                  </a:cubicBezTo>
                  <a:lnTo>
                    <a:pt x="4595398" y="1930069"/>
                  </a:lnTo>
                  <a:cubicBezTo>
                    <a:pt x="4585714" y="1909969"/>
                    <a:pt x="4574413" y="1890713"/>
                    <a:pt x="4563827" y="1870952"/>
                  </a:cubicBezTo>
                  <a:lnTo>
                    <a:pt x="4531433" y="1812311"/>
                  </a:lnTo>
                  <a:lnTo>
                    <a:pt x="4523315" y="1797616"/>
                  </a:lnTo>
                  <a:lnTo>
                    <a:pt x="4514482" y="1783425"/>
                  </a:lnTo>
                  <a:lnTo>
                    <a:pt x="4496845" y="1754936"/>
                  </a:lnTo>
                  <a:lnTo>
                    <a:pt x="4461463" y="1697929"/>
                  </a:lnTo>
                  <a:lnTo>
                    <a:pt x="4452660" y="1683629"/>
                  </a:lnTo>
                  <a:lnTo>
                    <a:pt x="4443141" y="1669834"/>
                  </a:lnTo>
                  <a:lnTo>
                    <a:pt x="4424241" y="1642166"/>
                  </a:lnTo>
                  <a:cubicBezTo>
                    <a:pt x="4399005" y="1605265"/>
                    <a:pt x="4374512" y="1567751"/>
                    <a:pt x="4346886" y="1532412"/>
                  </a:cubicBezTo>
                  <a:cubicBezTo>
                    <a:pt x="4240477" y="1388328"/>
                    <a:pt x="4120362" y="1253437"/>
                    <a:pt x="3985497" y="1134649"/>
                  </a:cubicBezTo>
                  <a:cubicBezTo>
                    <a:pt x="3850799" y="1015675"/>
                    <a:pt x="3702920" y="911715"/>
                    <a:pt x="3545665" y="825877"/>
                  </a:cubicBezTo>
                  <a:lnTo>
                    <a:pt x="3486190" y="794756"/>
                  </a:lnTo>
                  <a:cubicBezTo>
                    <a:pt x="3466181" y="784640"/>
                    <a:pt x="3446893" y="773560"/>
                    <a:pt x="3426182" y="764765"/>
                  </a:cubicBezTo>
                  <a:lnTo>
                    <a:pt x="3365044" y="737255"/>
                  </a:lnTo>
                  <a:lnTo>
                    <a:pt x="3334529" y="723514"/>
                  </a:lnTo>
                  <a:cubicBezTo>
                    <a:pt x="3324394" y="718943"/>
                    <a:pt x="3314287" y="714265"/>
                    <a:pt x="3303733" y="710395"/>
                  </a:cubicBezTo>
                  <a:cubicBezTo>
                    <a:pt x="3262013" y="694346"/>
                    <a:pt x="3220711" y="677599"/>
                    <a:pt x="3179033" y="662259"/>
                  </a:cubicBezTo>
                  <a:lnTo>
                    <a:pt x="3052408" y="620447"/>
                  </a:lnTo>
                  <a:lnTo>
                    <a:pt x="2924325" y="584505"/>
                  </a:lnTo>
                  <a:cubicBezTo>
                    <a:pt x="2903106" y="578471"/>
                    <a:pt x="2881119" y="574434"/>
                    <a:pt x="2859667" y="569266"/>
                  </a:cubicBezTo>
                  <a:lnTo>
                    <a:pt x="2795226" y="554085"/>
                  </a:lnTo>
                  <a:cubicBezTo>
                    <a:pt x="2774078" y="548652"/>
                    <a:pt x="2751709" y="544744"/>
                    <a:pt x="2729702" y="540354"/>
                  </a:cubicBezTo>
                  <a:lnTo>
                    <a:pt x="2663758" y="527322"/>
                  </a:lnTo>
                  <a:lnTo>
                    <a:pt x="2630927" y="520495"/>
                  </a:lnTo>
                  <a:lnTo>
                    <a:pt x="2597965" y="515024"/>
                  </a:lnTo>
                  <a:cubicBezTo>
                    <a:pt x="2575970" y="511449"/>
                    <a:pt x="2554112" y="507795"/>
                    <a:pt x="2532205" y="503895"/>
                  </a:cubicBezTo>
                  <a:cubicBezTo>
                    <a:pt x="2357016" y="475037"/>
                    <a:pt x="2182954" y="456682"/>
                    <a:pt x="2010064" y="452552"/>
                  </a:cubicBezTo>
                  <a:cubicBezTo>
                    <a:pt x="1837255" y="448558"/>
                    <a:pt x="1665388" y="457916"/>
                    <a:pt x="1494552" y="485055"/>
                  </a:cubicBezTo>
                  <a:cubicBezTo>
                    <a:pt x="1452133" y="492816"/>
                    <a:pt x="1409569" y="501117"/>
                    <a:pt x="1366896" y="509389"/>
                  </a:cubicBezTo>
                  <a:cubicBezTo>
                    <a:pt x="1324862" y="520035"/>
                    <a:pt x="1282333" y="529505"/>
                    <a:pt x="1240175" y="541045"/>
                  </a:cubicBezTo>
                  <a:lnTo>
                    <a:pt x="1177438" y="560170"/>
                  </a:lnTo>
                  <a:lnTo>
                    <a:pt x="1145987" y="569826"/>
                  </a:lnTo>
                  <a:lnTo>
                    <a:pt x="1130315" y="574669"/>
                  </a:lnTo>
                  <a:lnTo>
                    <a:pt x="1114873" y="580384"/>
                  </a:lnTo>
                  <a:lnTo>
                    <a:pt x="1052839" y="602943"/>
                  </a:lnTo>
                  <a:cubicBezTo>
                    <a:pt x="1032151" y="610499"/>
                    <a:pt x="1011255" y="617535"/>
                    <a:pt x="991135" y="626866"/>
                  </a:cubicBezTo>
                  <a:lnTo>
                    <a:pt x="930179" y="653191"/>
                  </a:lnTo>
                  <a:cubicBezTo>
                    <a:pt x="909850" y="662002"/>
                    <a:pt x="889443" y="670676"/>
                    <a:pt x="869768" y="680937"/>
                  </a:cubicBezTo>
                  <a:lnTo>
                    <a:pt x="810085" y="710734"/>
                  </a:lnTo>
                  <a:cubicBezTo>
                    <a:pt x="790331" y="720859"/>
                    <a:pt x="770124" y="730514"/>
                    <a:pt x="751220" y="741794"/>
                  </a:cubicBezTo>
                  <a:cubicBezTo>
                    <a:pt x="673929" y="784955"/>
                    <a:pt x="598827" y="830326"/>
                    <a:pt x="532669" y="881688"/>
                  </a:cubicBezTo>
                  <a:cubicBezTo>
                    <a:pt x="464226" y="931625"/>
                    <a:pt x="406969" y="988270"/>
                    <a:pt x="354185" y="1050286"/>
                  </a:cubicBezTo>
                  <a:lnTo>
                    <a:pt x="315980" y="1098125"/>
                  </a:lnTo>
                  <a:lnTo>
                    <a:pt x="280345" y="1149782"/>
                  </a:lnTo>
                  <a:cubicBezTo>
                    <a:pt x="268144" y="1166335"/>
                    <a:pt x="257438" y="1185955"/>
                    <a:pt x="245890" y="1203959"/>
                  </a:cubicBezTo>
                  <a:cubicBezTo>
                    <a:pt x="234552" y="1222481"/>
                    <a:pt x="223171" y="1240298"/>
                    <a:pt x="212162" y="1260184"/>
                  </a:cubicBezTo>
                  <a:cubicBezTo>
                    <a:pt x="168299" y="1337574"/>
                    <a:pt x="125055" y="1419360"/>
                    <a:pt x="80716" y="1502476"/>
                  </a:cubicBezTo>
                  <a:lnTo>
                    <a:pt x="0" y="1648841"/>
                  </a:lnTo>
                  <a:lnTo>
                    <a:pt x="0" y="954863"/>
                  </a:lnTo>
                  <a:lnTo>
                    <a:pt x="43491" y="895513"/>
                  </a:lnTo>
                  <a:cubicBezTo>
                    <a:pt x="59888" y="874984"/>
                    <a:pt x="77014" y="854766"/>
                    <a:pt x="93923" y="834489"/>
                  </a:cubicBezTo>
                  <a:cubicBezTo>
                    <a:pt x="163245" y="754880"/>
                    <a:pt x="240806" y="679565"/>
                    <a:pt x="323465" y="617671"/>
                  </a:cubicBezTo>
                  <a:cubicBezTo>
                    <a:pt x="405002" y="553042"/>
                    <a:pt x="490132" y="499230"/>
                    <a:pt x="574777" y="446794"/>
                  </a:cubicBezTo>
                  <a:cubicBezTo>
                    <a:pt x="595733" y="433050"/>
                    <a:pt x="617442" y="421248"/>
                    <a:pt x="638943" y="408925"/>
                  </a:cubicBezTo>
                  <a:lnTo>
                    <a:pt x="703505" y="371742"/>
                  </a:lnTo>
                  <a:cubicBezTo>
                    <a:pt x="724798" y="358900"/>
                    <a:pt x="747120" y="347842"/>
                    <a:pt x="769262" y="336154"/>
                  </a:cubicBezTo>
                  <a:lnTo>
                    <a:pt x="835552" y="301173"/>
                  </a:lnTo>
                  <a:cubicBezTo>
                    <a:pt x="857427" y="289183"/>
                    <a:pt x="880470" y="278896"/>
                    <a:pt x="902979" y="268004"/>
                  </a:cubicBezTo>
                  <a:lnTo>
                    <a:pt x="971127" y="235607"/>
                  </a:lnTo>
                  <a:lnTo>
                    <a:pt x="988238" y="227556"/>
                  </a:lnTo>
                  <a:lnTo>
                    <a:pt x="1005744" y="220191"/>
                  </a:lnTo>
                  <a:lnTo>
                    <a:pt x="1040729" y="205569"/>
                  </a:lnTo>
                  <a:lnTo>
                    <a:pt x="1110835" y="176248"/>
                  </a:lnTo>
                  <a:cubicBezTo>
                    <a:pt x="1157999" y="157703"/>
                    <a:pt x="1206322" y="141323"/>
                    <a:pt x="1254256" y="123796"/>
                  </a:cubicBezTo>
                  <a:cubicBezTo>
                    <a:pt x="1302938" y="108671"/>
                    <a:pt x="1352074" y="94017"/>
                    <a:pt x="1401310" y="79852"/>
                  </a:cubicBezTo>
                  <a:cubicBezTo>
                    <a:pt x="1599497" y="26774"/>
                    <a:pt x="1806373" y="-329"/>
                    <a:pt x="2011811" y="4"/>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4" name="Freeform: Shape 13">
              <a:extLst>
                <a:ext uri="{FF2B5EF4-FFF2-40B4-BE49-F238E27FC236}">
                  <a16:creationId xmlns:a16="http://schemas.microsoft.com/office/drawing/2014/main" id="{06AC5DCC-C3CC-4FD5-AD4E-13A1BE5F7F6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0" y="297400"/>
              <a:ext cx="5215811" cy="6107388"/>
            </a:xfrm>
            <a:custGeom>
              <a:avLst/>
              <a:gdLst>
                <a:gd name="connsiteX0" fmla="*/ 1869139 w 5215811"/>
                <a:gd name="connsiteY0" fmla="*/ 9 h 6107388"/>
                <a:gd name="connsiteX1" fmla="*/ 2791149 w 5215811"/>
                <a:gd name="connsiteY1" fmla="*/ 130229 h 6107388"/>
                <a:gd name="connsiteX2" fmla="*/ 4760307 w 5215811"/>
                <a:gd name="connsiteY2" fmla="*/ 1608408 h 6107388"/>
                <a:gd name="connsiteX3" fmla="*/ 5108574 w 5215811"/>
                <a:gd name="connsiteY3" fmla="*/ 4050383 h 6107388"/>
                <a:gd name="connsiteX4" fmla="*/ 3434916 w 5215811"/>
                <a:gd name="connsiteY4" fmla="*/ 5503134 h 6107388"/>
                <a:gd name="connsiteX5" fmla="*/ 1137841 w 5215811"/>
                <a:gd name="connsiteY5" fmla="*/ 6033968 h 6107388"/>
                <a:gd name="connsiteX6" fmla="*/ 217555 w 5215811"/>
                <a:gd name="connsiteY6" fmla="*/ 5598945 h 6107388"/>
                <a:gd name="connsiteX7" fmla="*/ 0 w 5215811"/>
                <a:gd name="connsiteY7" fmla="*/ 5419622 h 6107388"/>
                <a:gd name="connsiteX8" fmla="*/ 0 w 5215811"/>
                <a:gd name="connsiteY8" fmla="*/ 4571683 h 6107388"/>
                <a:gd name="connsiteX9" fmla="*/ 18056 w 5215811"/>
                <a:gd name="connsiteY9" fmla="*/ 4599282 h 6107388"/>
                <a:gd name="connsiteX10" fmla="*/ 358324 w 5215811"/>
                <a:gd name="connsiteY10" fmla="*/ 4988154 h 6107388"/>
                <a:gd name="connsiteX11" fmla="*/ 1282741 w 5215811"/>
                <a:gd name="connsiteY11" fmla="*/ 5493193 h 6107388"/>
                <a:gd name="connsiteX12" fmla="*/ 2172794 w 5215811"/>
                <a:gd name="connsiteY12" fmla="*/ 5470630 h 6107388"/>
                <a:gd name="connsiteX13" fmla="*/ 3146893 w 5215811"/>
                <a:gd name="connsiteY13" fmla="*/ 5016296 h 6107388"/>
                <a:gd name="connsiteX14" fmla="*/ 3574114 w 5215811"/>
                <a:gd name="connsiteY14" fmla="*/ 4791124 h 6107388"/>
                <a:gd name="connsiteX15" fmla="*/ 4244948 w 5215811"/>
                <a:gd name="connsiteY15" fmla="*/ 4392664 h 6107388"/>
                <a:gd name="connsiteX16" fmla="*/ 4556385 w 5215811"/>
                <a:gd name="connsiteY16" fmla="*/ 3902656 h 6107388"/>
                <a:gd name="connsiteX17" fmla="*/ 4616354 w 5215811"/>
                <a:gd name="connsiteY17" fmla="*/ 2851680 h 6107388"/>
                <a:gd name="connsiteX18" fmla="*/ 4269266 w 5215811"/>
                <a:gd name="connsiteY18" fmla="*/ 1889625 h 6107388"/>
                <a:gd name="connsiteX19" fmla="*/ 2645976 w 5215811"/>
                <a:gd name="connsiteY19" fmla="*/ 671162 h 6107388"/>
                <a:gd name="connsiteX20" fmla="*/ 1648930 w 5215811"/>
                <a:gd name="connsiteY20" fmla="*/ 573017 h 6107388"/>
                <a:gd name="connsiteX21" fmla="*/ 771768 w 5215811"/>
                <a:gd name="connsiteY21" fmla="*/ 865882 h 6107388"/>
                <a:gd name="connsiteX22" fmla="*/ 433617 w 5215811"/>
                <a:gd name="connsiteY22" fmla="*/ 1119441 h 6107388"/>
                <a:gd name="connsiteX23" fmla="*/ 200571 w 5215811"/>
                <a:gd name="connsiteY23" fmla="*/ 1486480 h 6107388"/>
                <a:gd name="connsiteX24" fmla="*/ 47077 w 5215811"/>
                <a:gd name="connsiteY24" fmla="*/ 1753604 h 6107388"/>
                <a:gd name="connsiteX25" fmla="*/ 0 w 5215811"/>
                <a:gd name="connsiteY25" fmla="*/ 1831655 h 6107388"/>
                <a:gd name="connsiteX26" fmla="*/ 0 w 5215811"/>
                <a:gd name="connsiteY26" fmla="*/ 751112 h 6107388"/>
                <a:gd name="connsiteX27" fmla="*/ 6994 w 5215811"/>
                <a:gd name="connsiteY27" fmla="*/ 742614 h 6107388"/>
                <a:gd name="connsiteX28" fmla="*/ 484047 w 5215811"/>
                <a:gd name="connsiteY28" fmla="*/ 378777 h 6107388"/>
                <a:gd name="connsiteX29" fmla="*/ 1869139 w 5215811"/>
                <a:gd name="connsiteY29" fmla="*/ 9 h 61073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215811" h="6107388">
                  <a:moveTo>
                    <a:pt x="1869139" y="9"/>
                  </a:moveTo>
                  <a:cubicBezTo>
                    <a:pt x="2160924" y="-706"/>
                    <a:pt x="2465752" y="43039"/>
                    <a:pt x="2791149" y="130229"/>
                  </a:cubicBezTo>
                  <a:cubicBezTo>
                    <a:pt x="3651198" y="360678"/>
                    <a:pt x="4339884" y="907924"/>
                    <a:pt x="4760307" y="1608408"/>
                  </a:cubicBezTo>
                  <a:cubicBezTo>
                    <a:pt x="5188180" y="2321320"/>
                    <a:pt x="5338357" y="3192822"/>
                    <a:pt x="5108574" y="4050383"/>
                  </a:cubicBezTo>
                  <a:cubicBezTo>
                    <a:pt x="4880820" y="4900373"/>
                    <a:pt x="4152841" y="5098512"/>
                    <a:pt x="3434916" y="5503134"/>
                  </a:cubicBezTo>
                  <a:cubicBezTo>
                    <a:pt x="2717099" y="5907783"/>
                    <a:pt x="2005568" y="6266474"/>
                    <a:pt x="1137841" y="6033968"/>
                  </a:cubicBezTo>
                  <a:cubicBezTo>
                    <a:pt x="783079" y="5938910"/>
                    <a:pt x="479573" y="5790114"/>
                    <a:pt x="217555" y="5598945"/>
                  </a:cubicBezTo>
                  <a:lnTo>
                    <a:pt x="0" y="5419622"/>
                  </a:lnTo>
                  <a:lnTo>
                    <a:pt x="0" y="4571683"/>
                  </a:lnTo>
                  <a:lnTo>
                    <a:pt x="18056" y="4599282"/>
                  </a:lnTo>
                  <a:cubicBezTo>
                    <a:pt x="124071" y="4746782"/>
                    <a:pt x="237002" y="4875718"/>
                    <a:pt x="358324" y="4988154"/>
                  </a:cubicBezTo>
                  <a:cubicBezTo>
                    <a:pt x="621323" y="5231809"/>
                    <a:pt x="923667" y="5396979"/>
                    <a:pt x="1282741" y="5493193"/>
                  </a:cubicBezTo>
                  <a:cubicBezTo>
                    <a:pt x="1573894" y="5571207"/>
                    <a:pt x="1856732" y="5563878"/>
                    <a:pt x="2172794" y="5470630"/>
                  </a:cubicBezTo>
                  <a:cubicBezTo>
                    <a:pt x="2498985" y="5374183"/>
                    <a:pt x="2832844" y="5193315"/>
                    <a:pt x="3146893" y="5016296"/>
                  </a:cubicBezTo>
                  <a:cubicBezTo>
                    <a:pt x="3293538" y="4933641"/>
                    <a:pt x="3436182" y="4861160"/>
                    <a:pt x="3574114" y="4791124"/>
                  </a:cubicBezTo>
                  <a:cubicBezTo>
                    <a:pt x="3841238" y="4655550"/>
                    <a:pt x="4071901" y="4538375"/>
                    <a:pt x="4244948" y="4392664"/>
                  </a:cubicBezTo>
                  <a:cubicBezTo>
                    <a:pt x="4405844" y="4257259"/>
                    <a:pt x="4501845" y="4106204"/>
                    <a:pt x="4556385" y="3902656"/>
                  </a:cubicBezTo>
                  <a:cubicBezTo>
                    <a:pt x="4649063" y="3556776"/>
                    <a:pt x="4669271" y="3203187"/>
                    <a:pt x="4616354" y="2851680"/>
                  </a:cubicBezTo>
                  <a:cubicBezTo>
                    <a:pt x="4565198" y="2511774"/>
                    <a:pt x="4448474" y="2188147"/>
                    <a:pt x="4269266" y="1889625"/>
                  </a:cubicBezTo>
                  <a:cubicBezTo>
                    <a:pt x="3907781" y="1287586"/>
                    <a:pt x="3331245" y="854780"/>
                    <a:pt x="2645976" y="671162"/>
                  </a:cubicBezTo>
                  <a:cubicBezTo>
                    <a:pt x="2278249" y="572630"/>
                    <a:pt x="1952074" y="540526"/>
                    <a:pt x="1648930" y="573017"/>
                  </a:cubicBezTo>
                  <a:cubicBezTo>
                    <a:pt x="1351746" y="604901"/>
                    <a:pt x="1064785" y="700731"/>
                    <a:pt x="771768" y="865882"/>
                  </a:cubicBezTo>
                  <a:cubicBezTo>
                    <a:pt x="568061" y="980657"/>
                    <a:pt x="486465" y="1058486"/>
                    <a:pt x="433617" y="1119441"/>
                  </a:cubicBezTo>
                  <a:cubicBezTo>
                    <a:pt x="358307" y="1206256"/>
                    <a:pt x="292149" y="1323808"/>
                    <a:pt x="200571" y="1486480"/>
                  </a:cubicBezTo>
                  <a:cubicBezTo>
                    <a:pt x="156644" y="1564432"/>
                    <a:pt x="106654" y="1653214"/>
                    <a:pt x="47077" y="1753604"/>
                  </a:cubicBezTo>
                  <a:lnTo>
                    <a:pt x="0" y="1831655"/>
                  </a:lnTo>
                  <a:lnTo>
                    <a:pt x="0" y="751112"/>
                  </a:lnTo>
                  <a:lnTo>
                    <a:pt x="6994" y="742614"/>
                  </a:lnTo>
                  <a:cubicBezTo>
                    <a:pt x="117721" y="617683"/>
                    <a:pt x="259696" y="505222"/>
                    <a:pt x="484047" y="378777"/>
                  </a:cubicBezTo>
                  <a:cubicBezTo>
                    <a:pt x="932751" y="125890"/>
                    <a:pt x="1382831" y="1200"/>
                    <a:pt x="1869139" y="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5" name="Freeform: Shape 14">
              <a:extLst>
                <a:ext uri="{FF2B5EF4-FFF2-40B4-BE49-F238E27FC236}">
                  <a16:creationId xmlns:a16="http://schemas.microsoft.com/office/drawing/2014/main" id="{4BBCC2F4-EFA7-4AF4-B538-AC4022D90F4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319367"/>
              <a:ext cx="5217956" cy="6100079"/>
            </a:xfrm>
            <a:custGeom>
              <a:avLst/>
              <a:gdLst>
                <a:gd name="connsiteX0" fmla="*/ 1951393 w 5217956"/>
                <a:gd name="connsiteY0" fmla="*/ 82 h 6100079"/>
                <a:gd name="connsiteX1" fmla="*/ 2855177 w 5217956"/>
                <a:gd name="connsiteY1" fmla="*/ 125419 h 6100079"/>
                <a:gd name="connsiteX2" fmla="*/ 4779341 w 5217956"/>
                <a:gd name="connsiteY2" fmla="*/ 1591542 h 6100079"/>
                <a:gd name="connsiteX3" fmla="*/ 5108573 w 5217956"/>
                <a:gd name="connsiteY3" fmla="*/ 4028416 h 6100079"/>
                <a:gd name="connsiteX4" fmla="*/ 3459358 w 5217956"/>
                <a:gd name="connsiteY4" fmla="*/ 5487716 h 6100079"/>
                <a:gd name="connsiteX5" fmla="*/ 1203274 w 5217956"/>
                <a:gd name="connsiteY5" fmla="*/ 6029534 h 6100079"/>
                <a:gd name="connsiteX6" fmla="*/ 59920 w 5217956"/>
                <a:gd name="connsiteY6" fmla="*/ 5396467 h 6100079"/>
                <a:gd name="connsiteX7" fmla="*/ 0 w 5217956"/>
                <a:gd name="connsiteY7" fmla="*/ 5333382 h 6100079"/>
                <a:gd name="connsiteX8" fmla="*/ 0 w 5217956"/>
                <a:gd name="connsiteY8" fmla="*/ 4205833 h 6100079"/>
                <a:gd name="connsiteX9" fmla="*/ 58036 w 5217956"/>
                <a:gd name="connsiteY9" fmla="*/ 4310048 h 6100079"/>
                <a:gd name="connsiteX10" fmla="*/ 520779 w 5217956"/>
                <a:gd name="connsiteY10" fmla="*/ 4907591 h 6100079"/>
                <a:gd name="connsiteX11" fmla="*/ 1377154 w 5217956"/>
                <a:gd name="connsiteY11" fmla="*/ 5380604 h 6100079"/>
                <a:gd name="connsiteX12" fmla="*/ 3123340 w 5217956"/>
                <a:gd name="connsiteY12" fmla="*/ 4905715 h 6100079"/>
                <a:gd name="connsiteX13" fmla="*/ 3547863 w 5217956"/>
                <a:gd name="connsiteY13" fmla="*/ 4676342 h 6100079"/>
                <a:gd name="connsiteX14" fmla="*/ 4186753 w 5217956"/>
                <a:gd name="connsiteY14" fmla="*/ 4289376 h 6100079"/>
                <a:gd name="connsiteX15" fmla="*/ 4459565 w 5217956"/>
                <a:gd name="connsiteY15" fmla="*/ 3854399 h 6100079"/>
                <a:gd name="connsiteX16" fmla="*/ 4521015 w 5217956"/>
                <a:gd name="connsiteY16" fmla="*/ 2849377 h 6100079"/>
                <a:gd name="connsiteX17" fmla="*/ 4199723 w 5217956"/>
                <a:gd name="connsiteY17" fmla="*/ 1931213 h 6100079"/>
                <a:gd name="connsiteX18" fmla="*/ 2681217 w 5217956"/>
                <a:gd name="connsiteY18" fmla="*/ 774211 h 6100079"/>
                <a:gd name="connsiteX19" fmla="*/ 926547 w 5217956"/>
                <a:gd name="connsiteY19" fmla="*/ 967112 h 6100079"/>
                <a:gd name="connsiteX20" fmla="*/ 622677 w 5217956"/>
                <a:gd name="connsiteY20" fmla="*/ 1197863 h 6100079"/>
                <a:gd name="connsiteX21" fmla="*/ 404892 w 5217956"/>
                <a:gd name="connsiteY21" fmla="*/ 1547314 h 6100079"/>
                <a:gd name="connsiteX22" fmla="*/ 40135 w 5217956"/>
                <a:gd name="connsiteY22" fmla="*/ 2159090 h 6100079"/>
                <a:gd name="connsiteX23" fmla="*/ 0 w 5217956"/>
                <a:gd name="connsiteY23" fmla="*/ 2219367 h 6100079"/>
                <a:gd name="connsiteX24" fmla="*/ 0 w 5217956"/>
                <a:gd name="connsiteY24" fmla="*/ 915659 h 6100079"/>
                <a:gd name="connsiteX25" fmla="*/ 58609 w 5217956"/>
                <a:gd name="connsiteY25" fmla="*/ 828051 h 6100079"/>
                <a:gd name="connsiteX26" fmla="*/ 590688 w 5217956"/>
                <a:gd name="connsiteY26" fmla="*/ 385385 h 6100079"/>
                <a:gd name="connsiteX27" fmla="*/ 1951393 w 5217956"/>
                <a:gd name="connsiteY27" fmla="*/ 82 h 61000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5217956" h="6100079">
                  <a:moveTo>
                    <a:pt x="1951393" y="82"/>
                  </a:moveTo>
                  <a:cubicBezTo>
                    <a:pt x="2237631" y="-2119"/>
                    <a:pt x="2536431" y="40011"/>
                    <a:pt x="2855177" y="125419"/>
                  </a:cubicBezTo>
                  <a:cubicBezTo>
                    <a:pt x="3697704" y="351173"/>
                    <a:pt x="4370490" y="894159"/>
                    <a:pt x="4779341" y="1591542"/>
                  </a:cubicBezTo>
                  <a:cubicBezTo>
                    <a:pt x="5195534" y="2301324"/>
                    <a:pt x="5338356" y="3170855"/>
                    <a:pt x="5108573" y="4028416"/>
                  </a:cubicBezTo>
                  <a:cubicBezTo>
                    <a:pt x="4880819" y="4878406"/>
                    <a:pt x="4165603" y="5079965"/>
                    <a:pt x="3459358" y="5487716"/>
                  </a:cubicBezTo>
                  <a:cubicBezTo>
                    <a:pt x="2753114" y="5895466"/>
                    <a:pt x="2053264" y="6257288"/>
                    <a:pt x="1203274" y="6029534"/>
                  </a:cubicBezTo>
                  <a:cubicBezTo>
                    <a:pt x="739884" y="5905369"/>
                    <a:pt x="366399" y="5685345"/>
                    <a:pt x="59920" y="5396467"/>
                  </a:cubicBezTo>
                  <a:lnTo>
                    <a:pt x="0" y="5333382"/>
                  </a:lnTo>
                  <a:lnTo>
                    <a:pt x="0" y="4205833"/>
                  </a:lnTo>
                  <a:lnTo>
                    <a:pt x="58036" y="4310048"/>
                  </a:lnTo>
                  <a:cubicBezTo>
                    <a:pt x="197935" y="4550245"/>
                    <a:pt x="350594" y="4747142"/>
                    <a:pt x="520779" y="4907591"/>
                  </a:cubicBezTo>
                  <a:cubicBezTo>
                    <a:pt x="763600" y="5136565"/>
                    <a:pt x="1043821" y="5291288"/>
                    <a:pt x="1377154" y="5380604"/>
                  </a:cubicBezTo>
                  <a:cubicBezTo>
                    <a:pt x="1963029" y="5537589"/>
                    <a:pt x="2470519" y="5282804"/>
                    <a:pt x="3123340" y="4905715"/>
                  </a:cubicBezTo>
                  <a:cubicBezTo>
                    <a:pt x="3269800" y="4821157"/>
                    <a:pt x="3411134" y="4747512"/>
                    <a:pt x="3547863" y="4676342"/>
                  </a:cubicBezTo>
                  <a:cubicBezTo>
                    <a:pt x="3804497" y="4542710"/>
                    <a:pt x="4026085" y="4427393"/>
                    <a:pt x="4186753" y="4289376"/>
                  </a:cubicBezTo>
                  <a:cubicBezTo>
                    <a:pt x="4329009" y="4167293"/>
                    <a:pt x="4410589" y="4037181"/>
                    <a:pt x="4459565" y="3854399"/>
                  </a:cubicBezTo>
                  <a:cubicBezTo>
                    <a:pt x="4548302" y="3523229"/>
                    <a:pt x="4568981" y="3185183"/>
                    <a:pt x="4521015" y="2849377"/>
                  </a:cubicBezTo>
                  <a:cubicBezTo>
                    <a:pt x="4474709" y="2524680"/>
                    <a:pt x="4366564" y="2215756"/>
                    <a:pt x="4199723" y="1931213"/>
                  </a:cubicBezTo>
                  <a:cubicBezTo>
                    <a:pt x="3863270" y="1357325"/>
                    <a:pt x="3323982" y="946439"/>
                    <a:pt x="2681217" y="774211"/>
                  </a:cubicBezTo>
                  <a:cubicBezTo>
                    <a:pt x="2001139" y="591984"/>
                    <a:pt x="1476322" y="649699"/>
                    <a:pt x="926547" y="967112"/>
                  </a:cubicBezTo>
                  <a:cubicBezTo>
                    <a:pt x="740730" y="1074393"/>
                    <a:pt x="668642" y="1143989"/>
                    <a:pt x="622677" y="1197863"/>
                  </a:cubicBezTo>
                  <a:cubicBezTo>
                    <a:pt x="555599" y="1276450"/>
                    <a:pt x="492360" y="1390031"/>
                    <a:pt x="404892" y="1547314"/>
                  </a:cubicBezTo>
                  <a:cubicBezTo>
                    <a:pt x="317047" y="1705133"/>
                    <a:pt x="204816" y="1906756"/>
                    <a:pt x="40135" y="2159090"/>
                  </a:cubicBezTo>
                  <a:lnTo>
                    <a:pt x="0" y="2219367"/>
                  </a:lnTo>
                  <a:lnTo>
                    <a:pt x="0" y="915659"/>
                  </a:lnTo>
                  <a:lnTo>
                    <a:pt x="58609" y="828051"/>
                  </a:lnTo>
                  <a:cubicBezTo>
                    <a:pt x="177453" y="670481"/>
                    <a:pt x="325846" y="538291"/>
                    <a:pt x="590688" y="385385"/>
                  </a:cubicBezTo>
                  <a:cubicBezTo>
                    <a:pt x="1032158" y="130559"/>
                    <a:pt x="1474329" y="3750"/>
                    <a:pt x="1951393" y="8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6" name="Freeform: Shape 15">
              <a:extLst>
                <a:ext uri="{FF2B5EF4-FFF2-40B4-BE49-F238E27FC236}">
                  <a16:creationId xmlns:a16="http://schemas.microsoft.com/office/drawing/2014/main" id="{2A9D1364-B6A3-44CB-9FBA-C528F0CE909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0" y="319367"/>
              <a:ext cx="5217957" cy="6100079"/>
            </a:xfrm>
            <a:custGeom>
              <a:avLst/>
              <a:gdLst>
                <a:gd name="connsiteX0" fmla="*/ 1951394 w 5217957"/>
                <a:gd name="connsiteY0" fmla="*/ 82 h 6100079"/>
                <a:gd name="connsiteX1" fmla="*/ 2855178 w 5217957"/>
                <a:gd name="connsiteY1" fmla="*/ 125419 h 6100079"/>
                <a:gd name="connsiteX2" fmla="*/ 4779341 w 5217957"/>
                <a:gd name="connsiteY2" fmla="*/ 1591542 h 6100079"/>
                <a:gd name="connsiteX3" fmla="*/ 5108574 w 5217957"/>
                <a:gd name="connsiteY3" fmla="*/ 4028416 h 6100079"/>
                <a:gd name="connsiteX4" fmla="*/ 3459359 w 5217957"/>
                <a:gd name="connsiteY4" fmla="*/ 5487716 h 6100079"/>
                <a:gd name="connsiteX5" fmla="*/ 1203275 w 5217957"/>
                <a:gd name="connsiteY5" fmla="*/ 6029534 h 6100079"/>
                <a:gd name="connsiteX6" fmla="*/ 59921 w 5217957"/>
                <a:gd name="connsiteY6" fmla="*/ 5396467 h 6100079"/>
                <a:gd name="connsiteX7" fmla="*/ 0 w 5217957"/>
                <a:gd name="connsiteY7" fmla="*/ 5333381 h 6100079"/>
                <a:gd name="connsiteX8" fmla="*/ 0 w 5217957"/>
                <a:gd name="connsiteY8" fmla="*/ 4427327 h 6100079"/>
                <a:gd name="connsiteX9" fmla="*/ 112056 w 5217957"/>
                <a:gd name="connsiteY9" fmla="*/ 4602502 h 6100079"/>
                <a:gd name="connsiteX10" fmla="*/ 443875 w 5217957"/>
                <a:gd name="connsiteY10" fmla="*/ 4989110 h 6100079"/>
                <a:gd name="connsiteX11" fmla="*/ 1348175 w 5217957"/>
                <a:gd name="connsiteY11" fmla="*/ 5488759 h 6100079"/>
                <a:gd name="connsiteX12" fmla="*/ 2221463 w 5217957"/>
                <a:gd name="connsiteY12" fmla="*/ 5461704 h 6100079"/>
                <a:gd name="connsiteX13" fmla="*/ 3179339 w 5217957"/>
                <a:gd name="connsiteY13" fmla="*/ 5003023 h 6100079"/>
                <a:gd name="connsiteX14" fmla="*/ 3599638 w 5217957"/>
                <a:gd name="connsiteY14" fmla="*/ 4775996 h 6100079"/>
                <a:gd name="connsiteX15" fmla="*/ 4259765 w 5217957"/>
                <a:gd name="connsiteY15" fmla="*/ 4374667 h 6100079"/>
                <a:gd name="connsiteX16" fmla="*/ 4567742 w 5217957"/>
                <a:gd name="connsiteY16" fmla="*/ 3883732 h 6100079"/>
                <a:gd name="connsiteX17" fmla="*/ 4631929 w 5217957"/>
                <a:gd name="connsiteY17" fmla="*/ 2833886 h 6100079"/>
                <a:gd name="connsiteX18" fmla="*/ 4296412 w 5217957"/>
                <a:gd name="connsiteY18" fmla="*/ 1874932 h 6100079"/>
                <a:gd name="connsiteX19" fmla="*/ 2710219 w 5217957"/>
                <a:gd name="connsiteY19" fmla="*/ 666410 h 6100079"/>
                <a:gd name="connsiteX20" fmla="*/ 1732642 w 5217957"/>
                <a:gd name="connsiteY20" fmla="*/ 573480 h 6100079"/>
                <a:gd name="connsiteX21" fmla="*/ 870621 w 5217957"/>
                <a:gd name="connsiteY21" fmla="*/ 870402 h 6100079"/>
                <a:gd name="connsiteX22" fmla="*/ 537555 w 5217957"/>
                <a:gd name="connsiteY22" fmla="*/ 1125324 h 6100079"/>
                <a:gd name="connsiteX23" fmla="*/ 306995 w 5217957"/>
                <a:gd name="connsiteY23" fmla="*/ 1493030 h 6100079"/>
                <a:gd name="connsiteX24" fmla="*/ 23579 w 5217957"/>
                <a:gd name="connsiteY24" fmla="*/ 1977465 h 6100079"/>
                <a:gd name="connsiteX25" fmla="*/ 0 w 5217957"/>
                <a:gd name="connsiteY25" fmla="*/ 2014291 h 6100079"/>
                <a:gd name="connsiteX26" fmla="*/ 0 w 5217957"/>
                <a:gd name="connsiteY26" fmla="*/ 915660 h 6100079"/>
                <a:gd name="connsiteX27" fmla="*/ 58609 w 5217957"/>
                <a:gd name="connsiteY27" fmla="*/ 828051 h 6100079"/>
                <a:gd name="connsiteX28" fmla="*/ 590689 w 5217957"/>
                <a:gd name="connsiteY28" fmla="*/ 385385 h 6100079"/>
                <a:gd name="connsiteX29" fmla="*/ 1951394 w 5217957"/>
                <a:gd name="connsiteY29" fmla="*/ 82 h 61000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217957" h="6100079">
                  <a:moveTo>
                    <a:pt x="1951394" y="82"/>
                  </a:moveTo>
                  <a:cubicBezTo>
                    <a:pt x="2237632" y="-2119"/>
                    <a:pt x="2536431" y="40011"/>
                    <a:pt x="2855178" y="125419"/>
                  </a:cubicBezTo>
                  <a:cubicBezTo>
                    <a:pt x="3697704" y="351173"/>
                    <a:pt x="4370491" y="894159"/>
                    <a:pt x="4779341" y="1591542"/>
                  </a:cubicBezTo>
                  <a:cubicBezTo>
                    <a:pt x="5195535" y="2301324"/>
                    <a:pt x="5338357" y="3170855"/>
                    <a:pt x="5108574" y="4028416"/>
                  </a:cubicBezTo>
                  <a:cubicBezTo>
                    <a:pt x="4880820" y="4878406"/>
                    <a:pt x="4165604" y="5079965"/>
                    <a:pt x="3459359" y="5487716"/>
                  </a:cubicBezTo>
                  <a:cubicBezTo>
                    <a:pt x="2753115" y="5895466"/>
                    <a:pt x="2053265" y="6257288"/>
                    <a:pt x="1203275" y="6029534"/>
                  </a:cubicBezTo>
                  <a:cubicBezTo>
                    <a:pt x="739885" y="5905369"/>
                    <a:pt x="366400" y="5685345"/>
                    <a:pt x="59921" y="5396467"/>
                  </a:cubicBezTo>
                  <a:lnTo>
                    <a:pt x="0" y="5333381"/>
                  </a:lnTo>
                  <a:lnTo>
                    <a:pt x="0" y="4427327"/>
                  </a:lnTo>
                  <a:lnTo>
                    <a:pt x="112056" y="4602502"/>
                  </a:lnTo>
                  <a:cubicBezTo>
                    <a:pt x="215300" y="4749260"/>
                    <a:pt x="325419" y="4877443"/>
                    <a:pt x="443875" y="4989110"/>
                  </a:cubicBezTo>
                  <a:cubicBezTo>
                    <a:pt x="700709" y="5231113"/>
                    <a:pt x="996455" y="5394516"/>
                    <a:pt x="1348175" y="5488759"/>
                  </a:cubicBezTo>
                  <a:cubicBezTo>
                    <a:pt x="1633379" y="5565179"/>
                    <a:pt x="1910917" y="5556430"/>
                    <a:pt x="2221463" y="5461704"/>
                  </a:cubicBezTo>
                  <a:cubicBezTo>
                    <a:pt x="2541923" y="5363721"/>
                    <a:pt x="2870374" y="5181404"/>
                    <a:pt x="3179339" y="5003023"/>
                  </a:cubicBezTo>
                  <a:cubicBezTo>
                    <a:pt x="3323713" y="4919760"/>
                    <a:pt x="3463978" y="4846641"/>
                    <a:pt x="3599638" y="4775996"/>
                  </a:cubicBezTo>
                  <a:cubicBezTo>
                    <a:pt x="3862436" y="4639263"/>
                    <a:pt x="4089314" y="4521074"/>
                    <a:pt x="4259765" y="4374667"/>
                  </a:cubicBezTo>
                  <a:cubicBezTo>
                    <a:pt x="4418282" y="4238625"/>
                    <a:pt x="4513201" y="4087280"/>
                    <a:pt x="4567742" y="3883732"/>
                  </a:cubicBezTo>
                  <a:cubicBezTo>
                    <a:pt x="4660420" y="3537853"/>
                    <a:pt x="4682033" y="3184640"/>
                    <a:pt x="4631929" y="2833886"/>
                  </a:cubicBezTo>
                  <a:cubicBezTo>
                    <a:pt x="4583584" y="2494734"/>
                    <a:pt x="4470646" y="2172121"/>
                    <a:pt x="4296412" y="1874932"/>
                  </a:cubicBezTo>
                  <a:cubicBezTo>
                    <a:pt x="3944879" y="1275559"/>
                    <a:pt x="3381537" y="846289"/>
                    <a:pt x="2710219" y="666410"/>
                  </a:cubicBezTo>
                  <a:cubicBezTo>
                    <a:pt x="2349955" y="569877"/>
                    <a:pt x="2030161" y="539483"/>
                    <a:pt x="1732642" y="573480"/>
                  </a:cubicBezTo>
                  <a:cubicBezTo>
                    <a:pt x="1440866" y="606814"/>
                    <a:pt x="1158880" y="703976"/>
                    <a:pt x="870621" y="870402"/>
                  </a:cubicBezTo>
                  <a:cubicBezTo>
                    <a:pt x="670160" y="986048"/>
                    <a:pt x="589753" y="1064195"/>
                    <a:pt x="537555" y="1125324"/>
                  </a:cubicBezTo>
                  <a:cubicBezTo>
                    <a:pt x="463218" y="1212400"/>
                    <a:pt x="397708" y="1330125"/>
                    <a:pt x="306995" y="1493030"/>
                  </a:cubicBezTo>
                  <a:cubicBezTo>
                    <a:pt x="234596" y="1623167"/>
                    <a:pt x="145436" y="1783409"/>
                    <a:pt x="23579" y="1977465"/>
                  </a:cubicBezTo>
                  <a:lnTo>
                    <a:pt x="0" y="2014291"/>
                  </a:lnTo>
                  <a:lnTo>
                    <a:pt x="0" y="915660"/>
                  </a:lnTo>
                  <a:lnTo>
                    <a:pt x="58609" y="828051"/>
                  </a:lnTo>
                  <a:cubicBezTo>
                    <a:pt x="177453" y="670481"/>
                    <a:pt x="325847" y="538291"/>
                    <a:pt x="590689" y="385385"/>
                  </a:cubicBezTo>
                  <a:cubicBezTo>
                    <a:pt x="1032159" y="130559"/>
                    <a:pt x="1474330" y="3750"/>
                    <a:pt x="1951394" y="8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sp>
        <p:nvSpPr>
          <p:cNvPr id="2" name="Tytuł 1">
            <a:extLst>
              <a:ext uri="{FF2B5EF4-FFF2-40B4-BE49-F238E27FC236}">
                <a16:creationId xmlns:a16="http://schemas.microsoft.com/office/drawing/2014/main" id="{DF558BB7-1E3D-4338-959C-F3788B392110}"/>
              </a:ext>
            </a:extLst>
          </p:cNvPr>
          <p:cNvSpPr>
            <a:spLocks noGrp="1"/>
          </p:cNvSpPr>
          <p:nvPr>
            <p:ph type="title"/>
          </p:nvPr>
        </p:nvSpPr>
        <p:spPr>
          <a:xfrm>
            <a:off x="640080" y="1243013"/>
            <a:ext cx="3855720" cy="4371974"/>
          </a:xfrm>
        </p:spPr>
        <p:txBody>
          <a:bodyPr>
            <a:normAutofit/>
          </a:bodyPr>
          <a:lstStyle/>
          <a:p>
            <a:r>
              <a:rPr lang="pl-PL" sz="3600">
                <a:solidFill>
                  <a:schemeClr val="tx2"/>
                </a:solidFill>
              </a:rPr>
              <a:t>Ustawa o rehabilitacji zawodowej i społecznej</a:t>
            </a:r>
          </a:p>
        </p:txBody>
      </p:sp>
      <p:sp>
        <p:nvSpPr>
          <p:cNvPr id="3" name="Symbol zastępczy zawartości 2">
            <a:extLst>
              <a:ext uri="{FF2B5EF4-FFF2-40B4-BE49-F238E27FC236}">
                <a16:creationId xmlns:a16="http://schemas.microsoft.com/office/drawing/2014/main" id="{389EE49E-D879-4DB3-87D8-2CFE32B4058D}"/>
              </a:ext>
            </a:extLst>
          </p:cNvPr>
          <p:cNvSpPr>
            <a:spLocks noGrp="1"/>
          </p:cNvSpPr>
          <p:nvPr>
            <p:ph idx="1"/>
          </p:nvPr>
        </p:nvSpPr>
        <p:spPr>
          <a:xfrm>
            <a:off x="6172200" y="804672"/>
            <a:ext cx="5221224" cy="5230368"/>
          </a:xfrm>
        </p:spPr>
        <p:txBody>
          <a:bodyPr anchor="ctr">
            <a:normAutofit/>
          </a:bodyPr>
          <a:lstStyle/>
          <a:p>
            <a:pPr marL="0" indent="0">
              <a:buNone/>
            </a:pPr>
            <a:r>
              <a:rPr lang="pl-PL" sz="1800" b="1">
                <a:solidFill>
                  <a:schemeClr val="tx2"/>
                </a:solidFill>
              </a:rPr>
              <a:t>Status osoby niepełnosprawnej:</a:t>
            </a:r>
            <a:r>
              <a:rPr lang="pl-PL" sz="1800">
                <a:solidFill>
                  <a:schemeClr val="tx2"/>
                </a:solidFill>
              </a:rPr>
              <a:t> Wiele osób neuroróżnorodnych w Polsce posiada orzeczenie o stopniu niepełnosprawności (np. symbol 12-C – całościowe zaburzenia rozwojowe lub 02-P – choroby psychiczne).</a:t>
            </a:r>
          </a:p>
        </p:txBody>
      </p:sp>
    </p:spTree>
    <p:extLst>
      <p:ext uri="{BB962C8B-B14F-4D97-AF65-F5344CB8AC3E}">
        <p14:creationId xmlns:p14="http://schemas.microsoft.com/office/powerpoint/2010/main" val="1787278105"/>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8873D23-2DCF-4B31-A009-95721C06E8E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C13EF075-D4EF-4929-ADBC-91B27DA1995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p>
        </p:txBody>
      </p:sp>
      <p:grpSp>
        <p:nvGrpSpPr>
          <p:cNvPr id="12" name="Group 11">
            <a:extLst>
              <a:ext uri="{FF2B5EF4-FFF2-40B4-BE49-F238E27FC236}">
                <a16:creationId xmlns:a16="http://schemas.microsoft.com/office/drawing/2014/main" id="{DAA26DFA-AAB2-4973-9C17-16D587C7B198}"/>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1863" y="508838"/>
            <a:ext cx="5217958" cy="6239661"/>
            <a:chOff x="-19221" y="251144"/>
            <a:chExt cx="5217958" cy="6239661"/>
          </a:xfrm>
        </p:grpSpPr>
        <p:sp>
          <p:nvSpPr>
            <p:cNvPr id="13" name="Freeform: Shape 12">
              <a:extLst>
                <a:ext uri="{FF2B5EF4-FFF2-40B4-BE49-F238E27FC236}">
                  <a16:creationId xmlns:a16="http://schemas.microsoft.com/office/drawing/2014/main" id="{3F407F11-7321-4BF6-8536-CCE8E342454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251144"/>
              <a:ext cx="5187198" cy="6239661"/>
            </a:xfrm>
            <a:custGeom>
              <a:avLst/>
              <a:gdLst>
                <a:gd name="connsiteX0" fmla="*/ 2011811 w 5187198"/>
                <a:gd name="connsiteY0" fmla="*/ 4 h 6239661"/>
                <a:gd name="connsiteX1" fmla="*/ 2617011 w 5187198"/>
                <a:gd name="connsiteY1" fmla="*/ 70590 h 6239661"/>
                <a:gd name="connsiteX2" fmla="*/ 2690321 w 5187198"/>
                <a:gd name="connsiteY2" fmla="*/ 88146 h 6239661"/>
                <a:gd name="connsiteX3" fmla="*/ 2726863 w 5187198"/>
                <a:gd name="connsiteY3" fmla="*/ 97127 h 6239661"/>
                <a:gd name="connsiteX4" fmla="*/ 2762951 w 5187198"/>
                <a:gd name="connsiteY4" fmla="*/ 107375 h 6239661"/>
                <a:gd name="connsiteX5" fmla="*/ 2834843 w 5187198"/>
                <a:gd name="connsiteY5" fmla="*/ 128493 h 6239661"/>
                <a:gd name="connsiteX6" fmla="*/ 2906574 w 5187198"/>
                <a:gd name="connsiteY6" fmla="*/ 151076 h 6239661"/>
                <a:gd name="connsiteX7" fmla="*/ 3049504 w 5187198"/>
                <a:gd name="connsiteY7" fmla="*/ 202124 h 6239661"/>
                <a:gd name="connsiteX8" fmla="*/ 3189518 w 5187198"/>
                <a:gd name="connsiteY8" fmla="*/ 260159 h 6239661"/>
                <a:gd name="connsiteX9" fmla="*/ 3326048 w 5187198"/>
                <a:gd name="connsiteY9" fmla="*/ 325143 h 6239661"/>
                <a:gd name="connsiteX10" fmla="*/ 3459166 w 5187198"/>
                <a:gd name="connsiteY10" fmla="*/ 395936 h 6239661"/>
                <a:gd name="connsiteX11" fmla="*/ 3588578 w 5187198"/>
                <a:gd name="connsiteY11" fmla="*/ 472343 h 6239661"/>
                <a:gd name="connsiteX12" fmla="*/ 3651864 w 5187198"/>
                <a:gd name="connsiteY12" fmla="*/ 512600 h 6239661"/>
                <a:gd name="connsiteX13" fmla="*/ 3714514 w 5187198"/>
                <a:gd name="connsiteY13" fmla="*/ 553499 h 6239661"/>
                <a:gd name="connsiteX14" fmla="*/ 4181221 w 5187198"/>
                <a:gd name="connsiteY14" fmla="*/ 922912 h 6239661"/>
                <a:gd name="connsiteX15" fmla="*/ 4582963 w 5187198"/>
                <a:gd name="connsiteY15" fmla="*/ 1358264 h 6239661"/>
                <a:gd name="connsiteX16" fmla="*/ 4670721 w 5187198"/>
                <a:gd name="connsiteY16" fmla="*/ 1477644 h 6239661"/>
                <a:gd name="connsiteX17" fmla="*/ 4752378 w 5187198"/>
                <a:gd name="connsiteY17" fmla="*/ 1601187 h 6239661"/>
                <a:gd name="connsiteX18" fmla="*/ 4772168 w 5187198"/>
                <a:gd name="connsiteY18" fmla="*/ 1632456 h 6239661"/>
                <a:gd name="connsiteX19" fmla="*/ 4782117 w 5187198"/>
                <a:gd name="connsiteY19" fmla="*/ 1648104 h 6239661"/>
                <a:gd name="connsiteX20" fmla="*/ 4791381 w 5187198"/>
                <a:gd name="connsiteY20" fmla="*/ 1664150 h 6239661"/>
                <a:gd name="connsiteX21" fmla="*/ 4828190 w 5187198"/>
                <a:gd name="connsiteY21" fmla="*/ 1728379 h 6239661"/>
                <a:gd name="connsiteX22" fmla="*/ 4864832 w 5187198"/>
                <a:gd name="connsiteY22" fmla="*/ 1792796 h 6239661"/>
                <a:gd name="connsiteX23" fmla="*/ 4899201 w 5187198"/>
                <a:gd name="connsiteY23" fmla="*/ 1858342 h 6239661"/>
                <a:gd name="connsiteX24" fmla="*/ 4933266 w 5187198"/>
                <a:gd name="connsiteY24" fmla="*/ 1924155 h 6239661"/>
                <a:gd name="connsiteX25" fmla="*/ 4964403 w 5187198"/>
                <a:gd name="connsiteY25" fmla="*/ 1991384 h 6239661"/>
                <a:gd name="connsiteX26" fmla="*/ 4995019 w 5187198"/>
                <a:gd name="connsiteY26" fmla="*/ 2058823 h 6239661"/>
                <a:gd name="connsiteX27" fmla="*/ 5021999 w 5187198"/>
                <a:gd name="connsiteY27" fmla="*/ 2127723 h 6239661"/>
                <a:gd name="connsiteX28" fmla="*/ 5048321 w 5187198"/>
                <a:gd name="connsiteY28" fmla="*/ 2196908 h 6239661"/>
                <a:gd name="connsiteX29" fmla="*/ 5070546 w 5187198"/>
                <a:gd name="connsiteY29" fmla="*/ 2267547 h 6239661"/>
                <a:gd name="connsiteX30" fmla="*/ 5092171 w 5187198"/>
                <a:gd name="connsiteY30" fmla="*/ 2338256 h 6239661"/>
                <a:gd name="connsiteX31" fmla="*/ 5110305 w 5187198"/>
                <a:gd name="connsiteY31" fmla="*/ 2409886 h 6239661"/>
                <a:gd name="connsiteX32" fmla="*/ 5186393 w 5187198"/>
                <a:gd name="connsiteY32" fmla="*/ 2992022 h 6239661"/>
                <a:gd name="connsiteX33" fmla="*/ 5149045 w 5187198"/>
                <a:gd name="connsiteY33" fmla="*/ 3571816 h 6239661"/>
                <a:gd name="connsiteX34" fmla="*/ 5126572 w 5187198"/>
                <a:gd name="connsiteY34" fmla="*/ 3714520 h 6239661"/>
                <a:gd name="connsiteX35" fmla="*/ 5099067 w 5187198"/>
                <a:gd name="connsiteY35" fmla="*/ 3856108 h 6239661"/>
                <a:gd name="connsiteX36" fmla="*/ 5095699 w 5187198"/>
                <a:gd name="connsiteY36" fmla="*/ 3873868 h 6239661"/>
                <a:gd name="connsiteX37" fmla="*/ 5091573 w 5187198"/>
                <a:gd name="connsiteY37" fmla="*/ 3891426 h 6239661"/>
                <a:gd name="connsiteX38" fmla="*/ 5083324 w 5187198"/>
                <a:gd name="connsiteY38" fmla="*/ 3926541 h 6239661"/>
                <a:gd name="connsiteX39" fmla="*/ 5067256 w 5187198"/>
                <a:gd name="connsiteY39" fmla="*/ 3996889 h 6239661"/>
                <a:gd name="connsiteX40" fmla="*/ 5059194 w 5187198"/>
                <a:gd name="connsiteY40" fmla="*/ 4032171 h 6239661"/>
                <a:gd name="connsiteX41" fmla="*/ 5049522 w 5187198"/>
                <a:gd name="connsiteY41" fmla="*/ 4067833 h 6239661"/>
                <a:gd name="connsiteX42" fmla="*/ 5040067 w 5187198"/>
                <a:gd name="connsiteY42" fmla="*/ 4103553 h 6239661"/>
                <a:gd name="connsiteX43" fmla="*/ 5028960 w 5187198"/>
                <a:gd name="connsiteY43" fmla="*/ 4138946 h 6239661"/>
                <a:gd name="connsiteX44" fmla="*/ 4917351 w 5187198"/>
                <a:gd name="connsiteY44" fmla="*/ 4417041 h 6239661"/>
                <a:gd name="connsiteX45" fmla="*/ 4756163 w 5187198"/>
                <a:gd name="connsiteY45" fmla="*/ 4676402 h 6239661"/>
                <a:gd name="connsiteX46" fmla="*/ 4322493 w 5187198"/>
                <a:gd name="connsiteY46" fmla="*/ 5105604 h 6239661"/>
                <a:gd name="connsiteX47" fmla="*/ 3840510 w 5187198"/>
                <a:gd name="connsiteY47" fmla="*/ 5429590 h 6239661"/>
                <a:gd name="connsiteX48" fmla="*/ 3606447 w 5187198"/>
                <a:gd name="connsiteY48" fmla="*/ 5572862 h 6239661"/>
                <a:gd name="connsiteX49" fmla="*/ 3488814 w 5187198"/>
                <a:gd name="connsiteY49" fmla="*/ 5647178 h 6239661"/>
                <a:gd name="connsiteX50" fmla="*/ 3365864 w 5187198"/>
                <a:gd name="connsiteY50" fmla="*/ 5722735 h 6239661"/>
                <a:gd name="connsiteX51" fmla="*/ 2839486 w 5187198"/>
                <a:gd name="connsiteY51" fmla="*/ 5999120 h 6239661"/>
                <a:gd name="connsiteX52" fmla="*/ 2242423 w 5187198"/>
                <a:gd name="connsiteY52" fmla="*/ 6192346 h 6239661"/>
                <a:gd name="connsiteX53" fmla="*/ 1589380 w 5187198"/>
                <a:gd name="connsiteY53" fmla="*/ 6230657 h 6239661"/>
                <a:gd name="connsiteX54" fmla="*/ 1548244 w 5187198"/>
                <a:gd name="connsiteY54" fmla="*/ 6226706 h 6239661"/>
                <a:gd name="connsiteX55" fmla="*/ 1507348 w 5187198"/>
                <a:gd name="connsiteY55" fmla="*/ 6221428 h 6239661"/>
                <a:gd name="connsiteX56" fmla="*/ 1466401 w 5187198"/>
                <a:gd name="connsiteY56" fmla="*/ 6215904 h 6239661"/>
                <a:gd name="connsiteX57" fmla="*/ 1425773 w 5187198"/>
                <a:gd name="connsiteY57" fmla="*/ 6209191 h 6239661"/>
                <a:gd name="connsiteX58" fmla="*/ 1344960 w 5187198"/>
                <a:gd name="connsiteY58" fmla="*/ 6193681 h 6239661"/>
                <a:gd name="connsiteX59" fmla="*/ 1265007 w 5187198"/>
                <a:gd name="connsiteY59" fmla="*/ 6175388 h 6239661"/>
                <a:gd name="connsiteX60" fmla="*/ 1225415 w 5187198"/>
                <a:gd name="connsiteY60" fmla="*/ 6165243 h 6239661"/>
                <a:gd name="connsiteX61" fmla="*/ 1186567 w 5187198"/>
                <a:gd name="connsiteY61" fmla="*/ 6154486 h 6239661"/>
                <a:gd name="connsiteX62" fmla="*/ 1111158 w 5187198"/>
                <a:gd name="connsiteY62" fmla="*/ 6130918 h 6239661"/>
                <a:gd name="connsiteX63" fmla="*/ 1035915 w 5187198"/>
                <a:gd name="connsiteY63" fmla="*/ 6107163 h 6239661"/>
                <a:gd name="connsiteX64" fmla="*/ 961579 w 5187198"/>
                <a:gd name="connsiteY64" fmla="*/ 6079594 h 6239661"/>
                <a:gd name="connsiteX65" fmla="*/ 395297 w 5187198"/>
                <a:gd name="connsiteY65" fmla="*/ 5792812 h 6239661"/>
                <a:gd name="connsiteX66" fmla="*/ 265239 w 5187198"/>
                <a:gd name="connsiteY66" fmla="*/ 5701511 h 6239661"/>
                <a:gd name="connsiteX67" fmla="*/ 233756 w 5187198"/>
                <a:gd name="connsiteY67" fmla="*/ 5677542 h 6239661"/>
                <a:gd name="connsiteX68" fmla="*/ 202800 w 5187198"/>
                <a:gd name="connsiteY68" fmla="*/ 5652902 h 6239661"/>
                <a:gd name="connsiteX69" fmla="*/ 140918 w 5187198"/>
                <a:gd name="connsiteY69" fmla="*/ 5603515 h 6239661"/>
                <a:gd name="connsiteX70" fmla="*/ 110625 w 5187198"/>
                <a:gd name="connsiteY70" fmla="*/ 5578127 h 6239661"/>
                <a:gd name="connsiteX71" fmla="*/ 95631 w 5187198"/>
                <a:gd name="connsiteY71" fmla="*/ 5565299 h 6239661"/>
                <a:gd name="connsiteX72" fmla="*/ 81966 w 5187198"/>
                <a:gd name="connsiteY72" fmla="*/ 5550973 h 6239661"/>
                <a:gd name="connsiteX73" fmla="*/ 27991 w 5187198"/>
                <a:gd name="connsiteY73" fmla="*/ 5493272 h 6239661"/>
                <a:gd name="connsiteX74" fmla="*/ 1454 w 5187198"/>
                <a:gd name="connsiteY74" fmla="*/ 5464252 h 6239661"/>
                <a:gd name="connsiteX75" fmla="*/ 0 w 5187198"/>
                <a:gd name="connsiteY75" fmla="*/ 5462518 h 6239661"/>
                <a:gd name="connsiteX76" fmla="*/ 0 w 5187198"/>
                <a:gd name="connsiteY76" fmla="*/ 4720187 h 6239661"/>
                <a:gd name="connsiteX77" fmla="*/ 109684 w 5187198"/>
                <a:gd name="connsiteY77" fmla="*/ 4836724 h 6239661"/>
                <a:gd name="connsiteX78" fmla="*/ 306959 w 5187198"/>
                <a:gd name="connsiteY78" fmla="*/ 5007200 h 6239661"/>
                <a:gd name="connsiteX79" fmla="*/ 358101 w 5187198"/>
                <a:gd name="connsiteY79" fmla="*/ 5046057 h 6239661"/>
                <a:gd name="connsiteX80" fmla="*/ 383328 w 5187198"/>
                <a:gd name="connsiteY80" fmla="*/ 5065684 h 6239661"/>
                <a:gd name="connsiteX81" fmla="*/ 409503 w 5187198"/>
                <a:gd name="connsiteY81" fmla="*/ 5083942 h 6239661"/>
                <a:gd name="connsiteX82" fmla="*/ 461889 w 5187198"/>
                <a:gd name="connsiteY82" fmla="*/ 5119888 h 6239661"/>
                <a:gd name="connsiteX83" fmla="*/ 474883 w 5187198"/>
                <a:gd name="connsiteY83" fmla="*/ 5128933 h 6239661"/>
                <a:gd name="connsiteX84" fmla="*/ 486410 w 5187198"/>
                <a:gd name="connsiteY84" fmla="*/ 5139557 h 6239661"/>
                <a:gd name="connsiteX85" fmla="*/ 510852 w 5187198"/>
                <a:gd name="connsiteY85" fmla="*/ 5159089 h 6239661"/>
                <a:gd name="connsiteX86" fmla="*/ 560653 w 5187198"/>
                <a:gd name="connsiteY86" fmla="*/ 5196893 h 6239661"/>
                <a:gd name="connsiteX87" fmla="*/ 585485 w 5187198"/>
                <a:gd name="connsiteY87" fmla="*/ 5215834 h 6239661"/>
                <a:gd name="connsiteX88" fmla="*/ 610707 w 5187198"/>
                <a:gd name="connsiteY88" fmla="*/ 5234185 h 6239661"/>
                <a:gd name="connsiteX89" fmla="*/ 714768 w 5187198"/>
                <a:gd name="connsiteY89" fmla="*/ 5303103 h 6239661"/>
                <a:gd name="connsiteX90" fmla="*/ 1166634 w 5187198"/>
                <a:gd name="connsiteY90" fmla="*/ 5513322 h 6239661"/>
                <a:gd name="connsiteX91" fmla="*/ 1225991 w 5187198"/>
                <a:gd name="connsiteY91" fmla="*/ 5533632 h 6239661"/>
                <a:gd name="connsiteX92" fmla="*/ 1286680 w 5187198"/>
                <a:gd name="connsiteY92" fmla="*/ 5550705 h 6239661"/>
                <a:gd name="connsiteX93" fmla="*/ 1347310 w 5187198"/>
                <a:gd name="connsiteY93" fmla="*/ 5567995 h 6239661"/>
                <a:gd name="connsiteX94" fmla="*/ 1377002 w 5187198"/>
                <a:gd name="connsiteY94" fmla="*/ 5575719 h 6239661"/>
                <a:gd name="connsiteX95" fmla="*/ 1406328 w 5187198"/>
                <a:gd name="connsiteY95" fmla="*/ 5582649 h 6239661"/>
                <a:gd name="connsiteX96" fmla="*/ 1465060 w 5187198"/>
                <a:gd name="connsiteY96" fmla="*/ 5594909 h 6239661"/>
                <a:gd name="connsiteX97" fmla="*/ 1523881 w 5187198"/>
                <a:gd name="connsiteY97" fmla="*/ 5605105 h 6239661"/>
                <a:gd name="connsiteX98" fmla="*/ 1553325 w 5187198"/>
                <a:gd name="connsiteY98" fmla="*/ 5609865 h 6239661"/>
                <a:gd name="connsiteX99" fmla="*/ 1582813 w 5187198"/>
                <a:gd name="connsiteY99" fmla="*/ 5613593 h 6239661"/>
                <a:gd name="connsiteX100" fmla="*/ 1612301 w 5187198"/>
                <a:gd name="connsiteY100" fmla="*/ 5617321 h 6239661"/>
                <a:gd name="connsiteX101" fmla="*/ 1641863 w 5187198"/>
                <a:gd name="connsiteY101" fmla="*/ 5619910 h 6239661"/>
                <a:gd name="connsiteX102" fmla="*/ 2117508 w 5187198"/>
                <a:gd name="connsiteY102" fmla="*/ 5595156 h 6239661"/>
                <a:gd name="connsiteX103" fmla="*/ 2597368 w 5187198"/>
                <a:gd name="connsiteY103" fmla="*/ 5447381 h 6239661"/>
                <a:gd name="connsiteX104" fmla="*/ 3082968 w 5187198"/>
                <a:gd name="connsiteY104" fmla="*/ 5223245 h 6239661"/>
                <a:gd name="connsiteX105" fmla="*/ 3334855 w 5187198"/>
                <a:gd name="connsiteY105" fmla="*/ 5097383 h 6239661"/>
                <a:gd name="connsiteX106" fmla="*/ 3599509 w 5187198"/>
                <a:gd name="connsiteY106" fmla="*/ 4976217 h 6239661"/>
                <a:gd name="connsiteX107" fmla="*/ 4112002 w 5187198"/>
                <a:gd name="connsiteY107" fmla="*/ 4766359 h 6239661"/>
                <a:gd name="connsiteX108" fmla="*/ 4348983 w 5187198"/>
                <a:gd name="connsiteY108" fmla="*/ 4649833 h 6239661"/>
                <a:gd name="connsiteX109" fmla="*/ 4560505 w 5187198"/>
                <a:gd name="connsiteY109" fmla="*/ 4501564 h 6239661"/>
                <a:gd name="connsiteX110" fmla="*/ 4731963 w 5187198"/>
                <a:gd name="connsiteY110" fmla="*/ 4309870 h 6239661"/>
                <a:gd name="connsiteX111" fmla="*/ 4852344 w 5187198"/>
                <a:gd name="connsiteY111" fmla="*/ 4078640 h 6239661"/>
                <a:gd name="connsiteX112" fmla="*/ 4863972 w 5187198"/>
                <a:gd name="connsiteY112" fmla="*/ 4047790 h 6239661"/>
                <a:gd name="connsiteX113" fmla="*/ 4874144 w 5187198"/>
                <a:gd name="connsiteY113" fmla="*/ 4016320 h 6239661"/>
                <a:gd name="connsiteX114" fmla="*/ 4884127 w 5187198"/>
                <a:gd name="connsiteY114" fmla="*/ 3984682 h 6239661"/>
                <a:gd name="connsiteX115" fmla="*/ 4892800 w 5187198"/>
                <a:gd name="connsiteY115" fmla="*/ 3951883 h 6239661"/>
                <a:gd name="connsiteX116" fmla="*/ 4909526 w 5187198"/>
                <a:gd name="connsiteY116" fmla="*/ 3886001 h 6239661"/>
                <a:gd name="connsiteX117" fmla="*/ 4917687 w 5187198"/>
                <a:gd name="connsiteY117" fmla="*/ 3852948 h 6239661"/>
                <a:gd name="connsiteX118" fmla="*/ 4921768 w 5187198"/>
                <a:gd name="connsiteY118" fmla="*/ 3836422 h 6239661"/>
                <a:gd name="connsiteX119" fmla="*/ 4924845 w 5187198"/>
                <a:gd name="connsiteY119" fmla="*/ 3819742 h 6239661"/>
                <a:gd name="connsiteX120" fmla="*/ 4948230 w 5187198"/>
                <a:gd name="connsiteY120" fmla="*/ 3685744 h 6239661"/>
                <a:gd name="connsiteX121" fmla="*/ 4962782 w 5187198"/>
                <a:gd name="connsiteY121" fmla="*/ 3550540 h 6239661"/>
                <a:gd name="connsiteX122" fmla="*/ 4939468 w 5187198"/>
                <a:gd name="connsiteY122" fmla="*/ 3010249 h 6239661"/>
                <a:gd name="connsiteX123" fmla="*/ 4816901 w 5187198"/>
                <a:gd name="connsiteY123" fmla="*/ 2488224 h 6239661"/>
                <a:gd name="connsiteX124" fmla="*/ 4797005 w 5187198"/>
                <a:gd name="connsiteY124" fmla="*/ 2424470 h 6239661"/>
                <a:gd name="connsiteX125" fmla="*/ 4774433 w 5187198"/>
                <a:gd name="connsiteY125" fmla="*/ 2361620 h 6239661"/>
                <a:gd name="connsiteX126" fmla="*/ 4752459 w 5187198"/>
                <a:gd name="connsiteY126" fmla="*/ 2298700 h 6239661"/>
                <a:gd name="connsiteX127" fmla="*/ 4728083 w 5187198"/>
                <a:gd name="connsiteY127" fmla="*/ 2236526 h 6239661"/>
                <a:gd name="connsiteX128" fmla="*/ 4704471 w 5187198"/>
                <a:gd name="connsiteY128" fmla="*/ 2174095 h 6239661"/>
                <a:gd name="connsiteX129" fmla="*/ 4678399 w 5187198"/>
                <a:gd name="connsiteY129" fmla="*/ 2112626 h 6239661"/>
                <a:gd name="connsiteX130" fmla="*/ 4652601 w 5187198"/>
                <a:gd name="connsiteY130" fmla="*/ 2050999 h 6239661"/>
                <a:gd name="connsiteX131" fmla="*/ 4624205 w 5187198"/>
                <a:gd name="connsiteY131" fmla="*/ 1990415 h 6239661"/>
                <a:gd name="connsiteX132" fmla="*/ 4595398 w 5187198"/>
                <a:gd name="connsiteY132" fmla="*/ 1930069 h 6239661"/>
                <a:gd name="connsiteX133" fmla="*/ 4563827 w 5187198"/>
                <a:gd name="connsiteY133" fmla="*/ 1870952 h 6239661"/>
                <a:gd name="connsiteX134" fmla="*/ 4531433 w 5187198"/>
                <a:gd name="connsiteY134" fmla="*/ 1812311 h 6239661"/>
                <a:gd name="connsiteX135" fmla="*/ 4523315 w 5187198"/>
                <a:gd name="connsiteY135" fmla="*/ 1797616 h 6239661"/>
                <a:gd name="connsiteX136" fmla="*/ 4514482 w 5187198"/>
                <a:gd name="connsiteY136" fmla="*/ 1783425 h 6239661"/>
                <a:gd name="connsiteX137" fmla="*/ 4496845 w 5187198"/>
                <a:gd name="connsiteY137" fmla="*/ 1754936 h 6239661"/>
                <a:gd name="connsiteX138" fmla="*/ 4461463 w 5187198"/>
                <a:gd name="connsiteY138" fmla="*/ 1697929 h 6239661"/>
                <a:gd name="connsiteX139" fmla="*/ 4452660 w 5187198"/>
                <a:gd name="connsiteY139" fmla="*/ 1683629 h 6239661"/>
                <a:gd name="connsiteX140" fmla="*/ 4443141 w 5187198"/>
                <a:gd name="connsiteY140" fmla="*/ 1669834 h 6239661"/>
                <a:gd name="connsiteX141" fmla="*/ 4424241 w 5187198"/>
                <a:gd name="connsiteY141" fmla="*/ 1642166 h 6239661"/>
                <a:gd name="connsiteX142" fmla="*/ 4346886 w 5187198"/>
                <a:gd name="connsiteY142" fmla="*/ 1532412 h 6239661"/>
                <a:gd name="connsiteX143" fmla="*/ 3985497 w 5187198"/>
                <a:gd name="connsiteY143" fmla="*/ 1134649 h 6239661"/>
                <a:gd name="connsiteX144" fmla="*/ 3545665 w 5187198"/>
                <a:gd name="connsiteY144" fmla="*/ 825877 h 6239661"/>
                <a:gd name="connsiteX145" fmla="*/ 3486190 w 5187198"/>
                <a:gd name="connsiteY145" fmla="*/ 794756 h 6239661"/>
                <a:gd name="connsiteX146" fmla="*/ 3426182 w 5187198"/>
                <a:gd name="connsiteY146" fmla="*/ 764765 h 6239661"/>
                <a:gd name="connsiteX147" fmla="*/ 3365044 w 5187198"/>
                <a:gd name="connsiteY147" fmla="*/ 737255 h 6239661"/>
                <a:gd name="connsiteX148" fmla="*/ 3334529 w 5187198"/>
                <a:gd name="connsiteY148" fmla="*/ 723514 h 6239661"/>
                <a:gd name="connsiteX149" fmla="*/ 3303733 w 5187198"/>
                <a:gd name="connsiteY149" fmla="*/ 710395 h 6239661"/>
                <a:gd name="connsiteX150" fmla="*/ 3179033 w 5187198"/>
                <a:gd name="connsiteY150" fmla="*/ 662259 h 6239661"/>
                <a:gd name="connsiteX151" fmla="*/ 3052408 w 5187198"/>
                <a:gd name="connsiteY151" fmla="*/ 620447 h 6239661"/>
                <a:gd name="connsiteX152" fmla="*/ 2924325 w 5187198"/>
                <a:gd name="connsiteY152" fmla="*/ 584505 h 6239661"/>
                <a:gd name="connsiteX153" fmla="*/ 2859667 w 5187198"/>
                <a:gd name="connsiteY153" fmla="*/ 569266 h 6239661"/>
                <a:gd name="connsiteX154" fmla="*/ 2795226 w 5187198"/>
                <a:gd name="connsiteY154" fmla="*/ 554085 h 6239661"/>
                <a:gd name="connsiteX155" fmla="*/ 2729702 w 5187198"/>
                <a:gd name="connsiteY155" fmla="*/ 540354 h 6239661"/>
                <a:gd name="connsiteX156" fmla="*/ 2663758 w 5187198"/>
                <a:gd name="connsiteY156" fmla="*/ 527322 h 6239661"/>
                <a:gd name="connsiteX157" fmla="*/ 2630927 w 5187198"/>
                <a:gd name="connsiteY157" fmla="*/ 520495 h 6239661"/>
                <a:gd name="connsiteX158" fmla="*/ 2597965 w 5187198"/>
                <a:gd name="connsiteY158" fmla="*/ 515024 h 6239661"/>
                <a:gd name="connsiteX159" fmla="*/ 2532205 w 5187198"/>
                <a:gd name="connsiteY159" fmla="*/ 503895 h 6239661"/>
                <a:gd name="connsiteX160" fmla="*/ 2010064 w 5187198"/>
                <a:gd name="connsiteY160" fmla="*/ 452552 h 6239661"/>
                <a:gd name="connsiteX161" fmla="*/ 1494552 w 5187198"/>
                <a:gd name="connsiteY161" fmla="*/ 485055 h 6239661"/>
                <a:gd name="connsiteX162" fmla="*/ 1366896 w 5187198"/>
                <a:gd name="connsiteY162" fmla="*/ 509389 h 6239661"/>
                <a:gd name="connsiteX163" fmla="*/ 1240175 w 5187198"/>
                <a:gd name="connsiteY163" fmla="*/ 541045 h 6239661"/>
                <a:gd name="connsiteX164" fmla="*/ 1177438 w 5187198"/>
                <a:gd name="connsiteY164" fmla="*/ 560170 h 6239661"/>
                <a:gd name="connsiteX165" fmla="*/ 1145987 w 5187198"/>
                <a:gd name="connsiteY165" fmla="*/ 569826 h 6239661"/>
                <a:gd name="connsiteX166" fmla="*/ 1130315 w 5187198"/>
                <a:gd name="connsiteY166" fmla="*/ 574669 h 6239661"/>
                <a:gd name="connsiteX167" fmla="*/ 1114873 w 5187198"/>
                <a:gd name="connsiteY167" fmla="*/ 580384 h 6239661"/>
                <a:gd name="connsiteX168" fmla="*/ 1052839 w 5187198"/>
                <a:gd name="connsiteY168" fmla="*/ 602943 h 6239661"/>
                <a:gd name="connsiteX169" fmla="*/ 991135 w 5187198"/>
                <a:gd name="connsiteY169" fmla="*/ 626866 h 6239661"/>
                <a:gd name="connsiteX170" fmla="*/ 930179 w 5187198"/>
                <a:gd name="connsiteY170" fmla="*/ 653191 h 6239661"/>
                <a:gd name="connsiteX171" fmla="*/ 869768 w 5187198"/>
                <a:gd name="connsiteY171" fmla="*/ 680937 h 6239661"/>
                <a:gd name="connsiteX172" fmla="*/ 810085 w 5187198"/>
                <a:gd name="connsiteY172" fmla="*/ 710734 h 6239661"/>
                <a:gd name="connsiteX173" fmla="*/ 751220 w 5187198"/>
                <a:gd name="connsiteY173" fmla="*/ 741794 h 6239661"/>
                <a:gd name="connsiteX174" fmla="*/ 532669 w 5187198"/>
                <a:gd name="connsiteY174" fmla="*/ 881688 h 6239661"/>
                <a:gd name="connsiteX175" fmla="*/ 354185 w 5187198"/>
                <a:gd name="connsiteY175" fmla="*/ 1050286 h 6239661"/>
                <a:gd name="connsiteX176" fmla="*/ 315980 w 5187198"/>
                <a:gd name="connsiteY176" fmla="*/ 1098125 h 6239661"/>
                <a:gd name="connsiteX177" fmla="*/ 280345 w 5187198"/>
                <a:gd name="connsiteY177" fmla="*/ 1149782 h 6239661"/>
                <a:gd name="connsiteX178" fmla="*/ 245890 w 5187198"/>
                <a:gd name="connsiteY178" fmla="*/ 1203959 h 6239661"/>
                <a:gd name="connsiteX179" fmla="*/ 212162 w 5187198"/>
                <a:gd name="connsiteY179" fmla="*/ 1260184 h 6239661"/>
                <a:gd name="connsiteX180" fmla="*/ 80716 w 5187198"/>
                <a:gd name="connsiteY180" fmla="*/ 1502476 h 6239661"/>
                <a:gd name="connsiteX181" fmla="*/ 0 w 5187198"/>
                <a:gd name="connsiteY181" fmla="*/ 1648841 h 6239661"/>
                <a:gd name="connsiteX182" fmla="*/ 0 w 5187198"/>
                <a:gd name="connsiteY182" fmla="*/ 954863 h 6239661"/>
                <a:gd name="connsiteX183" fmla="*/ 43491 w 5187198"/>
                <a:gd name="connsiteY183" fmla="*/ 895513 h 6239661"/>
                <a:gd name="connsiteX184" fmla="*/ 93923 w 5187198"/>
                <a:gd name="connsiteY184" fmla="*/ 834489 h 6239661"/>
                <a:gd name="connsiteX185" fmla="*/ 323465 w 5187198"/>
                <a:gd name="connsiteY185" fmla="*/ 617671 h 6239661"/>
                <a:gd name="connsiteX186" fmla="*/ 574777 w 5187198"/>
                <a:gd name="connsiteY186" fmla="*/ 446794 h 6239661"/>
                <a:gd name="connsiteX187" fmla="*/ 638943 w 5187198"/>
                <a:gd name="connsiteY187" fmla="*/ 408925 h 6239661"/>
                <a:gd name="connsiteX188" fmla="*/ 703505 w 5187198"/>
                <a:gd name="connsiteY188" fmla="*/ 371742 h 6239661"/>
                <a:gd name="connsiteX189" fmla="*/ 769262 w 5187198"/>
                <a:gd name="connsiteY189" fmla="*/ 336154 h 6239661"/>
                <a:gd name="connsiteX190" fmla="*/ 835552 w 5187198"/>
                <a:gd name="connsiteY190" fmla="*/ 301173 h 6239661"/>
                <a:gd name="connsiteX191" fmla="*/ 902979 w 5187198"/>
                <a:gd name="connsiteY191" fmla="*/ 268004 h 6239661"/>
                <a:gd name="connsiteX192" fmla="*/ 971127 w 5187198"/>
                <a:gd name="connsiteY192" fmla="*/ 235607 h 6239661"/>
                <a:gd name="connsiteX193" fmla="*/ 988238 w 5187198"/>
                <a:gd name="connsiteY193" fmla="*/ 227556 h 6239661"/>
                <a:gd name="connsiteX194" fmla="*/ 1005744 w 5187198"/>
                <a:gd name="connsiteY194" fmla="*/ 220191 h 6239661"/>
                <a:gd name="connsiteX195" fmla="*/ 1040729 w 5187198"/>
                <a:gd name="connsiteY195" fmla="*/ 205569 h 6239661"/>
                <a:gd name="connsiteX196" fmla="*/ 1110835 w 5187198"/>
                <a:gd name="connsiteY196" fmla="*/ 176248 h 6239661"/>
                <a:gd name="connsiteX197" fmla="*/ 1254256 w 5187198"/>
                <a:gd name="connsiteY197" fmla="*/ 123796 h 6239661"/>
                <a:gd name="connsiteX198" fmla="*/ 1401310 w 5187198"/>
                <a:gd name="connsiteY198" fmla="*/ 79852 h 6239661"/>
                <a:gd name="connsiteX199" fmla="*/ 2011811 w 5187198"/>
                <a:gd name="connsiteY199" fmla="*/ 4 h 62396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Lst>
              <a:rect l="l" t="t" r="r" b="b"/>
              <a:pathLst>
                <a:path w="5187198" h="6239661">
                  <a:moveTo>
                    <a:pt x="2011811" y="4"/>
                  </a:moveTo>
                  <a:cubicBezTo>
                    <a:pt x="2217306" y="120"/>
                    <a:pt x="2420903" y="25925"/>
                    <a:pt x="2617011" y="70590"/>
                  </a:cubicBezTo>
                  <a:lnTo>
                    <a:pt x="2690321" y="88146"/>
                  </a:lnTo>
                  <a:lnTo>
                    <a:pt x="2726863" y="97127"/>
                  </a:lnTo>
                  <a:lnTo>
                    <a:pt x="2762951" y="107375"/>
                  </a:lnTo>
                  <a:lnTo>
                    <a:pt x="2834843" y="128493"/>
                  </a:lnTo>
                  <a:cubicBezTo>
                    <a:pt x="2858788" y="135605"/>
                    <a:pt x="2882632" y="142226"/>
                    <a:pt x="2906574" y="151076"/>
                  </a:cubicBezTo>
                  <a:cubicBezTo>
                    <a:pt x="2954475" y="167852"/>
                    <a:pt x="3002363" y="183813"/>
                    <a:pt x="3049504" y="202124"/>
                  </a:cubicBezTo>
                  <a:lnTo>
                    <a:pt x="3189518" y="260159"/>
                  </a:lnTo>
                  <a:lnTo>
                    <a:pt x="3326048" y="325143"/>
                  </a:lnTo>
                  <a:cubicBezTo>
                    <a:pt x="3370687" y="348464"/>
                    <a:pt x="3414908" y="372485"/>
                    <a:pt x="3459166" y="395936"/>
                  </a:cubicBezTo>
                  <a:cubicBezTo>
                    <a:pt x="3502947" y="420302"/>
                    <a:pt x="3545491" y="447118"/>
                    <a:pt x="3588578" y="472343"/>
                  </a:cubicBezTo>
                  <a:cubicBezTo>
                    <a:pt x="3610346" y="484551"/>
                    <a:pt x="3630797" y="499072"/>
                    <a:pt x="3651864" y="512600"/>
                  </a:cubicBezTo>
                  <a:lnTo>
                    <a:pt x="3714514" y="553499"/>
                  </a:lnTo>
                  <a:cubicBezTo>
                    <a:pt x="3880005" y="664844"/>
                    <a:pt x="4036083" y="788388"/>
                    <a:pt x="4181221" y="922912"/>
                  </a:cubicBezTo>
                  <a:cubicBezTo>
                    <a:pt x="4326221" y="1057515"/>
                    <a:pt x="4461955" y="1202038"/>
                    <a:pt x="4582963" y="1358264"/>
                  </a:cubicBezTo>
                  <a:cubicBezTo>
                    <a:pt x="4614206" y="1396543"/>
                    <a:pt x="4642091" y="1437400"/>
                    <a:pt x="4670721" y="1477644"/>
                  </a:cubicBezTo>
                  <a:cubicBezTo>
                    <a:pt x="4700172" y="1517414"/>
                    <a:pt x="4725864" y="1559538"/>
                    <a:pt x="4752378" y="1601187"/>
                  </a:cubicBezTo>
                  <a:lnTo>
                    <a:pt x="4772168" y="1632456"/>
                  </a:lnTo>
                  <a:lnTo>
                    <a:pt x="4782117" y="1648104"/>
                  </a:lnTo>
                  <a:lnTo>
                    <a:pt x="4791381" y="1664150"/>
                  </a:lnTo>
                  <a:lnTo>
                    <a:pt x="4828190" y="1728379"/>
                  </a:lnTo>
                  <a:cubicBezTo>
                    <a:pt x="4840266" y="1749930"/>
                    <a:pt x="4853470" y="1770740"/>
                    <a:pt x="4864832" y="1792796"/>
                  </a:cubicBezTo>
                  <a:lnTo>
                    <a:pt x="4899201" y="1858342"/>
                  </a:lnTo>
                  <a:cubicBezTo>
                    <a:pt x="4910484" y="1880260"/>
                    <a:pt x="4922532" y="1901920"/>
                    <a:pt x="4933266" y="1924155"/>
                  </a:cubicBezTo>
                  <a:lnTo>
                    <a:pt x="4964403" y="1991384"/>
                  </a:lnTo>
                  <a:cubicBezTo>
                    <a:pt x="4974618" y="2013829"/>
                    <a:pt x="4985323" y="2036171"/>
                    <a:pt x="4995019" y="2058823"/>
                  </a:cubicBezTo>
                  <a:lnTo>
                    <a:pt x="5021999" y="2127723"/>
                  </a:lnTo>
                  <a:lnTo>
                    <a:pt x="5048321" y="2196908"/>
                  </a:lnTo>
                  <a:lnTo>
                    <a:pt x="5070546" y="2267547"/>
                  </a:lnTo>
                  <a:cubicBezTo>
                    <a:pt x="5078054" y="2291004"/>
                    <a:pt x="5085044" y="2314670"/>
                    <a:pt x="5092171" y="2338256"/>
                  </a:cubicBezTo>
                  <a:cubicBezTo>
                    <a:pt x="5098670" y="2362023"/>
                    <a:pt x="5104296" y="2386019"/>
                    <a:pt x="5110305" y="2409886"/>
                  </a:cubicBezTo>
                  <a:cubicBezTo>
                    <a:pt x="5158097" y="2600976"/>
                    <a:pt x="5182068" y="2797044"/>
                    <a:pt x="5186393" y="2992022"/>
                  </a:cubicBezTo>
                  <a:cubicBezTo>
                    <a:pt x="5191013" y="3187195"/>
                    <a:pt x="5175397" y="3380886"/>
                    <a:pt x="5149045" y="3571816"/>
                  </a:cubicBezTo>
                  <a:cubicBezTo>
                    <a:pt x="5141154" y="3619431"/>
                    <a:pt x="5133539" y="3666889"/>
                    <a:pt x="5126572" y="3714520"/>
                  </a:cubicBezTo>
                  <a:cubicBezTo>
                    <a:pt x="5117276" y="3761759"/>
                    <a:pt x="5107793" y="3808831"/>
                    <a:pt x="5099067" y="3856108"/>
                  </a:cubicBezTo>
                  <a:lnTo>
                    <a:pt x="5095699" y="3873868"/>
                  </a:lnTo>
                  <a:lnTo>
                    <a:pt x="5091573" y="3891426"/>
                  </a:lnTo>
                  <a:lnTo>
                    <a:pt x="5083324" y="3926541"/>
                  </a:lnTo>
                  <a:lnTo>
                    <a:pt x="5067256" y="3996889"/>
                  </a:lnTo>
                  <a:cubicBezTo>
                    <a:pt x="5064451" y="4008657"/>
                    <a:pt x="5062244" y="4020353"/>
                    <a:pt x="5059194" y="4032171"/>
                  </a:cubicBezTo>
                  <a:lnTo>
                    <a:pt x="5049522" y="4067833"/>
                  </a:lnTo>
                  <a:lnTo>
                    <a:pt x="5040067" y="4103553"/>
                  </a:lnTo>
                  <a:cubicBezTo>
                    <a:pt x="5036554" y="4115363"/>
                    <a:pt x="5032689" y="4127194"/>
                    <a:pt x="5028960" y="4138946"/>
                  </a:cubicBezTo>
                  <a:cubicBezTo>
                    <a:pt x="4999693" y="4233462"/>
                    <a:pt x="4962869" y="4326764"/>
                    <a:pt x="4917351" y="4417041"/>
                  </a:cubicBezTo>
                  <a:cubicBezTo>
                    <a:pt x="4871860" y="4507209"/>
                    <a:pt x="4817597" y="4594215"/>
                    <a:pt x="4756163" y="4676402"/>
                  </a:cubicBezTo>
                  <a:cubicBezTo>
                    <a:pt x="4632803" y="4840875"/>
                    <a:pt x="4480597" y="4982783"/>
                    <a:pt x="4322493" y="5105604"/>
                  </a:cubicBezTo>
                  <a:cubicBezTo>
                    <a:pt x="4163928" y="5228420"/>
                    <a:pt x="3999564" y="5332640"/>
                    <a:pt x="3840510" y="5429590"/>
                  </a:cubicBezTo>
                  <a:cubicBezTo>
                    <a:pt x="3760954" y="5478172"/>
                    <a:pt x="3682353" y="5524924"/>
                    <a:pt x="3606447" y="5572862"/>
                  </a:cubicBezTo>
                  <a:lnTo>
                    <a:pt x="3488814" y="5647178"/>
                  </a:lnTo>
                  <a:cubicBezTo>
                    <a:pt x="3448270" y="5672597"/>
                    <a:pt x="3407323" y="5697792"/>
                    <a:pt x="3365864" y="5722735"/>
                  </a:cubicBezTo>
                  <a:cubicBezTo>
                    <a:pt x="3200163" y="5822424"/>
                    <a:pt x="3026125" y="5917328"/>
                    <a:pt x="2839486" y="5999120"/>
                  </a:cubicBezTo>
                  <a:cubicBezTo>
                    <a:pt x="2653201" y="6080891"/>
                    <a:pt x="2453560" y="6149344"/>
                    <a:pt x="2242423" y="6192346"/>
                  </a:cubicBezTo>
                  <a:cubicBezTo>
                    <a:pt x="2031719" y="6235463"/>
                    <a:pt x="1808952" y="6251353"/>
                    <a:pt x="1589380" y="6230657"/>
                  </a:cubicBezTo>
                  <a:lnTo>
                    <a:pt x="1548244" y="6226706"/>
                  </a:lnTo>
                  <a:cubicBezTo>
                    <a:pt x="1534528" y="6225117"/>
                    <a:pt x="1520898" y="6223203"/>
                    <a:pt x="1507348" y="6221428"/>
                  </a:cubicBezTo>
                  <a:lnTo>
                    <a:pt x="1466401" y="6215904"/>
                  </a:lnTo>
                  <a:cubicBezTo>
                    <a:pt x="1452772" y="6213991"/>
                    <a:pt x="1439316" y="6211428"/>
                    <a:pt x="1425773" y="6209191"/>
                  </a:cubicBezTo>
                  <a:cubicBezTo>
                    <a:pt x="1398775" y="6204391"/>
                    <a:pt x="1371610" y="6199779"/>
                    <a:pt x="1344960" y="6193681"/>
                  </a:cubicBezTo>
                  <a:cubicBezTo>
                    <a:pt x="1318251" y="6187799"/>
                    <a:pt x="1291260" y="6182538"/>
                    <a:pt x="1265007" y="6175388"/>
                  </a:cubicBezTo>
                  <a:lnTo>
                    <a:pt x="1225415" y="6165243"/>
                  </a:lnTo>
                  <a:cubicBezTo>
                    <a:pt x="1212163" y="6161924"/>
                    <a:pt x="1198939" y="6158496"/>
                    <a:pt x="1186567" y="6154486"/>
                  </a:cubicBezTo>
                  <a:lnTo>
                    <a:pt x="1111158" y="6130918"/>
                  </a:lnTo>
                  <a:lnTo>
                    <a:pt x="1035915" y="6107163"/>
                  </a:lnTo>
                  <a:cubicBezTo>
                    <a:pt x="1010846" y="6099055"/>
                    <a:pt x="986357" y="6088784"/>
                    <a:pt x="961579" y="6079594"/>
                  </a:cubicBezTo>
                  <a:cubicBezTo>
                    <a:pt x="763709" y="6005594"/>
                    <a:pt x="572401" y="5909703"/>
                    <a:pt x="395297" y="5792812"/>
                  </a:cubicBezTo>
                  <a:lnTo>
                    <a:pt x="265239" y="5701511"/>
                  </a:lnTo>
                  <a:cubicBezTo>
                    <a:pt x="254227" y="5694155"/>
                    <a:pt x="244103" y="5685646"/>
                    <a:pt x="233756" y="5677542"/>
                  </a:cubicBezTo>
                  <a:lnTo>
                    <a:pt x="202800" y="5652902"/>
                  </a:lnTo>
                  <a:lnTo>
                    <a:pt x="140918" y="5603515"/>
                  </a:lnTo>
                  <a:cubicBezTo>
                    <a:pt x="130598" y="5595302"/>
                    <a:pt x="120280" y="5587089"/>
                    <a:pt x="110625" y="5578127"/>
                  </a:cubicBezTo>
                  <a:cubicBezTo>
                    <a:pt x="105647" y="5573779"/>
                    <a:pt x="100444" y="5569834"/>
                    <a:pt x="95631" y="5565299"/>
                  </a:cubicBezTo>
                  <a:cubicBezTo>
                    <a:pt x="90955" y="5560684"/>
                    <a:pt x="86505" y="5555666"/>
                    <a:pt x="81966" y="5550973"/>
                  </a:cubicBezTo>
                  <a:lnTo>
                    <a:pt x="27991" y="5493272"/>
                  </a:lnTo>
                  <a:cubicBezTo>
                    <a:pt x="19109" y="5483589"/>
                    <a:pt x="9758" y="5474359"/>
                    <a:pt x="1454" y="5464252"/>
                  </a:cubicBezTo>
                  <a:lnTo>
                    <a:pt x="0" y="5462518"/>
                  </a:lnTo>
                  <a:lnTo>
                    <a:pt x="0" y="4720187"/>
                  </a:lnTo>
                  <a:lnTo>
                    <a:pt x="109684" y="4836724"/>
                  </a:lnTo>
                  <a:cubicBezTo>
                    <a:pt x="173316" y="4897375"/>
                    <a:pt x="239447" y="4954160"/>
                    <a:pt x="306959" y="5007200"/>
                  </a:cubicBezTo>
                  <a:lnTo>
                    <a:pt x="358101" y="5046057"/>
                  </a:lnTo>
                  <a:lnTo>
                    <a:pt x="383328" y="5065684"/>
                  </a:lnTo>
                  <a:cubicBezTo>
                    <a:pt x="391637" y="5072316"/>
                    <a:pt x="400805" y="5077902"/>
                    <a:pt x="409503" y="5083942"/>
                  </a:cubicBezTo>
                  <a:lnTo>
                    <a:pt x="461889" y="5119888"/>
                  </a:lnTo>
                  <a:cubicBezTo>
                    <a:pt x="466184" y="5122893"/>
                    <a:pt x="470616" y="5125820"/>
                    <a:pt x="474883" y="5128933"/>
                  </a:cubicBezTo>
                  <a:cubicBezTo>
                    <a:pt x="478982" y="5132235"/>
                    <a:pt x="482476" y="5136069"/>
                    <a:pt x="486410" y="5139557"/>
                  </a:cubicBezTo>
                  <a:cubicBezTo>
                    <a:pt x="494140" y="5146613"/>
                    <a:pt x="502565" y="5152812"/>
                    <a:pt x="510852" y="5159089"/>
                  </a:cubicBezTo>
                  <a:lnTo>
                    <a:pt x="560653" y="5196893"/>
                  </a:lnTo>
                  <a:lnTo>
                    <a:pt x="585485" y="5215834"/>
                  </a:lnTo>
                  <a:cubicBezTo>
                    <a:pt x="593773" y="5222111"/>
                    <a:pt x="601864" y="5228685"/>
                    <a:pt x="610707" y="5234185"/>
                  </a:cubicBezTo>
                  <a:lnTo>
                    <a:pt x="714768" y="5303103"/>
                  </a:lnTo>
                  <a:cubicBezTo>
                    <a:pt x="856162" y="5390603"/>
                    <a:pt x="1008099" y="5459947"/>
                    <a:pt x="1166634" y="5513322"/>
                  </a:cubicBezTo>
                  <a:cubicBezTo>
                    <a:pt x="1186540" y="5519932"/>
                    <a:pt x="1205774" y="5527751"/>
                    <a:pt x="1225991" y="5533632"/>
                  </a:cubicBezTo>
                  <a:lnTo>
                    <a:pt x="1286680" y="5550705"/>
                  </a:lnTo>
                  <a:lnTo>
                    <a:pt x="1347310" y="5567995"/>
                  </a:lnTo>
                  <a:cubicBezTo>
                    <a:pt x="1357469" y="5571180"/>
                    <a:pt x="1367261" y="5573572"/>
                    <a:pt x="1377002" y="5575719"/>
                  </a:cubicBezTo>
                  <a:lnTo>
                    <a:pt x="1406328" y="5582649"/>
                  </a:lnTo>
                  <a:cubicBezTo>
                    <a:pt x="1425825" y="5587757"/>
                    <a:pt x="1445490" y="5590939"/>
                    <a:pt x="1465060" y="5594909"/>
                  </a:cubicBezTo>
                  <a:cubicBezTo>
                    <a:pt x="1484652" y="5599231"/>
                    <a:pt x="1504324" y="5601952"/>
                    <a:pt x="1523881" y="5605105"/>
                  </a:cubicBezTo>
                  <a:cubicBezTo>
                    <a:pt x="1533660" y="5606682"/>
                    <a:pt x="1543460" y="5608613"/>
                    <a:pt x="1553325" y="5609865"/>
                  </a:cubicBezTo>
                  <a:lnTo>
                    <a:pt x="1582813" y="5613593"/>
                  </a:lnTo>
                  <a:lnTo>
                    <a:pt x="1612301" y="5617321"/>
                  </a:lnTo>
                  <a:lnTo>
                    <a:pt x="1641863" y="5619910"/>
                  </a:lnTo>
                  <a:cubicBezTo>
                    <a:pt x="1799348" y="5633940"/>
                    <a:pt x="1957913" y="5625770"/>
                    <a:pt x="2117508" y="5595156"/>
                  </a:cubicBezTo>
                  <a:cubicBezTo>
                    <a:pt x="2277124" y="5564895"/>
                    <a:pt x="2437004" y="5512449"/>
                    <a:pt x="2597368" y="5447381"/>
                  </a:cubicBezTo>
                  <a:cubicBezTo>
                    <a:pt x="2757791" y="5382096"/>
                    <a:pt x="2918855" y="5304464"/>
                    <a:pt x="3082968" y="5223245"/>
                  </a:cubicBezTo>
                  <a:lnTo>
                    <a:pt x="3334855" y="5097383"/>
                  </a:lnTo>
                  <a:cubicBezTo>
                    <a:pt x="3423528" y="5054142"/>
                    <a:pt x="3511773" y="5013798"/>
                    <a:pt x="3599509" y="4976217"/>
                  </a:cubicBezTo>
                  <a:cubicBezTo>
                    <a:pt x="3774960" y="4900701"/>
                    <a:pt x="3948276" y="4837481"/>
                    <a:pt x="4112002" y="4766359"/>
                  </a:cubicBezTo>
                  <a:cubicBezTo>
                    <a:pt x="4193972" y="4730827"/>
                    <a:pt x="4273429" y="4692997"/>
                    <a:pt x="4348983" y="4649833"/>
                  </a:cubicBezTo>
                  <a:cubicBezTo>
                    <a:pt x="4424508" y="4606778"/>
                    <a:pt x="4496050" y="4558250"/>
                    <a:pt x="4560505" y="4501564"/>
                  </a:cubicBezTo>
                  <a:cubicBezTo>
                    <a:pt x="4625198" y="4445289"/>
                    <a:pt x="4682991" y="4381021"/>
                    <a:pt x="4731963" y="4309870"/>
                  </a:cubicBezTo>
                  <a:cubicBezTo>
                    <a:pt x="4781043" y="4238747"/>
                    <a:pt x="4821275" y="4160848"/>
                    <a:pt x="4852344" y="4078640"/>
                  </a:cubicBezTo>
                  <a:lnTo>
                    <a:pt x="4863972" y="4047790"/>
                  </a:lnTo>
                  <a:lnTo>
                    <a:pt x="4874144" y="4016320"/>
                  </a:lnTo>
                  <a:lnTo>
                    <a:pt x="4884127" y="3984682"/>
                  </a:lnTo>
                  <a:cubicBezTo>
                    <a:pt x="4887242" y="3973925"/>
                    <a:pt x="4889981" y="3962835"/>
                    <a:pt x="4892800" y="3951883"/>
                  </a:cubicBezTo>
                  <a:lnTo>
                    <a:pt x="4909526" y="3886001"/>
                  </a:lnTo>
                  <a:lnTo>
                    <a:pt x="4917687" y="3852948"/>
                  </a:lnTo>
                  <a:lnTo>
                    <a:pt x="4921768" y="3836422"/>
                  </a:lnTo>
                  <a:lnTo>
                    <a:pt x="4924845" y="3819742"/>
                  </a:lnTo>
                  <a:cubicBezTo>
                    <a:pt x="4933092" y="3775120"/>
                    <a:pt x="4941231" y="3730469"/>
                    <a:pt x="4948230" y="3685744"/>
                  </a:cubicBezTo>
                  <a:cubicBezTo>
                    <a:pt x="4953579" y="3640694"/>
                    <a:pt x="4958249" y="3595577"/>
                    <a:pt x="4962782" y="3550540"/>
                  </a:cubicBezTo>
                  <a:cubicBezTo>
                    <a:pt x="4976580" y="3369692"/>
                    <a:pt x="4965812" y="3187942"/>
                    <a:pt x="4939468" y="3010249"/>
                  </a:cubicBezTo>
                  <a:cubicBezTo>
                    <a:pt x="4912965" y="2832281"/>
                    <a:pt x="4870237" y="2658196"/>
                    <a:pt x="4816901" y="2488224"/>
                  </a:cubicBezTo>
                  <a:cubicBezTo>
                    <a:pt x="4810197" y="2466954"/>
                    <a:pt x="4803984" y="2445582"/>
                    <a:pt x="4797005" y="2424470"/>
                  </a:cubicBezTo>
                  <a:cubicBezTo>
                    <a:pt x="4789399" y="2403537"/>
                    <a:pt x="4781686" y="2382574"/>
                    <a:pt x="4774433" y="2361620"/>
                  </a:cubicBezTo>
                  <a:lnTo>
                    <a:pt x="4752459" y="2298700"/>
                  </a:lnTo>
                  <a:lnTo>
                    <a:pt x="4728083" y="2236526"/>
                  </a:lnTo>
                  <a:cubicBezTo>
                    <a:pt x="4719957" y="2215802"/>
                    <a:pt x="4712352" y="2194869"/>
                    <a:pt x="4704471" y="2174095"/>
                  </a:cubicBezTo>
                  <a:lnTo>
                    <a:pt x="4678399" y="2112626"/>
                  </a:lnTo>
                  <a:lnTo>
                    <a:pt x="4652601" y="2050999"/>
                  </a:lnTo>
                  <a:cubicBezTo>
                    <a:pt x="4643711" y="2030533"/>
                    <a:pt x="4633616" y="2010672"/>
                    <a:pt x="4624205" y="1990415"/>
                  </a:cubicBezTo>
                  <a:lnTo>
                    <a:pt x="4595398" y="1930069"/>
                  </a:lnTo>
                  <a:cubicBezTo>
                    <a:pt x="4585714" y="1909969"/>
                    <a:pt x="4574413" y="1890713"/>
                    <a:pt x="4563827" y="1870952"/>
                  </a:cubicBezTo>
                  <a:lnTo>
                    <a:pt x="4531433" y="1812311"/>
                  </a:lnTo>
                  <a:lnTo>
                    <a:pt x="4523315" y="1797616"/>
                  </a:lnTo>
                  <a:lnTo>
                    <a:pt x="4514482" y="1783425"/>
                  </a:lnTo>
                  <a:lnTo>
                    <a:pt x="4496845" y="1754936"/>
                  </a:lnTo>
                  <a:lnTo>
                    <a:pt x="4461463" y="1697929"/>
                  </a:lnTo>
                  <a:lnTo>
                    <a:pt x="4452660" y="1683629"/>
                  </a:lnTo>
                  <a:lnTo>
                    <a:pt x="4443141" y="1669834"/>
                  </a:lnTo>
                  <a:lnTo>
                    <a:pt x="4424241" y="1642166"/>
                  </a:lnTo>
                  <a:cubicBezTo>
                    <a:pt x="4399005" y="1605265"/>
                    <a:pt x="4374512" y="1567751"/>
                    <a:pt x="4346886" y="1532412"/>
                  </a:cubicBezTo>
                  <a:cubicBezTo>
                    <a:pt x="4240477" y="1388328"/>
                    <a:pt x="4120362" y="1253437"/>
                    <a:pt x="3985497" y="1134649"/>
                  </a:cubicBezTo>
                  <a:cubicBezTo>
                    <a:pt x="3850799" y="1015675"/>
                    <a:pt x="3702920" y="911715"/>
                    <a:pt x="3545665" y="825877"/>
                  </a:cubicBezTo>
                  <a:lnTo>
                    <a:pt x="3486190" y="794756"/>
                  </a:lnTo>
                  <a:cubicBezTo>
                    <a:pt x="3466181" y="784640"/>
                    <a:pt x="3446893" y="773560"/>
                    <a:pt x="3426182" y="764765"/>
                  </a:cubicBezTo>
                  <a:lnTo>
                    <a:pt x="3365044" y="737255"/>
                  </a:lnTo>
                  <a:lnTo>
                    <a:pt x="3334529" y="723514"/>
                  </a:lnTo>
                  <a:cubicBezTo>
                    <a:pt x="3324394" y="718943"/>
                    <a:pt x="3314287" y="714265"/>
                    <a:pt x="3303733" y="710395"/>
                  </a:cubicBezTo>
                  <a:cubicBezTo>
                    <a:pt x="3262013" y="694346"/>
                    <a:pt x="3220711" y="677599"/>
                    <a:pt x="3179033" y="662259"/>
                  </a:cubicBezTo>
                  <a:lnTo>
                    <a:pt x="3052408" y="620447"/>
                  </a:lnTo>
                  <a:lnTo>
                    <a:pt x="2924325" y="584505"/>
                  </a:lnTo>
                  <a:cubicBezTo>
                    <a:pt x="2903106" y="578471"/>
                    <a:pt x="2881119" y="574434"/>
                    <a:pt x="2859667" y="569266"/>
                  </a:cubicBezTo>
                  <a:lnTo>
                    <a:pt x="2795226" y="554085"/>
                  </a:lnTo>
                  <a:cubicBezTo>
                    <a:pt x="2774078" y="548652"/>
                    <a:pt x="2751709" y="544744"/>
                    <a:pt x="2729702" y="540354"/>
                  </a:cubicBezTo>
                  <a:lnTo>
                    <a:pt x="2663758" y="527322"/>
                  </a:lnTo>
                  <a:lnTo>
                    <a:pt x="2630927" y="520495"/>
                  </a:lnTo>
                  <a:lnTo>
                    <a:pt x="2597965" y="515024"/>
                  </a:lnTo>
                  <a:cubicBezTo>
                    <a:pt x="2575970" y="511449"/>
                    <a:pt x="2554112" y="507795"/>
                    <a:pt x="2532205" y="503895"/>
                  </a:cubicBezTo>
                  <a:cubicBezTo>
                    <a:pt x="2357016" y="475037"/>
                    <a:pt x="2182954" y="456682"/>
                    <a:pt x="2010064" y="452552"/>
                  </a:cubicBezTo>
                  <a:cubicBezTo>
                    <a:pt x="1837255" y="448558"/>
                    <a:pt x="1665388" y="457916"/>
                    <a:pt x="1494552" y="485055"/>
                  </a:cubicBezTo>
                  <a:cubicBezTo>
                    <a:pt x="1452133" y="492816"/>
                    <a:pt x="1409569" y="501117"/>
                    <a:pt x="1366896" y="509389"/>
                  </a:cubicBezTo>
                  <a:cubicBezTo>
                    <a:pt x="1324862" y="520035"/>
                    <a:pt x="1282333" y="529505"/>
                    <a:pt x="1240175" y="541045"/>
                  </a:cubicBezTo>
                  <a:lnTo>
                    <a:pt x="1177438" y="560170"/>
                  </a:lnTo>
                  <a:lnTo>
                    <a:pt x="1145987" y="569826"/>
                  </a:lnTo>
                  <a:lnTo>
                    <a:pt x="1130315" y="574669"/>
                  </a:lnTo>
                  <a:lnTo>
                    <a:pt x="1114873" y="580384"/>
                  </a:lnTo>
                  <a:lnTo>
                    <a:pt x="1052839" y="602943"/>
                  </a:lnTo>
                  <a:cubicBezTo>
                    <a:pt x="1032151" y="610499"/>
                    <a:pt x="1011255" y="617535"/>
                    <a:pt x="991135" y="626866"/>
                  </a:cubicBezTo>
                  <a:lnTo>
                    <a:pt x="930179" y="653191"/>
                  </a:lnTo>
                  <a:cubicBezTo>
                    <a:pt x="909850" y="662002"/>
                    <a:pt x="889443" y="670676"/>
                    <a:pt x="869768" y="680937"/>
                  </a:cubicBezTo>
                  <a:lnTo>
                    <a:pt x="810085" y="710734"/>
                  </a:lnTo>
                  <a:cubicBezTo>
                    <a:pt x="790331" y="720859"/>
                    <a:pt x="770124" y="730514"/>
                    <a:pt x="751220" y="741794"/>
                  </a:cubicBezTo>
                  <a:cubicBezTo>
                    <a:pt x="673929" y="784955"/>
                    <a:pt x="598827" y="830326"/>
                    <a:pt x="532669" y="881688"/>
                  </a:cubicBezTo>
                  <a:cubicBezTo>
                    <a:pt x="464226" y="931625"/>
                    <a:pt x="406969" y="988270"/>
                    <a:pt x="354185" y="1050286"/>
                  </a:cubicBezTo>
                  <a:lnTo>
                    <a:pt x="315980" y="1098125"/>
                  </a:lnTo>
                  <a:lnTo>
                    <a:pt x="280345" y="1149782"/>
                  </a:lnTo>
                  <a:cubicBezTo>
                    <a:pt x="268144" y="1166335"/>
                    <a:pt x="257438" y="1185955"/>
                    <a:pt x="245890" y="1203959"/>
                  </a:cubicBezTo>
                  <a:cubicBezTo>
                    <a:pt x="234552" y="1222481"/>
                    <a:pt x="223171" y="1240298"/>
                    <a:pt x="212162" y="1260184"/>
                  </a:cubicBezTo>
                  <a:cubicBezTo>
                    <a:pt x="168299" y="1337574"/>
                    <a:pt x="125055" y="1419360"/>
                    <a:pt x="80716" y="1502476"/>
                  </a:cubicBezTo>
                  <a:lnTo>
                    <a:pt x="0" y="1648841"/>
                  </a:lnTo>
                  <a:lnTo>
                    <a:pt x="0" y="954863"/>
                  </a:lnTo>
                  <a:lnTo>
                    <a:pt x="43491" y="895513"/>
                  </a:lnTo>
                  <a:cubicBezTo>
                    <a:pt x="59888" y="874984"/>
                    <a:pt x="77014" y="854766"/>
                    <a:pt x="93923" y="834489"/>
                  </a:cubicBezTo>
                  <a:cubicBezTo>
                    <a:pt x="163245" y="754880"/>
                    <a:pt x="240806" y="679565"/>
                    <a:pt x="323465" y="617671"/>
                  </a:cubicBezTo>
                  <a:cubicBezTo>
                    <a:pt x="405002" y="553042"/>
                    <a:pt x="490132" y="499230"/>
                    <a:pt x="574777" y="446794"/>
                  </a:cubicBezTo>
                  <a:cubicBezTo>
                    <a:pt x="595733" y="433050"/>
                    <a:pt x="617442" y="421248"/>
                    <a:pt x="638943" y="408925"/>
                  </a:cubicBezTo>
                  <a:lnTo>
                    <a:pt x="703505" y="371742"/>
                  </a:lnTo>
                  <a:cubicBezTo>
                    <a:pt x="724798" y="358900"/>
                    <a:pt x="747120" y="347842"/>
                    <a:pt x="769262" y="336154"/>
                  </a:cubicBezTo>
                  <a:lnTo>
                    <a:pt x="835552" y="301173"/>
                  </a:lnTo>
                  <a:cubicBezTo>
                    <a:pt x="857427" y="289183"/>
                    <a:pt x="880470" y="278896"/>
                    <a:pt x="902979" y="268004"/>
                  </a:cubicBezTo>
                  <a:lnTo>
                    <a:pt x="971127" y="235607"/>
                  </a:lnTo>
                  <a:lnTo>
                    <a:pt x="988238" y="227556"/>
                  </a:lnTo>
                  <a:lnTo>
                    <a:pt x="1005744" y="220191"/>
                  </a:lnTo>
                  <a:lnTo>
                    <a:pt x="1040729" y="205569"/>
                  </a:lnTo>
                  <a:lnTo>
                    <a:pt x="1110835" y="176248"/>
                  </a:lnTo>
                  <a:cubicBezTo>
                    <a:pt x="1157999" y="157703"/>
                    <a:pt x="1206322" y="141323"/>
                    <a:pt x="1254256" y="123796"/>
                  </a:cubicBezTo>
                  <a:cubicBezTo>
                    <a:pt x="1302938" y="108671"/>
                    <a:pt x="1352074" y="94017"/>
                    <a:pt x="1401310" y="79852"/>
                  </a:cubicBezTo>
                  <a:cubicBezTo>
                    <a:pt x="1599497" y="26774"/>
                    <a:pt x="1806373" y="-329"/>
                    <a:pt x="2011811" y="4"/>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4" name="Freeform: Shape 13">
              <a:extLst>
                <a:ext uri="{FF2B5EF4-FFF2-40B4-BE49-F238E27FC236}">
                  <a16:creationId xmlns:a16="http://schemas.microsoft.com/office/drawing/2014/main" id="{06AC5DCC-C3CC-4FD5-AD4E-13A1BE5F7F6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0" y="297400"/>
              <a:ext cx="5215811" cy="6107388"/>
            </a:xfrm>
            <a:custGeom>
              <a:avLst/>
              <a:gdLst>
                <a:gd name="connsiteX0" fmla="*/ 1869139 w 5215811"/>
                <a:gd name="connsiteY0" fmla="*/ 9 h 6107388"/>
                <a:gd name="connsiteX1" fmla="*/ 2791149 w 5215811"/>
                <a:gd name="connsiteY1" fmla="*/ 130229 h 6107388"/>
                <a:gd name="connsiteX2" fmla="*/ 4760307 w 5215811"/>
                <a:gd name="connsiteY2" fmla="*/ 1608408 h 6107388"/>
                <a:gd name="connsiteX3" fmla="*/ 5108574 w 5215811"/>
                <a:gd name="connsiteY3" fmla="*/ 4050383 h 6107388"/>
                <a:gd name="connsiteX4" fmla="*/ 3434916 w 5215811"/>
                <a:gd name="connsiteY4" fmla="*/ 5503134 h 6107388"/>
                <a:gd name="connsiteX5" fmla="*/ 1137841 w 5215811"/>
                <a:gd name="connsiteY5" fmla="*/ 6033968 h 6107388"/>
                <a:gd name="connsiteX6" fmla="*/ 217555 w 5215811"/>
                <a:gd name="connsiteY6" fmla="*/ 5598945 h 6107388"/>
                <a:gd name="connsiteX7" fmla="*/ 0 w 5215811"/>
                <a:gd name="connsiteY7" fmla="*/ 5419622 h 6107388"/>
                <a:gd name="connsiteX8" fmla="*/ 0 w 5215811"/>
                <a:gd name="connsiteY8" fmla="*/ 4571683 h 6107388"/>
                <a:gd name="connsiteX9" fmla="*/ 18056 w 5215811"/>
                <a:gd name="connsiteY9" fmla="*/ 4599282 h 6107388"/>
                <a:gd name="connsiteX10" fmla="*/ 358324 w 5215811"/>
                <a:gd name="connsiteY10" fmla="*/ 4988154 h 6107388"/>
                <a:gd name="connsiteX11" fmla="*/ 1282741 w 5215811"/>
                <a:gd name="connsiteY11" fmla="*/ 5493193 h 6107388"/>
                <a:gd name="connsiteX12" fmla="*/ 2172794 w 5215811"/>
                <a:gd name="connsiteY12" fmla="*/ 5470630 h 6107388"/>
                <a:gd name="connsiteX13" fmla="*/ 3146893 w 5215811"/>
                <a:gd name="connsiteY13" fmla="*/ 5016296 h 6107388"/>
                <a:gd name="connsiteX14" fmla="*/ 3574114 w 5215811"/>
                <a:gd name="connsiteY14" fmla="*/ 4791124 h 6107388"/>
                <a:gd name="connsiteX15" fmla="*/ 4244948 w 5215811"/>
                <a:gd name="connsiteY15" fmla="*/ 4392664 h 6107388"/>
                <a:gd name="connsiteX16" fmla="*/ 4556385 w 5215811"/>
                <a:gd name="connsiteY16" fmla="*/ 3902656 h 6107388"/>
                <a:gd name="connsiteX17" fmla="*/ 4616354 w 5215811"/>
                <a:gd name="connsiteY17" fmla="*/ 2851680 h 6107388"/>
                <a:gd name="connsiteX18" fmla="*/ 4269266 w 5215811"/>
                <a:gd name="connsiteY18" fmla="*/ 1889625 h 6107388"/>
                <a:gd name="connsiteX19" fmla="*/ 2645976 w 5215811"/>
                <a:gd name="connsiteY19" fmla="*/ 671162 h 6107388"/>
                <a:gd name="connsiteX20" fmla="*/ 1648930 w 5215811"/>
                <a:gd name="connsiteY20" fmla="*/ 573017 h 6107388"/>
                <a:gd name="connsiteX21" fmla="*/ 771768 w 5215811"/>
                <a:gd name="connsiteY21" fmla="*/ 865882 h 6107388"/>
                <a:gd name="connsiteX22" fmla="*/ 433617 w 5215811"/>
                <a:gd name="connsiteY22" fmla="*/ 1119441 h 6107388"/>
                <a:gd name="connsiteX23" fmla="*/ 200571 w 5215811"/>
                <a:gd name="connsiteY23" fmla="*/ 1486480 h 6107388"/>
                <a:gd name="connsiteX24" fmla="*/ 47077 w 5215811"/>
                <a:gd name="connsiteY24" fmla="*/ 1753604 h 6107388"/>
                <a:gd name="connsiteX25" fmla="*/ 0 w 5215811"/>
                <a:gd name="connsiteY25" fmla="*/ 1831655 h 6107388"/>
                <a:gd name="connsiteX26" fmla="*/ 0 w 5215811"/>
                <a:gd name="connsiteY26" fmla="*/ 751112 h 6107388"/>
                <a:gd name="connsiteX27" fmla="*/ 6994 w 5215811"/>
                <a:gd name="connsiteY27" fmla="*/ 742614 h 6107388"/>
                <a:gd name="connsiteX28" fmla="*/ 484047 w 5215811"/>
                <a:gd name="connsiteY28" fmla="*/ 378777 h 6107388"/>
                <a:gd name="connsiteX29" fmla="*/ 1869139 w 5215811"/>
                <a:gd name="connsiteY29" fmla="*/ 9 h 61073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215811" h="6107388">
                  <a:moveTo>
                    <a:pt x="1869139" y="9"/>
                  </a:moveTo>
                  <a:cubicBezTo>
                    <a:pt x="2160924" y="-706"/>
                    <a:pt x="2465752" y="43039"/>
                    <a:pt x="2791149" y="130229"/>
                  </a:cubicBezTo>
                  <a:cubicBezTo>
                    <a:pt x="3651198" y="360678"/>
                    <a:pt x="4339884" y="907924"/>
                    <a:pt x="4760307" y="1608408"/>
                  </a:cubicBezTo>
                  <a:cubicBezTo>
                    <a:pt x="5188180" y="2321320"/>
                    <a:pt x="5338357" y="3192822"/>
                    <a:pt x="5108574" y="4050383"/>
                  </a:cubicBezTo>
                  <a:cubicBezTo>
                    <a:pt x="4880820" y="4900373"/>
                    <a:pt x="4152841" y="5098512"/>
                    <a:pt x="3434916" y="5503134"/>
                  </a:cubicBezTo>
                  <a:cubicBezTo>
                    <a:pt x="2717099" y="5907783"/>
                    <a:pt x="2005568" y="6266474"/>
                    <a:pt x="1137841" y="6033968"/>
                  </a:cubicBezTo>
                  <a:cubicBezTo>
                    <a:pt x="783079" y="5938910"/>
                    <a:pt x="479573" y="5790114"/>
                    <a:pt x="217555" y="5598945"/>
                  </a:cubicBezTo>
                  <a:lnTo>
                    <a:pt x="0" y="5419622"/>
                  </a:lnTo>
                  <a:lnTo>
                    <a:pt x="0" y="4571683"/>
                  </a:lnTo>
                  <a:lnTo>
                    <a:pt x="18056" y="4599282"/>
                  </a:lnTo>
                  <a:cubicBezTo>
                    <a:pt x="124071" y="4746782"/>
                    <a:pt x="237002" y="4875718"/>
                    <a:pt x="358324" y="4988154"/>
                  </a:cubicBezTo>
                  <a:cubicBezTo>
                    <a:pt x="621323" y="5231809"/>
                    <a:pt x="923667" y="5396979"/>
                    <a:pt x="1282741" y="5493193"/>
                  </a:cubicBezTo>
                  <a:cubicBezTo>
                    <a:pt x="1573894" y="5571207"/>
                    <a:pt x="1856732" y="5563878"/>
                    <a:pt x="2172794" y="5470630"/>
                  </a:cubicBezTo>
                  <a:cubicBezTo>
                    <a:pt x="2498985" y="5374183"/>
                    <a:pt x="2832844" y="5193315"/>
                    <a:pt x="3146893" y="5016296"/>
                  </a:cubicBezTo>
                  <a:cubicBezTo>
                    <a:pt x="3293538" y="4933641"/>
                    <a:pt x="3436182" y="4861160"/>
                    <a:pt x="3574114" y="4791124"/>
                  </a:cubicBezTo>
                  <a:cubicBezTo>
                    <a:pt x="3841238" y="4655550"/>
                    <a:pt x="4071901" y="4538375"/>
                    <a:pt x="4244948" y="4392664"/>
                  </a:cubicBezTo>
                  <a:cubicBezTo>
                    <a:pt x="4405844" y="4257259"/>
                    <a:pt x="4501845" y="4106204"/>
                    <a:pt x="4556385" y="3902656"/>
                  </a:cubicBezTo>
                  <a:cubicBezTo>
                    <a:pt x="4649063" y="3556776"/>
                    <a:pt x="4669271" y="3203187"/>
                    <a:pt x="4616354" y="2851680"/>
                  </a:cubicBezTo>
                  <a:cubicBezTo>
                    <a:pt x="4565198" y="2511774"/>
                    <a:pt x="4448474" y="2188147"/>
                    <a:pt x="4269266" y="1889625"/>
                  </a:cubicBezTo>
                  <a:cubicBezTo>
                    <a:pt x="3907781" y="1287586"/>
                    <a:pt x="3331245" y="854780"/>
                    <a:pt x="2645976" y="671162"/>
                  </a:cubicBezTo>
                  <a:cubicBezTo>
                    <a:pt x="2278249" y="572630"/>
                    <a:pt x="1952074" y="540526"/>
                    <a:pt x="1648930" y="573017"/>
                  </a:cubicBezTo>
                  <a:cubicBezTo>
                    <a:pt x="1351746" y="604901"/>
                    <a:pt x="1064785" y="700731"/>
                    <a:pt x="771768" y="865882"/>
                  </a:cubicBezTo>
                  <a:cubicBezTo>
                    <a:pt x="568061" y="980657"/>
                    <a:pt x="486465" y="1058486"/>
                    <a:pt x="433617" y="1119441"/>
                  </a:cubicBezTo>
                  <a:cubicBezTo>
                    <a:pt x="358307" y="1206256"/>
                    <a:pt x="292149" y="1323808"/>
                    <a:pt x="200571" y="1486480"/>
                  </a:cubicBezTo>
                  <a:cubicBezTo>
                    <a:pt x="156644" y="1564432"/>
                    <a:pt x="106654" y="1653214"/>
                    <a:pt x="47077" y="1753604"/>
                  </a:cubicBezTo>
                  <a:lnTo>
                    <a:pt x="0" y="1831655"/>
                  </a:lnTo>
                  <a:lnTo>
                    <a:pt x="0" y="751112"/>
                  </a:lnTo>
                  <a:lnTo>
                    <a:pt x="6994" y="742614"/>
                  </a:lnTo>
                  <a:cubicBezTo>
                    <a:pt x="117721" y="617683"/>
                    <a:pt x="259696" y="505222"/>
                    <a:pt x="484047" y="378777"/>
                  </a:cubicBezTo>
                  <a:cubicBezTo>
                    <a:pt x="932751" y="125890"/>
                    <a:pt x="1382831" y="1200"/>
                    <a:pt x="1869139" y="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5" name="Freeform: Shape 14">
              <a:extLst>
                <a:ext uri="{FF2B5EF4-FFF2-40B4-BE49-F238E27FC236}">
                  <a16:creationId xmlns:a16="http://schemas.microsoft.com/office/drawing/2014/main" id="{4BBCC2F4-EFA7-4AF4-B538-AC4022D90F4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319367"/>
              <a:ext cx="5217956" cy="6100079"/>
            </a:xfrm>
            <a:custGeom>
              <a:avLst/>
              <a:gdLst>
                <a:gd name="connsiteX0" fmla="*/ 1951393 w 5217956"/>
                <a:gd name="connsiteY0" fmla="*/ 82 h 6100079"/>
                <a:gd name="connsiteX1" fmla="*/ 2855177 w 5217956"/>
                <a:gd name="connsiteY1" fmla="*/ 125419 h 6100079"/>
                <a:gd name="connsiteX2" fmla="*/ 4779341 w 5217956"/>
                <a:gd name="connsiteY2" fmla="*/ 1591542 h 6100079"/>
                <a:gd name="connsiteX3" fmla="*/ 5108573 w 5217956"/>
                <a:gd name="connsiteY3" fmla="*/ 4028416 h 6100079"/>
                <a:gd name="connsiteX4" fmla="*/ 3459358 w 5217956"/>
                <a:gd name="connsiteY4" fmla="*/ 5487716 h 6100079"/>
                <a:gd name="connsiteX5" fmla="*/ 1203274 w 5217956"/>
                <a:gd name="connsiteY5" fmla="*/ 6029534 h 6100079"/>
                <a:gd name="connsiteX6" fmla="*/ 59920 w 5217956"/>
                <a:gd name="connsiteY6" fmla="*/ 5396467 h 6100079"/>
                <a:gd name="connsiteX7" fmla="*/ 0 w 5217956"/>
                <a:gd name="connsiteY7" fmla="*/ 5333382 h 6100079"/>
                <a:gd name="connsiteX8" fmla="*/ 0 w 5217956"/>
                <a:gd name="connsiteY8" fmla="*/ 4205833 h 6100079"/>
                <a:gd name="connsiteX9" fmla="*/ 58036 w 5217956"/>
                <a:gd name="connsiteY9" fmla="*/ 4310048 h 6100079"/>
                <a:gd name="connsiteX10" fmla="*/ 520779 w 5217956"/>
                <a:gd name="connsiteY10" fmla="*/ 4907591 h 6100079"/>
                <a:gd name="connsiteX11" fmla="*/ 1377154 w 5217956"/>
                <a:gd name="connsiteY11" fmla="*/ 5380604 h 6100079"/>
                <a:gd name="connsiteX12" fmla="*/ 3123340 w 5217956"/>
                <a:gd name="connsiteY12" fmla="*/ 4905715 h 6100079"/>
                <a:gd name="connsiteX13" fmla="*/ 3547863 w 5217956"/>
                <a:gd name="connsiteY13" fmla="*/ 4676342 h 6100079"/>
                <a:gd name="connsiteX14" fmla="*/ 4186753 w 5217956"/>
                <a:gd name="connsiteY14" fmla="*/ 4289376 h 6100079"/>
                <a:gd name="connsiteX15" fmla="*/ 4459565 w 5217956"/>
                <a:gd name="connsiteY15" fmla="*/ 3854399 h 6100079"/>
                <a:gd name="connsiteX16" fmla="*/ 4521015 w 5217956"/>
                <a:gd name="connsiteY16" fmla="*/ 2849377 h 6100079"/>
                <a:gd name="connsiteX17" fmla="*/ 4199723 w 5217956"/>
                <a:gd name="connsiteY17" fmla="*/ 1931213 h 6100079"/>
                <a:gd name="connsiteX18" fmla="*/ 2681217 w 5217956"/>
                <a:gd name="connsiteY18" fmla="*/ 774211 h 6100079"/>
                <a:gd name="connsiteX19" fmla="*/ 926547 w 5217956"/>
                <a:gd name="connsiteY19" fmla="*/ 967112 h 6100079"/>
                <a:gd name="connsiteX20" fmla="*/ 622677 w 5217956"/>
                <a:gd name="connsiteY20" fmla="*/ 1197863 h 6100079"/>
                <a:gd name="connsiteX21" fmla="*/ 404892 w 5217956"/>
                <a:gd name="connsiteY21" fmla="*/ 1547314 h 6100079"/>
                <a:gd name="connsiteX22" fmla="*/ 40135 w 5217956"/>
                <a:gd name="connsiteY22" fmla="*/ 2159090 h 6100079"/>
                <a:gd name="connsiteX23" fmla="*/ 0 w 5217956"/>
                <a:gd name="connsiteY23" fmla="*/ 2219367 h 6100079"/>
                <a:gd name="connsiteX24" fmla="*/ 0 w 5217956"/>
                <a:gd name="connsiteY24" fmla="*/ 915659 h 6100079"/>
                <a:gd name="connsiteX25" fmla="*/ 58609 w 5217956"/>
                <a:gd name="connsiteY25" fmla="*/ 828051 h 6100079"/>
                <a:gd name="connsiteX26" fmla="*/ 590688 w 5217956"/>
                <a:gd name="connsiteY26" fmla="*/ 385385 h 6100079"/>
                <a:gd name="connsiteX27" fmla="*/ 1951393 w 5217956"/>
                <a:gd name="connsiteY27" fmla="*/ 82 h 61000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5217956" h="6100079">
                  <a:moveTo>
                    <a:pt x="1951393" y="82"/>
                  </a:moveTo>
                  <a:cubicBezTo>
                    <a:pt x="2237631" y="-2119"/>
                    <a:pt x="2536431" y="40011"/>
                    <a:pt x="2855177" y="125419"/>
                  </a:cubicBezTo>
                  <a:cubicBezTo>
                    <a:pt x="3697704" y="351173"/>
                    <a:pt x="4370490" y="894159"/>
                    <a:pt x="4779341" y="1591542"/>
                  </a:cubicBezTo>
                  <a:cubicBezTo>
                    <a:pt x="5195534" y="2301324"/>
                    <a:pt x="5338356" y="3170855"/>
                    <a:pt x="5108573" y="4028416"/>
                  </a:cubicBezTo>
                  <a:cubicBezTo>
                    <a:pt x="4880819" y="4878406"/>
                    <a:pt x="4165603" y="5079965"/>
                    <a:pt x="3459358" y="5487716"/>
                  </a:cubicBezTo>
                  <a:cubicBezTo>
                    <a:pt x="2753114" y="5895466"/>
                    <a:pt x="2053264" y="6257288"/>
                    <a:pt x="1203274" y="6029534"/>
                  </a:cubicBezTo>
                  <a:cubicBezTo>
                    <a:pt x="739884" y="5905369"/>
                    <a:pt x="366399" y="5685345"/>
                    <a:pt x="59920" y="5396467"/>
                  </a:cubicBezTo>
                  <a:lnTo>
                    <a:pt x="0" y="5333382"/>
                  </a:lnTo>
                  <a:lnTo>
                    <a:pt x="0" y="4205833"/>
                  </a:lnTo>
                  <a:lnTo>
                    <a:pt x="58036" y="4310048"/>
                  </a:lnTo>
                  <a:cubicBezTo>
                    <a:pt x="197935" y="4550245"/>
                    <a:pt x="350594" y="4747142"/>
                    <a:pt x="520779" y="4907591"/>
                  </a:cubicBezTo>
                  <a:cubicBezTo>
                    <a:pt x="763600" y="5136565"/>
                    <a:pt x="1043821" y="5291288"/>
                    <a:pt x="1377154" y="5380604"/>
                  </a:cubicBezTo>
                  <a:cubicBezTo>
                    <a:pt x="1963029" y="5537589"/>
                    <a:pt x="2470519" y="5282804"/>
                    <a:pt x="3123340" y="4905715"/>
                  </a:cubicBezTo>
                  <a:cubicBezTo>
                    <a:pt x="3269800" y="4821157"/>
                    <a:pt x="3411134" y="4747512"/>
                    <a:pt x="3547863" y="4676342"/>
                  </a:cubicBezTo>
                  <a:cubicBezTo>
                    <a:pt x="3804497" y="4542710"/>
                    <a:pt x="4026085" y="4427393"/>
                    <a:pt x="4186753" y="4289376"/>
                  </a:cubicBezTo>
                  <a:cubicBezTo>
                    <a:pt x="4329009" y="4167293"/>
                    <a:pt x="4410589" y="4037181"/>
                    <a:pt x="4459565" y="3854399"/>
                  </a:cubicBezTo>
                  <a:cubicBezTo>
                    <a:pt x="4548302" y="3523229"/>
                    <a:pt x="4568981" y="3185183"/>
                    <a:pt x="4521015" y="2849377"/>
                  </a:cubicBezTo>
                  <a:cubicBezTo>
                    <a:pt x="4474709" y="2524680"/>
                    <a:pt x="4366564" y="2215756"/>
                    <a:pt x="4199723" y="1931213"/>
                  </a:cubicBezTo>
                  <a:cubicBezTo>
                    <a:pt x="3863270" y="1357325"/>
                    <a:pt x="3323982" y="946439"/>
                    <a:pt x="2681217" y="774211"/>
                  </a:cubicBezTo>
                  <a:cubicBezTo>
                    <a:pt x="2001139" y="591984"/>
                    <a:pt x="1476322" y="649699"/>
                    <a:pt x="926547" y="967112"/>
                  </a:cubicBezTo>
                  <a:cubicBezTo>
                    <a:pt x="740730" y="1074393"/>
                    <a:pt x="668642" y="1143989"/>
                    <a:pt x="622677" y="1197863"/>
                  </a:cubicBezTo>
                  <a:cubicBezTo>
                    <a:pt x="555599" y="1276450"/>
                    <a:pt x="492360" y="1390031"/>
                    <a:pt x="404892" y="1547314"/>
                  </a:cubicBezTo>
                  <a:cubicBezTo>
                    <a:pt x="317047" y="1705133"/>
                    <a:pt x="204816" y="1906756"/>
                    <a:pt x="40135" y="2159090"/>
                  </a:cubicBezTo>
                  <a:lnTo>
                    <a:pt x="0" y="2219367"/>
                  </a:lnTo>
                  <a:lnTo>
                    <a:pt x="0" y="915659"/>
                  </a:lnTo>
                  <a:lnTo>
                    <a:pt x="58609" y="828051"/>
                  </a:lnTo>
                  <a:cubicBezTo>
                    <a:pt x="177453" y="670481"/>
                    <a:pt x="325846" y="538291"/>
                    <a:pt x="590688" y="385385"/>
                  </a:cubicBezTo>
                  <a:cubicBezTo>
                    <a:pt x="1032158" y="130559"/>
                    <a:pt x="1474329" y="3750"/>
                    <a:pt x="1951393" y="8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6" name="Freeform: Shape 15">
              <a:extLst>
                <a:ext uri="{FF2B5EF4-FFF2-40B4-BE49-F238E27FC236}">
                  <a16:creationId xmlns:a16="http://schemas.microsoft.com/office/drawing/2014/main" id="{2A9D1364-B6A3-44CB-9FBA-C528F0CE909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0" y="319367"/>
              <a:ext cx="5217957" cy="6100079"/>
            </a:xfrm>
            <a:custGeom>
              <a:avLst/>
              <a:gdLst>
                <a:gd name="connsiteX0" fmla="*/ 1951394 w 5217957"/>
                <a:gd name="connsiteY0" fmla="*/ 82 h 6100079"/>
                <a:gd name="connsiteX1" fmla="*/ 2855178 w 5217957"/>
                <a:gd name="connsiteY1" fmla="*/ 125419 h 6100079"/>
                <a:gd name="connsiteX2" fmla="*/ 4779341 w 5217957"/>
                <a:gd name="connsiteY2" fmla="*/ 1591542 h 6100079"/>
                <a:gd name="connsiteX3" fmla="*/ 5108574 w 5217957"/>
                <a:gd name="connsiteY3" fmla="*/ 4028416 h 6100079"/>
                <a:gd name="connsiteX4" fmla="*/ 3459359 w 5217957"/>
                <a:gd name="connsiteY4" fmla="*/ 5487716 h 6100079"/>
                <a:gd name="connsiteX5" fmla="*/ 1203275 w 5217957"/>
                <a:gd name="connsiteY5" fmla="*/ 6029534 h 6100079"/>
                <a:gd name="connsiteX6" fmla="*/ 59921 w 5217957"/>
                <a:gd name="connsiteY6" fmla="*/ 5396467 h 6100079"/>
                <a:gd name="connsiteX7" fmla="*/ 0 w 5217957"/>
                <a:gd name="connsiteY7" fmla="*/ 5333381 h 6100079"/>
                <a:gd name="connsiteX8" fmla="*/ 0 w 5217957"/>
                <a:gd name="connsiteY8" fmla="*/ 4427327 h 6100079"/>
                <a:gd name="connsiteX9" fmla="*/ 112056 w 5217957"/>
                <a:gd name="connsiteY9" fmla="*/ 4602502 h 6100079"/>
                <a:gd name="connsiteX10" fmla="*/ 443875 w 5217957"/>
                <a:gd name="connsiteY10" fmla="*/ 4989110 h 6100079"/>
                <a:gd name="connsiteX11" fmla="*/ 1348175 w 5217957"/>
                <a:gd name="connsiteY11" fmla="*/ 5488759 h 6100079"/>
                <a:gd name="connsiteX12" fmla="*/ 2221463 w 5217957"/>
                <a:gd name="connsiteY12" fmla="*/ 5461704 h 6100079"/>
                <a:gd name="connsiteX13" fmla="*/ 3179339 w 5217957"/>
                <a:gd name="connsiteY13" fmla="*/ 5003023 h 6100079"/>
                <a:gd name="connsiteX14" fmla="*/ 3599638 w 5217957"/>
                <a:gd name="connsiteY14" fmla="*/ 4775996 h 6100079"/>
                <a:gd name="connsiteX15" fmla="*/ 4259765 w 5217957"/>
                <a:gd name="connsiteY15" fmla="*/ 4374667 h 6100079"/>
                <a:gd name="connsiteX16" fmla="*/ 4567742 w 5217957"/>
                <a:gd name="connsiteY16" fmla="*/ 3883732 h 6100079"/>
                <a:gd name="connsiteX17" fmla="*/ 4631929 w 5217957"/>
                <a:gd name="connsiteY17" fmla="*/ 2833886 h 6100079"/>
                <a:gd name="connsiteX18" fmla="*/ 4296412 w 5217957"/>
                <a:gd name="connsiteY18" fmla="*/ 1874932 h 6100079"/>
                <a:gd name="connsiteX19" fmla="*/ 2710219 w 5217957"/>
                <a:gd name="connsiteY19" fmla="*/ 666410 h 6100079"/>
                <a:gd name="connsiteX20" fmla="*/ 1732642 w 5217957"/>
                <a:gd name="connsiteY20" fmla="*/ 573480 h 6100079"/>
                <a:gd name="connsiteX21" fmla="*/ 870621 w 5217957"/>
                <a:gd name="connsiteY21" fmla="*/ 870402 h 6100079"/>
                <a:gd name="connsiteX22" fmla="*/ 537555 w 5217957"/>
                <a:gd name="connsiteY22" fmla="*/ 1125324 h 6100079"/>
                <a:gd name="connsiteX23" fmla="*/ 306995 w 5217957"/>
                <a:gd name="connsiteY23" fmla="*/ 1493030 h 6100079"/>
                <a:gd name="connsiteX24" fmla="*/ 23579 w 5217957"/>
                <a:gd name="connsiteY24" fmla="*/ 1977465 h 6100079"/>
                <a:gd name="connsiteX25" fmla="*/ 0 w 5217957"/>
                <a:gd name="connsiteY25" fmla="*/ 2014291 h 6100079"/>
                <a:gd name="connsiteX26" fmla="*/ 0 w 5217957"/>
                <a:gd name="connsiteY26" fmla="*/ 915660 h 6100079"/>
                <a:gd name="connsiteX27" fmla="*/ 58609 w 5217957"/>
                <a:gd name="connsiteY27" fmla="*/ 828051 h 6100079"/>
                <a:gd name="connsiteX28" fmla="*/ 590689 w 5217957"/>
                <a:gd name="connsiteY28" fmla="*/ 385385 h 6100079"/>
                <a:gd name="connsiteX29" fmla="*/ 1951394 w 5217957"/>
                <a:gd name="connsiteY29" fmla="*/ 82 h 61000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217957" h="6100079">
                  <a:moveTo>
                    <a:pt x="1951394" y="82"/>
                  </a:moveTo>
                  <a:cubicBezTo>
                    <a:pt x="2237632" y="-2119"/>
                    <a:pt x="2536431" y="40011"/>
                    <a:pt x="2855178" y="125419"/>
                  </a:cubicBezTo>
                  <a:cubicBezTo>
                    <a:pt x="3697704" y="351173"/>
                    <a:pt x="4370491" y="894159"/>
                    <a:pt x="4779341" y="1591542"/>
                  </a:cubicBezTo>
                  <a:cubicBezTo>
                    <a:pt x="5195535" y="2301324"/>
                    <a:pt x="5338357" y="3170855"/>
                    <a:pt x="5108574" y="4028416"/>
                  </a:cubicBezTo>
                  <a:cubicBezTo>
                    <a:pt x="4880820" y="4878406"/>
                    <a:pt x="4165604" y="5079965"/>
                    <a:pt x="3459359" y="5487716"/>
                  </a:cubicBezTo>
                  <a:cubicBezTo>
                    <a:pt x="2753115" y="5895466"/>
                    <a:pt x="2053265" y="6257288"/>
                    <a:pt x="1203275" y="6029534"/>
                  </a:cubicBezTo>
                  <a:cubicBezTo>
                    <a:pt x="739885" y="5905369"/>
                    <a:pt x="366400" y="5685345"/>
                    <a:pt x="59921" y="5396467"/>
                  </a:cubicBezTo>
                  <a:lnTo>
                    <a:pt x="0" y="5333381"/>
                  </a:lnTo>
                  <a:lnTo>
                    <a:pt x="0" y="4427327"/>
                  </a:lnTo>
                  <a:lnTo>
                    <a:pt x="112056" y="4602502"/>
                  </a:lnTo>
                  <a:cubicBezTo>
                    <a:pt x="215300" y="4749260"/>
                    <a:pt x="325419" y="4877443"/>
                    <a:pt x="443875" y="4989110"/>
                  </a:cubicBezTo>
                  <a:cubicBezTo>
                    <a:pt x="700709" y="5231113"/>
                    <a:pt x="996455" y="5394516"/>
                    <a:pt x="1348175" y="5488759"/>
                  </a:cubicBezTo>
                  <a:cubicBezTo>
                    <a:pt x="1633379" y="5565179"/>
                    <a:pt x="1910917" y="5556430"/>
                    <a:pt x="2221463" y="5461704"/>
                  </a:cubicBezTo>
                  <a:cubicBezTo>
                    <a:pt x="2541923" y="5363721"/>
                    <a:pt x="2870374" y="5181404"/>
                    <a:pt x="3179339" y="5003023"/>
                  </a:cubicBezTo>
                  <a:cubicBezTo>
                    <a:pt x="3323713" y="4919760"/>
                    <a:pt x="3463978" y="4846641"/>
                    <a:pt x="3599638" y="4775996"/>
                  </a:cubicBezTo>
                  <a:cubicBezTo>
                    <a:pt x="3862436" y="4639263"/>
                    <a:pt x="4089314" y="4521074"/>
                    <a:pt x="4259765" y="4374667"/>
                  </a:cubicBezTo>
                  <a:cubicBezTo>
                    <a:pt x="4418282" y="4238625"/>
                    <a:pt x="4513201" y="4087280"/>
                    <a:pt x="4567742" y="3883732"/>
                  </a:cubicBezTo>
                  <a:cubicBezTo>
                    <a:pt x="4660420" y="3537853"/>
                    <a:pt x="4682033" y="3184640"/>
                    <a:pt x="4631929" y="2833886"/>
                  </a:cubicBezTo>
                  <a:cubicBezTo>
                    <a:pt x="4583584" y="2494734"/>
                    <a:pt x="4470646" y="2172121"/>
                    <a:pt x="4296412" y="1874932"/>
                  </a:cubicBezTo>
                  <a:cubicBezTo>
                    <a:pt x="3944879" y="1275559"/>
                    <a:pt x="3381537" y="846289"/>
                    <a:pt x="2710219" y="666410"/>
                  </a:cubicBezTo>
                  <a:cubicBezTo>
                    <a:pt x="2349955" y="569877"/>
                    <a:pt x="2030161" y="539483"/>
                    <a:pt x="1732642" y="573480"/>
                  </a:cubicBezTo>
                  <a:cubicBezTo>
                    <a:pt x="1440866" y="606814"/>
                    <a:pt x="1158880" y="703976"/>
                    <a:pt x="870621" y="870402"/>
                  </a:cubicBezTo>
                  <a:cubicBezTo>
                    <a:pt x="670160" y="986048"/>
                    <a:pt x="589753" y="1064195"/>
                    <a:pt x="537555" y="1125324"/>
                  </a:cubicBezTo>
                  <a:cubicBezTo>
                    <a:pt x="463218" y="1212400"/>
                    <a:pt x="397708" y="1330125"/>
                    <a:pt x="306995" y="1493030"/>
                  </a:cubicBezTo>
                  <a:cubicBezTo>
                    <a:pt x="234596" y="1623167"/>
                    <a:pt x="145436" y="1783409"/>
                    <a:pt x="23579" y="1977465"/>
                  </a:cubicBezTo>
                  <a:lnTo>
                    <a:pt x="0" y="2014291"/>
                  </a:lnTo>
                  <a:lnTo>
                    <a:pt x="0" y="915660"/>
                  </a:lnTo>
                  <a:lnTo>
                    <a:pt x="58609" y="828051"/>
                  </a:lnTo>
                  <a:cubicBezTo>
                    <a:pt x="177453" y="670481"/>
                    <a:pt x="325847" y="538291"/>
                    <a:pt x="590689" y="385385"/>
                  </a:cubicBezTo>
                  <a:cubicBezTo>
                    <a:pt x="1032159" y="130559"/>
                    <a:pt x="1474330" y="3750"/>
                    <a:pt x="1951394" y="8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sp>
        <p:nvSpPr>
          <p:cNvPr id="2" name="Tytuł 1">
            <a:extLst>
              <a:ext uri="{FF2B5EF4-FFF2-40B4-BE49-F238E27FC236}">
                <a16:creationId xmlns:a16="http://schemas.microsoft.com/office/drawing/2014/main" id="{859CEB61-8188-47EA-A2B5-E6F1C7DA0A51}"/>
              </a:ext>
            </a:extLst>
          </p:cNvPr>
          <p:cNvSpPr>
            <a:spLocks noGrp="1"/>
          </p:cNvSpPr>
          <p:nvPr>
            <p:ph type="title"/>
          </p:nvPr>
        </p:nvSpPr>
        <p:spPr>
          <a:xfrm>
            <a:off x="640080" y="1243013"/>
            <a:ext cx="3855720" cy="4371974"/>
          </a:xfrm>
        </p:spPr>
        <p:txBody>
          <a:bodyPr>
            <a:normAutofit/>
          </a:bodyPr>
          <a:lstStyle/>
          <a:p>
            <a:r>
              <a:rPr lang="pl-PL" sz="3600">
                <a:solidFill>
                  <a:schemeClr val="tx2"/>
                </a:solidFill>
              </a:rPr>
              <a:t>Ustawa o ochronie zdrowia psychicznego</a:t>
            </a:r>
          </a:p>
        </p:txBody>
      </p:sp>
      <p:sp>
        <p:nvSpPr>
          <p:cNvPr id="3" name="Symbol zastępczy zawartości 2">
            <a:extLst>
              <a:ext uri="{FF2B5EF4-FFF2-40B4-BE49-F238E27FC236}">
                <a16:creationId xmlns:a16="http://schemas.microsoft.com/office/drawing/2014/main" id="{CCAFB77E-379D-4451-90B1-9AD04D2B888E}"/>
              </a:ext>
            </a:extLst>
          </p:cNvPr>
          <p:cNvSpPr>
            <a:spLocks noGrp="1"/>
          </p:cNvSpPr>
          <p:nvPr>
            <p:ph idx="1"/>
          </p:nvPr>
        </p:nvSpPr>
        <p:spPr>
          <a:xfrm>
            <a:off x="6172200" y="804672"/>
            <a:ext cx="5221224" cy="5230368"/>
          </a:xfrm>
        </p:spPr>
        <p:txBody>
          <a:bodyPr anchor="ctr">
            <a:normAutofit/>
          </a:bodyPr>
          <a:lstStyle/>
          <a:p>
            <a:pPr marL="0" indent="0">
              <a:buNone/>
            </a:pPr>
            <a:r>
              <a:rPr lang="pl-PL" sz="1800" dirty="0">
                <a:solidFill>
                  <a:schemeClr val="tx2"/>
                </a:solidFill>
              </a:rPr>
              <a:t>Gwarantuje osobom z zaburzeniami psychicznymi pełną ochronę ich praw i wolności oraz dostęp do opieki medycznej bez dyskryminacji</a:t>
            </a:r>
          </a:p>
        </p:txBody>
      </p:sp>
    </p:spTree>
    <p:extLst>
      <p:ext uri="{BB962C8B-B14F-4D97-AF65-F5344CB8AC3E}">
        <p14:creationId xmlns:p14="http://schemas.microsoft.com/office/powerpoint/2010/main" val="33382802"/>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8873D23-2DCF-4B31-A009-95721C06E8E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C13EF075-D4EF-4929-ADBC-91B27DA1995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p>
        </p:txBody>
      </p:sp>
      <p:grpSp>
        <p:nvGrpSpPr>
          <p:cNvPr id="12" name="Group 11">
            <a:extLst>
              <a:ext uri="{FF2B5EF4-FFF2-40B4-BE49-F238E27FC236}">
                <a16:creationId xmlns:a16="http://schemas.microsoft.com/office/drawing/2014/main" id="{DAA26DFA-AAB2-4973-9C17-16D587C7B198}"/>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1863" y="508838"/>
            <a:ext cx="5217958" cy="6239661"/>
            <a:chOff x="-19221" y="251144"/>
            <a:chExt cx="5217958" cy="6239661"/>
          </a:xfrm>
        </p:grpSpPr>
        <p:sp>
          <p:nvSpPr>
            <p:cNvPr id="13" name="Freeform: Shape 12">
              <a:extLst>
                <a:ext uri="{FF2B5EF4-FFF2-40B4-BE49-F238E27FC236}">
                  <a16:creationId xmlns:a16="http://schemas.microsoft.com/office/drawing/2014/main" id="{3F407F11-7321-4BF6-8536-CCE8E342454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251144"/>
              <a:ext cx="5187198" cy="6239661"/>
            </a:xfrm>
            <a:custGeom>
              <a:avLst/>
              <a:gdLst>
                <a:gd name="connsiteX0" fmla="*/ 2011811 w 5187198"/>
                <a:gd name="connsiteY0" fmla="*/ 4 h 6239661"/>
                <a:gd name="connsiteX1" fmla="*/ 2617011 w 5187198"/>
                <a:gd name="connsiteY1" fmla="*/ 70590 h 6239661"/>
                <a:gd name="connsiteX2" fmla="*/ 2690321 w 5187198"/>
                <a:gd name="connsiteY2" fmla="*/ 88146 h 6239661"/>
                <a:gd name="connsiteX3" fmla="*/ 2726863 w 5187198"/>
                <a:gd name="connsiteY3" fmla="*/ 97127 h 6239661"/>
                <a:gd name="connsiteX4" fmla="*/ 2762951 w 5187198"/>
                <a:gd name="connsiteY4" fmla="*/ 107375 h 6239661"/>
                <a:gd name="connsiteX5" fmla="*/ 2834843 w 5187198"/>
                <a:gd name="connsiteY5" fmla="*/ 128493 h 6239661"/>
                <a:gd name="connsiteX6" fmla="*/ 2906574 w 5187198"/>
                <a:gd name="connsiteY6" fmla="*/ 151076 h 6239661"/>
                <a:gd name="connsiteX7" fmla="*/ 3049504 w 5187198"/>
                <a:gd name="connsiteY7" fmla="*/ 202124 h 6239661"/>
                <a:gd name="connsiteX8" fmla="*/ 3189518 w 5187198"/>
                <a:gd name="connsiteY8" fmla="*/ 260159 h 6239661"/>
                <a:gd name="connsiteX9" fmla="*/ 3326048 w 5187198"/>
                <a:gd name="connsiteY9" fmla="*/ 325143 h 6239661"/>
                <a:gd name="connsiteX10" fmla="*/ 3459166 w 5187198"/>
                <a:gd name="connsiteY10" fmla="*/ 395936 h 6239661"/>
                <a:gd name="connsiteX11" fmla="*/ 3588578 w 5187198"/>
                <a:gd name="connsiteY11" fmla="*/ 472343 h 6239661"/>
                <a:gd name="connsiteX12" fmla="*/ 3651864 w 5187198"/>
                <a:gd name="connsiteY12" fmla="*/ 512600 h 6239661"/>
                <a:gd name="connsiteX13" fmla="*/ 3714514 w 5187198"/>
                <a:gd name="connsiteY13" fmla="*/ 553499 h 6239661"/>
                <a:gd name="connsiteX14" fmla="*/ 4181221 w 5187198"/>
                <a:gd name="connsiteY14" fmla="*/ 922912 h 6239661"/>
                <a:gd name="connsiteX15" fmla="*/ 4582963 w 5187198"/>
                <a:gd name="connsiteY15" fmla="*/ 1358264 h 6239661"/>
                <a:gd name="connsiteX16" fmla="*/ 4670721 w 5187198"/>
                <a:gd name="connsiteY16" fmla="*/ 1477644 h 6239661"/>
                <a:gd name="connsiteX17" fmla="*/ 4752378 w 5187198"/>
                <a:gd name="connsiteY17" fmla="*/ 1601187 h 6239661"/>
                <a:gd name="connsiteX18" fmla="*/ 4772168 w 5187198"/>
                <a:gd name="connsiteY18" fmla="*/ 1632456 h 6239661"/>
                <a:gd name="connsiteX19" fmla="*/ 4782117 w 5187198"/>
                <a:gd name="connsiteY19" fmla="*/ 1648104 h 6239661"/>
                <a:gd name="connsiteX20" fmla="*/ 4791381 w 5187198"/>
                <a:gd name="connsiteY20" fmla="*/ 1664150 h 6239661"/>
                <a:gd name="connsiteX21" fmla="*/ 4828190 w 5187198"/>
                <a:gd name="connsiteY21" fmla="*/ 1728379 h 6239661"/>
                <a:gd name="connsiteX22" fmla="*/ 4864832 w 5187198"/>
                <a:gd name="connsiteY22" fmla="*/ 1792796 h 6239661"/>
                <a:gd name="connsiteX23" fmla="*/ 4899201 w 5187198"/>
                <a:gd name="connsiteY23" fmla="*/ 1858342 h 6239661"/>
                <a:gd name="connsiteX24" fmla="*/ 4933266 w 5187198"/>
                <a:gd name="connsiteY24" fmla="*/ 1924155 h 6239661"/>
                <a:gd name="connsiteX25" fmla="*/ 4964403 w 5187198"/>
                <a:gd name="connsiteY25" fmla="*/ 1991384 h 6239661"/>
                <a:gd name="connsiteX26" fmla="*/ 4995019 w 5187198"/>
                <a:gd name="connsiteY26" fmla="*/ 2058823 h 6239661"/>
                <a:gd name="connsiteX27" fmla="*/ 5021999 w 5187198"/>
                <a:gd name="connsiteY27" fmla="*/ 2127723 h 6239661"/>
                <a:gd name="connsiteX28" fmla="*/ 5048321 w 5187198"/>
                <a:gd name="connsiteY28" fmla="*/ 2196908 h 6239661"/>
                <a:gd name="connsiteX29" fmla="*/ 5070546 w 5187198"/>
                <a:gd name="connsiteY29" fmla="*/ 2267547 h 6239661"/>
                <a:gd name="connsiteX30" fmla="*/ 5092171 w 5187198"/>
                <a:gd name="connsiteY30" fmla="*/ 2338256 h 6239661"/>
                <a:gd name="connsiteX31" fmla="*/ 5110305 w 5187198"/>
                <a:gd name="connsiteY31" fmla="*/ 2409886 h 6239661"/>
                <a:gd name="connsiteX32" fmla="*/ 5186393 w 5187198"/>
                <a:gd name="connsiteY32" fmla="*/ 2992022 h 6239661"/>
                <a:gd name="connsiteX33" fmla="*/ 5149045 w 5187198"/>
                <a:gd name="connsiteY33" fmla="*/ 3571816 h 6239661"/>
                <a:gd name="connsiteX34" fmla="*/ 5126572 w 5187198"/>
                <a:gd name="connsiteY34" fmla="*/ 3714520 h 6239661"/>
                <a:gd name="connsiteX35" fmla="*/ 5099067 w 5187198"/>
                <a:gd name="connsiteY35" fmla="*/ 3856108 h 6239661"/>
                <a:gd name="connsiteX36" fmla="*/ 5095699 w 5187198"/>
                <a:gd name="connsiteY36" fmla="*/ 3873868 h 6239661"/>
                <a:gd name="connsiteX37" fmla="*/ 5091573 w 5187198"/>
                <a:gd name="connsiteY37" fmla="*/ 3891426 h 6239661"/>
                <a:gd name="connsiteX38" fmla="*/ 5083324 w 5187198"/>
                <a:gd name="connsiteY38" fmla="*/ 3926541 h 6239661"/>
                <a:gd name="connsiteX39" fmla="*/ 5067256 w 5187198"/>
                <a:gd name="connsiteY39" fmla="*/ 3996889 h 6239661"/>
                <a:gd name="connsiteX40" fmla="*/ 5059194 w 5187198"/>
                <a:gd name="connsiteY40" fmla="*/ 4032171 h 6239661"/>
                <a:gd name="connsiteX41" fmla="*/ 5049522 w 5187198"/>
                <a:gd name="connsiteY41" fmla="*/ 4067833 h 6239661"/>
                <a:gd name="connsiteX42" fmla="*/ 5040067 w 5187198"/>
                <a:gd name="connsiteY42" fmla="*/ 4103553 h 6239661"/>
                <a:gd name="connsiteX43" fmla="*/ 5028960 w 5187198"/>
                <a:gd name="connsiteY43" fmla="*/ 4138946 h 6239661"/>
                <a:gd name="connsiteX44" fmla="*/ 4917351 w 5187198"/>
                <a:gd name="connsiteY44" fmla="*/ 4417041 h 6239661"/>
                <a:gd name="connsiteX45" fmla="*/ 4756163 w 5187198"/>
                <a:gd name="connsiteY45" fmla="*/ 4676402 h 6239661"/>
                <a:gd name="connsiteX46" fmla="*/ 4322493 w 5187198"/>
                <a:gd name="connsiteY46" fmla="*/ 5105604 h 6239661"/>
                <a:gd name="connsiteX47" fmla="*/ 3840510 w 5187198"/>
                <a:gd name="connsiteY47" fmla="*/ 5429590 h 6239661"/>
                <a:gd name="connsiteX48" fmla="*/ 3606447 w 5187198"/>
                <a:gd name="connsiteY48" fmla="*/ 5572862 h 6239661"/>
                <a:gd name="connsiteX49" fmla="*/ 3488814 w 5187198"/>
                <a:gd name="connsiteY49" fmla="*/ 5647178 h 6239661"/>
                <a:gd name="connsiteX50" fmla="*/ 3365864 w 5187198"/>
                <a:gd name="connsiteY50" fmla="*/ 5722735 h 6239661"/>
                <a:gd name="connsiteX51" fmla="*/ 2839486 w 5187198"/>
                <a:gd name="connsiteY51" fmla="*/ 5999120 h 6239661"/>
                <a:gd name="connsiteX52" fmla="*/ 2242423 w 5187198"/>
                <a:gd name="connsiteY52" fmla="*/ 6192346 h 6239661"/>
                <a:gd name="connsiteX53" fmla="*/ 1589380 w 5187198"/>
                <a:gd name="connsiteY53" fmla="*/ 6230657 h 6239661"/>
                <a:gd name="connsiteX54" fmla="*/ 1548244 w 5187198"/>
                <a:gd name="connsiteY54" fmla="*/ 6226706 h 6239661"/>
                <a:gd name="connsiteX55" fmla="*/ 1507348 w 5187198"/>
                <a:gd name="connsiteY55" fmla="*/ 6221428 h 6239661"/>
                <a:gd name="connsiteX56" fmla="*/ 1466401 w 5187198"/>
                <a:gd name="connsiteY56" fmla="*/ 6215904 h 6239661"/>
                <a:gd name="connsiteX57" fmla="*/ 1425773 w 5187198"/>
                <a:gd name="connsiteY57" fmla="*/ 6209191 h 6239661"/>
                <a:gd name="connsiteX58" fmla="*/ 1344960 w 5187198"/>
                <a:gd name="connsiteY58" fmla="*/ 6193681 h 6239661"/>
                <a:gd name="connsiteX59" fmla="*/ 1265007 w 5187198"/>
                <a:gd name="connsiteY59" fmla="*/ 6175388 h 6239661"/>
                <a:gd name="connsiteX60" fmla="*/ 1225415 w 5187198"/>
                <a:gd name="connsiteY60" fmla="*/ 6165243 h 6239661"/>
                <a:gd name="connsiteX61" fmla="*/ 1186567 w 5187198"/>
                <a:gd name="connsiteY61" fmla="*/ 6154486 h 6239661"/>
                <a:gd name="connsiteX62" fmla="*/ 1111158 w 5187198"/>
                <a:gd name="connsiteY62" fmla="*/ 6130918 h 6239661"/>
                <a:gd name="connsiteX63" fmla="*/ 1035915 w 5187198"/>
                <a:gd name="connsiteY63" fmla="*/ 6107163 h 6239661"/>
                <a:gd name="connsiteX64" fmla="*/ 961579 w 5187198"/>
                <a:gd name="connsiteY64" fmla="*/ 6079594 h 6239661"/>
                <a:gd name="connsiteX65" fmla="*/ 395297 w 5187198"/>
                <a:gd name="connsiteY65" fmla="*/ 5792812 h 6239661"/>
                <a:gd name="connsiteX66" fmla="*/ 265239 w 5187198"/>
                <a:gd name="connsiteY66" fmla="*/ 5701511 h 6239661"/>
                <a:gd name="connsiteX67" fmla="*/ 233756 w 5187198"/>
                <a:gd name="connsiteY67" fmla="*/ 5677542 h 6239661"/>
                <a:gd name="connsiteX68" fmla="*/ 202800 w 5187198"/>
                <a:gd name="connsiteY68" fmla="*/ 5652902 h 6239661"/>
                <a:gd name="connsiteX69" fmla="*/ 140918 w 5187198"/>
                <a:gd name="connsiteY69" fmla="*/ 5603515 h 6239661"/>
                <a:gd name="connsiteX70" fmla="*/ 110625 w 5187198"/>
                <a:gd name="connsiteY70" fmla="*/ 5578127 h 6239661"/>
                <a:gd name="connsiteX71" fmla="*/ 95631 w 5187198"/>
                <a:gd name="connsiteY71" fmla="*/ 5565299 h 6239661"/>
                <a:gd name="connsiteX72" fmla="*/ 81966 w 5187198"/>
                <a:gd name="connsiteY72" fmla="*/ 5550973 h 6239661"/>
                <a:gd name="connsiteX73" fmla="*/ 27991 w 5187198"/>
                <a:gd name="connsiteY73" fmla="*/ 5493272 h 6239661"/>
                <a:gd name="connsiteX74" fmla="*/ 1454 w 5187198"/>
                <a:gd name="connsiteY74" fmla="*/ 5464252 h 6239661"/>
                <a:gd name="connsiteX75" fmla="*/ 0 w 5187198"/>
                <a:gd name="connsiteY75" fmla="*/ 5462518 h 6239661"/>
                <a:gd name="connsiteX76" fmla="*/ 0 w 5187198"/>
                <a:gd name="connsiteY76" fmla="*/ 4720187 h 6239661"/>
                <a:gd name="connsiteX77" fmla="*/ 109684 w 5187198"/>
                <a:gd name="connsiteY77" fmla="*/ 4836724 h 6239661"/>
                <a:gd name="connsiteX78" fmla="*/ 306959 w 5187198"/>
                <a:gd name="connsiteY78" fmla="*/ 5007200 h 6239661"/>
                <a:gd name="connsiteX79" fmla="*/ 358101 w 5187198"/>
                <a:gd name="connsiteY79" fmla="*/ 5046057 h 6239661"/>
                <a:gd name="connsiteX80" fmla="*/ 383328 w 5187198"/>
                <a:gd name="connsiteY80" fmla="*/ 5065684 h 6239661"/>
                <a:gd name="connsiteX81" fmla="*/ 409503 w 5187198"/>
                <a:gd name="connsiteY81" fmla="*/ 5083942 h 6239661"/>
                <a:gd name="connsiteX82" fmla="*/ 461889 w 5187198"/>
                <a:gd name="connsiteY82" fmla="*/ 5119888 h 6239661"/>
                <a:gd name="connsiteX83" fmla="*/ 474883 w 5187198"/>
                <a:gd name="connsiteY83" fmla="*/ 5128933 h 6239661"/>
                <a:gd name="connsiteX84" fmla="*/ 486410 w 5187198"/>
                <a:gd name="connsiteY84" fmla="*/ 5139557 h 6239661"/>
                <a:gd name="connsiteX85" fmla="*/ 510852 w 5187198"/>
                <a:gd name="connsiteY85" fmla="*/ 5159089 h 6239661"/>
                <a:gd name="connsiteX86" fmla="*/ 560653 w 5187198"/>
                <a:gd name="connsiteY86" fmla="*/ 5196893 h 6239661"/>
                <a:gd name="connsiteX87" fmla="*/ 585485 w 5187198"/>
                <a:gd name="connsiteY87" fmla="*/ 5215834 h 6239661"/>
                <a:gd name="connsiteX88" fmla="*/ 610707 w 5187198"/>
                <a:gd name="connsiteY88" fmla="*/ 5234185 h 6239661"/>
                <a:gd name="connsiteX89" fmla="*/ 714768 w 5187198"/>
                <a:gd name="connsiteY89" fmla="*/ 5303103 h 6239661"/>
                <a:gd name="connsiteX90" fmla="*/ 1166634 w 5187198"/>
                <a:gd name="connsiteY90" fmla="*/ 5513322 h 6239661"/>
                <a:gd name="connsiteX91" fmla="*/ 1225991 w 5187198"/>
                <a:gd name="connsiteY91" fmla="*/ 5533632 h 6239661"/>
                <a:gd name="connsiteX92" fmla="*/ 1286680 w 5187198"/>
                <a:gd name="connsiteY92" fmla="*/ 5550705 h 6239661"/>
                <a:gd name="connsiteX93" fmla="*/ 1347310 w 5187198"/>
                <a:gd name="connsiteY93" fmla="*/ 5567995 h 6239661"/>
                <a:gd name="connsiteX94" fmla="*/ 1377002 w 5187198"/>
                <a:gd name="connsiteY94" fmla="*/ 5575719 h 6239661"/>
                <a:gd name="connsiteX95" fmla="*/ 1406328 w 5187198"/>
                <a:gd name="connsiteY95" fmla="*/ 5582649 h 6239661"/>
                <a:gd name="connsiteX96" fmla="*/ 1465060 w 5187198"/>
                <a:gd name="connsiteY96" fmla="*/ 5594909 h 6239661"/>
                <a:gd name="connsiteX97" fmla="*/ 1523881 w 5187198"/>
                <a:gd name="connsiteY97" fmla="*/ 5605105 h 6239661"/>
                <a:gd name="connsiteX98" fmla="*/ 1553325 w 5187198"/>
                <a:gd name="connsiteY98" fmla="*/ 5609865 h 6239661"/>
                <a:gd name="connsiteX99" fmla="*/ 1582813 w 5187198"/>
                <a:gd name="connsiteY99" fmla="*/ 5613593 h 6239661"/>
                <a:gd name="connsiteX100" fmla="*/ 1612301 w 5187198"/>
                <a:gd name="connsiteY100" fmla="*/ 5617321 h 6239661"/>
                <a:gd name="connsiteX101" fmla="*/ 1641863 w 5187198"/>
                <a:gd name="connsiteY101" fmla="*/ 5619910 h 6239661"/>
                <a:gd name="connsiteX102" fmla="*/ 2117508 w 5187198"/>
                <a:gd name="connsiteY102" fmla="*/ 5595156 h 6239661"/>
                <a:gd name="connsiteX103" fmla="*/ 2597368 w 5187198"/>
                <a:gd name="connsiteY103" fmla="*/ 5447381 h 6239661"/>
                <a:gd name="connsiteX104" fmla="*/ 3082968 w 5187198"/>
                <a:gd name="connsiteY104" fmla="*/ 5223245 h 6239661"/>
                <a:gd name="connsiteX105" fmla="*/ 3334855 w 5187198"/>
                <a:gd name="connsiteY105" fmla="*/ 5097383 h 6239661"/>
                <a:gd name="connsiteX106" fmla="*/ 3599509 w 5187198"/>
                <a:gd name="connsiteY106" fmla="*/ 4976217 h 6239661"/>
                <a:gd name="connsiteX107" fmla="*/ 4112002 w 5187198"/>
                <a:gd name="connsiteY107" fmla="*/ 4766359 h 6239661"/>
                <a:gd name="connsiteX108" fmla="*/ 4348983 w 5187198"/>
                <a:gd name="connsiteY108" fmla="*/ 4649833 h 6239661"/>
                <a:gd name="connsiteX109" fmla="*/ 4560505 w 5187198"/>
                <a:gd name="connsiteY109" fmla="*/ 4501564 h 6239661"/>
                <a:gd name="connsiteX110" fmla="*/ 4731963 w 5187198"/>
                <a:gd name="connsiteY110" fmla="*/ 4309870 h 6239661"/>
                <a:gd name="connsiteX111" fmla="*/ 4852344 w 5187198"/>
                <a:gd name="connsiteY111" fmla="*/ 4078640 h 6239661"/>
                <a:gd name="connsiteX112" fmla="*/ 4863972 w 5187198"/>
                <a:gd name="connsiteY112" fmla="*/ 4047790 h 6239661"/>
                <a:gd name="connsiteX113" fmla="*/ 4874144 w 5187198"/>
                <a:gd name="connsiteY113" fmla="*/ 4016320 h 6239661"/>
                <a:gd name="connsiteX114" fmla="*/ 4884127 w 5187198"/>
                <a:gd name="connsiteY114" fmla="*/ 3984682 h 6239661"/>
                <a:gd name="connsiteX115" fmla="*/ 4892800 w 5187198"/>
                <a:gd name="connsiteY115" fmla="*/ 3951883 h 6239661"/>
                <a:gd name="connsiteX116" fmla="*/ 4909526 w 5187198"/>
                <a:gd name="connsiteY116" fmla="*/ 3886001 h 6239661"/>
                <a:gd name="connsiteX117" fmla="*/ 4917687 w 5187198"/>
                <a:gd name="connsiteY117" fmla="*/ 3852948 h 6239661"/>
                <a:gd name="connsiteX118" fmla="*/ 4921768 w 5187198"/>
                <a:gd name="connsiteY118" fmla="*/ 3836422 h 6239661"/>
                <a:gd name="connsiteX119" fmla="*/ 4924845 w 5187198"/>
                <a:gd name="connsiteY119" fmla="*/ 3819742 h 6239661"/>
                <a:gd name="connsiteX120" fmla="*/ 4948230 w 5187198"/>
                <a:gd name="connsiteY120" fmla="*/ 3685744 h 6239661"/>
                <a:gd name="connsiteX121" fmla="*/ 4962782 w 5187198"/>
                <a:gd name="connsiteY121" fmla="*/ 3550540 h 6239661"/>
                <a:gd name="connsiteX122" fmla="*/ 4939468 w 5187198"/>
                <a:gd name="connsiteY122" fmla="*/ 3010249 h 6239661"/>
                <a:gd name="connsiteX123" fmla="*/ 4816901 w 5187198"/>
                <a:gd name="connsiteY123" fmla="*/ 2488224 h 6239661"/>
                <a:gd name="connsiteX124" fmla="*/ 4797005 w 5187198"/>
                <a:gd name="connsiteY124" fmla="*/ 2424470 h 6239661"/>
                <a:gd name="connsiteX125" fmla="*/ 4774433 w 5187198"/>
                <a:gd name="connsiteY125" fmla="*/ 2361620 h 6239661"/>
                <a:gd name="connsiteX126" fmla="*/ 4752459 w 5187198"/>
                <a:gd name="connsiteY126" fmla="*/ 2298700 h 6239661"/>
                <a:gd name="connsiteX127" fmla="*/ 4728083 w 5187198"/>
                <a:gd name="connsiteY127" fmla="*/ 2236526 h 6239661"/>
                <a:gd name="connsiteX128" fmla="*/ 4704471 w 5187198"/>
                <a:gd name="connsiteY128" fmla="*/ 2174095 h 6239661"/>
                <a:gd name="connsiteX129" fmla="*/ 4678399 w 5187198"/>
                <a:gd name="connsiteY129" fmla="*/ 2112626 h 6239661"/>
                <a:gd name="connsiteX130" fmla="*/ 4652601 w 5187198"/>
                <a:gd name="connsiteY130" fmla="*/ 2050999 h 6239661"/>
                <a:gd name="connsiteX131" fmla="*/ 4624205 w 5187198"/>
                <a:gd name="connsiteY131" fmla="*/ 1990415 h 6239661"/>
                <a:gd name="connsiteX132" fmla="*/ 4595398 w 5187198"/>
                <a:gd name="connsiteY132" fmla="*/ 1930069 h 6239661"/>
                <a:gd name="connsiteX133" fmla="*/ 4563827 w 5187198"/>
                <a:gd name="connsiteY133" fmla="*/ 1870952 h 6239661"/>
                <a:gd name="connsiteX134" fmla="*/ 4531433 w 5187198"/>
                <a:gd name="connsiteY134" fmla="*/ 1812311 h 6239661"/>
                <a:gd name="connsiteX135" fmla="*/ 4523315 w 5187198"/>
                <a:gd name="connsiteY135" fmla="*/ 1797616 h 6239661"/>
                <a:gd name="connsiteX136" fmla="*/ 4514482 w 5187198"/>
                <a:gd name="connsiteY136" fmla="*/ 1783425 h 6239661"/>
                <a:gd name="connsiteX137" fmla="*/ 4496845 w 5187198"/>
                <a:gd name="connsiteY137" fmla="*/ 1754936 h 6239661"/>
                <a:gd name="connsiteX138" fmla="*/ 4461463 w 5187198"/>
                <a:gd name="connsiteY138" fmla="*/ 1697929 h 6239661"/>
                <a:gd name="connsiteX139" fmla="*/ 4452660 w 5187198"/>
                <a:gd name="connsiteY139" fmla="*/ 1683629 h 6239661"/>
                <a:gd name="connsiteX140" fmla="*/ 4443141 w 5187198"/>
                <a:gd name="connsiteY140" fmla="*/ 1669834 h 6239661"/>
                <a:gd name="connsiteX141" fmla="*/ 4424241 w 5187198"/>
                <a:gd name="connsiteY141" fmla="*/ 1642166 h 6239661"/>
                <a:gd name="connsiteX142" fmla="*/ 4346886 w 5187198"/>
                <a:gd name="connsiteY142" fmla="*/ 1532412 h 6239661"/>
                <a:gd name="connsiteX143" fmla="*/ 3985497 w 5187198"/>
                <a:gd name="connsiteY143" fmla="*/ 1134649 h 6239661"/>
                <a:gd name="connsiteX144" fmla="*/ 3545665 w 5187198"/>
                <a:gd name="connsiteY144" fmla="*/ 825877 h 6239661"/>
                <a:gd name="connsiteX145" fmla="*/ 3486190 w 5187198"/>
                <a:gd name="connsiteY145" fmla="*/ 794756 h 6239661"/>
                <a:gd name="connsiteX146" fmla="*/ 3426182 w 5187198"/>
                <a:gd name="connsiteY146" fmla="*/ 764765 h 6239661"/>
                <a:gd name="connsiteX147" fmla="*/ 3365044 w 5187198"/>
                <a:gd name="connsiteY147" fmla="*/ 737255 h 6239661"/>
                <a:gd name="connsiteX148" fmla="*/ 3334529 w 5187198"/>
                <a:gd name="connsiteY148" fmla="*/ 723514 h 6239661"/>
                <a:gd name="connsiteX149" fmla="*/ 3303733 w 5187198"/>
                <a:gd name="connsiteY149" fmla="*/ 710395 h 6239661"/>
                <a:gd name="connsiteX150" fmla="*/ 3179033 w 5187198"/>
                <a:gd name="connsiteY150" fmla="*/ 662259 h 6239661"/>
                <a:gd name="connsiteX151" fmla="*/ 3052408 w 5187198"/>
                <a:gd name="connsiteY151" fmla="*/ 620447 h 6239661"/>
                <a:gd name="connsiteX152" fmla="*/ 2924325 w 5187198"/>
                <a:gd name="connsiteY152" fmla="*/ 584505 h 6239661"/>
                <a:gd name="connsiteX153" fmla="*/ 2859667 w 5187198"/>
                <a:gd name="connsiteY153" fmla="*/ 569266 h 6239661"/>
                <a:gd name="connsiteX154" fmla="*/ 2795226 w 5187198"/>
                <a:gd name="connsiteY154" fmla="*/ 554085 h 6239661"/>
                <a:gd name="connsiteX155" fmla="*/ 2729702 w 5187198"/>
                <a:gd name="connsiteY155" fmla="*/ 540354 h 6239661"/>
                <a:gd name="connsiteX156" fmla="*/ 2663758 w 5187198"/>
                <a:gd name="connsiteY156" fmla="*/ 527322 h 6239661"/>
                <a:gd name="connsiteX157" fmla="*/ 2630927 w 5187198"/>
                <a:gd name="connsiteY157" fmla="*/ 520495 h 6239661"/>
                <a:gd name="connsiteX158" fmla="*/ 2597965 w 5187198"/>
                <a:gd name="connsiteY158" fmla="*/ 515024 h 6239661"/>
                <a:gd name="connsiteX159" fmla="*/ 2532205 w 5187198"/>
                <a:gd name="connsiteY159" fmla="*/ 503895 h 6239661"/>
                <a:gd name="connsiteX160" fmla="*/ 2010064 w 5187198"/>
                <a:gd name="connsiteY160" fmla="*/ 452552 h 6239661"/>
                <a:gd name="connsiteX161" fmla="*/ 1494552 w 5187198"/>
                <a:gd name="connsiteY161" fmla="*/ 485055 h 6239661"/>
                <a:gd name="connsiteX162" fmla="*/ 1366896 w 5187198"/>
                <a:gd name="connsiteY162" fmla="*/ 509389 h 6239661"/>
                <a:gd name="connsiteX163" fmla="*/ 1240175 w 5187198"/>
                <a:gd name="connsiteY163" fmla="*/ 541045 h 6239661"/>
                <a:gd name="connsiteX164" fmla="*/ 1177438 w 5187198"/>
                <a:gd name="connsiteY164" fmla="*/ 560170 h 6239661"/>
                <a:gd name="connsiteX165" fmla="*/ 1145987 w 5187198"/>
                <a:gd name="connsiteY165" fmla="*/ 569826 h 6239661"/>
                <a:gd name="connsiteX166" fmla="*/ 1130315 w 5187198"/>
                <a:gd name="connsiteY166" fmla="*/ 574669 h 6239661"/>
                <a:gd name="connsiteX167" fmla="*/ 1114873 w 5187198"/>
                <a:gd name="connsiteY167" fmla="*/ 580384 h 6239661"/>
                <a:gd name="connsiteX168" fmla="*/ 1052839 w 5187198"/>
                <a:gd name="connsiteY168" fmla="*/ 602943 h 6239661"/>
                <a:gd name="connsiteX169" fmla="*/ 991135 w 5187198"/>
                <a:gd name="connsiteY169" fmla="*/ 626866 h 6239661"/>
                <a:gd name="connsiteX170" fmla="*/ 930179 w 5187198"/>
                <a:gd name="connsiteY170" fmla="*/ 653191 h 6239661"/>
                <a:gd name="connsiteX171" fmla="*/ 869768 w 5187198"/>
                <a:gd name="connsiteY171" fmla="*/ 680937 h 6239661"/>
                <a:gd name="connsiteX172" fmla="*/ 810085 w 5187198"/>
                <a:gd name="connsiteY172" fmla="*/ 710734 h 6239661"/>
                <a:gd name="connsiteX173" fmla="*/ 751220 w 5187198"/>
                <a:gd name="connsiteY173" fmla="*/ 741794 h 6239661"/>
                <a:gd name="connsiteX174" fmla="*/ 532669 w 5187198"/>
                <a:gd name="connsiteY174" fmla="*/ 881688 h 6239661"/>
                <a:gd name="connsiteX175" fmla="*/ 354185 w 5187198"/>
                <a:gd name="connsiteY175" fmla="*/ 1050286 h 6239661"/>
                <a:gd name="connsiteX176" fmla="*/ 315980 w 5187198"/>
                <a:gd name="connsiteY176" fmla="*/ 1098125 h 6239661"/>
                <a:gd name="connsiteX177" fmla="*/ 280345 w 5187198"/>
                <a:gd name="connsiteY177" fmla="*/ 1149782 h 6239661"/>
                <a:gd name="connsiteX178" fmla="*/ 245890 w 5187198"/>
                <a:gd name="connsiteY178" fmla="*/ 1203959 h 6239661"/>
                <a:gd name="connsiteX179" fmla="*/ 212162 w 5187198"/>
                <a:gd name="connsiteY179" fmla="*/ 1260184 h 6239661"/>
                <a:gd name="connsiteX180" fmla="*/ 80716 w 5187198"/>
                <a:gd name="connsiteY180" fmla="*/ 1502476 h 6239661"/>
                <a:gd name="connsiteX181" fmla="*/ 0 w 5187198"/>
                <a:gd name="connsiteY181" fmla="*/ 1648841 h 6239661"/>
                <a:gd name="connsiteX182" fmla="*/ 0 w 5187198"/>
                <a:gd name="connsiteY182" fmla="*/ 954863 h 6239661"/>
                <a:gd name="connsiteX183" fmla="*/ 43491 w 5187198"/>
                <a:gd name="connsiteY183" fmla="*/ 895513 h 6239661"/>
                <a:gd name="connsiteX184" fmla="*/ 93923 w 5187198"/>
                <a:gd name="connsiteY184" fmla="*/ 834489 h 6239661"/>
                <a:gd name="connsiteX185" fmla="*/ 323465 w 5187198"/>
                <a:gd name="connsiteY185" fmla="*/ 617671 h 6239661"/>
                <a:gd name="connsiteX186" fmla="*/ 574777 w 5187198"/>
                <a:gd name="connsiteY186" fmla="*/ 446794 h 6239661"/>
                <a:gd name="connsiteX187" fmla="*/ 638943 w 5187198"/>
                <a:gd name="connsiteY187" fmla="*/ 408925 h 6239661"/>
                <a:gd name="connsiteX188" fmla="*/ 703505 w 5187198"/>
                <a:gd name="connsiteY188" fmla="*/ 371742 h 6239661"/>
                <a:gd name="connsiteX189" fmla="*/ 769262 w 5187198"/>
                <a:gd name="connsiteY189" fmla="*/ 336154 h 6239661"/>
                <a:gd name="connsiteX190" fmla="*/ 835552 w 5187198"/>
                <a:gd name="connsiteY190" fmla="*/ 301173 h 6239661"/>
                <a:gd name="connsiteX191" fmla="*/ 902979 w 5187198"/>
                <a:gd name="connsiteY191" fmla="*/ 268004 h 6239661"/>
                <a:gd name="connsiteX192" fmla="*/ 971127 w 5187198"/>
                <a:gd name="connsiteY192" fmla="*/ 235607 h 6239661"/>
                <a:gd name="connsiteX193" fmla="*/ 988238 w 5187198"/>
                <a:gd name="connsiteY193" fmla="*/ 227556 h 6239661"/>
                <a:gd name="connsiteX194" fmla="*/ 1005744 w 5187198"/>
                <a:gd name="connsiteY194" fmla="*/ 220191 h 6239661"/>
                <a:gd name="connsiteX195" fmla="*/ 1040729 w 5187198"/>
                <a:gd name="connsiteY195" fmla="*/ 205569 h 6239661"/>
                <a:gd name="connsiteX196" fmla="*/ 1110835 w 5187198"/>
                <a:gd name="connsiteY196" fmla="*/ 176248 h 6239661"/>
                <a:gd name="connsiteX197" fmla="*/ 1254256 w 5187198"/>
                <a:gd name="connsiteY197" fmla="*/ 123796 h 6239661"/>
                <a:gd name="connsiteX198" fmla="*/ 1401310 w 5187198"/>
                <a:gd name="connsiteY198" fmla="*/ 79852 h 6239661"/>
                <a:gd name="connsiteX199" fmla="*/ 2011811 w 5187198"/>
                <a:gd name="connsiteY199" fmla="*/ 4 h 62396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Lst>
              <a:rect l="l" t="t" r="r" b="b"/>
              <a:pathLst>
                <a:path w="5187198" h="6239661">
                  <a:moveTo>
                    <a:pt x="2011811" y="4"/>
                  </a:moveTo>
                  <a:cubicBezTo>
                    <a:pt x="2217306" y="120"/>
                    <a:pt x="2420903" y="25925"/>
                    <a:pt x="2617011" y="70590"/>
                  </a:cubicBezTo>
                  <a:lnTo>
                    <a:pt x="2690321" y="88146"/>
                  </a:lnTo>
                  <a:lnTo>
                    <a:pt x="2726863" y="97127"/>
                  </a:lnTo>
                  <a:lnTo>
                    <a:pt x="2762951" y="107375"/>
                  </a:lnTo>
                  <a:lnTo>
                    <a:pt x="2834843" y="128493"/>
                  </a:lnTo>
                  <a:cubicBezTo>
                    <a:pt x="2858788" y="135605"/>
                    <a:pt x="2882632" y="142226"/>
                    <a:pt x="2906574" y="151076"/>
                  </a:cubicBezTo>
                  <a:cubicBezTo>
                    <a:pt x="2954475" y="167852"/>
                    <a:pt x="3002363" y="183813"/>
                    <a:pt x="3049504" y="202124"/>
                  </a:cubicBezTo>
                  <a:lnTo>
                    <a:pt x="3189518" y="260159"/>
                  </a:lnTo>
                  <a:lnTo>
                    <a:pt x="3326048" y="325143"/>
                  </a:lnTo>
                  <a:cubicBezTo>
                    <a:pt x="3370687" y="348464"/>
                    <a:pt x="3414908" y="372485"/>
                    <a:pt x="3459166" y="395936"/>
                  </a:cubicBezTo>
                  <a:cubicBezTo>
                    <a:pt x="3502947" y="420302"/>
                    <a:pt x="3545491" y="447118"/>
                    <a:pt x="3588578" y="472343"/>
                  </a:cubicBezTo>
                  <a:cubicBezTo>
                    <a:pt x="3610346" y="484551"/>
                    <a:pt x="3630797" y="499072"/>
                    <a:pt x="3651864" y="512600"/>
                  </a:cubicBezTo>
                  <a:lnTo>
                    <a:pt x="3714514" y="553499"/>
                  </a:lnTo>
                  <a:cubicBezTo>
                    <a:pt x="3880005" y="664844"/>
                    <a:pt x="4036083" y="788388"/>
                    <a:pt x="4181221" y="922912"/>
                  </a:cubicBezTo>
                  <a:cubicBezTo>
                    <a:pt x="4326221" y="1057515"/>
                    <a:pt x="4461955" y="1202038"/>
                    <a:pt x="4582963" y="1358264"/>
                  </a:cubicBezTo>
                  <a:cubicBezTo>
                    <a:pt x="4614206" y="1396543"/>
                    <a:pt x="4642091" y="1437400"/>
                    <a:pt x="4670721" y="1477644"/>
                  </a:cubicBezTo>
                  <a:cubicBezTo>
                    <a:pt x="4700172" y="1517414"/>
                    <a:pt x="4725864" y="1559538"/>
                    <a:pt x="4752378" y="1601187"/>
                  </a:cubicBezTo>
                  <a:lnTo>
                    <a:pt x="4772168" y="1632456"/>
                  </a:lnTo>
                  <a:lnTo>
                    <a:pt x="4782117" y="1648104"/>
                  </a:lnTo>
                  <a:lnTo>
                    <a:pt x="4791381" y="1664150"/>
                  </a:lnTo>
                  <a:lnTo>
                    <a:pt x="4828190" y="1728379"/>
                  </a:lnTo>
                  <a:cubicBezTo>
                    <a:pt x="4840266" y="1749930"/>
                    <a:pt x="4853470" y="1770740"/>
                    <a:pt x="4864832" y="1792796"/>
                  </a:cubicBezTo>
                  <a:lnTo>
                    <a:pt x="4899201" y="1858342"/>
                  </a:lnTo>
                  <a:cubicBezTo>
                    <a:pt x="4910484" y="1880260"/>
                    <a:pt x="4922532" y="1901920"/>
                    <a:pt x="4933266" y="1924155"/>
                  </a:cubicBezTo>
                  <a:lnTo>
                    <a:pt x="4964403" y="1991384"/>
                  </a:lnTo>
                  <a:cubicBezTo>
                    <a:pt x="4974618" y="2013829"/>
                    <a:pt x="4985323" y="2036171"/>
                    <a:pt x="4995019" y="2058823"/>
                  </a:cubicBezTo>
                  <a:lnTo>
                    <a:pt x="5021999" y="2127723"/>
                  </a:lnTo>
                  <a:lnTo>
                    <a:pt x="5048321" y="2196908"/>
                  </a:lnTo>
                  <a:lnTo>
                    <a:pt x="5070546" y="2267547"/>
                  </a:lnTo>
                  <a:cubicBezTo>
                    <a:pt x="5078054" y="2291004"/>
                    <a:pt x="5085044" y="2314670"/>
                    <a:pt x="5092171" y="2338256"/>
                  </a:cubicBezTo>
                  <a:cubicBezTo>
                    <a:pt x="5098670" y="2362023"/>
                    <a:pt x="5104296" y="2386019"/>
                    <a:pt x="5110305" y="2409886"/>
                  </a:cubicBezTo>
                  <a:cubicBezTo>
                    <a:pt x="5158097" y="2600976"/>
                    <a:pt x="5182068" y="2797044"/>
                    <a:pt x="5186393" y="2992022"/>
                  </a:cubicBezTo>
                  <a:cubicBezTo>
                    <a:pt x="5191013" y="3187195"/>
                    <a:pt x="5175397" y="3380886"/>
                    <a:pt x="5149045" y="3571816"/>
                  </a:cubicBezTo>
                  <a:cubicBezTo>
                    <a:pt x="5141154" y="3619431"/>
                    <a:pt x="5133539" y="3666889"/>
                    <a:pt x="5126572" y="3714520"/>
                  </a:cubicBezTo>
                  <a:cubicBezTo>
                    <a:pt x="5117276" y="3761759"/>
                    <a:pt x="5107793" y="3808831"/>
                    <a:pt x="5099067" y="3856108"/>
                  </a:cubicBezTo>
                  <a:lnTo>
                    <a:pt x="5095699" y="3873868"/>
                  </a:lnTo>
                  <a:lnTo>
                    <a:pt x="5091573" y="3891426"/>
                  </a:lnTo>
                  <a:lnTo>
                    <a:pt x="5083324" y="3926541"/>
                  </a:lnTo>
                  <a:lnTo>
                    <a:pt x="5067256" y="3996889"/>
                  </a:lnTo>
                  <a:cubicBezTo>
                    <a:pt x="5064451" y="4008657"/>
                    <a:pt x="5062244" y="4020353"/>
                    <a:pt x="5059194" y="4032171"/>
                  </a:cubicBezTo>
                  <a:lnTo>
                    <a:pt x="5049522" y="4067833"/>
                  </a:lnTo>
                  <a:lnTo>
                    <a:pt x="5040067" y="4103553"/>
                  </a:lnTo>
                  <a:cubicBezTo>
                    <a:pt x="5036554" y="4115363"/>
                    <a:pt x="5032689" y="4127194"/>
                    <a:pt x="5028960" y="4138946"/>
                  </a:cubicBezTo>
                  <a:cubicBezTo>
                    <a:pt x="4999693" y="4233462"/>
                    <a:pt x="4962869" y="4326764"/>
                    <a:pt x="4917351" y="4417041"/>
                  </a:cubicBezTo>
                  <a:cubicBezTo>
                    <a:pt x="4871860" y="4507209"/>
                    <a:pt x="4817597" y="4594215"/>
                    <a:pt x="4756163" y="4676402"/>
                  </a:cubicBezTo>
                  <a:cubicBezTo>
                    <a:pt x="4632803" y="4840875"/>
                    <a:pt x="4480597" y="4982783"/>
                    <a:pt x="4322493" y="5105604"/>
                  </a:cubicBezTo>
                  <a:cubicBezTo>
                    <a:pt x="4163928" y="5228420"/>
                    <a:pt x="3999564" y="5332640"/>
                    <a:pt x="3840510" y="5429590"/>
                  </a:cubicBezTo>
                  <a:cubicBezTo>
                    <a:pt x="3760954" y="5478172"/>
                    <a:pt x="3682353" y="5524924"/>
                    <a:pt x="3606447" y="5572862"/>
                  </a:cubicBezTo>
                  <a:lnTo>
                    <a:pt x="3488814" y="5647178"/>
                  </a:lnTo>
                  <a:cubicBezTo>
                    <a:pt x="3448270" y="5672597"/>
                    <a:pt x="3407323" y="5697792"/>
                    <a:pt x="3365864" y="5722735"/>
                  </a:cubicBezTo>
                  <a:cubicBezTo>
                    <a:pt x="3200163" y="5822424"/>
                    <a:pt x="3026125" y="5917328"/>
                    <a:pt x="2839486" y="5999120"/>
                  </a:cubicBezTo>
                  <a:cubicBezTo>
                    <a:pt x="2653201" y="6080891"/>
                    <a:pt x="2453560" y="6149344"/>
                    <a:pt x="2242423" y="6192346"/>
                  </a:cubicBezTo>
                  <a:cubicBezTo>
                    <a:pt x="2031719" y="6235463"/>
                    <a:pt x="1808952" y="6251353"/>
                    <a:pt x="1589380" y="6230657"/>
                  </a:cubicBezTo>
                  <a:lnTo>
                    <a:pt x="1548244" y="6226706"/>
                  </a:lnTo>
                  <a:cubicBezTo>
                    <a:pt x="1534528" y="6225117"/>
                    <a:pt x="1520898" y="6223203"/>
                    <a:pt x="1507348" y="6221428"/>
                  </a:cubicBezTo>
                  <a:lnTo>
                    <a:pt x="1466401" y="6215904"/>
                  </a:lnTo>
                  <a:cubicBezTo>
                    <a:pt x="1452772" y="6213991"/>
                    <a:pt x="1439316" y="6211428"/>
                    <a:pt x="1425773" y="6209191"/>
                  </a:cubicBezTo>
                  <a:cubicBezTo>
                    <a:pt x="1398775" y="6204391"/>
                    <a:pt x="1371610" y="6199779"/>
                    <a:pt x="1344960" y="6193681"/>
                  </a:cubicBezTo>
                  <a:cubicBezTo>
                    <a:pt x="1318251" y="6187799"/>
                    <a:pt x="1291260" y="6182538"/>
                    <a:pt x="1265007" y="6175388"/>
                  </a:cubicBezTo>
                  <a:lnTo>
                    <a:pt x="1225415" y="6165243"/>
                  </a:lnTo>
                  <a:cubicBezTo>
                    <a:pt x="1212163" y="6161924"/>
                    <a:pt x="1198939" y="6158496"/>
                    <a:pt x="1186567" y="6154486"/>
                  </a:cubicBezTo>
                  <a:lnTo>
                    <a:pt x="1111158" y="6130918"/>
                  </a:lnTo>
                  <a:lnTo>
                    <a:pt x="1035915" y="6107163"/>
                  </a:lnTo>
                  <a:cubicBezTo>
                    <a:pt x="1010846" y="6099055"/>
                    <a:pt x="986357" y="6088784"/>
                    <a:pt x="961579" y="6079594"/>
                  </a:cubicBezTo>
                  <a:cubicBezTo>
                    <a:pt x="763709" y="6005594"/>
                    <a:pt x="572401" y="5909703"/>
                    <a:pt x="395297" y="5792812"/>
                  </a:cubicBezTo>
                  <a:lnTo>
                    <a:pt x="265239" y="5701511"/>
                  </a:lnTo>
                  <a:cubicBezTo>
                    <a:pt x="254227" y="5694155"/>
                    <a:pt x="244103" y="5685646"/>
                    <a:pt x="233756" y="5677542"/>
                  </a:cubicBezTo>
                  <a:lnTo>
                    <a:pt x="202800" y="5652902"/>
                  </a:lnTo>
                  <a:lnTo>
                    <a:pt x="140918" y="5603515"/>
                  </a:lnTo>
                  <a:cubicBezTo>
                    <a:pt x="130598" y="5595302"/>
                    <a:pt x="120280" y="5587089"/>
                    <a:pt x="110625" y="5578127"/>
                  </a:cubicBezTo>
                  <a:cubicBezTo>
                    <a:pt x="105647" y="5573779"/>
                    <a:pt x="100444" y="5569834"/>
                    <a:pt x="95631" y="5565299"/>
                  </a:cubicBezTo>
                  <a:cubicBezTo>
                    <a:pt x="90955" y="5560684"/>
                    <a:pt x="86505" y="5555666"/>
                    <a:pt x="81966" y="5550973"/>
                  </a:cubicBezTo>
                  <a:lnTo>
                    <a:pt x="27991" y="5493272"/>
                  </a:lnTo>
                  <a:cubicBezTo>
                    <a:pt x="19109" y="5483589"/>
                    <a:pt x="9758" y="5474359"/>
                    <a:pt x="1454" y="5464252"/>
                  </a:cubicBezTo>
                  <a:lnTo>
                    <a:pt x="0" y="5462518"/>
                  </a:lnTo>
                  <a:lnTo>
                    <a:pt x="0" y="4720187"/>
                  </a:lnTo>
                  <a:lnTo>
                    <a:pt x="109684" y="4836724"/>
                  </a:lnTo>
                  <a:cubicBezTo>
                    <a:pt x="173316" y="4897375"/>
                    <a:pt x="239447" y="4954160"/>
                    <a:pt x="306959" y="5007200"/>
                  </a:cubicBezTo>
                  <a:lnTo>
                    <a:pt x="358101" y="5046057"/>
                  </a:lnTo>
                  <a:lnTo>
                    <a:pt x="383328" y="5065684"/>
                  </a:lnTo>
                  <a:cubicBezTo>
                    <a:pt x="391637" y="5072316"/>
                    <a:pt x="400805" y="5077902"/>
                    <a:pt x="409503" y="5083942"/>
                  </a:cubicBezTo>
                  <a:lnTo>
                    <a:pt x="461889" y="5119888"/>
                  </a:lnTo>
                  <a:cubicBezTo>
                    <a:pt x="466184" y="5122893"/>
                    <a:pt x="470616" y="5125820"/>
                    <a:pt x="474883" y="5128933"/>
                  </a:cubicBezTo>
                  <a:cubicBezTo>
                    <a:pt x="478982" y="5132235"/>
                    <a:pt x="482476" y="5136069"/>
                    <a:pt x="486410" y="5139557"/>
                  </a:cubicBezTo>
                  <a:cubicBezTo>
                    <a:pt x="494140" y="5146613"/>
                    <a:pt x="502565" y="5152812"/>
                    <a:pt x="510852" y="5159089"/>
                  </a:cubicBezTo>
                  <a:lnTo>
                    <a:pt x="560653" y="5196893"/>
                  </a:lnTo>
                  <a:lnTo>
                    <a:pt x="585485" y="5215834"/>
                  </a:lnTo>
                  <a:cubicBezTo>
                    <a:pt x="593773" y="5222111"/>
                    <a:pt x="601864" y="5228685"/>
                    <a:pt x="610707" y="5234185"/>
                  </a:cubicBezTo>
                  <a:lnTo>
                    <a:pt x="714768" y="5303103"/>
                  </a:lnTo>
                  <a:cubicBezTo>
                    <a:pt x="856162" y="5390603"/>
                    <a:pt x="1008099" y="5459947"/>
                    <a:pt x="1166634" y="5513322"/>
                  </a:cubicBezTo>
                  <a:cubicBezTo>
                    <a:pt x="1186540" y="5519932"/>
                    <a:pt x="1205774" y="5527751"/>
                    <a:pt x="1225991" y="5533632"/>
                  </a:cubicBezTo>
                  <a:lnTo>
                    <a:pt x="1286680" y="5550705"/>
                  </a:lnTo>
                  <a:lnTo>
                    <a:pt x="1347310" y="5567995"/>
                  </a:lnTo>
                  <a:cubicBezTo>
                    <a:pt x="1357469" y="5571180"/>
                    <a:pt x="1367261" y="5573572"/>
                    <a:pt x="1377002" y="5575719"/>
                  </a:cubicBezTo>
                  <a:lnTo>
                    <a:pt x="1406328" y="5582649"/>
                  </a:lnTo>
                  <a:cubicBezTo>
                    <a:pt x="1425825" y="5587757"/>
                    <a:pt x="1445490" y="5590939"/>
                    <a:pt x="1465060" y="5594909"/>
                  </a:cubicBezTo>
                  <a:cubicBezTo>
                    <a:pt x="1484652" y="5599231"/>
                    <a:pt x="1504324" y="5601952"/>
                    <a:pt x="1523881" y="5605105"/>
                  </a:cubicBezTo>
                  <a:cubicBezTo>
                    <a:pt x="1533660" y="5606682"/>
                    <a:pt x="1543460" y="5608613"/>
                    <a:pt x="1553325" y="5609865"/>
                  </a:cubicBezTo>
                  <a:lnTo>
                    <a:pt x="1582813" y="5613593"/>
                  </a:lnTo>
                  <a:lnTo>
                    <a:pt x="1612301" y="5617321"/>
                  </a:lnTo>
                  <a:lnTo>
                    <a:pt x="1641863" y="5619910"/>
                  </a:lnTo>
                  <a:cubicBezTo>
                    <a:pt x="1799348" y="5633940"/>
                    <a:pt x="1957913" y="5625770"/>
                    <a:pt x="2117508" y="5595156"/>
                  </a:cubicBezTo>
                  <a:cubicBezTo>
                    <a:pt x="2277124" y="5564895"/>
                    <a:pt x="2437004" y="5512449"/>
                    <a:pt x="2597368" y="5447381"/>
                  </a:cubicBezTo>
                  <a:cubicBezTo>
                    <a:pt x="2757791" y="5382096"/>
                    <a:pt x="2918855" y="5304464"/>
                    <a:pt x="3082968" y="5223245"/>
                  </a:cubicBezTo>
                  <a:lnTo>
                    <a:pt x="3334855" y="5097383"/>
                  </a:lnTo>
                  <a:cubicBezTo>
                    <a:pt x="3423528" y="5054142"/>
                    <a:pt x="3511773" y="5013798"/>
                    <a:pt x="3599509" y="4976217"/>
                  </a:cubicBezTo>
                  <a:cubicBezTo>
                    <a:pt x="3774960" y="4900701"/>
                    <a:pt x="3948276" y="4837481"/>
                    <a:pt x="4112002" y="4766359"/>
                  </a:cubicBezTo>
                  <a:cubicBezTo>
                    <a:pt x="4193972" y="4730827"/>
                    <a:pt x="4273429" y="4692997"/>
                    <a:pt x="4348983" y="4649833"/>
                  </a:cubicBezTo>
                  <a:cubicBezTo>
                    <a:pt x="4424508" y="4606778"/>
                    <a:pt x="4496050" y="4558250"/>
                    <a:pt x="4560505" y="4501564"/>
                  </a:cubicBezTo>
                  <a:cubicBezTo>
                    <a:pt x="4625198" y="4445289"/>
                    <a:pt x="4682991" y="4381021"/>
                    <a:pt x="4731963" y="4309870"/>
                  </a:cubicBezTo>
                  <a:cubicBezTo>
                    <a:pt x="4781043" y="4238747"/>
                    <a:pt x="4821275" y="4160848"/>
                    <a:pt x="4852344" y="4078640"/>
                  </a:cubicBezTo>
                  <a:lnTo>
                    <a:pt x="4863972" y="4047790"/>
                  </a:lnTo>
                  <a:lnTo>
                    <a:pt x="4874144" y="4016320"/>
                  </a:lnTo>
                  <a:lnTo>
                    <a:pt x="4884127" y="3984682"/>
                  </a:lnTo>
                  <a:cubicBezTo>
                    <a:pt x="4887242" y="3973925"/>
                    <a:pt x="4889981" y="3962835"/>
                    <a:pt x="4892800" y="3951883"/>
                  </a:cubicBezTo>
                  <a:lnTo>
                    <a:pt x="4909526" y="3886001"/>
                  </a:lnTo>
                  <a:lnTo>
                    <a:pt x="4917687" y="3852948"/>
                  </a:lnTo>
                  <a:lnTo>
                    <a:pt x="4921768" y="3836422"/>
                  </a:lnTo>
                  <a:lnTo>
                    <a:pt x="4924845" y="3819742"/>
                  </a:lnTo>
                  <a:cubicBezTo>
                    <a:pt x="4933092" y="3775120"/>
                    <a:pt x="4941231" y="3730469"/>
                    <a:pt x="4948230" y="3685744"/>
                  </a:cubicBezTo>
                  <a:cubicBezTo>
                    <a:pt x="4953579" y="3640694"/>
                    <a:pt x="4958249" y="3595577"/>
                    <a:pt x="4962782" y="3550540"/>
                  </a:cubicBezTo>
                  <a:cubicBezTo>
                    <a:pt x="4976580" y="3369692"/>
                    <a:pt x="4965812" y="3187942"/>
                    <a:pt x="4939468" y="3010249"/>
                  </a:cubicBezTo>
                  <a:cubicBezTo>
                    <a:pt x="4912965" y="2832281"/>
                    <a:pt x="4870237" y="2658196"/>
                    <a:pt x="4816901" y="2488224"/>
                  </a:cubicBezTo>
                  <a:cubicBezTo>
                    <a:pt x="4810197" y="2466954"/>
                    <a:pt x="4803984" y="2445582"/>
                    <a:pt x="4797005" y="2424470"/>
                  </a:cubicBezTo>
                  <a:cubicBezTo>
                    <a:pt x="4789399" y="2403537"/>
                    <a:pt x="4781686" y="2382574"/>
                    <a:pt x="4774433" y="2361620"/>
                  </a:cubicBezTo>
                  <a:lnTo>
                    <a:pt x="4752459" y="2298700"/>
                  </a:lnTo>
                  <a:lnTo>
                    <a:pt x="4728083" y="2236526"/>
                  </a:lnTo>
                  <a:cubicBezTo>
                    <a:pt x="4719957" y="2215802"/>
                    <a:pt x="4712352" y="2194869"/>
                    <a:pt x="4704471" y="2174095"/>
                  </a:cubicBezTo>
                  <a:lnTo>
                    <a:pt x="4678399" y="2112626"/>
                  </a:lnTo>
                  <a:lnTo>
                    <a:pt x="4652601" y="2050999"/>
                  </a:lnTo>
                  <a:cubicBezTo>
                    <a:pt x="4643711" y="2030533"/>
                    <a:pt x="4633616" y="2010672"/>
                    <a:pt x="4624205" y="1990415"/>
                  </a:cubicBezTo>
                  <a:lnTo>
                    <a:pt x="4595398" y="1930069"/>
                  </a:lnTo>
                  <a:cubicBezTo>
                    <a:pt x="4585714" y="1909969"/>
                    <a:pt x="4574413" y="1890713"/>
                    <a:pt x="4563827" y="1870952"/>
                  </a:cubicBezTo>
                  <a:lnTo>
                    <a:pt x="4531433" y="1812311"/>
                  </a:lnTo>
                  <a:lnTo>
                    <a:pt x="4523315" y="1797616"/>
                  </a:lnTo>
                  <a:lnTo>
                    <a:pt x="4514482" y="1783425"/>
                  </a:lnTo>
                  <a:lnTo>
                    <a:pt x="4496845" y="1754936"/>
                  </a:lnTo>
                  <a:lnTo>
                    <a:pt x="4461463" y="1697929"/>
                  </a:lnTo>
                  <a:lnTo>
                    <a:pt x="4452660" y="1683629"/>
                  </a:lnTo>
                  <a:lnTo>
                    <a:pt x="4443141" y="1669834"/>
                  </a:lnTo>
                  <a:lnTo>
                    <a:pt x="4424241" y="1642166"/>
                  </a:lnTo>
                  <a:cubicBezTo>
                    <a:pt x="4399005" y="1605265"/>
                    <a:pt x="4374512" y="1567751"/>
                    <a:pt x="4346886" y="1532412"/>
                  </a:cubicBezTo>
                  <a:cubicBezTo>
                    <a:pt x="4240477" y="1388328"/>
                    <a:pt x="4120362" y="1253437"/>
                    <a:pt x="3985497" y="1134649"/>
                  </a:cubicBezTo>
                  <a:cubicBezTo>
                    <a:pt x="3850799" y="1015675"/>
                    <a:pt x="3702920" y="911715"/>
                    <a:pt x="3545665" y="825877"/>
                  </a:cubicBezTo>
                  <a:lnTo>
                    <a:pt x="3486190" y="794756"/>
                  </a:lnTo>
                  <a:cubicBezTo>
                    <a:pt x="3466181" y="784640"/>
                    <a:pt x="3446893" y="773560"/>
                    <a:pt x="3426182" y="764765"/>
                  </a:cubicBezTo>
                  <a:lnTo>
                    <a:pt x="3365044" y="737255"/>
                  </a:lnTo>
                  <a:lnTo>
                    <a:pt x="3334529" y="723514"/>
                  </a:lnTo>
                  <a:cubicBezTo>
                    <a:pt x="3324394" y="718943"/>
                    <a:pt x="3314287" y="714265"/>
                    <a:pt x="3303733" y="710395"/>
                  </a:cubicBezTo>
                  <a:cubicBezTo>
                    <a:pt x="3262013" y="694346"/>
                    <a:pt x="3220711" y="677599"/>
                    <a:pt x="3179033" y="662259"/>
                  </a:cubicBezTo>
                  <a:lnTo>
                    <a:pt x="3052408" y="620447"/>
                  </a:lnTo>
                  <a:lnTo>
                    <a:pt x="2924325" y="584505"/>
                  </a:lnTo>
                  <a:cubicBezTo>
                    <a:pt x="2903106" y="578471"/>
                    <a:pt x="2881119" y="574434"/>
                    <a:pt x="2859667" y="569266"/>
                  </a:cubicBezTo>
                  <a:lnTo>
                    <a:pt x="2795226" y="554085"/>
                  </a:lnTo>
                  <a:cubicBezTo>
                    <a:pt x="2774078" y="548652"/>
                    <a:pt x="2751709" y="544744"/>
                    <a:pt x="2729702" y="540354"/>
                  </a:cubicBezTo>
                  <a:lnTo>
                    <a:pt x="2663758" y="527322"/>
                  </a:lnTo>
                  <a:lnTo>
                    <a:pt x="2630927" y="520495"/>
                  </a:lnTo>
                  <a:lnTo>
                    <a:pt x="2597965" y="515024"/>
                  </a:lnTo>
                  <a:cubicBezTo>
                    <a:pt x="2575970" y="511449"/>
                    <a:pt x="2554112" y="507795"/>
                    <a:pt x="2532205" y="503895"/>
                  </a:cubicBezTo>
                  <a:cubicBezTo>
                    <a:pt x="2357016" y="475037"/>
                    <a:pt x="2182954" y="456682"/>
                    <a:pt x="2010064" y="452552"/>
                  </a:cubicBezTo>
                  <a:cubicBezTo>
                    <a:pt x="1837255" y="448558"/>
                    <a:pt x="1665388" y="457916"/>
                    <a:pt x="1494552" y="485055"/>
                  </a:cubicBezTo>
                  <a:cubicBezTo>
                    <a:pt x="1452133" y="492816"/>
                    <a:pt x="1409569" y="501117"/>
                    <a:pt x="1366896" y="509389"/>
                  </a:cubicBezTo>
                  <a:cubicBezTo>
                    <a:pt x="1324862" y="520035"/>
                    <a:pt x="1282333" y="529505"/>
                    <a:pt x="1240175" y="541045"/>
                  </a:cubicBezTo>
                  <a:lnTo>
                    <a:pt x="1177438" y="560170"/>
                  </a:lnTo>
                  <a:lnTo>
                    <a:pt x="1145987" y="569826"/>
                  </a:lnTo>
                  <a:lnTo>
                    <a:pt x="1130315" y="574669"/>
                  </a:lnTo>
                  <a:lnTo>
                    <a:pt x="1114873" y="580384"/>
                  </a:lnTo>
                  <a:lnTo>
                    <a:pt x="1052839" y="602943"/>
                  </a:lnTo>
                  <a:cubicBezTo>
                    <a:pt x="1032151" y="610499"/>
                    <a:pt x="1011255" y="617535"/>
                    <a:pt x="991135" y="626866"/>
                  </a:cubicBezTo>
                  <a:lnTo>
                    <a:pt x="930179" y="653191"/>
                  </a:lnTo>
                  <a:cubicBezTo>
                    <a:pt x="909850" y="662002"/>
                    <a:pt x="889443" y="670676"/>
                    <a:pt x="869768" y="680937"/>
                  </a:cubicBezTo>
                  <a:lnTo>
                    <a:pt x="810085" y="710734"/>
                  </a:lnTo>
                  <a:cubicBezTo>
                    <a:pt x="790331" y="720859"/>
                    <a:pt x="770124" y="730514"/>
                    <a:pt x="751220" y="741794"/>
                  </a:cubicBezTo>
                  <a:cubicBezTo>
                    <a:pt x="673929" y="784955"/>
                    <a:pt x="598827" y="830326"/>
                    <a:pt x="532669" y="881688"/>
                  </a:cubicBezTo>
                  <a:cubicBezTo>
                    <a:pt x="464226" y="931625"/>
                    <a:pt x="406969" y="988270"/>
                    <a:pt x="354185" y="1050286"/>
                  </a:cubicBezTo>
                  <a:lnTo>
                    <a:pt x="315980" y="1098125"/>
                  </a:lnTo>
                  <a:lnTo>
                    <a:pt x="280345" y="1149782"/>
                  </a:lnTo>
                  <a:cubicBezTo>
                    <a:pt x="268144" y="1166335"/>
                    <a:pt x="257438" y="1185955"/>
                    <a:pt x="245890" y="1203959"/>
                  </a:cubicBezTo>
                  <a:cubicBezTo>
                    <a:pt x="234552" y="1222481"/>
                    <a:pt x="223171" y="1240298"/>
                    <a:pt x="212162" y="1260184"/>
                  </a:cubicBezTo>
                  <a:cubicBezTo>
                    <a:pt x="168299" y="1337574"/>
                    <a:pt x="125055" y="1419360"/>
                    <a:pt x="80716" y="1502476"/>
                  </a:cubicBezTo>
                  <a:lnTo>
                    <a:pt x="0" y="1648841"/>
                  </a:lnTo>
                  <a:lnTo>
                    <a:pt x="0" y="954863"/>
                  </a:lnTo>
                  <a:lnTo>
                    <a:pt x="43491" y="895513"/>
                  </a:lnTo>
                  <a:cubicBezTo>
                    <a:pt x="59888" y="874984"/>
                    <a:pt x="77014" y="854766"/>
                    <a:pt x="93923" y="834489"/>
                  </a:cubicBezTo>
                  <a:cubicBezTo>
                    <a:pt x="163245" y="754880"/>
                    <a:pt x="240806" y="679565"/>
                    <a:pt x="323465" y="617671"/>
                  </a:cubicBezTo>
                  <a:cubicBezTo>
                    <a:pt x="405002" y="553042"/>
                    <a:pt x="490132" y="499230"/>
                    <a:pt x="574777" y="446794"/>
                  </a:cubicBezTo>
                  <a:cubicBezTo>
                    <a:pt x="595733" y="433050"/>
                    <a:pt x="617442" y="421248"/>
                    <a:pt x="638943" y="408925"/>
                  </a:cubicBezTo>
                  <a:lnTo>
                    <a:pt x="703505" y="371742"/>
                  </a:lnTo>
                  <a:cubicBezTo>
                    <a:pt x="724798" y="358900"/>
                    <a:pt x="747120" y="347842"/>
                    <a:pt x="769262" y="336154"/>
                  </a:cubicBezTo>
                  <a:lnTo>
                    <a:pt x="835552" y="301173"/>
                  </a:lnTo>
                  <a:cubicBezTo>
                    <a:pt x="857427" y="289183"/>
                    <a:pt x="880470" y="278896"/>
                    <a:pt x="902979" y="268004"/>
                  </a:cubicBezTo>
                  <a:lnTo>
                    <a:pt x="971127" y="235607"/>
                  </a:lnTo>
                  <a:lnTo>
                    <a:pt x="988238" y="227556"/>
                  </a:lnTo>
                  <a:lnTo>
                    <a:pt x="1005744" y="220191"/>
                  </a:lnTo>
                  <a:lnTo>
                    <a:pt x="1040729" y="205569"/>
                  </a:lnTo>
                  <a:lnTo>
                    <a:pt x="1110835" y="176248"/>
                  </a:lnTo>
                  <a:cubicBezTo>
                    <a:pt x="1157999" y="157703"/>
                    <a:pt x="1206322" y="141323"/>
                    <a:pt x="1254256" y="123796"/>
                  </a:cubicBezTo>
                  <a:cubicBezTo>
                    <a:pt x="1302938" y="108671"/>
                    <a:pt x="1352074" y="94017"/>
                    <a:pt x="1401310" y="79852"/>
                  </a:cubicBezTo>
                  <a:cubicBezTo>
                    <a:pt x="1599497" y="26774"/>
                    <a:pt x="1806373" y="-329"/>
                    <a:pt x="2011811" y="4"/>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4" name="Freeform: Shape 13">
              <a:extLst>
                <a:ext uri="{FF2B5EF4-FFF2-40B4-BE49-F238E27FC236}">
                  <a16:creationId xmlns:a16="http://schemas.microsoft.com/office/drawing/2014/main" id="{06AC5DCC-C3CC-4FD5-AD4E-13A1BE5F7F6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0" y="297400"/>
              <a:ext cx="5215811" cy="6107388"/>
            </a:xfrm>
            <a:custGeom>
              <a:avLst/>
              <a:gdLst>
                <a:gd name="connsiteX0" fmla="*/ 1869139 w 5215811"/>
                <a:gd name="connsiteY0" fmla="*/ 9 h 6107388"/>
                <a:gd name="connsiteX1" fmla="*/ 2791149 w 5215811"/>
                <a:gd name="connsiteY1" fmla="*/ 130229 h 6107388"/>
                <a:gd name="connsiteX2" fmla="*/ 4760307 w 5215811"/>
                <a:gd name="connsiteY2" fmla="*/ 1608408 h 6107388"/>
                <a:gd name="connsiteX3" fmla="*/ 5108574 w 5215811"/>
                <a:gd name="connsiteY3" fmla="*/ 4050383 h 6107388"/>
                <a:gd name="connsiteX4" fmla="*/ 3434916 w 5215811"/>
                <a:gd name="connsiteY4" fmla="*/ 5503134 h 6107388"/>
                <a:gd name="connsiteX5" fmla="*/ 1137841 w 5215811"/>
                <a:gd name="connsiteY5" fmla="*/ 6033968 h 6107388"/>
                <a:gd name="connsiteX6" fmla="*/ 217555 w 5215811"/>
                <a:gd name="connsiteY6" fmla="*/ 5598945 h 6107388"/>
                <a:gd name="connsiteX7" fmla="*/ 0 w 5215811"/>
                <a:gd name="connsiteY7" fmla="*/ 5419622 h 6107388"/>
                <a:gd name="connsiteX8" fmla="*/ 0 w 5215811"/>
                <a:gd name="connsiteY8" fmla="*/ 4571683 h 6107388"/>
                <a:gd name="connsiteX9" fmla="*/ 18056 w 5215811"/>
                <a:gd name="connsiteY9" fmla="*/ 4599282 h 6107388"/>
                <a:gd name="connsiteX10" fmla="*/ 358324 w 5215811"/>
                <a:gd name="connsiteY10" fmla="*/ 4988154 h 6107388"/>
                <a:gd name="connsiteX11" fmla="*/ 1282741 w 5215811"/>
                <a:gd name="connsiteY11" fmla="*/ 5493193 h 6107388"/>
                <a:gd name="connsiteX12" fmla="*/ 2172794 w 5215811"/>
                <a:gd name="connsiteY12" fmla="*/ 5470630 h 6107388"/>
                <a:gd name="connsiteX13" fmla="*/ 3146893 w 5215811"/>
                <a:gd name="connsiteY13" fmla="*/ 5016296 h 6107388"/>
                <a:gd name="connsiteX14" fmla="*/ 3574114 w 5215811"/>
                <a:gd name="connsiteY14" fmla="*/ 4791124 h 6107388"/>
                <a:gd name="connsiteX15" fmla="*/ 4244948 w 5215811"/>
                <a:gd name="connsiteY15" fmla="*/ 4392664 h 6107388"/>
                <a:gd name="connsiteX16" fmla="*/ 4556385 w 5215811"/>
                <a:gd name="connsiteY16" fmla="*/ 3902656 h 6107388"/>
                <a:gd name="connsiteX17" fmla="*/ 4616354 w 5215811"/>
                <a:gd name="connsiteY17" fmla="*/ 2851680 h 6107388"/>
                <a:gd name="connsiteX18" fmla="*/ 4269266 w 5215811"/>
                <a:gd name="connsiteY18" fmla="*/ 1889625 h 6107388"/>
                <a:gd name="connsiteX19" fmla="*/ 2645976 w 5215811"/>
                <a:gd name="connsiteY19" fmla="*/ 671162 h 6107388"/>
                <a:gd name="connsiteX20" fmla="*/ 1648930 w 5215811"/>
                <a:gd name="connsiteY20" fmla="*/ 573017 h 6107388"/>
                <a:gd name="connsiteX21" fmla="*/ 771768 w 5215811"/>
                <a:gd name="connsiteY21" fmla="*/ 865882 h 6107388"/>
                <a:gd name="connsiteX22" fmla="*/ 433617 w 5215811"/>
                <a:gd name="connsiteY22" fmla="*/ 1119441 h 6107388"/>
                <a:gd name="connsiteX23" fmla="*/ 200571 w 5215811"/>
                <a:gd name="connsiteY23" fmla="*/ 1486480 h 6107388"/>
                <a:gd name="connsiteX24" fmla="*/ 47077 w 5215811"/>
                <a:gd name="connsiteY24" fmla="*/ 1753604 h 6107388"/>
                <a:gd name="connsiteX25" fmla="*/ 0 w 5215811"/>
                <a:gd name="connsiteY25" fmla="*/ 1831655 h 6107388"/>
                <a:gd name="connsiteX26" fmla="*/ 0 w 5215811"/>
                <a:gd name="connsiteY26" fmla="*/ 751112 h 6107388"/>
                <a:gd name="connsiteX27" fmla="*/ 6994 w 5215811"/>
                <a:gd name="connsiteY27" fmla="*/ 742614 h 6107388"/>
                <a:gd name="connsiteX28" fmla="*/ 484047 w 5215811"/>
                <a:gd name="connsiteY28" fmla="*/ 378777 h 6107388"/>
                <a:gd name="connsiteX29" fmla="*/ 1869139 w 5215811"/>
                <a:gd name="connsiteY29" fmla="*/ 9 h 61073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215811" h="6107388">
                  <a:moveTo>
                    <a:pt x="1869139" y="9"/>
                  </a:moveTo>
                  <a:cubicBezTo>
                    <a:pt x="2160924" y="-706"/>
                    <a:pt x="2465752" y="43039"/>
                    <a:pt x="2791149" y="130229"/>
                  </a:cubicBezTo>
                  <a:cubicBezTo>
                    <a:pt x="3651198" y="360678"/>
                    <a:pt x="4339884" y="907924"/>
                    <a:pt x="4760307" y="1608408"/>
                  </a:cubicBezTo>
                  <a:cubicBezTo>
                    <a:pt x="5188180" y="2321320"/>
                    <a:pt x="5338357" y="3192822"/>
                    <a:pt x="5108574" y="4050383"/>
                  </a:cubicBezTo>
                  <a:cubicBezTo>
                    <a:pt x="4880820" y="4900373"/>
                    <a:pt x="4152841" y="5098512"/>
                    <a:pt x="3434916" y="5503134"/>
                  </a:cubicBezTo>
                  <a:cubicBezTo>
                    <a:pt x="2717099" y="5907783"/>
                    <a:pt x="2005568" y="6266474"/>
                    <a:pt x="1137841" y="6033968"/>
                  </a:cubicBezTo>
                  <a:cubicBezTo>
                    <a:pt x="783079" y="5938910"/>
                    <a:pt x="479573" y="5790114"/>
                    <a:pt x="217555" y="5598945"/>
                  </a:cubicBezTo>
                  <a:lnTo>
                    <a:pt x="0" y="5419622"/>
                  </a:lnTo>
                  <a:lnTo>
                    <a:pt x="0" y="4571683"/>
                  </a:lnTo>
                  <a:lnTo>
                    <a:pt x="18056" y="4599282"/>
                  </a:lnTo>
                  <a:cubicBezTo>
                    <a:pt x="124071" y="4746782"/>
                    <a:pt x="237002" y="4875718"/>
                    <a:pt x="358324" y="4988154"/>
                  </a:cubicBezTo>
                  <a:cubicBezTo>
                    <a:pt x="621323" y="5231809"/>
                    <a:pt x="923667" y="5396979"/>
                    <a:pt x="1282741" y="5493193"/>
                  </a:cubicBezTo>
                  <a:cubicBezTo>
                    <a:pt x="1573894" y="5571207"/>
                    <a:pt x="1856732" y="5563878"/>
                    <a:pt x="2172794" y="5470630"/>
                  </a:cubicBezTo>
                  <a:cubicBezTo>
                    <a:pt x="2498985" y="5374183"/>
                    <a:pt x="2832844" y="5193315"/>
                    <a:pt x="3146893" y="5016296"/>
                  </a:cubicBezTo>
                  <a:cubicBezTo>
                    <a:pt x="3293538" y="4933641"/>
                    <a:pt x="3436182" y="4861160"/>
                    <a:pt x="3574114" y="4791124"/>
                  </a:cubicBezTo>
                  <a:cubicBezTo>
                    <a:pt x="3841238" y="4655550"/>
                    <a:pt x="4071901" y="4538375"/>
                    <a:pt x="4244948" y="4392664"/>
                  </a:cubicBezTo>
                  <a:cubicBezTo>
                    <a:pt x="4405844" y="4257259"/>
                    <a:pt x="4501845" y="4106204"/>
                    <a:pt x="4556385" y="3902656"/>
                  </a:cubicBezTo>
                  <a:cubicBezTo>
                    <a:pt x="4649063" y="3556776"/>
                    <a:pt x="4669271" y="3203187"/>
                    <a:pt x="4616354" y="2851680"/>
                  </a:cubicBezTo>
                  <a:cubicBezTo>
                    <a:pt x="4565198" y="2511774"/>
                    <a:pt x="4448474" y="2188147"/>
                    <a:pt x="4269266" y="1889625"/>
                  </a:cubicBezTo>
                  <a:cubicBezTo>
                    <a:pt x="3907781" y="1287586"/>
                    <a:pt x="3331245" y="854780"/>
                    <a:pt x="2645976" y="671162"/>
                  </a:cubicBezTo>
                  <a:cubicBezTo>
                    <a:pt x="2278249" y="572630"/>
                    <a:pt x="1952074" y="540526"/>
                    <a:pt x="1648930" y="573017"/>
                  </a:cubicBezTo>
                  <a:cubicBezTo>
                    <a:pt x="1351746" y="604901"/>
                    <a:pt x="1064785" y="700731"/>
                    <a:pt x="771768" y="865882"/>
                  </a:cubicBezTo>
                  <a:cubicBezTo>
                    <a:pt x="568061" y="980657"/>
                    <a:pt x="486465" y="1058486"/>
                    <a:pt x="433617" y="1119441"/>
                  </a:cubicBezTo>
                  <a:cubicBezTo>
                    <a:pt x="358307" y="1206256"/>
                    <a:pt x="292149" y="1323808"/>
                    <a:pt x="200571" y="1486480"/>
                  </a:cubicBezTo>
                  <a:cubicBezTo>
                    <a:pt x="156644" y="1564432"/>
                    <a:pt x="106654" y="1653214"/>
                    <a:pt x="47077" y="1753604"/>
                  </a:cubicBezTo>
                  <a:lnTo>
                    <a:pt x="0" y="1831655"/>
                  </a:lnTo>
                  <a:lnTo>
                    <a:pt x="0" y="751112"/>
                  </a:lnTo>
                  <a:lnTo>
                    <a:pt x="6994" y="742614"/>
                  </a:lnTo>
                  <a:cubicBezTo>
                    <a:pt x="117721" y="617683"/>
                    <a:pt x="259696" y="505222"/>
                    <a:pt x="484047" y="378777"/>
                  </a:cubicBezTo>
                  <a:cubicBezTo>
                    <a:pt x="932751" y="125890"/>
                    <a:pt x="1382831" y="1200"/>
                    <a:pt x="1869139" y="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5" name="Freeform: Shape 14">
              <a:extLst>
                <a:ext uri="{FF2B5EF4-FFF2-40B4-BE49-F238E27FC236}">
                  <a16:creationId xmlns:a16="http://schemas.microsoft.com/office/drawing/2014/main" id="{4BBCC2F4-EFA7-4AF4-B538-AC4022D90F4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319367"/>
              <a:ext cx="5217956" cy="6100079"/>
            </a:xfrm>
            <a:custGeom>
              <a:avLst/>
              <a:gdLst>
                <a:gd name="connsiteX0" fmla="*/ 1951393 w 5217956"/>
                <a:gd name="connsiteY0" fmla="*/ 82 h 6100079"/>
                <a:gd name="connsiteX1" fmla="*/ 2855177 w 5217956"/>
                <a:gd name="connsiteY1" fmla="*/ 125419 h 6100079"/>
                <a:gd name="connsiteX2" fmla="*/ 4779341 w 5217956"/>
                <a:gd name="connsiteY2" fmla="*/ 1591542 h 6100079"/>
                <a:gd name="connsiteX3" fmla="*/ 5108573 w 5217956"/>
                <a:gd name="connsiteY3" fmla="*/ 4028416 h 6100079"/>
                <a:gd name="connsiteX4" fmla="*/ 3459358 w 5217956"/>
                <a:gd name="connsiteY4" fmla="*/ 5487716 h 6100079"/>
                <a:gd name="connsiteX5" fmla="*/ 1203274 w 5217956"/>
                <a:gd name="connsiteY5" fmla="*/ 6029534 h 6100079"/>
                <a:gd name="connsiteX6" fmla="*/ 59920 w 5217956"/>
                <a:gd name="connsiteY6" fmla="*/ 5396467 h 6100079"/>
                <a:gd name="connsiteX7" fmla="*/ 0 w 5217956"/>
                <a:gd name="connsiteY7" fmla="*/ 5333382 h 6100079"/>
                <a:gd name="connsiteX8" fmla="*/ 0 w 5217956"/>
                <a:gd name="connsiteY8" fmla="*/ 4205833 h 6100079"/>
                <a:gd name="connsiteX9" fmla="*/ 58036 w 5217956"/>
                <a:gd name="connsiteY9" fmla="*/ 4310048 h 6100079"/>
                <a:gd name="connsiteX10" fmla="*/ 520779 w 5217956"/>
                <a:gd name="connsiteY10" fmla="*/ 4907591 h 6100079"/>
                <a:gd name="connsiteX11" fmla="*/ 1377154 w 5217956"/>
                <a:gd name="connsiteY11" fmla="*/ 5380604 h 6100079"/>
                <a:gd name="connsiteX12" fmla="*/ 3123340 w 5217956"/>
                <a:gd name="connsiteY12" fmla="*/ 4905715 h 6100079"/>
                <a:gd name="connsiteX13" fmla="*/ 3547863 w 5217956"/>
                <a:gd name="connsiteY13" fmla="*/ 4676342 h 6100079"/>
                <a:gd name="connsiteX14" fmla="*/ 4186753 w 5217956"/>
                <a:gd name="connsiteY14" fmla="*/ 4289376 h 6100079"/>
                <a:gd name="connsiteX15" fmla="*/ 4459565 w 5217956"/>
                <a:gd name="connsiteY15" fmla="*/ 3854399 h 6100079"/>
                <a:gd name="connsiteX16" fmla="*/ 4521015 w 5217956"/>
                <a:gd name="connsiteY16" fmla="*/ 2849377 h 6100079"/>
                <a:gd name="connsiteX17" fmla="*/ 4199723 w 5217956"/>
                <a:gd name="connsiteY17" fmla="*/ 1931213 h 6100079"/>
                <a:gd name="connsiteX18" fmla="*/ 2681217 w 5217956"/>
                <a:gd name="connsiteY18" fmla="*/ 774211 h 6100079"/>
                <a:gd name="connsiteX19" fmla="*/ 926547 w 5217956"/>
                <a:gd name="connsiteY19" fmla="*/ 967112 h 6100079"/>
                <a:gd name="connsiteX20" fmla="*/ 622677 w 5217956"/>
                <a:gd name="connsiteY20" fmla="*/ 1197863 h 6100079"/>
                <a:gd name="connsiteX21" fmla="*/ 404892 w 5217956"/>
                <a:gd name="connsiteY21" fmla="*/ 1547314 h 6100079"/>
                <a:gd name="connsiteX22" fmla="*/ 40135 w 5217956"/>
                <a:gd name="connsiteY22" fmla="*/ 2159090 h 6100079"/>
                <a:gd name="connsiteX23" fmla="*/ 0 w 5217956"/>
                <a:gd name="connsiteY23" fmla="*/ 2219367 h 6100079"/>
                <a:gd name="connsiteX24" fmla="*/ 0 w 5217956"/>
                <a:gd name="connsiteY24" fmla="*/ 915659 h 6100079"/>
                <a:gd name="connsiteX25" fmla="*/ 58609 w 5217956"/>
                <a:gd name="connsiteY25" fmla="*/ 828051 h 6100079"/>
                <a:gd name="connsiteX26" fmla="*/ 590688 w 5217956"/>
                <a:gd name="connsiteY26" fmla="*/ 385385 h 6100079"/>
                <a:gd name="connsiteX27" fmla="*/ 1951393 w 5217956"/>
                <a:gd name="connsiteY27" fmla="*/ 82 h 61000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5217956" h="6100079">
                  <a:moveTo>
                    <a:pt x="1951393" y="82"/>
                  </a:moveTo>
                  <a:cubicBezTo>
                    <a:pt x="2237631" y="-2119"/>
                    <a:pt x="2536431" y="40011"/>
                    <a:pt x="2855177" y="125419"/>
                  </a:cubicBezTo>
                  <a:cubicBezTo>
                    <a:pt x="3697704" y="351173"/>
                    <a:pt x="4370490" y="894159"/>
                    <a:pt x="4779341" y="1591542"/>
                  </a:cubicBezTo>
                  <a:cubicBezTo>
                    <a:pt x="5195534" y="2301324"/>
                    <a:pt x="5338356" y="3170855"/>
                    <a:pt x="5108573" y="4028416"/>
                  </a:cubicBezTo>
                  <a:cubicBezTo>
                    <a:pt x="4880819" y="4878406"/>
                    <a:pt x="4165603" y="5079965"/>
                    <a:pt x="3459358" y="5487716"/>
                  </a:cubicBezTo>
                  <a:cubicBezTo>
                    <a:pt x="2753114" y="5895466"/>
                    <a:pt x="2053264" y="6257288"/>
                    <a:pt x="1203274" y="6029534"/>
                  </a:cubicBezTo>
                  <a:cubicBezTo>
                    <a:pt x="739884" y="5905369"/>
                    <a:pt x="366399" y="5685345"/>
                    <a:pt x="59920" y="5396467"/>
                  </a:cubicBezTo>
                  <a:lnTo>
                    <a:pt x="0" y="5333382"/>
                  </a:lnTo>
                  <a:lnTo>
                    <a:pt x="0" y="4205833"/>
                  </a:lnTo>
                  <a:lnTo>
                    <a:pt x="58036" y="4310048"/>
                  </a:lnTo>
                  <a:cubicBezTo>
                    <a:pt x="197935" y="4550245"/>
                    <a:pt x="350594" y="4747142"/>
                    <a:pt x="520779" y="4907591"/>
                  </a:cubicBezTo>
                  <a:cubicBezTo>
                    <a:pt x="763600" y="5136565"/>
                    <a:pt x="1043821" y="5291288"/>
                    <a:pt x="1377154" y="5380604"/>
                  </a:cubicBezTo>
                  <a:cubicBezTo>
                    <a:pt x="1963029" y="5537589"/>
                    <a:pt x="2470519" y="5282804"/>
                    <a:pt x="3123340" y="4905715"/>
                  </a:cubicBezTo>
                  <a:cubicBezTo>
                    <a:pt x="3269800" y="4821157"/>
                    <a:pt x="3411134" y="4747512"/>
                    <a:pt x="3547863" y="4676342"/>
                  </a:cubicBezTo>
                  <a:cubicBezTo>
                    <a:pt x="3804497" y="4542710"/>
                    <a:pt x="4026085" y="4427393"/>
                    <a:pt x="4186753" y="4289376"/>
                  </a:cubicBezTo>
                  <a:cubicBezTo>
                    <a:pt x="4329009" y="4167293"/>
                    <a:pt x="4410589" y="4037181"/>
                    <a:pt x="4459565" y="3854399"/>
                  </a:cubicBezTo>
                  <a:cubicBezTo>
                    <a:pt x="4548302" y="3523229"/>
                    <a:pt x="4568981" y="3185183"/>
                    <a:pt x="4521015" y="2849377"/>
                  </a:cubicBezTo>
                  <a:cubicBezTo>
                    <a:pt x="4474709" y="2524680"/>
                    <a:pt x="4366564" y="2215756"/>
                    <a:pt x="4199723" y="1931213"/>
                  </a:cubicBezTo>
                  <a:cubicBezTo>
                    <a:pt x="3863270" y="1357325"/>
                    <a:pt x="3323982" y="946439"/>
                    <a:pt x="2681217" y="774211"/>
                  </a:cubicBezTo>
                  <a:cubicBezTo>
                    <a:pt x="2001139" y="591984"/>
                    <a:pt x="1476322" y="649699"/>
                    <a:pt x="926547" y="967112"/>
                  </a:cubicBezTo>
                  <a:cubicBezTo>
                    <a:pt x="740730" y="1074393"/>
                    <a:pt x="668642" y="1143989"/>
                    <a:pt x="622677" y="1197863"/>
                  </a:cubicBezTo>
                  <a:cubicBezTo>
                    <a:pt x="555599" y="1276450"/>
                    <a:pt x="492360" y="1390031"/>
                    <a:pt x="404892" y="1547314"/>
                  </a:cubicBezTo>
                  <a:cubicBezTo>
                    <a:pt x="317047" y="1705133"/>
                    <a:pt x="204816" y="1906756"/>
                    <a:pt x="40135" y="2159090"/>
                  </a:cubicBezTo>
                  <a:lnTo>
                    <a:pt x="0" y="2219367"/>
                  </a:lnTo>
                  <a:lnTo>
                    <a:pt x="0" y="915659"/>
                  </a:lnTo>
                  <a:lnTo>
                    <a:pt x="58609" y="828051"/>
                  </a:lnTo>
                  <a:cubicBezTo>
                    <a:pt x="177453" y="670481"/>
                    <a:pt x="325846" y="538291"/>
                    <a:pt x="590688" y="385385"/>
                  </a:cubicBezTo>
                  <a:cubicBezTo>
                    <a:pt x="1032158" y="130559"/>
                    <a:pt x="1474329" y="3750"/>
                    <a:pt x="1951393" y="8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6" name="Freeform: Shape 15">
              <a:extLst>
                <a:ext uri="{FF2B5EF4-FFF2-40B4-BE49-F238E27FC236}">
                  <a16:creationId xmlns:a16="http://schemas.microsoft.com/office/drawing/2014/main" id="{2A9D1364-B6A3-44CB-9FBA-C528F0CE909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0" y="319367"/>
              <a:ext cx="5217957" cy="6100079"/>
            </a:xfrm>
            <a:custGeom>
              <a:avLst/>
              <a:gdLst>
                <a:gd name="connsiteX0" fmla="*/ 1951394 w 5217957"/>
                <a:gd name="connsiteY0" fmla="*/ 82 h 6100079"/>
                <a:gd name="connsiteX1" fmla="*/ 2855178 w 5217957"/>
                <a:gd name="connsiteY1" fmla="*/ 125419 h 6100079"/>
                <a:gd name="connsiteX2" fmla="*/ 4779341 w 5217957"/>
                <a:gd name="connsiteY2" fmla="*/ 1591542 h 6100079"/>
                <a:gd name="connsiteX3" fmla="*/ 5108574 w 5217957"/>
                <a:gd name="connsiteY3" fmla="*/ 4028416 h 6100079"/>
                <a:gd name="connsiteX4" fmla="*/ 3459359 w 5217957"/>
                <a:gd name="connsiteY4" fmla="*/ 5487716 h 6100079"/>
                <a:gd name="connsiteX5" fmla="*/ 1203275 w 5217957"/>
                <a:gd name="connsiteY5" fmla="*/ 6029534 h 6100079"/>
                <a:gd name="connsiteX6" fmla="*/ 59921 w 5217957"/>
                <a:gd name="connsiteY6" fmla="*/ 5396467 h 6100079"/>
                <a:gd name="connsiteX7" fmla="*/ 0 w 5217957"/>
                <a:gd name="connsiteY7" fmla="*/ 5333381 h 6100079"/>
                <a:gd name="connsiteX8" fmla="*/ 0 w 5217957"/>
                <a:gd name="connsiteY8" fmla="*/ 4427327 h 6100079"/>
                <a:gd name="connsiteX9" fmla="*/ 112056 w 5217957"/>
                <a:gd name="connsiteY9" fmla="*/ 4602502 h 6100079"/>
                <a:gd name="connsiteX10" fmla="*/ 443875 w 5217957"/>
                <a:gd name="connsiteY10" fmla="*/ 4989110 h 6100079"/>
                <a:gd name="connsiteX11" fmla="*/ 1348175 w 5217957"/>
                <a:gd name="connsiteY11" fmla="*/ 5488759 h 6100079"/>
                <a:gd name="connsiteX12" fmla="*/ 2221463 w 5217957"/>
                <a:gd name="connsiteY12" fmla="*/ 5461704 h 6100079"/>
                <a:gd name="connsiteX13" fmla="*/ 3179339 w 5217957"/>
                <a:gd name="connsiteY13" fmla="*/ 5003023 h 6100079"/>
                <a:gd name="connsiteX14" fmla="*/ 3599638 w 5217957"/>
                <a:gd name="connsiteY14" fmla="*/ 4775996 h 6100079"/>
                <a:gd name="connsiteX15" fmla="*/ 4259765 w 5217957"/>
                <a:gd name="connsiteY15" fmla="*/ 4374667 h 6100079"/>
                <a:gd name="connsiteX16" fmla="*/ 4567742 w 5217957"/>
                <a:gd name="connsiteY16" fmla="*/ 3883732 h 6100079"/>
                <a:gd name="connsiteX17" fmla="*/ 4631929 w 5217957"/>
                <a:gd name="connsiteY17" fmla="*/ 2833886 h 6100079"/>
                <a:gd name="connsiteX18" fmla="*/ 4296412 w 5217957"/>
                <a:gd name="connsiteY18" fmla="*/ 1874932 h 6100079"/>
                <a:gd name="connsiteX19" fmla="*/ 2710219 w 5217957"/>
                <a:gd name="connsiteY19" fmla="*/ 666410 h 6100079"/>
                <a:gd name="connsiteX20" fmla="*/ 1732642 w 5217957"/>
                <a:gd name="connsiteY20" fmla="*/ 573480 h 6100079"/>
                <a:gd name="connsiteX21" fmla="*/ 870621 w 5217957"/>
                <a:gd name="connsiteY21" fmla="*/ 870402 h 6100079"/>
                <a:gd name="connsiteX22" fmla="*/ 537555 w 5217957"/>
                <a:gd name="connsiteY22" fmla="*/ 1125324 h 6100079"/>
                <a:gd name="connsiteX23" fmla="*/ 306995 w 5217957"/>
                <a:gd name="connsiteY23" fmla="*/ 1493030 h 6100079"/>
                <a:gd name="connsiteX24" fmla="*/ 23579 w 5217957"/>
                <a:gd name="connsiteY24" fmla="*/ 1977465 h 6100079"/>
                <a:gd name="connsiteX25" fmla="*/ 0 w 5217957"/>
                <a:gd name="connsiteY25" fmla="*/ 2014291 h 6100079"/>
                <a:gd name="connsiteX26" fmla="*/ 0 w 5217957"/>
                <a:gd name="connsiteY26" fmla="*/ 915660 h 6100079"/>
                <a:gd name="connsiteX27" fmla="*/ 58609 w 5217957"/>
                <a:gd name="connsiteY27" fmla="*/ 828051 h 6100079"/>
                <a:gd name="connsiteX28" fmla="*/ 590689 w 5217957"/>
                <a:gd name="connsiteY28" fmla="*/ 385385 h 6100079"/>
                <a:gd name="connsiteX29" fmla="*/ 1951394 w 5217957"/>
                <a:gd name="connsiteY29" fmla="*/ 82 h 61000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217957" h="6100079">
                  <a:moveTo>
                    <a:pt x="1951394" y="82"/>
                  </a:moveTo>
                  <a:cubicBezTo>
                    <a:pt x="2237632" y="-2119"/>
                    <a:pt x="2536431" y="40011"/>
                    <a:pt x="2855178" y="125419"/>
                  </a:cubicBezTo>
                  <a:cubicBezTo>
                    <a:pt x="3697704" y="351173"/>
                    <a:pt x="4370491" y="894159"/>
                    <a:pt x="4779341" y="1591542"/>
                  </a:cubicBezTo>
                  <a:cubicBezTo>
                    <a:pt x="5195535" y="2301324"/>
                    <a:pt x="5338357" y="3170855"/>
                    <a:pt x="5108574" y="4028416"/>
                  </a:cubicBezTo>
                  <a:cubicBezTo>
                    <a:pt x="4880820" y="4878406"/>
                    <a:pt x="4165604" y="5079965"/>
                    <a:pt x="3459359" y="5487716"/>
                  </a:cubicBezTo>
                  <a:cubicBezTo>
                    <a:pt x="2753115" y="5895466"/>
                    <a:pt x="2053265" y="6257288"/>
                    <a:pt x="1203275" y="6029534"/>
                  </a:cubicBezTo>
                  <a:cubicBezTo>
                    <a:pt x="739885" y="5905369"/>
                    <a:pt x="366400" y="5685345"/>
                    <a:pt x="59921" y="5396467"/>
                  </a:cubicBezTo>
                  <a:lnTo>
                    <a:pt x="0" y="5333381"/>
                  </a:lnTo>
                  <a:lnTo>
                    <a:pt x="0" y="4427327"/>
                  </a:lnTo>
                  <a:lnTo>
                    <a:pt x="112056" y="4602502"/>
                  </a:lnTo>
                  <a:cubicBezTo>
                    <a:pt x="215300" y="4749260"/>
                    <a:pt x="325419" y="4877443"/>
                    <a:pt x="443875" y="4989110"/>
                  </a:cubicBezTo>
                  <a:cubicBezTo>
                    <a:pt x="700709" y="5231113"/>
                    <a:pt x="996455" y="5394516"/>
                    <a:pt x="1348175" y="5488759"/>
                  </a:cubicBezTo>
                  <a:cubicBezTo>
                    <a:pt x="1633379" y="5565179"/>
                    <a:pt x="1910917" y="5556430"/>
                    <a:pt x="2221463" y="5461704"/>
                  </a:cubicBezTo>
                  <a:cubicBezTo>
                    <a:pt x="2541923" y="5363721"/>
                    <a:pt x="2870374" y="5181404"/>
                    <a:pt x="3179339" y="5003023"/>
                  </a:cubicBezTo>
                  <a:cubicBezTo>
                    <a:pt x="3323713" y="4919760"/>
                    <a:pt x="3463978" y="4846641"/>
                    <a:pt x="3599638" y="4775996"/>
                  </a:cubicBezTo>
                  <a:cubicBezTo>
                    <a:pt x="3862436" y="4639263"/>
                    <a:pt x="4089314" y="4521074"/>
                    <a:pt x="4259765" y="4374667"/>
                  </a:cubicBezTo>
                  <a:cubicBezTo>
                    <a:pt x="4418282" y="4238625"/>
                    <a:pt x="4513201" y="4087280"/>
                    <a:pt x="4567742" y="3883732"/>
                  </a:cubicBezTo>
                  <a:cubicBezTo>
                    <a:pt x="4660420" y="3537853"/>
                    <a:pt x="4682033" y="3184640"/>
                    <a:pt x="4631929" y="2833886"/>
                  </a:cubicBezTo>
                  <a:cubicBezTo>
                    <a:pt x="4583584" y="2494734"/>
                    <a:pt x="4470646" y="2172121"/>
                    <a:pt x="4296412" y="1874932"/>
                  </a:cubicBezTo>
                  <a:cubicBezTo>
                    <a:pt x="3944879" y="1275559"/>
                    <a:pt x="3381537" y="846289"/>
                    <a:pt x="2710219" y="666410"/>
                  </a:cubicBezTo>
                  <a:cubicBezTo>
                    <a:pt x="2349955" y="569877"/>
                    <a:pt x="2030161" y="539483"/>
                    <a:pt x="1732642" y="573480"/>
                  </a:cubicBezTo>
                  <a:cubicBezTo>
                    <a:pt x="1440866" y="606814"/>
                    <a:pt x="1158880" y="703976"/>
                    <a:pt x="870621" y="870402"/>
                  </a:cubicBezTo>
                  <a:cubicBezTo>
                    <a:pt x="670160" y="986048"/>
                    <a:pt x="589753" y="1064195"/>
                    <a:pt x="537555" y="1125324"/>
                  </a:cubicBezTo>
                  <a:cubicBezTo>
                    <a:pt x="463218" y="1212400"/>
                    <a:pt x="397708" y="1330125"/>
                    <a:pt x="306995" y="1493030"/>
                  </a:cubicBezTo>
                  <a:cubicBezTo>
                    <a:pt x="234596" y="1623167"/>
                    <a:pt x="145436" y="1783409"/>
                    <a:pt x="23579" y="1977465"/>
                  </a:cubicBezTo>
                  <a:lnTo>
                    <a:pt x="0" y="2014291"/>
                  </a:lnTo>
                  <a:lnTo>
                    <a:pt x="0" y="915660"/>
                  </a:lnTo>
                  <a:lnTo>
                    <a:pt x="58609" y="828051"/>
                  </a:lnTo>
                  <a:cubicBezTo>
                    <a:pt x="177453" y="670481"/>
                    <a:pt x="325847" y="538291"/>
                    <a:pt x="590689" y="385385"/>
                  </a:cubicBezTo>
                  <a:cubicBezTo>
                    <a:pt x="1032159" y="130559"/>
                    <a:pt x="1474330" y="3750"/>
                    <a:pt x="1951394" y="8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sp>
        <p:nvSpPr>
          <p:cNvPr id="2" name="Tytuł 1">
            <a:extLst>
              <a:ext uri="{FF2B5EF4-FFF2-40B4-BE49-F238E27FC236}">
                <a16:creationId xmlns:a16="http://schemas.microsoft.com/office/drawing/2014/main" id="{ADE48B20-4632-4547-8523-28325E22B950}"/>
              </a:ext>
            </a:extLst>
          </p:cNvPr>
          <p:cNvSpPr>
            <a:spLocks noGrp="1"/>
          </p:cNvSpPr>
          <p:nvPr>
            <p:ph type="title"/>
          </p:nvPr>
        </p:nvSpPr>
        <p:spPr>
          <a:xfrm>
            <a:off x="640080" y="1243013"/>
            <a:ext cx="3855720" cy="4371974"/>
          </a:xfrm>
        </p:spPr>
        <p:txBody>
          <a:bodyPr>
            <a:normAutofit/>
          </a:bodyPr>
          <a:lstStyle/>
          <a:p>
            <a:r>
              <a:rPr lang="pl-PL" sz="3600" i="1">
                <a:solidFill>
                  <a:schemeClr val="tx2"/>
                </a:solidFill>
              </a:rPr>
              <a:t>hate speech</a:t>
            </a:r>
            <a:endParaRPr lang="pl-PL" sz="3600">
              <a:solidFill>
                <a:schemeClr val="tx2"/>
              </a:solidFill>
            </a:endParaRPr>
          </a:p>
        </p:txBody>
      </p:sp>
      <p:sp>
        <p:nvSpPr>
          <p:cNvPr id="3" name="Symbol zastępczy zawartości 2">
            <a:extLst>
              <a:ext uri="{FF2B5EF4-FFF2-40B4-BE49-F238E27FC236}">
                <a16:creationId xmlns:a16="http://schemas.microsoft.com/office/drawing/2014/main" id="{1EBF7EE3-7FEF-4535-BE94-01A9AE60B0C7}"/>
              </a:ext>
            </a:extLst>
          </p:cNvPr>
          <p:cNvSpPr>
            <a:spLocks noGrp="1"/>
          </p:cNvSpPr>
          <p:nvPr>
            <p:ph idx="1"/>
          </p:nvPr>
        </p:nvSpPr>
        <p:spPr>
          <a:xfrm>
            <a:off x="6172200" y="804672"/>
            <a:ext cx="5221224" cy="5230368"/>
          </a:xfrm>
        </p:spPr>
        <p:txBody>
          <a:bodyPr anchor="ctr">
            <a:normAutofit/>
          </a:bodyPr>
          <a:lstStyle/>
          <a:p>
            <a:pPr marL="0" indent="0">
              <a:buNone/>
            </a:pPr>
            <a:r>
              <a:rPr lang="pl-PL" sz="1800">
                <a:solidFill>
                  <a:schemeClr val="tx2"/>
                </a:solidFill>
              </a:rPr>
              <a:t>Mowa nienawiści ze względu na neuroróżnorodność na uczelni to zjawisko, które łączy agresję werbalną z głębokimi uprzedzeniami wobec osób, których układ nerwowy pracuje w sposób niestandardowy. </a:t>
            </a:r>
          </a:p>
          <a:p>
            <a:pPr marL="0" indent="0">
              <a:buNone/>
            </a:pPr>
            <a:r>
              <a:rPr lang="pl-PL" sz="1800">
                <a:solidFill>
                  <a:schemeClr val="tx2"/>
                </a:solidFill>
              </a:rPr>
              <a:t>Choć w polskim Kodeksie karnym neuroróżnorodność (czy szerzej – niepełnosprawność) nie jest jeszcze wymieniona jako osobna przesłanka obok narodowości czy wyznania, to na gruncie </a:t>
            </a:r>
            <a:r>
              <a:rPr lang="pl-PL" sz="1800" b="1">
                <a:solidFill>
                  <a:schemeClr val="tx2"/>
                </a:solidFill>
              </a:rPr>
              <a:t>przepisów wewnątrzuczelnianych</a:t>
            </a:r>
            <a:r>
              <a:rPr lang="pl-PL" sz="1800">
                <a:solidFill>
                  <a:schemeClr val="tx2"/>
                </a:solidFill>
              </a:rPr>
              <a:t> takie zachowania są surowo zabronione.</a:t>
            </a:r>
          </a:p>
        </p:txBody>
      </p:sp>
    </p:spTree>
    <p:extLst>
      <p:ext uri="{BB962C8B-B14F-4D97-AF65-F5344CB8AC3E}">
        <p14:creationId xmlns:p14="http://schemas.microsoft.com/office/powerpoint/2010/main" val="321880639"/>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8873D23-2DCF-4B31-A009-95721C06E8E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C13EF075-D4EF-4929-ADBC-91B27DA1995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p>
        </p:txBody>
      </p:sp>
      <p:grpSp>
        <p:nvGrpSpPr>
          <p:cNvPr id="12" name="Group 11">
            <a:extLst>
              <a:ext uri="{FF2B5EF4-FFF2-40B4-BE49-F238E27FC236}">
                <a16:creationId xmlns:a16="http://schemas.microsoft.com/office/drawing/2014/main" id="{DAA26DFA-AAB2-4973-9C17-16D587C7B198}"/>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1863" y="508838"/>
            <a:ext cx="5217958" cy="6239661"/>
            <a:chOff x="-19221" y="251144"/>
            <a:chExt cx="5217958" cy="6239661"/>
          </a:xfrm>
        </p:grpSpPr>
        <p:sp>
          <p:nvSpPr>
            <p:cNvPr id="13" name="Freeform: Shape 12">
              <a:extLst>
                <a:ext uri="{FF2B5EF4-FFF2-40B4-BE49-F238E27FC236}">
                  <a16:creationId xmlns:a16="http://schemas.microsoft.com/office/drawing/2014/main" id="{3F407F11-7321-4BF6-8536-CCE8E342454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251144"/>
              <a:ext cx="5187198" cy="6239661"/>
            </a:xfrm>
            <a:custGeom>
              <a:avLst/>
              <a:gdLst>
                <a:gd name="connsiteX0" fmla="*/ 2011811 w 5187198"/>
                <a:gd name="connsiteY0" fmla="*/ 4 h 6239661"/>
                <a:gd name="connsiteX1" fmla="*/ 2617011 w 5187198"/>
                <a:gd name="connsiteY1" fmla="*/ 70590 h 6239661"/>
                <a:gd name="connsiteX2" fmla="*/ 2690321 w 5187198"/>
                <a:gd name="connsiteY2" fmla="*/ 88146 h 6239661"/>
                <a:gd name="connsiteX3" fmla="*/ 2726863 w 5187198"/>
                <a:gd name="connsiteY3" fmla="*/ 97127 h 6239661"/>
                <a:gd name="connsiteX4" fmla="*/ 2762951 w 5187198"/>
                <a:gd name="connsiteY4" fmla="*/ 107375 h 6239661"/>
                <a:gd name="connsiteX5" fmla="*/ 2834843 w 5187198"/>
                <a:gd name="connsiteY5" fmla="*/ 128493 h 6239661"/>
                <a:gd name="connsiteX6" fmla="*/ 2906574 w 5187198"/>
                <a:gd name="connsiteY6" fmla="*/ 151076 h 6239661"/>
                <a:gd name="connsiteX7" fmla="*/ 3049504 w 5187198"/>
                <a:gd name="connsiteY7" fmla="*/ 202124 h 6239661"/>
                <a:gd name="connsiteX8" fmla="*/ 3189518 w 5187198"/>
                <a:gd name="connsiteY8" fmla="*/ 260159 h 6239661"/>
                <a:gd name="connsiteX9" fmla="*/ 3326048 w 5187198"/>
                <a:gd name="connsiteY9" fmla="*/ 325143 h 6239661"/>
                <a:gd name="connsiteX10" fmla="*/ 3459166 w 5187198"/>
                <a:gd name="connsiteY10" fmla="*/ 395936 h 6239661"/>
                <a:gd name="connsiteX11" fmla="*/ 3588578 w 5187198"/>
                <a:gd name="connsiteY11" fmla="*/ 472343 h 6239661"/>
                <a:gd name="connsiteX12" fmla="*/ 3651864 w 5187198"/>
                <a:gd name="connsiteY12" fmla="*/ 512600 h 6239661"/>
                <a:gd name="connsiteX13" fmla="*/ 3714514 w 5187198"/>
                <a:gd name="connsiteY13" fmla="*/ 553499 h 6239661"/>
                <a:gd name="connsiteX14" fmla="*/ 4181221 w 5187198"/>
                <a:gd name="connsiteY14" fmla="*/ 922912 h 6239661"/>
                <a:gd name="connsiteX15" fmla="*/ 4582963 w 5187198"/>
                <a:gd name="connsiteY15" fmla="*/ 1358264 h 6239661"/>
                <a:gd name="connsiteX16" fmla="*/ 4670721 w 5187198"/>
                <a:gd name="connsiteY16" fmla="*/ 1477644 h 6239661"/>
                <a:gd name="connsiteX17" fmla="*/ 4752378 w 5187198"/>
                <a:gd name="connsiteY17" fmla="*/ 1601187 h 6239661"/>
                <a:gd name="connsiteX18" fmla="*/ 4772168 w 5187198"/>
                <a:gd name="connsiteY18" fmla="*/ 1632456 h 6239661"/>
                <a:gd name="connsiteX19" fmla="*/ 4782117 w 5187198"/>
                <a:gd name="connsiteY19" fmla="*/ 1648104 h 6239661"/>
                <a:gd name="connsiteX20" fmla="*/ 4791381 w 5187198"/>
                <a:gd name="connsiteY20" fmla="*/ 1664150 h 6239661"/>
                <a:gd name="connsiteX21" fmla="*/ 4828190 w 5187198"/>
                <a:gd name="connsiteY21" fmla="*/ 1728379 h 6239661"/>
                <a:gd name="connsiteX22" fmla="*/ 4864832 w 5187198"/>
                <a:gd name="connsiteY22" fmla="*/ 1792796 h 6239661"/>
                <a:gd name="connsiteX23" fmla="*/ 4899201 w 5187198"/>
                <a:gd name="connsiteY23" fmla="*/ 1858342 h 6239661"/>
                <a:gd name="connsiteX24" fmla="*/ 4933266 w 5187198"/>
                <a:gd name="connsiteY24" fmla="*/ 1924155 h 6239661"/>
                <a:gd name="connsiteX25" fmla="*/ 4964403 w 5187198"/>
                <a:gd name="connsiteY25" fmla="*/ 1991384 h 6239661"/>
                <a:gd name="connsiteX26" fmla="*/ 4995019 w 5187198"/>
                <a:gd name="connsiteY26" fmla="*/ 2058823 h 6239661"/>
                <a:gd name="connsiteX27" fmla="*/ 5021999 w 5187198"/>
                <a:gd name="connsiteY27" fmla="*/ 2127723 h 6239661"/>
                <a:gd name="connsiteX28" fmla="*/ 5048321 w 5187198"/>
                <a:gd name="connsiteY28" fmla="*/ 2196908 h 6239661"/>
                <a:gd name="connsiteX29" fmla="*/ 5070546 w 5187198"/>
                <a:gd name="connsiteY29" fmla="*/ 2267547 h 6239661"/>
                <a:gd name="connsiteX30" fmla="*/ 5092171 w 5187198"/>
                <a:gd name="connsiteY30" fmla="*/ 2338256 h 6239661"/>
                <a:gd name="connsiteX31" fmla="*/ 5110305 w 5187198"/>
                <a:gd name="connsiteY31" fmla="*/ 2409886 h 6239661"/>
                <a:gd name="connsiteX32" fmla="*/ 5186393 w 5187198"/>
                <a:gd name="connsiteY32" fmla="*/ 2992022 h 6239661"/>
                <a:gd name="connsiteX33" fmla="*/ 5149045 w 5187198"/>
                <a:gd name="connsiteY33" fmla="*/ 3571816 h 6239661"/>
                <a:gd name="connsiteX34" fmla="*/ 5126572 w 5187198"/>
                <a:gd name="connsiteY34" fmla="*/ 3714520 h 6239661"/>
                <a:gd name="connsiteX35" fmla="*/ 5099067 w 5187198"/>
                <a:gd name="connsiteY35" fmla="*/ 3856108 h 6239661"/>
                <a:gd name="connsiteX36" fmla="*/ 5095699 w 5187198"/>
                <a:gd name="connsiteY36" fmla="*/ 3873868 h 6239661"/>
                <a:gd name="connsiteX37" fmla="*/ 5091573 w 5187198"/>
                <a:gd name="connsiteY37" fmla="*/ 3891426 h 6239661"/>
                <a:gd name="connsiteX38" fmla="*/ 5083324 w 5187198"/>
                <a:gd name="connsiteY38" fmla="*/ 3926541 h 6239661"/>
                <a:gd name="connsiteX39" fmla="*/ 5067256 w 5187198"/>
                <a:gd name="connsiteY39" fmla="*/ 3996889 h 6239661"/>
                <a:gd name="connsiteX40" fmla="*/ 5059194 w 5187198"/>
                <a:gd name="connsiteY40" fmla="*/ 4032171 h 6239661"/>
                <a:gd name="connsiteX41" fmla="*/ 5049522 w 5187198"/>
                <a:gd name="connsiteY41" fmla="*/ 4067833 h 6239661"/>
                <a:gd name="connsiteX42" fmla="*/ 5040067 w 5187198"/>
                <a:gd name="connsiteY42" fmla="*/ 4103553 h 6239661"/>
                <a:gd name="connsiteX43" fmla="*/ 5028960 w 5187198"/>
                <a:gd name="connsiteY43" fmla="*/ 4138946 h 6239661"/>
                <a:gd name="connsiteX44" fmla="*/ 4917351 w 5187198"/>
                <a:gd name="connsiteY44" fmla="*/ 4417041 h 6239661"/>
                <a:gd name="connsiteX45" fmla="*/ 4756163 w 5187198"/>
                <a:gd name="connsiteY45" fmla="*/ 4676402 h 6239661"/>
                <a:gd name="connsiteX46" fmla="*/ 4322493 w 5187198"/>
                <a:gd name="connsiteY46" fmla="*/ 5105604 h 6239661"/>
                <a:gd name="connsiteX47" fmla="*/ 3840510 w 5187198"/>
                <a:gd name="connsiteY47" fmla="*/ 5429590 h 6239661"/>
                <a:gd name="connsiteX48" fmla="*/ 3606447 w 5187198"/>
                <a:gd name="connsiteY48" fmla="*/ 5572862 h 6239661"/>
                <a:gd name="connsiteX49" fmla="*/ 3488814 w 5187198"/>
                <a:gd name="connsiteY49" fmla="*/ 5647178 h 6239661"/>
                <a:gd name="connsiteX50" fmla="*/ 3365864 w 5187198"/>
                <a:gd name="connsiteY50" fmla="*/ 5722735 h 6239661"/>
                <a:gd name="connsiteX51" fmla="*/ 2839486 w 5187198"/>
                <a:gd name="connsiteY51" fmla="*/ 5999120 h 6239661"/>
                <a:gd name="connsiteX52" fmla="*/ 2242423 w 5187198"/>
                <a:gd name="connsiteY52" fmla="*/ 6192346 h 6239661"/>
                <a:gd name="connsiteX53" fmla="*/ 1589380 w 5187198"/>
                <a:gd name="connsiteY53" fmla="*/ 6230657 h 6239661"/>
                <a:gd name="connsiteX54" fmla="*/ 1548244 w 5187198"/>
                <a:gd name="connsiteY54" fmla="*/ 6226706 h 6239661"/>
                <a:gd name="connsiteX55" fmla="*/ 1507348 w 5187198"/>
                <a:gd name="connsiteY55" fmla="*/ 6221428 h 6239661"/>
                <a:gd name="connsiteX56" fmla="*/ 1466401 w 5187198"/>
                <a:gd name="connsiteY56" fmla="*/ 6215904 h 6239661"/>
                <a:gd name="connsiteX57" fmla="*/ 1425773 w 5187198"/>
                <a:gd name="connsiteY57" fmla="*/ 6209191 h 6239661"/>
                <a:gd name="connsiteX58" fmla="*/ 1344960 w 5187198"/>
                <a:gd name="connsiteY58" fmla="*/ 6193681 h 6239661"/>
                <a:gd name="connsiteX59" fmla="*/ 1265007 w 5187198"/>
                <a:gd name="connsiteY59" fmla="*/ 6175388 h 6239661"/>
                <a:gd name="connsiteX60" fmla="*/ 1225415 w 5187198"/>
                <a:gd name="connsiteY60" fmla="*/ 6165243 h 6239661"/>
                <a:gd name="connsiteX61" fmla="*/ 1186567 w 5187198"/>
                <a:gd name="connsiteY61" fmla="*/ 6154486 h 6239661"/>
                <a:gd name="connsiteX62" fmla="*/ 1111158 w 5187198"/>
                <a:gd name="connsiteY62" fmla="*/ 6130918 h 6239661"/>
                <a:gd name="connsiteX63" fmla="*/ 1035915 w 5187198"/>
                <a:gd name="connsiteY63" fmla="*/ 6107163 h 6239661"/>
                <a:gd name="connsiteX64" fmla="*/ 961579 w 5187198"/>
                <a:gd name="connsiteY64" fmla="*/ 6079594 h 6239661"/>
                <a:gd name="connsiteX65" fmla="*/ 395297 w 5187198"/>
                <a:gd name="connsiteY65" fmla="*/ 5792812 h 6239661"/>
                <a:gd name="connsiteX66" fmla="*/ 265239 w 5187198"/>
                <a:gd name="connsiteY66" fmla="*/ 5701511 h 6239661"/>
                <a:gd name="connsiteX67" fmla="*/ 233756 w 5187198"/>
                <a:gd name="connsiteY67" fmla="*/ 5677542 h 6239661"/>
                <a:gd name="connsiteX68" fmla="*/ 202800 w 5187198"/>
                <a:gd name="connsiteY68" fmla="*/ 5652902 h 6239661"/>
                <a:gd name="connsiteX69" fmla="*/ 140918 w 5187198"/>
                <a:gd name="connsiteY69" fmla="*/ 5603515 h 6239661"/>
                <a:gd name="connsiteX70" fmla="*/ 110625 w 5187198"/>
                <a:gd name="connsiteY70" fmla="*/ 5578127 h 6239661"/>
                <a:gd name="connsiteX71" fmla="*/ 95631 w 5187198"/>
                <a:gd name="connsiteY71" fmla="*/ 5565299 h 6239661"/>
                <a:gd name="connsiteX72" fmla="*/ 81966 w 5187198"/>
                <a:gd name="connsiteY72" fmla="*/ 5550973 h 6239661"/>
                <a:gd name="connsiteX73" fmla="*/ 27991 w 5187198"/>
                <a:gd name="connsiteY73" fmla="*/ 5493272 h 6239661"/>
                <a:gd name="connsiteX74" fmla="*/ 1454 w 5187198"/>
                <a:gd name="connsiteY74" fmla="*/ 5464252 h 6239661"/>
                <a:gd name="connsiteX75" fmla="*/ 0 w 5187198"/>
                <a:gd name="connsiteY75" fmla="*/ 5462518 h 6239661"/>
                <a:gd name="connsiteX76" fmla="*/ 0 w 5187198"/>
                <a:gd name="connsiteY76" fmla="*/ 4720187 h 6239661"/>
                <a:gd name="connsiteX77" fmla="*/ 109684 w 5187198"/>
                <a:gd name="connsiteY77" fmla="*/ 4836724 h 6239661"/>
                <a:gd name="connsiteX78" fmla="*/ 306959 w 5187198"/>
                <a:gd name="connsiteY78" fmla="*/ 5007200 h 6239661"/>
                <a:gd name="connsiteX79" fmla="*/ 358101 w 5187198"/>
                <a:gd name="connsiteY79" fmla="*/ 5046057 h 6239661"/>
                <a:gd name="connsiteX80" fmla="*/ 383328 w 5187198"/>
                <a:gd name="connsiteY80" fmla="*/ 5065684 h 6239661"/>
                <a:gd name="connsiteX81" fmla="*/ 409503 w 5187198"/>
                <a:gd name="connsiteY81" fmla="*/ 5083942 h 6239661"/>
                <a:gd name="connsiteX82" fmla="*/ 461889 w 5187198"/>
                <a:gd name="connsiteY82" fmla="*/ 5119888 h 6239661"/>
                <a:gd name="connsiteX83" fmla="*/ 474883 w 5187198"/>
                <a:gd name="connsiteY83" fmla="*/ 5128933 h 6239661"/>
                <a:gd name="connsiteX84" fmla="*/ 486410 w 5187198"/>
                <a:gd name="connsiteY84" fmla="*/ 5139557 h 6239661"/>
                <a:gd name="connsiteX85" fmla="*/ 510852 w 5187198"/>
                <a:gd name="connsiteY85" fmla="*/ 5159089 h 6239661"/>
                <a:gd name="connsiteX86" fmla="*/ 560653 w 5187198"/>
                <a:gd name="connsiteY86" fmla="*/ 5196893 h 6239661"/>
                <a:gd name="connsiteX87" fmla="*/ 585485 w 5187198"/>
                <a:gd name="connsiteY87" fmla="*/ 5215834 h 6239661"/>
                <a:gd name="connsiteX88" fmla="*/ 610707 w 5187198"/>
                <a:gd name="connsiteY88" fmla="*/ 5234185 h 6239661"/>
                <a:gd name="connsiteX89" fmla="*/ 714768 w 5187198"/>
                <a:gd name="connsiteY89" fmla="*/ 5303103 h 6239661"/>
                <a:gd name="connsiteX90" fmla="*/ 1166634 w 5187198"/>
                <a:gd name="connsiteY90" fmla="*/ 5513322 h 6239661"/>
                <a:gd name="connsiteX91" fmla="*/ 1225991 w 5187198"/>
                <a:gd name="connsiteY91" fmla="*/ 5533632 h 6239661"/>
                <a:gd name="connsiteX92" fmla="*/ 1286680 w 5187198"/>
                <a:gd name="connsiteY92" fmla="*/ 5550705 h 6239661"/>
                <a:gd name="connsiteX93" fmla="*/ 1347310 w 5187198"/>
                <a:gd name="connsiteY93" fmla="*/ 5567995 h 6239661"/>
                <a:gd name="connsiteX94" fmla="*/ 1377002 w 5187198"/>
                <a:gd name="connsiteY94" fmla="*/ 5575719 h 6239661"/>
                <a:gd name="connsiteX95" fmla="*/ 1406328 w 5187198"/>
                <a:gd name="connsiteY95" fmla="*/ 5582649 h 6239661"/>
                <a:gd name="connsiteX96" fmla="*/ 1465060 w 5187198"/>
                <a:gd name="connsiteY96" fmla="*/ 5594909 h 6239661"/>
                <a:gd name="connsiteX97" fmla="*/ 1523881 w 5187198"/>
                <a:gd name="connsiteY97" fmla="*/ 5605105 h 6239661"/>
                <a:gd name="connsiteX98" fmla="*/ 1553325 w 5187198"/>
                <a:gd name="connsiteY98" fmla="*/ 5609865 h 6239661"/>
                <a:gd name="connsiteX99" fmla="*/ 1582813 w 5187198"/>
                <a:gd name="connsiteY99" fmla="*/ 5613593 h 6239661"/>
                <a:gd name="connsiteX100" fmla="*/ 1612301 w 5187198"/>
                <a:gd name="connsiteY100" fmla="*/ 5617321 h 6239661"/>
                <a:gd name="connsiteX101" fmla="*/ 1641863 w 5187198"/>
                <a:gd name="connsiteY101" fmla="*/ 5619910 h 6239661"/>
                <a:gd name="connsiteX102" fmla="*/ 2117508 w 5187198"/>
                <a:gd name="connsiteY102" fmla="*/ 5595156 h 6239661"/>
                <a:gd name="connsiteX103" fmla="*/ 2597368 w 5187198"/>
                <a:gd name="connsiteY103" fmla="*/ 5447381 h 6239661"/>
                <a:gd name="connsiteX104" fmla="*/ 3082968 w 5187198"/>
                <a:gd name="connsiteY104" fmla="*/ 5223245 h 6239661"/>
                <a:gd name="connsiteX105" fmla="*/ 3334855 w 5187198"/>
                <a:gd name="connsiteY105" fmla="*/ 5097383 h 6239661"/>
                <a:gd name="connsiteX106" fmla="*/ 3599509 w 5187198"/>
                <a:gd name="connsiteY106" fmla="*/ 4976217 h 6239661"/>
                <a:gd name="connsiteX107" fmla="*/ 4112002 w 5187198"/>
                <a:gd name="connsiteY107" fmla="*/ 4766359 h 6239661"/>
                <a:gd name="connsiteX108" fmla="*/ 4348983 w 5187198"/>
                <a:gd name="connsiteY108" fmla="*/ 4649833 h 6239661"/>
                <a:gd name="connsiteX109" fmla="*/ 4560505 w 5187198"/>
                <a:gd name="connsiteY109" fmla="*/ 4501564 h 6239661"/>
                <a:gd name="connsiteX110" fmla="*/ 4731963 w 5187198"/>
                <a:gd name="connsiteY110" fmla="*/ 4309870 h 6239661"/>
                <a:gd name="connsiteX111" fmla="*/ 4852344 w 5187198"/>
                <a:gd name="connsiteY111" fmla="*/ 4078640 h 6239661"/>
                <a:gd name="connsiteX112" fmla="*/ 4863972 w 5187198"/>
                <a:gd name="connsiteY112" fmla="*/ 4047790 h 6239661"/>
                <a:gd name="connsiteX113" fmla="*/ 4874144 w 5187198"/>
                <a:gd name="connsiteY113" fmla="*/ 4016320 h 6239661"/>
                <a:gd name="connsiteX114" fmla="*/ 4884127 w 5187198"/>
                <a:gd name="connsiteY114" fmla="*/ 3984682 h 6239661"/>
                <a:gd name="connsiteX115" fmla="*/ 4892800 w 5187198"/>
                <a:gd name="connsiteY115" fmla="*/ 3951883 h 6239661"/>
                <a:gd name="connsiteX116" fmla="*/ 4909526 w 5187198"/>
                <a:gd name="connsiteY116" fmla="*/ 3886001 h 6239661"/>
                <a:gd name="connsiteX117" fmla="*/ 4917687 w 5187198"/>
                <a:gd name="connsiteY117" fmla="*/ 3852948 h 6239661"/>
                <a:gd name="connsiteX118" fmla="*/ 4921768 w 5187198"/>
                <a:gd name="connsiteY118" fmla="*/ 3836422 h 6239661"/>
                <a:gd name="connsiteX119" fmla="*/ 4924845 w 5187198"/>
                <a:gd name="connsiteY119" fmla="*/ 3819742 h 6239661"/>
                <a:gd name="connsiteX120" fmla="*/ 4948230 w 5187198"/>
                <a:gd name="connsiteY120" fmla="*/ 3685744 h 6239661"/>
                <a:gd name="connsiteX121" fmla="*/ 4962782 w 5187198"/>
                <a:gd name="connsiteY121" fmla="*/ 3550540 h 6239661"/>
                <a:gd name="connsiteX122" fmla="*/ 4939468 w 5187198"/>
                <a:gd name="connsiteY122" fmla="*/ 3010249 h 6239661"/>
                <a:gd name="connsiteX123" fmla="*/ 4816901 w 5187198"/>
                <a:gd name="connsiteY123" fmla="*/ 2488224 h 6239661"/>
                <a:gd name="connsiteX124" fmla="*/ 4797005 w 5187198"/>
                <a:gd name="connsiteY124" fmla="*/ 2424470 h 6239661"/>
                <a:gd name="connsiteX125" fmla="*/ 4774433 w 5187198"/>
                <a:gd name="connsiteY125" fmla="*/ 2361620 h 6239661"/>
                <a:gd name="connsiteX126" fmla="*/ 4752459 w 5187198"/>
                <a:gd name="connsiteY126" fmla="*/ 2298700 h 6239661"/>
                <a:gd name="connsiteX127" fmla="*/ 4728083 w 5187198"/>
                <a:gd name="connsiteY127" fmla="*/ 2236526 h 6239661"/>
                <a:gd name="connsiteX128" fmla="*/ 4704471 w 5187198"/>
                <a:gd name="connsiteY128" fmla="*/ 2174095 h 6239661"/>
                <a:gd name="connsiteX129" fmla="*/ 4678399 w 5187198"/>
                <a:gd name="connsiteY129" fmla="*/ 2112626 h 6239661"/>
                <a:gd name="connsiteX130" fmla="*/ 4652601 w 5187198"/>
                <a:gd name="connsiteY130" fmla="*/ 2050999 h 6239661"/>
                <a:gd name="connsiteX131" fmla="*/ 4624205 w 5187198"/>
                <a:gd name="connsiteY131" fmla="*/ 1990415 h 6239661"/>
                <a:gd name="connsiteX132" fmla="*/ 4595398 w 5187198"/>
                <a:gd name="connsiteY132" fmla="*/ 1930069 h 6239661"/>
                <a:gd name="connsiteX133" fmla="*/ 4563827 w 5187198"/>
                <a:gd name="connsiteY133" fmla="*/ 1870952 h 6239661"/>
                <a:gd name="connsiteX134" fmla="*/ 4531433 w 5187198"/>
                <a:gd name="connsiteY134" fmla="*/ 1812311 h 6239661"/>
                <a:gd name="connsiteX135" fmla="*/ 4523315 w 5187198"/>
                <a:gd name="connsiteY135" fmla="*/ 1797616 h 6239661"/>
                <a:gd name="connsiteX136" fmla="*/ 4514482 w 5187198"/>
                <a:gd name="connsiteY136" fmla="*/ 1783425 h 6239661"/>
                <a:gd name="connsiteX137" fmla="*/ 4496845 w 5187198"/>
                <a:gd name="connsiteY137" fmla="*/ 1754936 h 6239661"/>
                <a:gd name="connsiteX138" fmla="*/ 4461463 w 5187198"/>
                <a:gd name="connsiteY138" fmla="*/ 1697929 h 6239661"/>
                <a:gd name="connsiteX139" fmla="*/ 4452660 w 5187198"/>
                <a:gd name="connsiteY139" fmla="*/ 1683629 h 6239661"/>
                <a:gd name="connsiteX140" fmla="*/ 4443141 w 5187198"/>
                <a:gd name="connsiteY140" fmla="*/ 1669834 h 6239661"/>
                <a:gd name="connsiteX141" fmla="*/ 4424241 w 5187198"/>
                <a:gd name="connsiteY141" fmla="*/ 1642166 h 6239661"/>
                <a:gd name="connsiteX142" fmla="*/ 4346886 w 5187198"/>
                <a:gd name="connsiteY142" fmla="*/ 1532412 h 6239661"/>
                <a:gd name="connsiteX143" fmla="*/ 3985497 w 5187198"/>
                <a:gd name="connsiteY143" fmla="*/ 1134649 h 6239661"/>
                <a:gd name="connsiteX144" fmla="*/ 3545665 w 5187198"/>
                <a:gd name="connsiteY144" fmla="*/ 825877 h 6239661"/>
                <a:gd name="connsiteX145" fmla="*/ 3486190 w 5187198"/>
                <a:gd name="connsiteY145" fmla="*/ 794756 h 6239661"/>
                <a:gd name="connsiteX146" fmla="*/ 3426182 w 5187198"/>
                <a:gd name="connsiteY146" fmla="*/ 764765 h 6239661"/>
                <a:gd name="connsiteX147" fmla="*/ 3365044 w 5187198"/>
                <a:gd name="connsiteY147" fmla="*/ 737255 h 6239661"/>
                <a:gd name="connsiteX148" fmla="*/ 3334529 w 5187198"/>
                <a:gd name="connsiteY148" fmla="*/ 723514 h 6239661"/>
                <a:gd name="connsiteX149" fmla="*/ 3303733 w 5187198"/>
                <a:gd name="connsiteY149" fmla="*/ 710395 h 6239661"/>
                <a:gd name="connsiteX150" fmla="*/ 3179033 w 5187198"/>
                <a:gd name="connsiteY150" fmla="*/ 662259 h 6239661"/>
                <a:gd name="connsiteX151" fmla="*/ 3052408 w 5187198"/>
                <a:gd name="connsiteY151" fmla="*/ 620447 h 6239661"/>
                <a:gd name="connsiteX152" fmla="*/ 2924325 w 5187198"/>
                <a:gd name="connsiteY152" fmla="*/ 584505 h 6239661"/>
                <a:gd name="connsiteX153" fmla="*/ 2859667 w 5187198"/>
                <a:gd name="connsiteY153" fmla="*/ 569266 h 6239661"/>
                <a:gd name="connsiteX154" fmla="*/ 2795226 w 5187198"/>
                <a:gd name="connsiteY154" fmla="*/ 554085 h 6239661"/>
                <a:gd name="connsiteX155" fmla="*/ 2729702 w 5187198"/>
                <a:gd name="connsiteY155" fmla="*/ 540354 h 6239661"/>
                <a:gd name="connsiteX156" fmla="*/ 2663758 w 5187198"/>
                <a:gd name="connsiteY156" fmla="*/ 527322 h 6239661"/>
                <a:gd name="connsiteX157" fmla="*/ 2630927 w 5187198"/>
                <a:gd name="connsiteY157" fmla="*/ 520495 h 6239661"/>
                <a:gd name="connsiteX158" fmla="*/ 2597965 w 5187198"/>
                <a:gd name="connsiteY158" fmla="*/ 515024 h 6239661"/>
                <a:gd name="connsiteX159" fmla="*/ 2532205 w 5187198"/>
                <a:gd name="connsiteY159" fmla="*/ 503895 h 6239661"/>
                <a:gd name="connsiteX160" fmla="*/ 2010064 w 5187198"/>
                <a:gd name="connsiteY160" fmla="*/ 452552 h 6239661"/>
                <a:gd name="connsiteX161" fmla="*/ 1494552 w 5187198"/>
                <a:gd name="connsiteY161" fmla="*/ 485055 h 6239661"/>
                <a:gd name="connsiteX162" fmla="*/ 1366896 w 5187198"/>
                <a:gd name="connsiteY162" fmla="*/ 509389 h 6239661"/>
                <a:gd name="connsiteX163" fmla="*/ 1240175 w 5187198"/>
                <a:gd name="connsiteY163" fmla="*/ 541045 h 6239661"/>
                <a:gd name="connsiteX164" fmla="*/ 1177438 w 5187198"/>
                <a:gd name="connsiteY164" fmla="*/ 560170 h 6239661"/>
                <a:gd name="connsiteX165" fmla="*/ 1145987 w 5187198"/>
                <a:gd name="connsiteY165" fmla="*/ 569826 h 6239661"/>
                <a:gd name="connsiteX166" fmla="*/ 1130315 w 5187198"/>
                <a:gd name="connsiteY166" fmla="*/ 574669 h 6239661"/>
                <a:gd name="connsiteX167" fmla="*/ 1114873 w 5187198"/>
                <a:gd name="connsiteY167" fmla="*/ 580384 h 6239661"/>
                <a:gd name="connsiteX168" fmla="*/ 1052839 w 5187198"/>
                <a:gd name="connsiteY168" fmla="*/ 602943 h 6239661"/>
                <a:gd name="connsiteX169" fmla="*/ 991135 w 5187198"/>
                <a:gd name="connsiteY169" fmla="*/ 626866 h 6239661"/>
                <a:gd name="connsiteX170" fmla="*/ 930179 w 5187198"/>
                <a:gd name="connsiteY170" fmla="*/ 653191 h 6239661"/>
                <a:gd name="connsiteX171" fmla="*/ 869768 w 5187198"/>
                <a:gd name="connsiteY171" fmla="*/ 680937 h 6239661"/>
                <a:gd name="connsiteX172" fmla="*/ 810085 w 5187198"/>
                <a:gd name="connsiteY172" fmla="*/ 710734 h 6239661"/>
                <a:gd name="connsiteX173" fmla="*/ 751220 w 5187198"/>
                <a:gd name="connsiteY173" fmla="*/ 741794 h 6239661"/>
                <a:gd name="connsiteX174" fmla="*/ 532669 w 5187198"/>
                <a:gd name="connsiteY174" fmla="*/ 881688 h 6239661"/>
                <a:gd name="connsiteX175" fmla="*/ 354185 w 5187198"/>
                <a:gd name="connsiteY175" fmla="*/ 1050286 h 6239661"/>
                <a:gd name="connsiteX176" fmla="*/ 315980 w 5187198"/>
                <a:gd name="connsiteY176" fmla="*/ 1098125 h 6239661"/>
                <a:gd name="connsiteX177" fmla="*/ 280345 w 5187198"/>
                <a:gd name="connsiteY177" fmla="*/ 1149782 h 6239661"/>
                <a:gd name="connsiteX178" fmla="*/ 245890 w 5187198"/>
                <a:gd name="connsiteY178" fmla="*/ 1203959 h 6239661"/>
                <a:gd name="connsiteX179" fmla="*/ 212162 w 5187198"/>
                <a:gd name="connsiteY179" fmla="*/ 1260184 h 6239661"/>
                <a:gd name="connsiteX180" fmla="*/ 80716 w 5187198"/>
                <a:gd name="connsiteY180" fmla="*/ 1502476 h 6239661"/>
                <a:gd name="connsiteX181" fmla="*/ 0 w 5187198"/>
                <a:gd name="connsiteY181" fmla="*/ 1648841 h 6239661"/>
                <a:gd name="connsiteX182" fmla="*/ 0 w 5187198"/>
                <a:gd name="connsiteY182" fmla="*/ 954863 h 6239661"/>
                <a:gd name="connsiteX183" fmla="*/ 43491 w 5187198"/>
                <a:gd name="connsiteY183" fmla="*/ 895513 h 6239661"/>
                <a:gd name="connsiteX184" fmla="*/ 93923 w 5187198"/>
                <a:gd name="connsiteY184" fmla="*/ 834489 h 6239661"/>
                <a:gd name="connsiteX185" fmla="*/ 323465 w 5187198"/>
                <a:gd name="connsiteY185" fmla="*/ 617671 h 6239661"/>
                <a:gd name="connsiteX186" fmla="*/ 574777 w 5187198"/>
                <a:gd name="connsiteY186" fmla="*/ 446794 h 6239661"/>
                <a:gd name="connsiteX187" fmla="*/ 638943 w 5187198"/>
                <a:gd name="connsiteY187" fmla="*/ 408925 h 6239661"/>
                <a:gd name="connsiteX188" fmla="*/ 703505 w 5187198"/>
                <a:gd name="connsiteY188" fmla="*/ 371742 h 6239661"/>
                <a:gd name="connsiteX189" fmla="*/ 769262 w 5187198"/>
                <a:gd name="connsiteY189" fmla="*/ 336154 h 6239661"/>
                <a:gd name="connsiteX190" fmla="*/ 835552 w 5187198"/>
                <a:gd name="connsiteY190" fmla="*/ 301173 h 6239661"/>
                <a:gd name="connsiteX191" fmla="*/ 902979 w 5187198"/>
                <a:gd name="connsiteY191" fmla="*/ 268004 h 6239661"/>
                <a:gd name="connsiteX192" fmla="*/ 971127 w 5187198"/>
                <a:gd name="connsiteY192" fmla="*/ 235607 h 6239661"/>
                <a:gd name="connsiteX193" fmla="*/ 988238 w 5187198"/>
                <a:gd name="connsiteY193" fmla="*/ 227556 h 6239661"/>
                <a:gd name="connsiteX194" fmla="*/ 1005744 w 5187198"/>
                <a:gd name="connsiteY194" fmla="*/ 220191 h 6239661"/>
                <a:gd name="connsiteX195" fmla="*/ 1040729 w 5187198"/>
                <a:gd name="connsiteY195" fmla="*/ 205569 h 6239661"/>
                <a:gd name="connsiteX196" fmla="*/ 1110835 w 5187198"/>
                <a:gd name="connsiteY196" fmla="*/ 176248 h 6239661"/>
                <a:gd name="connsiteX197" fmla="*/ 1254256 w 5187198"/>
                <a:gd name="connsiteY197" fmla="*/ 123796 h 6239661"/>
                <a:gd name="connsiteX198" fmla="*/ 1401310 w 5187198"/>
                <a:gd name="connsiteY198" fmla="*/ 79852 h 6239661"/>
                <a:gd name="connsiteX199" fmla="*/ 2011811 w 5187198"/>
                <a:gd name="connsiteY199" fmla="*/ 4 h 62396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Lst>
              <a:rect l="l" t="t" r="r" b="b"/>
              <a:pathLst>
                <a:path w="5187198" h="6239661">
                  <a:moveTo>
                    <a:pt x="2011811" y="4"/>
                  </a:moveTo>
                  <a:cubicBezTo>
                    <a:pt x="2217306" y="120"/>
                    <a:pt x="2420903" y="25925"/>
                    <a:pt x="2617011" y="70590"/>
                  </a:cubicBezTo>
                  <a:lnTo>
                    <a:pt x="2690321" y="88146"/>
                  </a:lnTo>
                  <a:lnTo>
                    <a:pt x="2726863" y="97127"/>
                  </a:lnTo>
                  <a:lnTo>
                    <a:pt x="2762951" y="107375"/>
                  </a:lnTo>
                  <a:lnTo>
                    <a:pt x="2834843" y="128493"/>
                  </a:lnTo>
                  <a:cubicBezTo>
                    <a:pt x="2858788" y="135605"/>
                    <a:pt x="2882632" y="142226"/>
                    <a:pt x="2906574" y="151076"/>
                  </a:cubicBezTo>
                  <a:cubicBezTo>
                    <a:pt x="2954475" y="167852"/>
                    <a:pt x="3002363" y="183813"/>
                    <a:pt x="3049504" y="202124"/>
                  </a:cubicBezTo>
                  <a:lnTo>
                    <a:pt x="3189518" y="260159"/>
                  </a:lnTo>
                  <a:lnTo>
                    <a:pt x="3326048" y="325143"/>
                  </a:lnTo>
                  <a:cubicBezTo>
                    <a:pt x="3370687" y="348464"/>
                    <a:pt x="3414908" y="372485"/>
                    <a:pt x="3459166" y="395936"/>
                  </a:cubicBezTo>
                  <a:cubicBezTo>
                    <a:pt x="3502947" y="420302"/>
                    <a:pt x="3545491" y="447118"/>
                    <a:pt x="3588578" y="472343"/>
                  </a:cubicBezTo>
                  <a:cubicBezTo>
                    <a:pt x="3610346" y="484551"/>
                    <a:pt x="3630797" y="499072"/>
                    <a:pt x="3651864" y="512600"/>
                  </a:cubicBezTo>
                  <a:lnTo>
                    <a:pt x="3714514" y="553499"/>
                  </a:lnTo>
                  <a:cubicBezTo>
                    <a:pt x="3880005" y="664844"/>
                    <a:pt x="4036083" y="788388"/>
                    <a:pt x="4181221" y="922912"/>
                  </a:cubicBezTo>
                  <a:cubicBezTo>
                    <a:pt x="4326221" y="1057515"/>
                    <a:pt x="4461955" y="1202038"/>
                    <a:pt x="4582963" y="1358264"/>
                  </a:cubicBezTo>
                  <a:cubicBezTo>
                    <a:pt x="4614206" y="1396543"/>
                    <a:pt x="4642091" y="1437400"/>
                    <a:pt x="4670721" y="1477644"/>
                  </a:cubicBezTo>
                  <a:cubicBezTo>
                    <a:pt x="4700172" y="1517414"/>
                    <a:pt x="4725864" y="1559538"/>
                    <a:pt x="4752378" y="1601187"/>
                  </a:cubicBezTo>
                  <a:lnTo>
                    <a:pt x="4772168" y="1632456"/>
                  </a:lnTo>
                  <a:lnTo>
                    <a:pt x="4782117" y="1648104"/>
                  </a:lnTo>
                  <a:lnTo>
                    <a:pt x="4791381" y="1664150"/>
                  </a:lnTo>
                  <a:lnTo>
                    <a:pt x="4828190" y="1728379"/>
                  </a:lnTo>
                  <a:cubicBezTo>
                    <a:pt x="4840266" y="1749930"/>
                    <a:pt x="4853470" y="1770740"/>
                    <a:pt x="4864832" y="1792796"/>
                  </a:cubicBezTo>
                  <a:lnTo>
                    <a:pt x="4899201" y="1858342"/>
                  </a:lnTo>
                  <a:cubicBezTo>
                    <a:pt x="4910484" y="1880260"/>
                    <a:pt x="4922532" y="1901920"/>
                    <a:pt x="4933266" y="1924155"/>
                  </a:cubicBezTo>
                  <a:lnTo>
                    <a:pt x="4964403" y="1991384"/>
                  </a:lnTo>
                  <a:cubicBezTo>
                    <a:pt x="4974618" y="2013829"/>
                    <a:pt x="4985323" y="2036171"/>
                    <a:pt x="4995019" y="2058823"/>
                  </a:cubicBezTo>
                  <a:lnTo>
                    <a:pt x="5021999" y="2127723"/>
                  </a:lnTo>
                  <a:lnTo>
                    <a:pt x="5048321" y="2196908"/>
                  </a:lnTo>
                  <a:lnTo>
                    <a:pt x="5070546" y="2267547"/>
                  </a:lnTo>
                  <a:cubicBezTo>
                    <a:pt x="5078054" y="2291004"/>
                    <a:pt x="5085044" y="2314670"/>
                    <a:pt x="5092171" y="2338256"/>
                  </a:cubicBezTo>
                  <a:cubicBezTo>
                    <a:pt x="5098670" y="2362023"/>
                    <a:pt x="5104296" y="2386019"/>
                    <a:pt x="5110305" y="2409886"/>
                  </a:cubicBezTo>
                  <a:cubicBezTo>
                    <a:pt x="5158097" y="2600976"/>
                    <a:pt x="5182068" y="2797044"/>
                    <a:pt x="5186393" y="2992022"/>
                  </a:cubicBezTo>
                  <a:cubicBezTo>
                    <a:pt x="5191013" y="3187195"/>
                    <a:pt x="5175397" y="3380886"/>
                    <a:pt x="5149045" y="3571816"/>
                  </a:cubicBezTo>
                  <a:cubicBezTo>
                    <a:pt x="5141154" y="3619431"/>
                    <a:pt x="5133539" y="3666889"/>
                    <a:pt x="5126572" y="3714520"/>
                  </a:cubicBezTo>
                  <a:cubicBezTo>
                    <a:pt x="5117276" y="3761759"/>
                    <a:pt x="5107793" y="3808831"/>
                    <a:pt x="5099067" y="3856108"/>
                  </a:cubicBezTo>
                  <a:lnTo>
                    <a:pt x="5095699" y="3873868"/>
                  </a:lnTo>
                  <a:lnTo>
                    <a:pt x="5091573" y="3891426"/>
                  </a:lnTo>
                  <a:lnTo>
                    <a:pt x="5083324" y="3926541"/>
                  </a:lnTo>
                  <a:lnTo>
                    <a:pt x="5067256" y="3996889"/>
                  </a:lnTo>
                  <a:cubicBezTo>
                    <a:pt x="5064451" y="4008657"/>
                    <a:pt x="5062244" y="4020353"/>
                    <a:pt x="5059194" y="4032171"/>
                  </a:cubicBezTo>
                  <a:lnTo>
                    <a:pt x="5049522" y="4067833"/>
                  </a:lnTo>
                  <a:lnTo>
                    <a:pt x="5040067" y="4103553"/>
                  </a:lnTo>
                  <a:cubicBezTo>
                    <a:pt x="5036554" y="4115363"/>
                    <a:pt x="5032689" y="4127194"/>
                    <a:pt x="5028960" y="4138946"/>
                  </a:cubicBezTo>
                  <a:cubicBezTo>
                    <a:pt x="4999693" y="4233462"/>
                    <a:pt x="4962869" y="4326764"/>
                    <a:pt x="4917351" y="4417041"/>
                  </a:cubicBezTo>
                  <a:cubicBezTo>
                    <a:pt x="4871860" y="4507209"/>
                    <a:pt x="4817597" y="4594215"/>
                    <a:pt x="4756163" y="4676402"/>
                  </a:cubicBezTo>
                  <a:cubicBezTo>
                    <a:pt x="4632803" y="4840875"/>
                    <a:pt x="4480597" y="4982783"/>
                    <a:pt x="4322493" y="5105604"/>
                  </a:cubicBezTo>
                  <a:cubicBezTo>
                    <a:pt x="4163928" y="5228420"/>
                    <a:pt x="3999564" y="5332640"/>
                    <a:pt x="3840510" y="5429590"/>
                  </a:cubicBezTo>
                  <a:cubicBezTo>
                    <a:pt x="3760954" y="5478172"/>
                    <a:pt x="3682353" y="5524924"/>
                    <a:pt x="3606447" y="5572862"/>
                  </a:cubicBezTo>
                  <a:lnTo>
                    <a:pt x="3488814" y="5647178"/>
                  </a:lnTo>
                  <a:cubicBezTo>
                    <a:pt x="3448270" y="5672597"/>
                    <a:pt x="3407323" y="5697792"/>
                    <a:pt x="3365864" y="5722735"/>
                  </a:cubicBezTo>
                  <a:cubicBezTo>
                    <a:pt x="3200163" y="5822424"/>
                    <a:pt x="3026125" y="5917328"/>
                    <a:pt x="2839486" y="5999120"/>
                  </a:cubicBezTo>
                  <a:cubicBezTo>
                    <a:pt x="2653201" y="6080891"/>
                    <a:pt x="2453560" y="6149344"/>
                    <a:pt x="2242423" y="6192346"/>
                  </a:cubicBezTo>
                  <a:cubicBezTo>
                    <a:pt x="2031719" y="6235463"/>
                    <a:pt x="1808952" y="6251353"/>
                    <a:pt x="1589380" y="6230657"/>
                  </a:cubicBezTo>
                  <a:lnTo>
                    <a:pt x="1548244" y="6226706"/>
                  </a:lnTo>
                  <a:cubicBezTo>
                    <a:pt x="1534528" y="6225117"/>
                    <a:pt x="1520898" y="6223203"/>
                    <a:pt x="1507348" y="6221428"/>
                  </a:cubicBezTo>
                  <a:lnTo>
                    <a:pt x="1466401" y="6215904"/>
                  </a:lnTo>
                  <a:cubicBezTo>
                    <a:pt x="1452772" y="6213991"/>
                    <a:pt x="1439316" y="6211428"/>
                    <a:pt x="1425773" y="6209191"/>
                  </a:cubicBezTo>
                  <a:cubicBezTo>
                    <a:pt x="1398775" y="6204391"/>
                    <a:pt x="1371610" y="6199779"/>
                    <a:pt x="1344960" y="6193681"/>
                  </a:cubicBezTo>
                  <a:cubicBezTo>
                    <a:pt x="1318251" y="6187799"/>
                    <a:pt x="1291260" y="6182538"/>
                    <a:pt x="1265007" y="6175388"/>
                  </a:cubicBezTo>
                  <a:lnTo>
                    <a:pt x="1225415" y="6165243"/>
                  </a:lnTo>
                  <a:cubicBezTo>
                    <a:pt x="1212163" y="6161924"/>
                    <a:pt x="1198939" y="6158496"/>
                    <a:pt x="1186567" y="6154486"/>
                  </a:cubicBezTo>
                  <a:lnTo>
                    <a:pt x="1111158" y="6130918"/>
                  </a:lnTo>
                  <a:lnTo>
                    <a:pt x="1035915" y="6107163"/>
                  </a:lnTo>
                  <a:cubicBezTo>
                    <a:pt x="1010846" y="6099055"/>
                    <a:pt x="986357" y="6088784"/>
                    <a:pt x="961579" y="6079594"/>
                  </a:cubicBezTo>
                  <a:cubicBezTo>
                    <a:pt x="763709" y="6005594"/>
                    <a:pt x="572401" y="5909703"/>
                    <a:pt x="395297" y="5792812"/>
                  </a:cubicBezTo>
                  <a:lnTo>
                    <a:pt x="265239" y="5701511"/>
                  </a:lnTo>
                  <a:cubicBezTo>
                    <a:pt x="254227" y="5694155"/>
                    <a:pt x="244103" y="5685646"/>
                    <a:pt x="233756" y="5677542"/>
                  </a:cubicBezTo>
                  <a:lnTo>
                    <a:pt x="202800" y="5652902"/>
                  </a:lnTo>
                  <a:lnTo>
                    <a:pt x="140918" y="5603515"/>
                  </a:lnTo>
                  <a:cubicBezTo>
                    <a:pt x="130598" y="5595302"/>
                    <a:pt x="120280" y="5587089"/>
                    <a:pt x="110625" y="5578127"/>
                  </a:cubicBezTo>
                  <a:cubicBezTo>
                    <a:pt x="105647" y="5573779"/>
                    <a:pt x="100444" y="5569834"/>
                    <a:pt x="95631" y="5565299"/>
                  </a:cubicBezTo>
                  <a:cubicBezTo>
                    <a:pt x="90955" y="5560684"/>
                    <a:pt x="86505" y="5555666"/>
                    <a:pt x="81966" y="5550973"/>
                  </a:cubicBezTo>
                  <a:lnTo>
                    <a:pt x="27991" y="5493272"/>
                  </a:lnTo>
                  <a:cubicBezTo>
                    <a:pt x="19109" y="5483589"/>
                    <a:pt x="9758" y="5474359"/>
                    <a:pt x="1454" y="5464252"/>
                  </a:cubicBezTo>
                  <a:lnTo>
                    <a:pt x="0" y="5462518"/>
                  </a:lnTo>
                  <a:lnTo>
                    <a:pt x="0" y="4720187"/>
                  </a:lnTo>
                  <a:lnTo>
                    <a:pt x="109684" y="4836724"/>
                  </a:lnTo>
                  <a:cubicBezTo>
                    <a:pt x="173316" y="4897375"/>
                    <a:pt x="239447" y="4954160"/>
                    <a:pt x="306959" y="5007200"/>
                  </a:cubicBezTo>
                  <a:lnTo>
                    <a:pt x="358101" y="5046057"/>
                  </a:lnTo>
                  <a:lnTo>
                    <a:pt x="383328" y="5065684"/>
                  </a:lnTo>
                  <a:cubicBezTo>
                    <a:pt x="391637" y="5072316"/>
                    <a:pt x="400805" y="5077902"/>
                    <a:pt x="409503" y="5083942"/>
                  </a:cubicBezTo>
                  <a:lnTo>
                    <a:pt x="461889" y="5119888"/>
                  </a:lnTo>
                  <a:cubicBezTo>
                    <a:pt x="466184" y="5122893"/>
                    <a:pt x="470616" y="5125820"/>
                    <a:pt x="474883" y="5128933"/>
                  </a:cubicBezTo>
                  <a:cubicBezTo>
                    <a:pt x="478982" y="5132235"/>
                    <a:pt x="482476" y="5136069"/>
                    <a:pt x="486410" y="5139557"/>
                  </a:cubicBezTo>
                  <a:cubicBezTo>
                    <a:pt x="494140" y="5146613"/>
                    <a:pt x="502565" y="5152812"/>
                    <a:pt x="510852" y="5159089"/>
                  </a:cubicBezTo>
                  <a:lnTo>
                    <a:pt x="560653" y="5196893"/>
                  </a:lnTo>
                  <a:lnTo>
                    <a:pt x="585485" y="5215834"/>
                  </a:lnTo>
                  <a:cubicBezTo>
                    <a:pt x="593773" y="5222111"/>
                    <a:pt x="601864" y="5228685"/>
                    <a:pt x="610707" y="5234185"/>
                  </a:cubicBezTo>
                  <a:lnTo>
                    <a:pt x="714768" y="5303103"/>
                  </a:lnTo>
                  <a:cubicBezTo>
                    <a:pt x="856162" y="5390603"/>
                    <a:pt x="1008099" y="5459947"/>
                    <a:pt x="1166634" y="5513322"/>
                  </a:cubicBezTo>
                  <a:cubicBezTo>
                    <a:pt x="1186540" y="5519932"/>
                    <a:pt x="1205774" y="5527751"/>
                    <a:pt x="1225991" y="5533632"/>
                  </a:cubicBezTo>
                  <a:lnTo>
                    <a:pt x="1286680" y="5550705"/>
                  </a:lnTo>
                  <a:lnTo>
                    <a:pt x="1347310" y="5567995"/>
                  </a:lnTo>
                  <a:cubicBezTo>
                    <a:pt x="1357469" y="5571180"/>
                    <a:pt x="1367261" y="5573572"/>
                    <a:pt x="1377002" y="5575719"/>
                  </a:cubicBezTo>
                  <a:lnTo>
                    <a:pt x="1406328" y="5582649"/>
                  </a:lnTo>
                  <a:cubicBezTo>
                    <a:pt x="1425825" y="5587757"/>
                    <a:pt x="1445490" y="5590939"/>
                    <a:pt x="1465060" y="5594909"/>
                  </a:cubicBezTo>
                  <a:cubicBezTo>
                    <a:pt x="1484652" y="5599231"/>
                    <a:pt x="1504324" y="5601952"/>
                    <a:pt x="1523881" y="5605105"/>
                  </a:cubicBezTo>
                  <a:cubicBezTo>
                    <a:pt x="1533660" y="5606682"/>
                    <a:pt x="1543460" y="5608613"/>
                    <a:pt x="1553325" y="5609865"/>
                  </a:cubicBezTo>
                  <a:lnTo>
                    <a:pt x="1582813" y="5613593"/>
                  </a:lnTo>
                  <a:lnTo>
                    <a:pt x="1612301" y="5617321"/>
                  </a:lnTo>
                  <a:lnTo>
                    <a:pt x="1641863" y="5619910"/>
                  </a:lnTo>
                  <a:cubicBezTo>
                    <a:pt x="1799348" y="5633940"/>
                    <a:pt x="1957913" y="5625770"/>
                    <a:pt x="2117508" y="5595156"/>
                  </a:cubicBezTo>
                  <a:cubicBezTo>
                    <a:pt x="2277124" y="5564895"/>
                    <a:pt x="2437004" y="5512449"/>
                    <a:pt x="2597368" y="5447381"/>
                  </a:cubicBezTo>
                  <a:cubicBezTo>
                    <a:pt x="2757791" y="5382096"/>
                    <a:pt x="2918855" y="5304464"/>
                    <a:pt x="3082968" y="5223245"/>
                  </a:cubicBezTo>
                  <a:lnTo>
                    <a:pt x="3334855" y="5097383"/>
                  </a:lnTo>
                  <a:cubicBezTo>
                    <a:pt x="3423528" y="5054142"/>
                    <a:pt x="3511773" y="5013798"/>
                    <a:pt x="3599509" y="4976217"/>
                  </a:cubicBezTo>
                  <a:cubicBezTo>
                    <a:pt x="3774960" y="4900701"/>
                    <a:pt x="3948276" y="4837481"/>
                    <a:pt x="4112002" y="4766359"/>
                  </a:cubicBezTo>
                  <a:cubicBezTo>
                    <a:pt x="4193972" y="4730827"/>
                    <a:pt x="4273429" y="4692997"/>
                    <a:pt x="4348983" y="4649833"/>
                  </a:cubicBezTo>
                  <a:cubicBezTo>
                    <a:pt x="4424508" y="4606778"/>
                    <a:pt x="4496050" y="4558250"/>
                    <a:pt x="4560505" y="4501564"/>
                  </a:cubicBezTo>
                  <a:cubicBezTo>
                    <a:pt x="4625198" y="4445289"/>
                    <a:pt x="4682991" y="4381021"/>
                    <a:pt x="4731963" y="4309870"/>
                  </a:cubicBezTo>
                  <a:cubicBezTo>
                    <a:pt x="4781043" y="4238747"/>
                    <a:pt x="4821275" y="4160848"/>
                    <a:pt x="4852344" y="4078640"/>
                  </a:cubicBezTo>
                  <a:lnTo>
                    <a:pt x="4863972" y="4047790"/>
                  </a:lnTo>
                  <a:lnTo>
                    <a:pt x="4874144" y="4016320"/>
                  </a:lnTo>
                  <a:lnTo>
                    <a:pt x="4884127" y="3984682"/>
                  </a:lnTo>
                  <a:cubicBezTo>
                    <a:pt x="4887242" y="3973925"/>
                    <a:pt x="4889981" y="3962835"/>
                    <a:pt x="4892800" y="3951883"/>
                  </a:cubicBezTo>
                  <a:lnTo>
                    <a:pt x="4909526" y="3886001"/>
                  </a:lnTo>
                  <a:lnTo>
                    <a:pt x="4917687" y="3852948"/>
                  </a:lnTo>
                  <a:lnTo>
                    <a:pt x="4921768" y="3836422"/>
                  </a:lnTo>
                  <a:lnTo>
                    <a:pt x="4924845" y="3819742"/>
                  </a:lnTo>
                  <a:cubicBezTo>
                    <a:pt x="4933092" y="3775120"/>
                    <a:pt x="4941231" y="3730469"/>
                    <a:pt x="4948230" y="3685744"/>
                  </a:cubicBezTo>
                  <a:cubicBezTo>
                    <a:pt x="4953579" y="3640694"/>
                    <a:pt x="4958249" y="3595577"/>
                    <a:pt x="4962782" y="3550540"/>
                  </a:cubicBezTo>
                  <a:cubicBezTo>
                    <a:pt x="4976580" y="3369692"/>
                    <a:pt x="4965812" y="3187942"/>
                    <a:pt x="4939468" y="3010249"/>
                  </a:cubicBezTo>
                  <a:cubicBezTo>
                    <a:pt x="4912965" y="2832281"/>
                    <a:pt x="4870237" y="2658196"/>
                    <a:pt x="4816901" y="2488224"/>
                  </a:cubicBezTo>
                  <a:cubicBezTo>
                    <a:pt x="4810197" y="2466954"/>
                    <a:pt x="4803984" y="2445582"/>
                    <a:pt x="4797005" y="2424470"/>
                  </a:cubicBezTo>
                  <a:cubicBezTo>
                    <a:pt x="4789399" y="2403537"/>
                    <a:pt x="4781686" y="2382574"/>
                    <a:pt x="4774433" y="2361620"/>
                  </a:cubicBezTo>
                  <a:lnTo>
                    <a:pt x="4752459" y="2298700"/>
                  </a:lnTo>
                  <a:lnTo>
                    <a:pt x="4728083" y="2236526"/>
                  </a:lnTo>
                  <a:cubicBezTo>
                    <a:pt x="4719957" y="2215802"/>
                    <a:pt x="4712352" y="2194869"/>
                    <a:pt x="4704471" y="2174095"/>
                  </a:cubicBezTo>
                  <a:lnTo>
                    <a:pt x="4678399" y="2112626"/>
                  </a:lnTo>
                  <a:lnTo>
                    <a:pt x="4652601" y="2050999"/>
                  </a:lnTo>
                  <a:cubicBezTo>
                    <a:pt x="4643711" y="2030533"/>
                    <a:pt x="4633616" y="2010672"/>
                    <a:pt x="4624205" y="1990415"/>
                  </a:cubicBezTo>
                  <a:lnTo>
                    <a:pt x="4595398" y="1930069"/>
                  </a:lnTo>
                  <a:cubicBezTo>
                    <a:pt x="4585714" y="1909969"/>
                    <a:pt x="4574413" y="1890713"/>
                    <a:pt x="4563827" y="1870952"/>
                  </a:cubicBezTo>
                  <a:lnTo>
                    <a:pt x="4531433" y="1812311"/>
                  </a:lnTo>
                  <a:lnTo>
                    <a:pt x="4523315" y="1797616"/>
                  </a:lnTo>
                  <a:lnTo>
                    <a:pt x="4514482" y="1783425"/>
                  </a:lnTo>
                  <a:lnTo>
                    <a:pt x="4496845" y="1754936"/>
                  </a:lnTo>
                  <a:lnTo>
                    <a:pt x="4461463" y="1697929"/>
                  </a:lnTo>
                  <a:lnTo>
                    <a:pt x="4452660" y="1683629"/>
                  </a:lnTo>
                  <a:lnTo>
                    <a:pt x="4443141" y="1669834"/>
                  </a:lnTo>
                  <a:lnTo>
                    <a:pt x="4424241" y="1642166"/>
                  </a:lnTo>
                  <a:cubicBezTo>
                    <a:pt x="4399005" y="1605265"/>
                    <a:pt x="4374512" y="1567751"/>
                    <a:pt x="4346886" y="1532412"/>
                  </a:cubicBezTo>
                  <a:cubicBezTo>
                    <a:pt x="4240477" y="1388328"/>
                    <a:pt x="4120362" y="1253437"/>
                    <a:pt x="3985497" y="1134649"/>
                  </a:cubicBezTo>
                  <a:cubicBezTo>
                    <a:pt x="3850799" y="1015675"/>
                    <a:pt x="3702920" y="911715"/>
                    <a:pt x="3545665" y="825877"/>
                  </a:cubicBezTo>
                  <a:lnTo>
                    <a:pt x="3486190" y="794756"/>
                  </a:lnTo>
                  <a:cubicBezTo>
                    <a:pt x="3466181" y="784640"/>
                    <a:pt x="3446893" y="773560"/>
                    <a:pt x="3426182" y="764765"/>
                  </a:cubicBezTo>
                  <a:lnTo>
                    <a:pt x="3365044" y="737255"/>
                  </a:lnTo>
                  <a:lnTo>
                    <a:pt x="3334529" y="723514"/>
                  </a:lnTo>
                  <a:cubicBezTo>
                    <a:pt x="3324394" y="718943"/>
                    <a:pt x="3314287" y="714265"/>
                    <a:pt x="3303733" y="710395"/>
                  </a:cubicBezTo>
                  <a:cubicBezTo>
                    <a:pt x="3262013" y="694346"/>
                    <a:pt x="3220711" y="677599"/>
                    <a:pt x="3179033" y="662259"/>
                  </a:cubicBezTo>
                  <a:lnTo>
                    <a:pt x="3052408" y="620447"/>
                  </a:lnTo>
                  <a:lnTo>
                    <a:pt x="2924325" y="584505"/>
                  </a:lnTo>
                  <a:cubicBezTo>
                    <a:pt x="2903106" y="578471"/>
                    <a:pt x="2881119" y="574434"/>
                    <a:pt x="2859667" y="569266"/>
                  </a:cubicBezTo>
                  <a:lnTo>
                    <a:pt x="2795226" y="554085"/>
                  </a:lnTo>
                  <a:cubicBezTo>
                    <a:pt x="2774078" y="548652"/>
                    <a:pt x="2751709" y="544744"/>
                    <a:pt x="2729702" y="540354"/>
                  </a:cubicBezTo>
                  <a:lnTo>
                    <a:pt x="2663758" y="527322"/>
                  </a:lnTo>
                  <a:lnTo>
                    <a:pt x="2630927" y="520495"/>
                  </a:lnTo>
                  <a:lnTo>
                    <a:pt x="2597965" y="515024"/>
                  </a:lnTo>
                  <a:cubicBezTo>
                    <a:pt x="2575970" y="511449"/>
                    <a:pt x="2554112" y="507795"/>
                    <a:pt x="2532205" y="503895"/>
                  </a:cubicBezTo>
                  <a:cubicBezTo>
                    <a:pt x="2357016" y="475037"/>
                    <a:pt x="2182954" y="456682"/>
                    <a:pt x="2010064" y="452552"/>
                  </a:cubicBezTo>
                  <a:cubicBezTo>
                    <a:pt x="1837255" y="448558"/>
                    <a:pt x="1665388" y="457916"/>
                    <a:pt x="1494552" y="485055"/>
                  </a:cubicBezTo>
                  <a:cubicBezTo>
                    <a:pt x="1452133" y="492816"/>
                    <a:pt x="1409569" y="501117"/>
                    <a:pt x="1366896" y="509389"/>
                  </a:cubicBezTo>
                  <a:cubicBezTo>
                    <a:pt x="1324862" y="520035"/>
                    <a:pt x="1282333" y="529505"/>
                    <a:pt x="1240175" y="541045"/>
                  </a:cubicBezTo>
                  <a:lnTo>
                    <a:pt x="1177438" y="560170"/>
                  </a:lnTo>
                  <a:lnTo>
                    <a:pt x="1145987" y="569826"/>
                  </a:lnTo>
                  <a:lnTo>
                    <a:pt x="1130315" y="574669"/>
                  </a:lnTo>
                  <a:lnTo>
                    <a:pt x="1114873" y="580384"/>
                  </a:lnTo>
                  <a:lnTo>
                    <a:pt x="1052839" y="602943"/>
                  </a:lnTo>
                  <a:cubicBezTo>
                    <a:pt x="1032151" y="610499"/>
                    <a:pt x="1011255" y="617535"/>
                    <a:pt x="991135" y="626866"/>
                  </a:cubicBezTo>
                  <a:lnTo>
                    <a:pt x="930179" y="653191"/>
                  </a:lnTo>
                  <a:cubicBezTo>
                    <a:pt x="909850" y="662002"/>
                    <a:pt x="889443" y="670676"/>
                    <a:pt x="869768" y="680937"/>
                  </a:cubicBezTo>
                  <a:lnTo>
                    <a:pt x="810085" y="710734"/>
                  </a:lnTo>
                  <a:cubicBezTo>
                    <a:pt x="790331" y="720859"/>
                    <a:pt x="770124" y="730514"/>
                    <a:pt x="751220" y="741794"/>
                  </a:cubicBezTo>
                  <a:cubicBezTo>
                    <a:pt x="673929" y="784955"/>
                    <a:pt x="598827" y="830326"/>
                    <a:pt x="532669" y="881688"/>
                  </a:cubicBezTo>
                  <a:cubicBezTo>
                    <a:pt x="464226" y="931625"/>
                    <a:pt x="406969" y="988270"/>
                    <a:pt x="354185" y="1050286"/>
                  </a:cubicBezTo>
                  <a:lnTo>
                    <a:pt x="315980" y="1098125"/>
                  </a:lnTo>
                  <a:lnTo>
                    <a:pt x="280345" y="1149782"/>
                  </a:lnTo>
                  <a:cubicBezTo>
                    <a:pt x="268144" y="1166335"/>
                    <a:pt x="257438" y="1185955"/>
                    <a:pt x="245890" y="1203959"/>
                  </a:cubicBezTo>
                  <a:cubicBezTo>
                    <a:pt x="234552" y="1222481"/>
                    <a:pt x="223171" y="1240298"/>
                    <a:pt x="212162" y="1260184"/>
                  </a:cubicBezTo>
                  <a:cubicBezTo>
                    <a:pt x="168299" y="1337574"/>
                    <a:pt x="125055" y="1419360"/>
                    <a:pt x="80716" y="1502476"/>
                  </a:cubicBezTo>
                  <a:lnTo>
                    <a:pt x="0" y="1648841"/>
                  </a:lnTo>
                  <a:lnTo>
                    <a:pt x="0" y="954863"/>
                  </a:lnTo>
                  <a:lnTo>
                    <a:pt x="43491" y="895513"/>
                  </a:lnTo>
                  <a:cubicBezTo>
                    <a:pt x="59888" y="874984"/>
                    <a:pt x="77014" y="854766"/>
                    <a:pt x="93923" y="834489"/>
                  </a:cubicBezTo>
                  <a:cubicBezTo>
                    <a:pt x="163245" y="754880"/>
                    <a:pt x="240806" y="679565"/>
                    <a:pt x="323465" y="617671"/>
                  </a:cubicBezTo>
                  <a:cubicBezTo>
                    <a:pt x="405002" y="553042"/>
                    <a:pt x="490132" y="499230"/>
                    <a:pt x="574777" y="446794"/>
                  </a:cubicBezTo>
                  <a:cubicBezTo>
                    <a:pt x="595733" y="433050"/>
                    <a:pt x="617442" y="421248"/>
                    <a:pt x="638943" y="408925"/>
                  </a:cubicBezTo>
                  <a:lnTo>
                    <a:pt x="703505" y="371742"/>
                  </a:lnTo>
                  <a:cubicBezTo>
                    <a:pt x="724798" y="358900"/>
                    <a:pt x="747120" y="347842"/>
                    <a:pt x="769262" y="336154"/>
                  </a:cubicBezTo>
                  <a:lnTo>
                    <a:pt x="835552" y="301173"/>
                  </a:lnTo>
                  <a:cubicBezTo>
                    <a:pt x="857427" y="289183"/>
                    <a:pt x="880470" y="278896"/>
                    <a:pt x="902979" y="268004"/>
                  </a:cubicBezTo>
                  <a:lnTo>
                    <a:pt x="971127" y="235607"/>
                  </a:lnTo>
                  <a:lnTo>
                    <a:pt x="988238" y="227556"/>
                  </a:lnTo>
                  <a:lnTo>
                    <a:pt x="1005744" y="220191"/>
                  </a:lnTo>
                  <a:lnTo>
                    <a:pt x="1040729" y="205569"/>
                  </a:lnTo>
                  <a:lnTo>
                    <a:pt x="1110835" y="176248"/>
                  </a:lnTo>
                  <a:cubicBezTo>
                    <a:pt x="1157999" y="157703"/>
                    <a:pt x="1206322" y="141323"/>
                    <a:pt x="1254256" y="123796"/>
                  </a:cubicBezTo>
                  <a:cubicBezTo>
                    <a:pt x="1302938" y="108671"/>
                    <a:pt x="1352074" y="94017"/>
                    <a:pt x="1401310" y="79852"/>
                  </a:cubicBezTo>
                  <a:cubicBezTo>
                    <a:pt x="1599497" y="26774"/>
                    <a:pt x="1806373" y="-329"/>
                    <a:pt x="2011811" y="4"/>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4" name="Freeform: Shape 13">
              <a:extLst>
                <a:ext uri="{FF2B5EF4-FFF2-40B4-BE49-F238E27FC236}">
                  <a16:creationId xmlns:a16="http://schemas.microsoft.com/office/drawing/2014/main" id="{06AC5DCC-C3CC-4FD5-AD4E-13A1BE5F7F6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0" y="297400"/>
              <a:ext cx="5215811" cy="6107388"/>
            </a:xfrm>
            <a:custGeom>
              <a:avLst/>
              <a:gdLst>
                <a:gd name="connsiteX0" fmla="*/ 1869139 w 5215811"/>
                <a:gd name="connsiteY0" fmla="*/ 9 h 6107388"/>
                <a:gd name="connsiteX1" fmla="*/ 2791149 w 5215811"/>
                <a:gd name="connsiteY1" fmla="*/ 130229 h 6107388"/>
                <a:gd name="connsiteX2" fmla="*/ 4760307 w 5215811"/>
                <a:gd name="connsiteY2" fmla="*/ 1608408 h 6107388"/>
                <a:gd name="connsiteX3" fmla="*/ 5108574 w 5215811"/>
                <a:gd name="connsiteY3" fmla="*/ 4050383 h 6107388"/>
                <a:gd name="connsiteX4" fmla="*/ 3434916 w 5215811"/>
                <a:gd name="connsiteY4" fmla="*/ 5503134 h 6107388"/>
                <a:gd name="connsiteX5" fmla="*/ 1137841 w 5215811"/>
                <a:gd name="connsiteY5" fmla="*/ 6033968 h 6107388"/>
                <a:gd name="connsiteX6" fmla="*/ 217555 w 5215811"/>
                <a:gd name="connsiteY6" fmla="*/ 5598945 h 6107388"/>
                <a:gd name="connsiteX7" fmla="*/ 0 w 5215811"/>
                <a:gd name="connsiteY7" fmla="*/ 5419622 h 6107388"/>
                <a:gd name="connsiteX8" fmla="*/ 0 w 5215811"/>
                <a:gd name="connsiteY8" fmla="*/ 4571683 h 6107388"/>
                <a:gd name="connsiteX9" fmla="*/ 18056 w 5215811"/>
                <a:gd name="connsiteY9" fmla="*/ 4599282 h 6107388"/>
                <a:gd name="connsiteX10" fmla="*/ 358324 w 5215811"/>
                <a:gd name="connsiteY10" fmla="*/ 4988154 h 6107388"/>
                <a:gd name="connsiteX11" fmla="*/ 1282741 w 5215811"/>
                <a:gd name="connsiteY11" fmla="*/ 5493193 h 6107388"/>
                <a:gd name="connsiteX12" fmla="*/ 2172794 w 5215811"/>
                <a:gd name="connsiteY12" fmla="*/ 5470630 h 6107388"/>
                <a:gd name="connsiteX13" fmla="*/ 3146893 w 5215811"/>
                <a:gd name="connsiteY13" fmla="*/ 5016296 h 6107388"/>
                <a:gd name="connsiteX14" fmla="*/ 3574114 w 5215811"/>
                <a:gd name="connsiteY14" fmla="*/ 4791124 h 6107388"/>
                <a:gd name="connsiteX15" fmla="*/ 4244948 w 5215811"/>
                <a:gd name="connsiteY15" fmla="*/ 4392664 h 6107388"/>
                <a:gd name="connsiteX16" fmla="*/ 4556385 w 5215811"/>
                <a:gd name="connsiteY16" fmla="*/ 3902656 h 6107388"/>
                <a:gd name="connsiteX17" fmla="*/ 4616354 w 5215811"/>
                <a:gd name="connsiteY17" fmla="*/ 2851680 h 6107388"/>
                <a:gd name="connsiteX18" fmla="*/ 4269266 w 5215811"/>
                <a:gd name="connsiteY18" fmla="*/ 1889625 h 6107388"/>
                <a:gd name="connsiteX19" fmla="*/ 2645976 w 5215811"/>
                <a:gd name="connsiteY19" fmla="*/ 671162 h 6107388"/>
                <a:gd name="connsiteX20" fmla="*/ 1648930 w 5215811"/>
                <a:gd name="connsiteY20" fmla="*/ 573017 h 6107388"/>
                <a:gd name="connsiteX21" fmla="*/ 771768 w 5215811"/>
                <a:gd name="connsiteY21" fmla="*/ 865882 h 6107388"/>
                <a:gd name="connsiteX22" fmla="*/ 433617 w 5215811"/>
                <a:gd name="connsiteY22" fmla="*/ 1119441 h 6107388"/>
                <a:gd name="connsiteX23" fmla="*/ 200571 w 5215811"/>
                <a:gd name="connsiteY23" fmla="*/ 1486480 h 6107388"/>
                <a:gd name="connsiteX24" fmla="*/ 47077 w 5215811"/>
                <a:gd name="connsiteY24" fmla="*/ 1753604 h 6107388"/>
                <a:gd name="connsiteX25" fmla="*/ 0 w 5215811"/>
                <a:gd name="connsiteY25" fmla="*/ 1831655 h 6107388"/>
                <a:gd name="connsiteX26" fmla="*/ 0 w 5215811"/>
                <a:gd name="connsiteY26" fmla="*/ 751112 h 6107388"/>
                <a:gd name="connsiteX27" fmla="*/ 6994 w 5215811"/>
                <a:gd name="connsiteY27" fmla="*/ 742614 h 6107388"/>
                <a:gd name="connsiteX28" fmla="*/ 484047 w 5215811"/>
                <a:gd name="connsiteY28" fmla="*/ 378777 h 6107388"/>
                <a:gd name="connsiteX29" fmla="*/ 1869139 w 5215811"/>
                <a:gd name="connsiteY29" fmla="*/ 9 h 61073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215811" h="6107388">
                  <a:moveTo>
                    <a:pt x="1869139" y="9"/>
                  </a:moveTo>
                  <a:cubicBezTo>
                    <a:pt x="2160924" y="-706"/>
                    <a:pt x="2465752" y="43039"/>
                    <a:pt x="2791149" y="130229"/>
                  </a:cubicBezTo>
                  <a:cubicBezTo>
                    <a:pt x="3651198" y="360678"/>
                    <a:pt x="4339884" y="907924"/>
                    <a:pt x="4760307" y="1608408"/>
                  </a:cubicBezTo>
                  <a:cubicBezTo>
                    <a:pt x="5188180" y="2321320"/>
                    <a:pt x="5338357" y="3192822"/>
                    <a:pt x="5108574" y="4050383"/>
                  </a:cubicBezTo>
                  <a:cubicBezTo>
                    <a:pt x="4880820" y="4900373"/>
                    <a:pt x="4152841" y="5098512"/>
                    <a:pt x="3434916" y="5503134"/>
                  </a:cubicBezTo>
                  <a:cubicBezTo>
                    <a:pt x="2717099" y="5907783"/>
                    <a:pt x="2005568" y="6266474"/>
                    <a:pt x="1137841" y="6033968"/>
                  </a:cubicBezTo>
                  <a:cubicBezTo>
                    <a:pt x="783079" y="5938910"/>
                    <a:pt x="479573" y="5790114"/>
                    <a:pt x="217555" y="5598945"/>
                  </a:cubicBezTo>
                  <a:lnTo>
                    <a:pt x="0" y="5419622"/>
                  </a:lnTo>
                  <a:lnTo>
                    <a:pt x="0" y="4571683"/>
                  </a:lnTo>
                  <a:lnTo>
                    <a:pt x="18056" y="4599282"/>
                  </a:lnTo>
                  <a:cubicBezTo>
                    <a:pt x="124071" y="4746782"/>
                    <a:pt x="237002" y="4875718"/>
                    <a:pt x="358324" y="4988154"/>
                  </a:cubicBezTo>
                  <a:cubicBezTo>
                    <a:pt x="621323" y="5231809"/>
                    <a:pt x="923667" y="5396979"/>
                    <a:pt x="1282741" y="5493193"/>
                  </a:cubicBezTo>
                  <a:cubicBezTo>
                    <a:pt x="1573894" y="5571207"/>
                    <a:pt x="1856732" y="5563878"/>
                    <a:pt x="2172794" y="5470630"/>
                  </a:cubicBezTo>
                  <a:cubicBezTo>
                    <a:pt x="2498985" y="5374183"/>
                    <a:pt x="2832844" y="5193315"/>
                    <a:pt x="3146893" y="5016296"/>
                  </a:cubicBezTo>
                  <a:cubicBezTo>
                    <a:pt x="3293538" y="4933641"/>
                    <a:pt x="3436182" y="4861160"/>
                    <a:pt x="3574114" y="4791124"/>
                  </a:cubicBezTo>
                  <a:cubicBezTo>
                    <a:pt x="3841238" y="4655550"/>
                    <a:pt x="4071901" y="4538375"/>
                    <a:pt x="4244948" y="4392664"/>
                  </a:cubicBezTo>
                  <a:cubicBezTo>
                    <a:pt x="4405844" y="4257259"/>
                    <a:pt x="4501845" y="4106204"/>
                    <a:pt x="4556385" y="3902656"/>
                  </a:cubicBezTo>
                  <a:cubicBezTo>
                    <a:pt x="4649063" y="3556776"/>
                    <a:pt x="4669271" y="3203187"/>
                    <a:pt x="4616354" y="2851680"/>
                  </a:cubicBezTo>
                  <a:cubicBezTo>
                    <a:pt x="4565198" y="2511774"/>
                    <a:pt x="4448474" y="2188147"/>
                    <a:pt x="4269266" y="1889625"/>
                  </a:cubicBezTo>
                  <a:cubicBezTo>
                    <a:pt x="3907781" y="1287586"/>
                    <a:pt x="3331245" y="854780"/>
                    <a:pt x="2645976" y="671162"/>
                  </a:cubicBezTo>
                  <a:cubicBezTo>
                    <a:pt x="2278249" y="572630"/>
                    <a:pt x="1952074" y="540526"/>
                    <a:pt x="1648930" y="573017"/>
                  </a:cubicBezTo>
                  <a:cubicBezTo>
                    <a:pt x="1351746" y="604901"/>
                    <a:pt x="1064785" y="700731"/>
                    <a:pt x="771768" y="865882"/>
                  </a:cubicBezTo>
                  <a:cubicBezTo>
                    <a:pt x="568061" y="980657"/>
                    <a:pt x="486465" y="1058486"/>
                    <a:pt x="433617" y="1119441"/>
                  </a:cubicBezTo>
                  <a:cubicBezTo>
                    <a:pt x="358307" y="1206256"/>
                    <a:pt x="292149" y="1323808"/>
                    <a:pt x="200571" y="1486480"/>
                  </a:cubicBezTo>
                  <a:cubicBezTo>
                    <a:pt x="156644" y="1564432"/>
                    <a:pt x="106654" y="1653214"/>
                    <a:pt x="47077" y="1753604"/>
                  </a:cubicBezTo>
                  <a:lnTo>
                    <a:pt x="0" y="1831655"/>
                  </a:lnTo>
                  <a:lnTo>
                    <a:pt x="0" y="751112"/>
                  </a:lnTo>
                  <a:lnTo>
                    <a:pt x="6994" y="742614"/>
                  </a:lnTo>
                  <a:cubicBezTo>
                    <a:pt x="117721" y="617683"/>
                    <a:pt x="259696" y="505222"/>
                    <a:pt x="484047" y="378777"/>
                  </a:cubicBezTo>
                  <a:cubicBezTo>
                    <a:pt x="932751" y="125890"/>
                    <a:pt x="1382831" y="1200"/>
                    <a:pt x="1869139" y="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5" name="Freeform: Shape 14">
              <a:extLst>
                <a:ext uri="{FF2B5EF4-FFF2-40B4-BE49-F238E27FC236}">
                  <a16:creationId xmlns:a16="http://schemas.microsoft.com/office/drawing/2014/main" id="{4BBCC2F4-EFA7-4AF4-B538-AC4022D90F4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319367"/>
              <a:ext cx="5217956" cy="6100079"/>
            </a:xfrm>
            <a:custGeom>
              <a:avLst/>
              <a:gdLst>
                <a:gd name="connsiteX0" fmla="*/ 1951393 w 5217956"/>
                <a:gd name="connsiteY0" fmla="*/ 82 h 6100079"/>
                <a:gd name="connsiteX1" fmla="*/ 2855177 w 5217956"/>
                <a:gd name="connsiteY1" fmla="*/ 125419 h 6100079"/>
                <a:gd name="connsiteX2" fmla="*/ 4779341 w 5217956"/>
                <a:gd name="connsiteY2" fmla="*/ 1591542 h 6100079"/>
                <a:gd name="connsiteX3" fmla="*/ 5108573 w 5217956"/>
                <a:gd name="connsiteY3" fmla="*/ 4028416 h 6100079"/>
                <a:gd name="connsiteX4" fmla="*/ 3459358 w 5217956"/>
                <a:gd name="connsiteY4" fmla="*/ 5487716 h 6100079"/>
                <a:gd name="connsiteX5" fmla="*/ 1203274 w 5217956"/>
                <a:gd name="connsiteY5" fmla="*/ 6029534 h 6100079"/>
                <a:gd name="connsiteX6" fmla="*/ 59920 w 5217956"/>
                <a:gd name="connsiteY6" fmla="*/ 5396467 h 6100079"/>
                <a:gd name="connsiteX7" fmla="*/ 0 w 5217956"/>
                <a:gd name="connsiteY7" fmla="*/ 5333382 h 6100079"/>
                <a:gd name="connsiteX8" fmla="*/ 0 w 5217956"/>
                <a:gd name="connsiteY8" fmla="*/ 4205833 h 6100079"/>
                <a:gd name="connsiteX9" fmla="*/ 58036 w 5217956"/>
                <a:gd name="connsiteY9" fmla="*/ 4310048 h 6100079"/>
                <a:gd name="connsiteX10" fmla="*/ 520779 w 5217956"/>
                <a:gd name="connsiteY10" fmla="*/ 4907591 h 6100079"/>
                <a:gd name="connsiteX11" fmla="*/ 1377154 w 5217956"/>
                <a:gd name="connsiteY11" fmla="*/ 5380604 h 6100079"/>
                <a:gd name="connsiteX12" fmla="*/ 3123340 w 5217956"/>
                <a:gd name="connsiteY12" fmla="*/ 4905715 h 6100079"/>
                <a:gd name="connsiteX13" fmla="*/ 3547863 w 5217956"/>
                <a:gd name="connsiteY13" fmla="*/ 4676342 h 6100079"/>
                <a:gd name="connsiteX14" fmla="*/ 4186753 w 5217956"/>
                <a:gd name="connsiteY14" fmla="*/ 4289376 h 6100079"/>
                <a:gd name="connsiteX15" fmla="*/ 4459565 w 5217956"/>
                <a:gd name="connsiteY15" fmla="*/ 3854399 h 6100079"/>
                <a:gd name="connsiteX16" fmla="*/ 4521015 w 5217956"/>
                <a:gd name="connsiteY16" fmla="*/ 2849377 h 6100079"/>
                <a:gd name="connsiteX17" fmla="*/ 4199723 w 5217956"/>
                <a:gd name="connsiteY17" fmla="*/ 1931213 h 6100079"/>
                <a:gd name="connsiteX18" fmla="*/ 2681217 w 5217956"/>
                <a:gd name="connsiteY18" fmla="*/ 774211 h 6100079"/>
                <a:gd name="connsiteX19" fmla="*/ 926547 w 5217956"/>
                <a:gd name="connsiteY19" fmla="*/ 967112 h 6100079"/>
                <a:gd name="connsiteX20" fmla="*/ 622677 w 5217956"/>
                <a:gd name="connsiteY20" fmla="*/ 1197863 h 6100079"/>
                <a:gd name="connsiteX21" fmla="*/ 404892 w 5217956"/>
                <a:gd name="connsiteY21" fmla="*/ 1547314 h 6100079"/>
                <a:gd name="connsiteX22" fmla="*/ 40135 w 5217956"/>
                <a:gd name="connsiteY22" fmla="*/ 2159090 h 6100079"/>
                <a:gd name="connsiteX23" fmla="*/ 0 w 5217956"/>
                <a:gd name="connsiteY23" fmla="*/ 2219367 h 6100079"/>
                <a:gd name="connsiteX24" fmla="*/ 0 w 5217956"/>
                <a:gd name="connsiteY24" fmla="*/ 915659 h 6100079"/>
                <a:gd name="connsiteX25" fmla="*/ 58609 w 5217956"/>
                <a:gd name="connsiteY25" fmla="*/ 828051 h 6100079"/>
                <a:gd name="connsiteX26" fmla="*/ 590688 w 5217956"/>
                <a:gd name="connsiteY26" fmla="*/ 385385 h 6100079"/>
                <a:gd name="connsiteX27" fmla="*/ 1951393 w 5217956"/>
                <a:gd name="connsiteY27" fmla="*/ 82 h 61000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5217956" h="6100079">
                  <a:moveTo>
                    <a:pt x="1951393" y="82"/>
                  </a:moveTo>
                  <a:cubicBezTo>
                    <a:pt x="2237631" y="-2119"/>
                    <a:pt x="2536431" y="40011"/>
                    <a:pt x="2855177" y="125419"/>
                  </a:cubicBezTo>
                  <a:cubicBezTo>
                    <a:pt x="3697704" y="351173"/>
                    <a:pt x="4370490" y="894159"/>
                    <a:pt x="4779341" y="1591542"/>
                  </a:cubicBezTo>
                  <a:cubicBezTo>
                    <a:pt x="5195534" y="2301324"/>
                    <a:pt x="5338356" y="3170855"/>
                    <a:pt x="5108573" y="4028416"/>
                  </a:cubicBezTo>
                  <a:cubicBezTo>
                    <a:pt x="4880819" y="4878406"/>
                    <a:pt x="4165603" y="5079965"/>
                    <a:pt x="3459358" y="5487716"/>
                  </a:cubicBezTo>
                  <a:cubicBezTo>
                    <a:pt x="2753114" y="5895466"/>
                    <a:pt x="2053264" y="6257288"/>
                    <a:pt x="1203274" y="6029534"/>
                  </a:cubicBezTo>
                  <a:cubicBezTo>
                    <a:pt x="739884" y="5905369"/>
                    <a:pt x="366399" y="5685345"/>
                    <a:pt x="59920" y="5396467"/>
                  </a:cubicBezTo>
                  <a:lnTo>
                    <a:pt x="0" y="5333382"/>
                  </a:lnTo>
                  <a:lnTo>
                    <a:pt x="0" y="4205833"/>
                  </a:lnTo>
                  <a:lnTo>
                    <a:pt x="58036" y="4310048"/>
                  </a:lnTo>
                  <a:cubicBezTo>
                    <a:pt x="197935" y="4550245"/>
                    <a:pt x="350594" y="4747142"/>
                    <a:pt x="520779" y="4907591"/>
                  </a:cubicBezTo>
                  <a:cubicBezTo>
                    <a:pt x="763600" y="5136565"/>
                    <a:pt x="1043821" y="5291288"/>
                    <a:pt x="1377154" y="5380604"/>
                  </a:cubicBezTo>
                  <a:cubicBezTo>
                    <a:pt x="1963029" y="5537589"/>
                    <a:pt x="2470519" y="5282804"/>
                    <a:pt x="3123340" y="4905715"/>
                  </a:cubicBezTo>
                  <a:cubicBezTo>
                    <a:pt x="3269800" y="4821157"/>
                    <a:pt x="3411134" y="4747512"/>
                    <a:pt x="3547863" y="4676342"/>
                  </a:cubicBezTo>
                  <a:cubicBezTo>
                    <a:pt x="3804497" y="4542710"/>
                    <a:pt x="4026085" y="4427393"/>
                    <a:pt x="4186753" y="4289376"/>
                  </a:cubicBezTo>
                  <a:cubicBezTo>
                    <a:pt x="4329009" y="4167293"/>
                    <a:pt x="4410589" y="4037181"/>
                    <a:pt x="4459565" y="3854399"/>
                  </a:cubicBezTo>
                  <a:cubicBezTo>
                    <a:pt x="4548302" y="3523229"/>
                    <a:pt x="4568981" y="3185183"/>
                    <a:pt x="4521015" y="2849377"/>
                  </a:cubicBezTo>
                  <a:cubicBezTo>
                    <a:pt x="4474709" y="2524680"/>
                    <a:pt x="4366564" y="2215756"/>
                    <a:pt x="4199723" y="1931213"/>
                  </a:cubicBezTo>
                  <a:cubicBezTo>
                    <a:pt x="3863270" y="1357325"/>
                    <a:pt x="3323982" y="946439"/>
                    <a:pt x="2681217" y="774211"/>
                  </a:cubicBezTo>
                  <a:cubicBezTo>
                    <a:pt x="2001139" y="591984"/>
                    <a:pt x="1476322" y="649699"/>
                    <a:pt x="926547" y="967112"/>
                  </a:cubicBezTo>
                  <a:cubicBezTo>
                    <a:pt x="740730" y="1074393"/>
                    <a:pt x="668642" y="1143989"/>
                    <a:pt x="622677" y="1197863"/>
                  </a:cubicBezTo>
                  <a:cubicBezTo>
                    <a:pt x="555599" y="1276450"/>
                    <a:pt x="492360" y="1390031"/>
                    <a:pt x="404892" y="1547314"/>
                  </a:cubicBezTo>
                  <a:cubicBezTo>
                    <a:pt x="317047" y="1705133"/>
                    <a:pt x="204816" y="1906756"/>
                    <a:pt x="40135" y="2159090"/>
                  </a:cubicBezTo>
                  <a:lnTo>
                    <a:pt x="0" y="2219367"/>
                  </a:lnTo>
                  <a:lnTo>
                    <a:pt x="0" y="915659"/>
                  </a:lnTo>
                  <a:lnTo>
                    <a:pt x="58609" y="828051"/>
                  </a:lnTo>
                  <a:cubicBezTo>
                    <a:pt x="177453" y="670481"/>
                    <a:pt x="325846" y="538291"/>
                    <a:pt x="590688" y="385385"/>
                  </a:cubicBezTo>
                  <a:cubicBezTo>
                    <a:pt x="1032158" y="130559"/>
                    <a:pt x="1474329" y="3750"/>
                    <a:pt x="1951393" y="8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6" name="Freeform: Shape 15">
              <a:extLst>
                <a:ext uri="{FF2B5EF4-FFF2-40B4-BE49-F238E27FC236}">
                  <a16:creationId xmlns:a16="http://schemas.microsoft.com/office/drawing/2014/main" id="{2A9D1364-B6A3-44CB-9FBA-C528F0CE909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0" y="319367"/>
              <a:ext cx="5217957" cy="6100079"/>
            </a:xfrm>
            <a:custGeom>
              <a:avLst/>
              <a:gdLst>
                <a:gd name="connsiteX0" fmla="*/ 1951394 w 5217957"/>
                <a:gd name="connsiteY0" fmla="*/ 82 h 6100079"/>
                <a:gd name="connsiteX1" fmla="*/ 2855178 w 5217957"/>
                <a:gd name="connsiteY1" fmla="*/ 125419 h 6100079"/>
                <a:gd name="connsiteX2" fmla="*/ 4779341 w 5217957"/>
                <a:gd name="connsiteY2" fmla="*/ 1591542 h 6100079"/>
                <a:gd name="connsiteX3" fmla="*/ 5108574 w 5217957"/>
                <a:gd name="connsiteY3" fmla="*/ 4028416 h 6100079"/>
                <a:gd name="connsiteX4" fmla="*/ 3459359 w 5217957"/>
                <a:gd name="connsiteY4" fmla="*/ 5487716 h 6100079"/>
                <a:gd name="connsiteX5" fmla="*/ 1203275 w 5217957"/>
                <a:gd name="connsiteY5" fmla="*/ 6029534 h 6100079"/>
                <a:gd name="connsiteX6" fmla="*/ 59921 w 5217957"/>
                <a:gd name="connsiteY6" fmla="*/ 5396467 h 6100079"/>
                <a:gd name="connsiteX7" fmla="*/ 0 w 5217957"/>
                <a:gd name="connsiteY7" fmla="*/ 5333381 h 6100079"/>
                <a:gd name="connsiteX8" fmla="*/ 0 w 5217957"/>
                <a:gd name="connsiteY8" fmla="*/ 4427327 h 6100079"/>
                <a:gd name="connsiteX9" fmla="*/ 112056 w 5217957"/>
                <a:gd name="connsiteY9" fmla="*/ 4602502 h 6100079"/>
                <a:gd name="connsiteX10" fmla="*/ 443875 w 5217957"/>
                <a:gd name="connsiteY10" fmla="*/ 4989110 h 6100079"/>
                <a:gd name="connsiteX11" fmla="*/ 1348175 w 5217957"/>
                <a:gd name="connsiteY11" fmla="*/ 5488759 h 6100079"/>
                <a:gd name="connsiteX12" fmla="*/ 2221463 w 5217957"/>
                <a:gd name="connsiteY12" fmla="*/ 5461704 h 6100079"/>
                <a:gd name="connsiteX13" fmla="*/ 3179339 w 5217957"/>
                <a:gd name="connsiteY13" fmla="*/ 5003023 h 6100079"/>
                <a:gd name="connsiteX14" fmla="*/ 3599638 w 5217957"/>
                <a:gd name="connsiteY14" fmla="*/ 4775996 h 6100079"/>
                <a:gd name="connsiteX15" fmla="*/ 4259765 w 5217957"/>
                <a:gd name="connsiteY15" fmla="*/ 4374667 h 6100079"/>
                <a:gd name="connsiteX16" fmla="*/ 4567742 w 5217957"/>
                <a:gd name="connsiteY16" fmla="*/ 3883732 h 6100079"/>
                <a:gd name="connsiteX17" fmla="*/ 4631929 w 5217957"/>
                <a:gd name="connsiteY17" fmla="*/ 2833886 h 6100079"/>
                <a:gd name="connsiteX18" fmla="*/ 4296412 w 5217957"/>
                <a:gd name="connsiteY18" fmla="*/ 1874932 h 6100079"/>
                <a:gd name="connsiteX19" fmla="*/ 2710219 w 5217957"/>
                <a:gd name="connsiteY19" fmla="*/ 666410 h 6100079"/>
                <a:gd name="connsiteX20" fmla="*/ 1732642 w 5217957"/>
                <a:gd name="connsiteY20" fmla="*/ 573480 h 6100079"/>
                <a:gd name="connsiteX21" fmla="*/ 870621 w 5217957"/>
                <a:gd name="connsiteY21" fmla="*/ 870402 h 6100079"/>
                <a:gd name="connsiteX22" fmla="*/ 537555 w 5217957"/>
                <a:gd name="connsiteY22" fmla="*/ 1125324 h 6100079"/>
                <a:gd name="connsiteX23" fmla="*/ 306995 w 5217957"/>
                <a:gd name="connsiteY23" fmla="*/ 1493030 h 6100079"/>
                <a:gd name="connsiteX24" fmla="*/ 23579 w 5217957"/>
                <a:gd name="connsiteY24" fmla="*/ 1977465 h 6100079"/>
                <a:gd name="connsiteX25" fmla="*/ 0 w 5217957"/>
                <a:gd name="connsiteY25" fmla="*/ 2014291 h 6100079"/>
                <a:gd name="connsiteX26" fmla="*/ 0 w 5217957"/>
                <a:gd name="connsiteY26" fmla="*/ 915660 h 6100079"/>
                <a:gd name="connsiteX27" fmla="*/ 58609 w 5217957"/>
                <a:gd name="connsiteY27" fmla="*/ 828051 h 6100079"/>
                <a:gd name="connsiteX28" fmla="*/ 590689 w 5217957"/>
                <a:gd name="connsiteY28" fmla="*/ 385385 h 6100079"/>
                <a:gd name="connsiteX29" fmla="*/ 1951394 w 5217957"/>
                <a:gd name="connsiteY29" fmla="*/ 82 h 61000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217957" h="6100079">
                  <a:moveTo>
                    <a:pt x="1951394" y="82"/>
                  </a:moveTo>
                  <a:cubicBezTo>
                    <a:pt x="2237632" y="-2119"/>
                    <a:pt x="2536431" y="40011"/>
                    <a:pt x="2855178" y="125419"/>
                  </a:cubicBezTo>
                  <a:cubicBezTo>
                    <a:pt x="3697704" y="351173"/>
                    <a:pt x="4370491" y="894159"/>
                    <a:pt x="4779341" y="1591542"/>
                  </a:cubicBezTo>
                  <a:cubicBezTo>
                    <a:pt x="5195535" y="2301324"/>
                    <a:pt x="5338357" y="3170855"/>
                    <a:pt x="5108574" y="4028416"/>
                  </a:cubicBezTo>
                  <a:cubicBezTo>
                    <a:pt x="4880820" y="4878406"/>
                    <a:pt x="4165604" y="5079965"/>
                    <a:pt x="3459359" y="5487716"/>
                  </a:cubicBezTo>
                  <a:cubicBezTo>
                    <a:pt x="2753115" y="5895466"/>
                    <a:pt x="2053265" y="6257288"/>
                    <a:pt x="1203275" y="6029534"/>
                  </a:cubicBezTo>
                  <a:cubicBezTo>
                    <a:pt x="739885" y="5905369"/>
                    <a:pt x="366400" y="5685345"/>
                    <a:pt x="59921" y="5396467"/>
                  </a:cubicBezTo>
                  <a:lnTo>
                    <a:pt x="0" y="5333381"/>
                  </a:lnTo>
                  <a:lnTo>
                    <a:pt x="0" y="4427327"/>
                  </a:lnTo>
                  <a:lnTo>
                    <a:pt x="112056" y="4602502"/>
                  </a:lnTo>
                  <a:cubicBezTo>
                    <a:pt x="215300" y="4749260"/>
                    <a:pt x="325419" y="4877443"/>
                    <a:pt x="443875" y="4989110"/>
                  </a:cubicBezTo>
                  <a:cubicBezTo>
                    <a:pt x="700709" y="5231113"/>
                    <a:pt x="996455" y="5394516"/>
                    <a:pt x="1348175" y="5488759"/>
                  </a:cubicBezTo>
                  <a:cubicBezTo>
                    <a:pt x="1633379" y="5565179"/>
                    <a:pt x="1910917" y="5556430"/>
                    <a:pt x="2221463" y="5461704"/>
                  </a:cubicBezTo>
                  <a:cubicBezTo>
                    <a:pt x="2541923" y="5363721"/>
                    <a:pt x="2870374" y="5181404"/>
                    <a:pt x="3179339" y="5003023"/>
                  </a:cubicBezTo>
                  <a:cubicBezTo>
                    <a:pt x="3323713" y="4919760"/>
                    <a:pt x="3463978" y="4846641"/>
                    <a:pt x="3599638" y="4775996"/>
                  </a:cubicBezTo>
                  <a:cubicBezTo>
                    <a:pt x="3862436" y="4639263"/>
                    <a:pt x="4089314" y="4521074"/>
                    <a:pt x="4259765" y="4374667"/>
                  </a:cubicBezTo>
                  <a:cubicBezTo>
                    <a:pt x="4418282" y="4238625"/>
                    <a:pt x="4513201" y="4087280"/>
                    <a:pt x="4567742" y="3883732"/>
                  </a:cubicBezTo>
                  <a:cubicBezTo>
                    <a:pt x="4660420" y="3537853"/>
                    <a:pt x="4682033" y="3184640"/>
                    <a:pt x="4631929" y="2833886"/>
                  </a:cubicBezTo>
                  <a:cubicBezTo>
                    <a:pt x="4583584" y="2494734"/>
                    <a:pt x="4470646" y="2172121"/>
                    <a:pt x="4296412" y="1874932"/>
                  </a:cubicBezTo>
                  <a:cubicBezTo>
                    <a:pt x="3944879" y="1275559"/>
                    <a:pt x="3381537" y="846289"/>
                    <a:pt x="2710219" y="666410"/>
                  </a:cubicBezTo>
                  <a:cubicBezTo>
                    <a:pt x="2349955" y="569877"/>
                    <a:pt x="2030161" y="539483"/>
                    <a:pt x="1732642" y="573480"/>
                  </a:cubicBezTo>
                  <a:cubicBezTo>
                    <a:pt x="1440866" y="606814"/>
                    <a:pt x="1158880" y="703976"/>
                    <a:pt x="870621" y="870402"/>
                  </a:cubicBezTo>
                  <a:cubicBezTo>
                    <a:pt x="670160" y="986048"/>
                    <a:pt x="589753" y="1064195"/>
                    <a:pt x="537555" y="1125324"/>
                  </a:cubicBezTo>
                  <a:cubicBezTo>
                    <a:pt x="463218" y="1212400"/>
                    <a:pt x="397708" y="1330125"/>
                    <a:pt x="306995" y="1493030"/>
                  </a:cubicBezTo>
                  <a:cubicBezTo>
                    <a:pt x="234596" y="1623167"/>
                    <a:pt x="145436" y="1783409"/>
                    <a:pt x="23579" y="1977465"/>
                  </a:cubicBezTo>
                  <a:lnTo>
                    <a:pt x="0" y="2014291"/>
                  </a:lnTo>
                  <a:lnTo>
                    <a:pt x="0" y="915660"/>
                  </a:lnTo>
                  <a:lnTo>
                    <a:pt x="58609" y="828051"/>
                  </a:lnTo>
                  <a:cubicBezTo>
                    <a:pt x="177453" y="670481"/>
                    <a:pt x="325847" y="538291"/>
                    <a:pt x="590689" y="385385"/>
                  </a:cubicBezTo>
                  <a:cubicBezTo>
                    <a:pt x="1032159" y="130559"/>
                    <a:pt x="1474330" y="3750"/>
                    <a:pt x="1951394" y="8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sp>
        <p:nvSpPr>
          <p:cNvPr id="2" name="Tytuł 1">
            <a:extLst>
              <a:ext uri="{FF2B5EF4-FFF2-40B4-BE49-F238E27FC236}">
                <a16:creationId xmlns:a16="http://schemas.microsoft.com/office/drawing/2014/main" id="{9F5DF3AD-2715-4857-82F9-098F634891BE}"/>
              </a:ext>
            </a:extLst>
          </p:cNvPr>
          <p:cNvSpPr>
            <a:spLocks noGrp="1"/>
          </p:cNvSpPr>
          <p:nvPr>
            <p:ph type="title"/>
          </p:nvPr>
        </p:nvSpPr>
        <p:spPr>
          <a:xfrm>
            <a:off x="640080" y="1243013"/>
            <a:ext cx="3855720" cy="4371974"/>
          </a:xfrm>
        </p:spPr>
        <p:txBody>
          <a:bodyPr>
            <a:normAutofit/>
          </a:bodyPr>
          <a:lstStyle/>
          <a:p>
            <a:r>
              <a:rPr lang="pl-PL" sz="3600">
                <a:solidFill>
                  <a:schemeClr val="tx2"/>
                </a:solidFill>
              </a:rPr>
              <a:t>Nowelizacja kk – Wyrok TK </a:t>
            </a:r>
            <a:r>
              <a:rPr lang="pl-PL" sz="3600" b="0" u="none" strike="noStrike">
                <a:solidFill>
                  <a:schemeClr val="tx2"/>
                </a:solidFill>
                <a:effectLst/>
                <a:latin typeface="Gadugi" panose="020B0502040204020203" pitchFamily="34" charset="0"/>
                <a:ea typeface="Gadugi" panose="020B0502040204020203" pitchFamily="34" charset="0"/>
              </a:rPr>
              <a:t>z </a:t>
            </a:r>
            <a:r>
              <a:rPr lang="pl-PL" sz="3600" u="none" strike="noStrike">
                <a:solidFill>
                  <a:schemeClr val="tx2"/>
                </a:solidFill>
                <a:effectLst/>
                <a:latin typeface="Gadugi" panose="020B0502040204020203" pitchFamily="34" charset="0"/>
                <a:ea typeface="Gadugi" panose="020B0502040204020203" pitchFamily="34" charset="0"/>
              </a:rPr>
              <a:t>30 września 2025 r.</a:t>
            </a:r>
            <a:r>
              <a:rPr lang="pl-PL" sz="3600">
                <a:solidFill>
                  <a:schemeClr val="tx2"/>
                </a:solidFill>
              </a:rPr>
              <a:t> (sygn. akt Kp 3/25)</a:t>
            </a:r>
          </a:p>
        </p:txBody>
      </p:sp>
      <p:sp>
        <p:nvSpPr>
          <p:cNvPr id="3" name="Symbol zastępczy zawartości 2">
            <a:extLst>
              <a:ext uri="{FF2B5EF4-FFF2-40B4-BE49-F238E27FC236}">
                <a16:creationId xmlns:a16="http://schemas.microsoft.com/office/drawing/2014/main" id="{34FBCD01-4F87-4153-8393-DDFA5359DF12}"/>
              </a:ext>
            </a:extLst>
          </p:cNvPr>
          <p:cNvSpPr>
            <a:spLocks noGrp="1"/>
          </p:cNvSpPr>
          <p:nvPr>
            <p:ph idx="1"/>
          </p:nvPr>
        </p:nvSpPr>
        <p:spPr>
          <a:xfrm>
            <a:off x="6172200" y="804672"/>
            <a:ext cx="5221224" cy="5230368"/>
          </a:xfrm>
        </p:spPr>
        <p:txBody>
          <a:bodyPr anchor="ctr">
            <a:normAutofit/>
          </a:bodyPr>
          <a:lstStyle/>
          <a:p>
            <a:r>
              <a:rPr lang="pl-PL" sz="1800">
                <a:solidFill>
                  <a:schemeClr val="tx2"/>
                </a:solidFill>
              </a:rPr>
              <a:t>TK orzekł, że nowe przesłanki dyskryminacyjne (wiek, płeć, niepełnosprawność, orientację seksualną) zostały określone w sposób </a:t>
            </a:r>
            <a:r>
              <a:rPr lang="pl-PL" sz="1800" b="1" u="none" strike="noStrike">
                <a:solidFill>
                  <a:schemeClr val="tx2"/>
                </a:solidFill>
                <a:effectLst/>
                <a:latin typeface="Google Sans"/>
              </a:rPr>
              <a:t>nieprecyzyjny</a:t>
            </a:r>
            <a:r>
              <a:rPr lang="pl-PL" sz="1800">
                <a:solidFill>
                  <a:schemeClr val="tx2"/>
                </a:solidFill>
              </a:rPr>
              <a:t>, co narusza konstytucyjną zasadę określoności przepisów prawa karnego.</a:t>
            </a:r>
          </a:p>
          <a:p>
            <a:r>
              <a:rPr lang="pl-PL" sz="1800">
                <a:solidFill>
                  <a:schemeClr val="tx2"/>
                </a:solidFill>
              </a:rPr>
              <a:t>W związku z wyrokiem TK, nowelizacja nowelizującej Kodeks karny nie wejdzie w życie w uchwalonym kształcie</a:t>
            </a:r>
          </a:p>
        </p:txBody>
      </p:sp>
    </p:spTree>
    <p:extLst>
      <p:ext uri="{BB962C8B-B14F-4D97-AF65-F5344CB8AC3E}">
        <p14:creationId xmlns:p14="http://schemas.microsoft.com/office/powerpoint/2010/main" val="1973618914"/>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8873D23-2DCF-4B31-A009-95721C06E8E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C13EF075-D4EF-4929-ADBC-91B27DA1995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p>
        </p:txBody>
      </p:sp>
      <p:grpSp>
        <p:nvGrpSpPr>
          <p:cNvPr id="12" name="Group 11">
            <a:extLst>
              <a:ext uri="{FF2B5EF4-FFF2-40B4-BE49-F238E27FC236}">
                <a16:creationId xmlns:a16="http://schemas.microsoft.com/office/drawing/2014/main" id="{DAA26DFA-AAB2-4973-9C17-16D587C7B198}"/>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1863" y="508838"/>
            <a:ext cx="5217958" cy="6239661"/>
            <a:chOff x="-19221" y="251144"/>
            <a:chExt cx="5217958" cy="6239661"/>
          </a:xfrm>
        </p:grpSpPr>
        <p:sp>
          <p:nvSpPr>
            <p:cNvPr id="13" name="Freeform: Shape 12">
              <a:extLst>
                <a:ext uri="{FF2B5EF4-FFF2-40B4-BE49-F238E27FC236}">
                  <a16:creationId xmlns:a16="http://schemas.microsoft.com/office/drawing/2014/main" id="{3F407F11-7321-4BF6-8536-CCE8E342454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251144"/>
              <a:ext cx="5187198" cy="6239661"/>
            </a:xfrm>
            <a:custGeom>
              <a:avLst/>
              <a:gdLst>
                <a:gd name="connsiteX0" fmla="*/ 2011811 w 5187198"/>
                <a:gd name="connsiteY0" fmla="*/ 4 h 6239661"/>
                <a:gd name="connsiteX1" fmla="*/ 2617011 w 5187198"/>
                <a:gd name="connsiteY1" fmla="*/ 70590 h 6239661"/>
                <a:gd name="connsiteX2" fmla="*/ 2690321 w 5187198"/>
                <a:gd name="connsiteY2" fmla="*/ 88146 h 6239661"/>
                <a:gd name="connsiteX3" fmla="*/ 2726863 w 5187198"/>
                <a:gd name="connsiteY3" fmla="*/ 97127 h 6239661"/>
                <a:gd name="connsiteX4" fmla="*/ 2762951 w 5187198"/>
                <a:gd name="connsiteY4" fmla="*/ 107375 h 6239661"/>
                <a:gd name="connsiteX5" fmla="*/ 2834843 w 5187198"/>
                <a:gd name="connsiteY5" fmla="*/ 128493 h 6239661"/>
                <a:gd name="connsiteX6" fmla="*/ 2906574 w 5187198"/>
                <a:gd name="connsiteY6" fmla="*/ 151076 h 6239661"/>
                <a:gd name="connsiteX7" fmla="*/ 3049504 w 5187198"/>
                <a:gd name="connsiteY7" fmla="*/ 202124 h 6239661"/>
                <a:gd name="connsiteX8" fmla="*/ 3189518 w 5187198"/>
                <a:gd name="connsiteY8" fmla="*/ 260159 h 6239661"/>
                <a:gd name="connsiteX9" fmla="*/ 3326048 w 5187198"/>
                <a:gd name="connsiteY9" fmla="*/ 325143 h 6239661"/>
                <a:gd name="connsiteX10" fmla="*/ 3459166 w 5187198"/>
                <a:gd name="connsiteY10" fmla="*/ 395936 h 6239661"/>
                <a:gd name="connsiteX11" fmla="*/ 3588578 w 5187198"/>
                <a:gd name="connsiteY11" fmla="*/ 472343 h 6239661"/>
                <a:gd name="connsiteX12" fmla="*/ 3651864 w 5187198"/>
                <a:gd name="connsiteY12" fmla="*/ 512600 h 6239661"/>
                <a:gd name="connsiteX13" fmla="*/ 3714514 w 5187198"/>
                <a:gd name="connsiteY13" fmla="*/ 553499 h 6239661"/>
                <a:gd name="connsiteX14" fmla="*/ 4181221 w 5187198"/>
                <a:gd name="connsiteY14" fmla="*/ 922912 h 6239661"/>
                <a:gd name="connsiteX15" fmla="*/ 4582963 w 5187198"/>
                <a:gd name="connsiteY15" fmla="*/ 1358264 h 6239661"/>
                <a:gd name="connsiteX16" fmla="*/ 4670721 w 5187198"/>
                <a:gd name="connsiteY16" fmla="*/ 1477644 h 6239661"/>
                <a:gd name="connsiteX17" fmla="*/ 4752378 w 5187198"/>
                <a:gd name="connsiteY17" fmla="*/ 1601187 h 6239661"/>
                <a:gd name="connsiteX18" fmla="*/ 4772168 w 5187198"/>
                <a:gd name="connsiteY18" fmla="*/ 1632456 h 6239661"/>
                <a:gd name="connsiteX19" fmla="*/ 4782117 w 5187198"/>
                <a:gd name="connsiteY19" fmla="*/ 1648104 h 6239661"/>
                <a:gd name="connsiteX20" fmla="*/ 4791381 w 5187198"/>
                <a:gd name="connsiteY20" fmla="*/ 1664150 h 6239661"/>
                <a:gd name="connsiteX21" fmla="*/ 4828190 w 5187198"/>
                <a:gd name="connsiteY21" fmla="*/ 1728379 h 6239661"/>
                <a:gd name="connsiteX22" fmla="*/ 4864832 w 5187198"/>
                <a:gd name="connsiteY22" fmla="*/ 1792796 h 6239661"/>
                <a:gd name="connsiteX23" fmla="*/ 4899201 w 5187198"/>
                <a:gd name="connsiteY23" fmla="*/ 1858342 h 6239661"/>
                <a:gd name="connsiteX24" fmla="*/ 4933266 w 5187198"/>
                <a:gd name="connsiteY24" fmla="*/ 1924155 h 6239661"/>
                <a:gd name="connsiteX25" fmla="*/ 4964403 w 5187198"/>
                <a:gd name="connsiteY25" fmla="*/ 1991384 h 6239661"/>
                <a:gd name="connsiteX26" fmla="*/ 4995019 w 5187198"/>
                <a:gd name="connsiteY26" fmla="*/ 2058823 h 6239661"/>
                <a:gd name="connsiteX27" fmla="*/ 5021999 w 5187198"/>
                <a:gd name="connsiteY27" fmla="*/ 2127723 h 6239661"/>
                <a:gd name="connsiteX28" fmla="*/ 5048321 w 5187198"/>
                <a:gd name="connsiteY28" fmla="*/ 2196908 h 6239661"/>
                <a:gd name="connsiteX29" fmla="*/ 5070546 w 5187198"/>
                <a:gd name="connsiteY29" fmla="*/ 2267547 h 6239661"/>
                <a:gd name="connsiteX30" fmla="*/ 5092171 w 5187198"/>
                <a:gd name="connsiteY30" fmla="*/ 2338256 h 6239661"/>
                <a:gd name="connsiteX31" fmla="*/ 5110305 w 5187198"/>
                <a:gd name="connsiteY31" fmla="*/ 2409886 h 6239661"/>
                <a:gd name="connsiteX32" fmla="*/ 5186393 w 5187198"/>
                <a:gd name="connsiteY32" fmla="*/ 2992022 h 6239661"/>
                <a:gd name="connsiteX33" fmla="*/ 5149045 w 5187198"/>
                <a:gd name="connsiteY33" fmla="*/ 3571816 h 6239661"/>
                <a:gd name="connsiteX34" fmla="*/ 5126572 w 5187198"/>
                <a:gd name="connsiteY34" fmla="*/ 3714520 h 6239661"/>
                <a:gd name="connsiteX35" fmla="*/ 5099067 w 5187198"/>
                <a:gd name="connsiteY35" fmla="*/ 3856108 h 6239661"/>
                <a:gd name="connsiteX36" fmla="*/ 5095699 w 5187198"/>
                <a:gd name="connsiteY36" fmla="*/ 3873868 h 6239661"/>
                <a:gd name="connsiteX37" fmla="*/ 5091573 w 5187198"/>
                <a:gd name="connsiteY37" fmla="*/ 3891426 h 6239661"/>
                <a:gd name="connsiteX38" fmla="*/ 5083324 w 5187198"/>
                <a:gd name="connsiteY38" fmla="*/ 3926541 h 6239661"/>
                <a:gd name="connsiteX39" fmla="*/ 5067256 w 5187198"/>
                <a:gd name="connsiteY39" fmla="*/ 3996889 h 6239661"/>
                <a:gd name="connsiteX40" fmla="*/ 5059194 w 5187198"/>
                <a:gd name="connsiteY40" fmla="*/ 4032171 h 6239661"/>
                <a:gd name="connsiteX41" fmla="*/ 5049522 w 5187198"/>
                <a:gd name="connsiteY41" fmla="*/ 4067833 h 6239661"/>
                <a:gd name="connsiteX42" fmla="*/ 5040067 w 5187198"/>
                <a:gd name="connsiteY42" fmla="*/ 4103553 h 6239661"/>
                <a:gd name="connsiteX43" fmla="*/ 5028960 w 5187198"/>
                <a:gd name="connsiteY43" fmla="*/ 4138946 h 6239661"/>
                <a:gd name="connsiteX44" fmla="*/ 4917351 w 5187198"/>
                <a:gd name="connsiteY44" fmla="*/ 4417041 h 6239661"/>
                <a:gd name="connsiteX45" fmla="*/ 4756163 w 5187198"/>
                <a:gd name="connsiteY45" fmla="*/ 4676402 h 6239661"/>
                <a:gd name="connsiteX46" fmla="*/ 4322493 w 5187198"/>
                <a:gd name="connsiteY46" fmla="*/ 5105604 h 6239661"/>
                <a:gd name="connsiteX47" fmla="*/ 3840510 w 5187198"/>
                <a:gd name="connsiteY47" fmla="*/ 5429590 h 6239661"/>
                <a:gd name="connsiteX48" fmla="*/ 3606447 w 5187198"/>
                <a:gd name="connsiteY48" fmla="*/ 5572862 h 6239661"/>
                <a:gd name="connsiteX49" fmla="*/ 3488814 w 5187198"/>
                <a:gd name="connsiteY49" fmla="*/ 5647178 h 6239661"/>
                <a:gd name="connsiteX50" fmla="*/ 3365864 w 5187198"/>
                <a:gd name="connsiteY50" fmla="*/ 5722735 h 6239661"/>
                <a:gd name="connsiteX51" fmla="*/ 2839486 w 5187198"/>
                <a:gd name="connsiteY51" fmla="*/ 5999120 h 6239661"/>
                <a:gd name="connsiteX52" fmla="*/ 2242423 w 5187198"/>
                <a:gd name="connsiteY52" fmla="*/ 6192346 h 6239661"/>
                <a:gd name="connsiteX53" fmla="*/ 1589380 w 5187198"/>
                <a:gd name="connsiteY53" fmla="*/ 6230657 h 6239661"/>
                <a:gd name="connsiteX54" fmla="*/ 1548244 w 5187198"/>
                <a:gd name="connsiteY54" fmla="*/ 6226706 h 6239661"/>
                <a:gd name="connsiteX55" fmla="*/ 1507348 w 5187198"/>
                <a:gd name="connsiteY55" fmla="*/ 6221428 h 6239661"/>
                <a:gd name="connsiteX56" fmla="*/ 1466401 w 5187198"/>
                <a:gd name="connsiteY56" fmla="*/ 6215904 h 6239661"/>
                <a:gd name="connsiteX57" fmla="*/ 1425773 w 5187198"/>
                <a:gd name="connsiteY57" fmla="*/ 6209191 h 6239661"/>
                <a:gd name="connsiteX58" fmla="*/ 1344960 w 5187198"/>
                <a:gd name="connsiteY58" fmla="*/ 6193681 h 6239661"/>
                <a:gd name="connsiteX59" fmla="*/ 1265007 w 5187198"/>
                <a:gd name="connsiteY59" fmla="*/ 6175388 h 6239661"/>
                <a:gd name="connsiteX60" fmla="*/ 1225415 w 5187198"/>
                <a:gd name="connsiteY60" fmla="*/ 6165243 h 6239661"/>
                <a:gd name="connsiteX61" fmla="*/ 1186567 w 5187198"/>
                <a:gd name="connsiteY61" fmla="*/ 6154486 h 6239661"/>
                <a:gd name="connsiteX62" fmla="*/ 1111158 w 5187198"/>
                <a:gd name="connsiteY62" fmla="*/ 6130918 h 6239661"/>
                <a:gd name="connsiteX63" fmla="*/ 1035915 w 5187198"/>
                <a:gd name="connsiteY63" fmla="*/ 6107163 h 6239661"/>
                <a:gd name="connsiteX64" fmla="*/ 961579 w 5187198"/>
                <a:gd name="connsiteY64" fmla="*/ 6079594 h 6239661"/>
                <a:gd name="connsiteX65" fmla="*/ 395297 w 5187198"/>
                <a:gd name="connsiteY65" fmla="*/ 5792812 h 6239661"/>
                <a:gd name="connsiteX66" fmla="*/ 265239 w 5187198"/>
                <a:gd name="connsiteY66" fmla="*/ 5701511 h 6239661"/>
                <a:gd name="connsiteX67" fmla="*/ 233756 w 5187198"/>
                <a:gd name="connsiteY67" fmla="*/ 5677542 h 6239661"/>
                <a:gd name="connsiteX68" fmla="*/ 202800 w 5187198"/>
                <a:gd name="connsiteY68" fmla="*/ 5652902 h 6239661"/>
                <a:gd name="connsiteX69" fmla="*/ 140918 w 5187198"/>
                <a:gd name="connsiteY69" fmla="*/ 5603515 h 6239661"/>
                <a:gd name="connsiteX70" fmla="*/ 110625 w 5187198"/>
                <a:gd name="connsiteY70" fmla="*/ 5578127 h 6239661"/>
                <a:gd name="connsiteX71" fmla="*/ 95631 w 5187198"/>
                <a:gd name="connsiteY71" fmla="*/ 5565299 h 6239661"/>
                <a:gd name="connsiteX72" fmla="*/ 81966 w 5187198"/>
                <a:gd name="connsiteY72" fmla="*/ 5550973 h 6239661"/>
                <a:gd name="connsiteX73" fmla="*/ 27991 w 5187198"/>
                <a:gd name="connsiteY73" fmla="*/ 5493272 h 6239661"/>
                <a:gd name="connsiteX74" fmla="*/ 1454 w 5187198"/>
                <a:gd name="connsiteY74" fmla="*/ 5464252 h 6239661"/>
                <a:gd name="connsiteX75" fmla="*/ 0 w 5187198"/>
                <a:gd name="connsiteY75" fmla="*/ 5462518 h 6239661"/>
                <a:gd name="connsiteX76" fmla="*/ 0 w 5187198"/>
                <a:gd name="connsiteY76" fmla="*/ 4720187 h 6239661"/>
                <a:gd name="connsiteX77" fmla="*/ 109684 w 5187198"/>
                <a:gd name="connsiteY77" fmla="*/ 4836724 h 6239661"/>
                <a:gd name="connsiteX78" fmla="*/ 306959 w 5187198"/>
                <a:gd name="connsiteY78" fmla="*/ 5007200 h 6239661"/>
                <a:gd name="connsiteX79" fmla="*/ 358101 w 5187198"/>
                <a:gd name="connsiteY79" fmla="*/ 5046057 h 6239661"/>
                <a:gd name="connsiteX80" fmla="*/ 383328 w 5187198"/>
                <a:gd name="connsiteY80" fmla="*/ 5065684 h 6239661"/>
                <a:gd name="connsiteX81" fmla="*/ 409503 w 5187198"/>
                <a:gd name="connsiteY81" fmla="*/ 5083942 h 6239661"/>
                <a:gd name="connsiteX82" fmla="*/ 461889 w 5187198"/>
                <a:gd name="connsiteY82" fmla="*/ 5119888 h 6239661"/>
                <a:gd name="connsiteX83" fmla="*/ 474883 w 5187198"/>
                <a:gd name="connsiteY83" fmla="*/ 5128933 h 6239661"/>
                <a:gd name="connsiteX84" fmla="*/ 486410 w 5187198"/>
                <a:gd name="connsiteY84" fmla="*/ 5139557 h 6239661"/>
                <a:gd name="connsiteX85" fmla="*/ 510852 w 5187198"/>
                <a:gd name="connsiteY85" fmla="*/ 5159089 h 6239661"/>
                <a:gd name="connsiteX86" fmla="*/ 560653 w 5187198"/>
                <a:gd name="connsiteY86" fmla="*/ 5196893 h 6239661"/>
                <a:gd name="connsiteX87" fmla="*/ 585485 w 5187198"/>
                <a:gd name="connsiteY87" fmla="*/ 5215834 h 6239661"/>
                <a:gd name="connsiteX88" fmla="*/ 610707 w 5187198"/>
                <a:gd name="connsiteY88" fmla="*/ 5234185 h 6239661"/>
                <a:gd name="connsiteX89" fmla="*/ 714768 w 5187198"/>
                <a:gd name="connsiteY89" fmla="*/ 5303103 h 6239661"/>
                <a:gd name="connsiteX90" fmla="*/ 1166634 w 5187198"/>
                <a:gd name="connsiteY90" fmla="*/ 5513322 h 6239661"/>
                <a:gd name="connsiteX91" fmla="*/ 1225991 w 5187198"/>
                <a:gd name="connsiteY91" fmla="*/ 5533632 h 6239661"/>
                <a:gd name="connsiteX92" fmla="*/ 1286680 w 5187198"/>
                <a:gd name="connsiteY92" fmla="*/ 5550705 h 6239661"/>
                <a:gd name="connsiteX93" fmla="*/ 1347310 w 5187198"/>
                <a:gd name="connsiteY93" fmla="*/ 5567995 h 6239661"/>
                <a:gd name="connsiteX94" fmla="*/ 1377002 w 5187198"/>
                <a:gd name="connsiteY94" fmla="*/ 5575719 h 6239661"/>
                <a:gd name="connsiteX95" fmla="*/ 1406328 w 5187198"/>
                <a:gd name="connsiteY95" fmla="*/ 5582649 h 6239661"/>
                <a:gd name="connsiteX96" fmla="*/ 1465060 w 5187198"/>
                <a:gd name="connsiteY96" fmla="*/ 5594909 h 6239661"/>
                <a:gd name="connsiteX97" fmla="*/ 1523881 w 5187198"/>
                <a:gd name="connsiteY97" fmla="*/ 5605105 h 6239661"/>
                <a:gd name="connsiteX98" fmla="*/ 1553325 w 5187198"/>
                <a:gd name="connsiteY98" fmla="*/ 5609865 h 6239661"/>
                <a:gd name="connsiteX99" fmla="*/ 1582813 w 5187198"/>
                <a:gd name="connsiteY99" fmla="*/ 5613593 h 6239661"/>
                <a:gd name="connsiteX100" fmla="*/ 1612301 w 5187198"/>
                <a:gd name="connsiteY100" fmla="*/ 5617321 h 6239661"/>
                <a:gd name="connsiteX101" fmla="*/ 1641863 w 5187198"/>
                <a:gd name="connsiteY101" fmla="*/ 5619910 h 6239661"/>
                <a:gd name="connsiteX102" fmla="*/ 2117508 w 5187198"/>
                <a:gd name="connsiteY102" fmla="*/ 5595156 h 6239661"/>
                <a:gd name="connsiteX103" fmla="*/ 2597368 w 5187198"/>
                <a:gd name="connsiteY103" fmla="*/ 5447381 h 6239661"/>
                <a:gd name="connsiteX104" fmla="*/ 3082968 w 5187198"/>
                <a:gd name="connsiteY104" fmla="*/ 5223245 h 6239661"/>
                <a:gd name="connsiteX105" fmla="*/ 3334855 w 5187198"/>
                <a:gd name="connsiteY105" fmla="*/ 5097383 h 6239661"/>
                <a:gd name="connsiteX106" fmla="*/ 3599509 w 5187198"/>
                <a:gd name="connsiteY106" fmla="*/ 4976217 h 6239661"/>
                <a:gd name="connsiteX107" fmla="*/ 4112002 w 5187198"/>
                <a:gd name="connsiteY107" fmla="*/ 4766359 h 6239661"/>
                <a:gd name="connsiteX108" fmla="*/ 4348983 w 5187198"/>
                <a:gd name="connsiteY108" fmla="*/ 4649833 h 6239661"/>
                <a:gd name="connsiteX109" fmla="*/ 4560505 w 5187198"/>
                <a:gd name="connsiteY109" fmla="*/ 4501564 h 6239661"/>
                <a:gd name="connsiteX110" fmla="*/ 4731963 w 5187198"/>
                <a:gd name="connsiteY110" fmla="*/ 4309870 h 6239661"/>
                <a:gd name="connsiteX111" fmla="*/ 4852344 w 5187198"/>
                <a:gd name="connsiteY111" fmla="*/ 4078640 h 6239661"/>
                <a:gd name="connsiteX112" fmla="*/ 4863972 w 5187198"/>
                <a:gd name="connsiteY112" fmla="*/ 4047790 h 6239661"/>
                <a:gd name="connsiteX113" fmla="*/ 4874144 w 5187198"/>
                <a:gd name="connsiteY113" fmla="*/ 4016320 h 6239661"/>
                <a:gd name="connsiteX114" fmla="*/ 4884127 w 5187198"/>
                <a:gd name="connsiteY114" fmla="*/ 3984682 h 6239661"/>
                <a:gd name="connsiteX115" fmla="*/ 4892800 w 5187198"/>
                <a:gd name="connsiteY115" fmla="*/ 3951883 h 6239661"/>
                <a:gd name="connsiteX116" fmla="*/ 4909526 w 5187198"/>
                <a:gd name="connsiteY116" fmla="*/ 3886001 h 6239661"/>
                <a:gd name="connsiteX117" fmla="*/ 4917687 w 5187198"/>
                <a:gd name="connsiteY117" fmla="*/ 3852948 h 6239661"/>
                <a:gd name="connsiteX118" fmla="*/ 4921768 w 5187198"/>
                <a:gd name="connsiteY118" fmla="*/ 3836422 h 6239661"/>
                <a:gd name="connsiteX119" fmla="*/ 4924845 w 5187198"/>
                <a:gd name="connsiteY119" fmla="*/ 3819742 h 6239661"/>
                <a:gd name="connsiteX120" fmla="*/ 4948230 w 5187198"/>
                <a:gd name="connsiteY120" fmla="*/ 3685744 h 6239661"/>
                <a:gd name="connsiteX121" fmla="*/ 4962782 w 5187198"/>
                <a:gd name="connsiteY121" fmla="*/ 3550540 h 6239661"/>
                <a:gd name="connsiteX122" fmla="*/ 4939468 w 5187198"/>
                <a:gd name="connsiteY122" fmla="*/ 3010249 h 6239661"/>
                <a:gd name="connsiteX123" fmla="*/ 4816901 w 5187198"/>
                <a:gd name="connsiteY123" fmla="*/ 2488224 h 6239661"/>
                <a:gd name="connsiteX124" fmla="*/ 4797005 w 5187198"/>
                <a:gd name="connsiteY124" fmla="*/ 2424470 h 6239661"/>
                <a:gd name="connsiteX125" fmla="*/ 4774433 w 5187198"/>
                <a:gd name="connsiteY125" fmla="*/ 2361620 h 6239661"/>
                <a:gd name="connsiteX126" fmla="*/ 4752459 w 5187198"/>
                <a:gd name="connsiteY126" fmla="*/ 2298700 h 6239661"/>
                <a:gd name="connsiteX127" fmla="*/ 4728083 w 5187198"/>
                <a:gd name="connsiteY127" fmla="*/ 2236526 h 6239661"/>
                <a:gd name="connsiteX128" fmla="*/ 4704471 w 5187198"/>
                <a:gd name="connsiteY128" fmla="*/ 2174095 h 6239661"/>
                <a:gd name="connsiteX129" fmla="*/ 4678399 w 5187198"/>
                <a:gd name="connsiteY129" fmla="*/ 2112626 h 6239661"/>
                <a:gd name="connsiteX130" fmla="*/ 4652601 w 5187198"/>
                <a:gd name="connsiteY130" fmla="*/ 2050999 h 6239661"/>
                <a:gd name="connsiteX131" fmla="*/ 4624205 w 5187198"/>
                <a:gd name="connsiteY131" fmla="*/ 1990415 h 6239661"/>
                <a:gd name="connsiteX132" fmla="*/ 4595398 w 5187198"/>
                <a:gd name="connsiteY132" fmla="*/ 1930069 h 6239661"/>
                <a:gd name="connsiteX133" fmla="*/ 4563827 w 5187198"/>
                <a:gd name="connsiteY133" fmla="*/ 1870952 h 6239661"/>
                <a:gd name="connsiteX134" fmla="*/ 4531433 w 5187198"/>
                <a:gd name="connsiteY134" fmla="*/ 1812311 h 6239661"/>
                <a:gd name="connsiteX135" fmla="*/ 4523315 w 5187198"/>
                <a:gd name="connsiteY135" fmla="*/ 1797616 h 6239661"/>
                <a:gd name="connsiteX136" fmla="*/ 4514482 w 5187198"/>
                <a:gd name="connsiteY136" fmla="*/ 1783425 h 6239661"/>
                <a:gd name="connsiteX137" fmla="*/ 4496845 w 5187198"/>
                <a:gd name="connsiteY137" fmla="*/ 1754936 h 6239661"/>
                <a:gd name="connsiteX138" fmla="*/ 4461463 w 5187198"/>
                <a:gd name="connsiteY138" fmla="*/ 1697929 h 6239661"/>
                <a:gd name="connsiteX139" fmla="*/ 4452660 w 5187198"/>
                <a:gd name="connsiteY139" fmla="*/ 1683629 h 6239661"/>
                <a:gd name="connsiteX140" fmla="*/ 4443141 w 5187198"/>
                <a:gd name="connsiteY140" fmla="*/ 1669834 h 6239661"/>
                <a:gd name="connsiteX141" fmla="*/ 4424241 w 5187198"/>
                <a:gd name="connsiteY141" fmla="*/ 1642166 h 6239661"/>
                <a:gd name="connsiteX142" fmla="*/ 4346886 w 5187198"/>
                <a:gd name="connsiteY142" fmla="*/ 1532412 h 6239661"/>
                <a:gd name="connsiteX143" fmla="*/ 3985497 w 5187198"/>
                <a:gd name="connsiteY143" fmla="*/ 1134649 h 6239661"/>
                <a:gd name="connsiteX144" fmla="*/ 3545665 w 5187198"/>
                <a:gd name="connsiteY144" fmla="*/ 825877 h 6239661"/>
                <a:gd name="connsiteX145" fmla="*/ 3486190 w 5187198"/>
                <a:gd name="connsiteY145" fmla="*/ 794756 h 6239661"/>
                <a:gd name="connsiteX146" fmla="*/ 3426182 w 5187198"/>
                <a:gd name="connsiteY146" fmla="*/ 764765 h 6239661"/>
                <a:gd name="connsiteX147" fmla="*/ 3365044 w 5187198"/>
                <a:gd name="connsiteY147" fmla="*/ 737255 h 6239661"/>
                <a:gd name="connsiteX148" fmla="*/ 3334529 w 5187198"/>
                <a:gd name="connsiteY148" fmla="*/ 723514 h 6239661"/>
                <a:gd name="connsiteX149" fmla="*/ 3303733 w 5187198"/>
                <a:gd name="connsiteY149" fmla="*/ 710395 h 6239661"/>
                <a:gd name="connsiteX150" fmla="*/ 3179033 w 5187198"/>
                <a:gd name="connsiteY150" fmla="*/ 662259 h 6239661"/>
                <a:gd name="connsiteX151" fmla="*/ 3052408 w 5187198"/>
                <a:gd name="connsiteY151" fmla="*/ 620447 h 6239661"/>
                <a:gd name="connsiteX152" fmla="*/ 2924325 w 5187198"/>
                <a:gd name="connsiteY152" fmla="*/ 584505 h 6239661"/>
                <a:gd name="connsiteX153" fmla="*/ 2859667 w 5187198"/>
                <a:gd name="connsiteY153" fmla="*/ 569266 h 6239661"/>
                <a:gd name="connsiteX154" fmla="*/ 2795226 w 5187198"/>
                <a:gd name="connsiteY154" fmla="*/ 554085 h 6239661"/>
                <a:gd name="connsiteX155" fmla="*/ 2729702 w 5187198"/>
                <a:gd name="connsiteY155" fmla="*/ 540354 h 6239661"/>
                <a:gd name="connsiteX156" fmla="*/ 2663758 w 5187198"/>
                <a:gd name="connsiteY156" fmla="*/ 527322 h 6239661"/>
                <a:gd name="connsiteX157" fmla="*/ 2630927 w 5187198"/>
                <a:gd name="connsiteY157" fmla="*/ 520495 h 6239661"/>
                <a:gd name="connsiteX158" fmla="*/ 2597965 w 5187198"/>
                <a:gd name="connsiteY158" fmla="*/ 515024 h 6239661"/>
                <a:gd name="connsiteX159" fmla="*/ 2532205 w 5187198"/>
                <a:gd name="connsiteY159" fmla="*/ 503895 h 6239661"/>
                <a:gd name="connsiteX160" fmla="*/ 2010064 w 5187198"/>
                <a:gd name="connsiteY160" fmla="*/ 452552 h 6239661"/>
                <a:gd name="connsiteX161" fmla="*/ 1494552 w 5187198"/>
                <a:gd name="connsiteY161" fmla="*/ 485055 h 6239661"/>
                <a:gd name="connsiteX162" fmla="*/ 1366896 w 5187198"/>
                <a:gd name="connsiteY162" fmla="*/ 509389 h 6239661"/>
                <a:gd name="connsiteX163" fmla="*/ 1240175 w 5187198"/>
                <a:gd name="connsiteY163" fmla="*/ 541045 h 6239661"/>
                <a:gd name="connsiteX164" fmla="*/ 1177438 w 5187198"/>
                <a:gd name="connsiteY164" fmla="*/ 560170 h 6239661"/>
                <a:gd name="connsiteX165" fmla="*/ 1145987 w 5187198"/>
                <a:gd name="connsiteY165" fmla="*/ 569826 h 6239661"/>
                <a:gd name="connsiteX166" fmla="*/ 1130315 w 5187198"/>
                <a:gd name="connsiteY166" fmla="*/ 574669 h 6239661"/>
                <a:gd name="connsiteX167" fmla="*/ 1114873 w 5187198"/>
                <a:gd name="connsiteY167" fmla="*/ 580384 h 6239661"/>
                <a:gd name="connsiteX168" fmla="*/ 1052839 w 5187198"/>
                <a:gd name="connsiteY168" fmla="*/ 602943 h 6239661"/>
                <a:gd name="connsiteX169" fmla="*/ 991135 w 5187198"/>
                <a:gd name="connsiteY169" fmla="*/ 626866 h 6239661"/>
                <a:gd name="connsiteX170" fmla="*/ 930179 w 5187198"/>
                <a:gd name="connsiteY170" fmla="*/ 653191 h 6239661"/>
                <a:gd name="connsiteX171" fmla="*/ 869768 w 5187198"/>
                <a:gd name="connsiteY171" fmla="*/ 680937 h 6239661"/>
                <a:gd name="connsiteX172" fmla="*/ 810085 w 5187198"/>
                <a:gd name="connsiteY172" fmla="*/ 710734 h 6239661"/>
                <a:gd name="connsiteX173" fmla="*/ 751220 w 5187198"/>
                <a:gd name="connsiteY173" fmla="*/ 741794 h 6239661"/>
                <a:gd name="connsiteX174" fmla="*/ 532669 w 5187198"/>
                <a:gd name="connsiteY174" fmla="*/ 881688 h 6239661"/>
                <a:gd name="connsiteX175" fmla="*/ 354185 w 5187198"/>
                <a:gd name="connsiteY175" fmla="*/ 1050286 h 6239661"/>
                <a:gd name="connsiteX176" fmla="*/ 315980 w 5187198"/>
                <a:gd name="connsiteY176" fmla="*/ 1098125 h 6239661"/>
                <a:gd name="connsiteX177" fmla="*/ 280345 w 5187198"/>
                <a:gd name="connsiteY177" fmla="*/ 1149782 h 6239661"/>
                <a:gd name="connsiteX178" fmla="*/ 245890 w 5187198"/>
                <a:gd name="connsiteY178" fmla="*/ 1203959 h 6239661"/>
                <a:gd name="connsiteX179" fmla="*/ 212162 w 5187198"/>
                <a:gd name="connsiteY179" fmla="*/ 1260184 h 6239661"/>
                <a:gd name="connsiteX180" fmla="*/ 80716 w 5187198"/>
                <a:gd name="connsiteY180" fmla="*/ 1502476 h 6239661"/>
                <a:gd name="connsiteX181" fmla="*/ 0 w 5187198"/>
                <a:gd name="connsiteY181" fmla="*/ 1648841 h 6239661"/>
                <a:gd name="connsiteX182" fmla="*/ 0 w 5187198"/>
                <a:gd name="connsiteY182" fmla="*/ 954863 h 6239661"/>
                <a:gd name="connsiteX183" fmla="*/ 43491 w 5187198"/>
                <a:gd name="connsiteY183" fmla="*/ 895513 h 6239661"/>
                <a:gd name="connsiteX184" fmla="*/ 93923 w 5187198"/>
                <a:gd name="connsiteY184" fmla="*/ 834489 h 6239661"/>
                <a:gd name="connsiteX185" fmla="*/ 323465 w 5187198"/>
                <a:gd name="connsiteY185" fmla="*/ 617671 h 6239661"/>
                <a:gd name="connsiteX186" fmla="*/ 574777 w 5187198"/>
                <a:gd name="connsiteY186" fmla="*/ 446794 h 6239661"/>
                <a:gd name="connsiteX187" fmla="*/ 638943 w 5187198"/>
                <a:gd name="connsiteY187" fmla="*/ 408925 h 6239661"/>
                <a:gd name="connsiteX188" fmla="*/ 703505 w 5187198"/>
                <a:gd name="connsiteY188" fmla="*/ 371742 h 6239661"/>
                <a:gd name="connsiteX189" fmla="*/ 769262 w 5187198"/>
                <a:gd name="connsiteY189" fmla="*/ 336154 h 6239661"/>
                <a:gd name="connsiteX190" fmla="*/ 835552 w 5187198"/>
                <a:gd name="connsiteY190" fmla="*/ 301173 h 6239661"/>
                <a:gd name="connsiteX191" fmla="*/ 902979 w 5187198"/>
                <a:gd name="connsiteY191" fmla="*/ 268004 h 6239661"/>
                <a:gd name="connsiteX192" fmla="*/ 971127 w 5187198"/>
                <a:gd name="connsiteY192" fmla="*/ 235607 h 6239661"/>
                <a:gd name="connsiteX193" fmla="*/ 988238 w 5187198"/>
                <a:gd name="connsiteY193" fmla="*/ 227556 h 6239661"/>
                <a:gd name="connsiteX194" fmla="*/ 1005744 w 5187198"/>
                <a:gd name="connsiteY194" fmla="*/ 220191 h 6239661"/>
                <a:gd name="connsiteX195" fmla="*/ 1040729 w 5187198"/>
                <a:gd name="connsiteY195" fmla="*/ 205569 h 6239661"/>
                <a:gd name="connsiteX196" fmla="*/ 1110835 w 5187198"/>
                <a:gd name="connsiteY196" fmla="*/ 176248 h 6239661"/>
                <a:gd name="connsiteX197" fmla="*/ 1254256 w 5187198"/>
                <a:gd name="connsiteY197" fmla="*/ 123796 h 6239661"/>
                <a:gd name="connsiteX198" fmla="*/ 1401310 w 5187198"/>
                <a:gd name="connsiteY198" fmla="*/ 79852 h 6239661"/>
                <a:gd name="connsiteX199" fmla="*/ 2011811 w 5187198"/>
                <a:gd name="connsiteY199" fmla="*/ 4 h 62396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Lst>
              <a:rect l="l" t="t" r="r" b="b"/>
              <a:pathLst>
                <a:path w="5187198" h="6239661">
                  <a:moveTo>
                    <a:pt x="2011811" y="4"/>
                  </a:moveTo>
                  <a:cubicBezTo>
                    <a:pt x="2217306" y="120"/>
                    <a:pt x="2420903" y="25925"/>
                    <a:pt x="2617011" y="70590"/>
                  </a:cubicBezTo>
                  <a:lnTo>
                    <a:pt x="2690321" y="88146"/>
                  </a:lnTo>
                  <a:lnTo>
                    <a:pt x="2726863" y="97127"/>
                  </a:lnTo>
                  <a:lnTo>
                    <a:pt x="2762951" y="107375"/>
                  </a:lnTo>
                  <a:lnTo>
                    <a:pt x="2834843" y="128493"/>
                  </a:lnTo>
                  <a:cubicBezTo>
                    <a:pt x="2858788" y="135605"/>
                    <a:pt x="2882632" y="142226"/>
                    <a:pt x="2906574" y="151076"/>
                  </a:cubicBezTo>
                  <a:cubicBezTo>
                    <a:pt x="2954475" y="167852"/>
                    <a:pt x="3002363" y="183813"/>
                    <a:pt x="3049504" y="202124"/>
                  </a:cubicBezTo>
                  <a:lnTo>
                    <a:pt x="3189518" y="260159"/>
                  </a:lnTo>
                  <a:lnTo>
                    <a:pt x="3326048" y="325143"/>
                  </a:lnTo>
                  <a:cubicBezTo>
                    <a:pt x="3370687" y="348464"/>
                    <a:pt x="3414908" y="372485"/>
                    <a:pt x="3459166" y="395936"/>
                  </a:cubicBezTo>
                  <a:cubicBezTo>
                    <a:pt x="3502947" y="420302"/>
                    <a:pt x="3545491" y="447118"/>
                    <a:pt x="3588578" y="472343"/>
                  </a:cubicBezTo>
                  <a:cubicBezTo>
                    <a:pt x="3610346" y="484551"/>
                    <a:pt x="3630797" y="499072"/>
                    <a:pt x="3651864" y="512600"/>
                  </a:cubicBezTo>
                  <a:lnTo>
                    <a:pt x="3714514" y="553499"/>
                  </a:lnTo>
                  <a:cubicBezTo>
                    <a:pt x="3880005" y="664844"/>
                    <a:pt x="4036083" y="788388"/>
                    <a:pt x="4181221" y="922912"/>
                  </a:cubicBezTo>
                  <a:cubicBezTo>
                    <a:pt x="4326221" y="1057515"/>
                    <a:pt x="4461955" y="1202038"/>
                    <a:pt x="4582963" y="1358264"/>
                  </a:cubicBezTo>
                  <a:cubicBezTo>
                    <a:pt x="4614206" y="1396543"/>
                    <a:pt x="4642091" y="1437400"/>
                    <a:pt x="4670721" y="1477644"/>
                  </a:cubicBezTo>
                  <a:cubicBezTo>
                    <a:pt x="4700172" y="1517414"/>
                    <a:pt x="4725864" y="1559538"/>
                    <a:pt x="4752378" y="1601187"/>
                  </a:cubicBezTo>
                  <a:lnTo>
                    <a:pt x="4772168" y="1632456"/>
                  </a:lnTo>
                  <a:lnTo>
                    <a:pt x="4782117" y="1648104"/>
                  </a:lnTo>
                  <a:lnTo>
                    <a:pt x="4791381" y="1664150"/>
                  </a:lnTo>
                  <a:lnTo>
                    <a:pt x="4828190" y="1728379"/>
                  </a:lnTo>
                  <a:cubicBezTo>
                    <a:pt x="4840266" y="1749930"/>
                    <a:pt x="4853470" y="1770740"/>
                    <a:pt x="4864832" y="1792796"/>
                  </a:cubicBezTo>
                  <a:lnTo>
                    <a:pt x="4899201" y="1858342"/>
                  </a:lnTo>
                  <a:cubicBezTo>
                    <a:pt x="4910484" y="1880260"/>
                    <a:pt x="4922532" y="1901920"/>
                    <a:pt x="4933266" y="1924155"/>
                  </a:cubicBezTo>
                  <a:lnTo>
                    <a:pt x="4964403" y="1991384"/>
                  </a:lnTo>
                  <a:cubicBezTo>
                    <a:pt x="4974618" y="2013829"/>
                    <a:pt x="4985323" y="2036171"/>
                    <a:pt x="4995019" y="2058823"/>
                  </a:cubicBezTo>
                  <a:lnTo>
                    <a:pt x="5021999" y="2127723"/>
                  </a:lnTo>
                  <a:lnTo>
                    <a:pt x="5048321" y="2196908"/>
                  </a:lnTo>
                  <a:lnTo>
                    <a:pt x="5070546" y="2267547"/>
                  </a:lnTo>
                  <a:cubicBezTo>
                    <a:pt x="5078054" y="2291004"/>
                    <a:pt x="5085044" y="2314670"/>
                    <a:pt x="5092171" y="2338256"/>
                  </a:cubicBezTo>
                  <a:cubicBezTo>
                    <a:pt x="5098670" y="2362023"/>
                    <a:pt x="5104296" y="2386019"/>
                    <a:pt x="5110305" y="2409886"/>
                  </a:cubicBezTo>
                  <a:cubicBezTo>
                    <a:pt x="5158097" y="2600976"/>
                    <a:pt x="5182068" y="2797044"/>
                    <a:pt x="5186393" y="2992022"/>
                  </a:cubicBezTo>
                  <a:cubicBezTo>
                    <a:pt x="5191013" y="3187195"/>
                    <a:pt x="5175397" y="3380886"/>
                    <a:pt x="5149045" y="3571816"/>
                  </a:cubicBezTo>
                  <a:cubicBezTo>
                    <a:pt x="5141154" y="3619431"/>
                    <a:pt x="5133539" y="3666889"/>
                    <a:pt x="5126572" y="3714520"/>
                  </a:cubicBezTo>
                  <a:cubicBezTo>
                    <a:pt x="5117276" y="3761759"/>
                    <a:pt x="5107793" y="3808831"/>
                    <a:pt x="5099067" y="3856108"/>
                  </a:cubicBezTo>
                  <a:lnTo>
                    <a:pt x="5095699" y="3873868"/>
                  </a:lnTo>
                  <a:lnTo>
                    <a:pt x="5091573" y="3891426"/>
                  </a:lnTo>
                  <a:lnTo>
                    <a:pt x="5083324" y="3926541"/>
                  </a:lnTo>
                  <a:lnTo>
                    <a:pt x="5067256" y="3996889"/>
                  </a:lnTo>
                  <a:cubicBezTo>
                    <a:pt x="5064451" y="4008657"/>
                    <a:pt x="5062244" y="4020353"/>
                    <a:pt x="5059194" y="4032171"/>
                  </a:cubicBezTo>
                  <a:lnTo>
                    <a:pt x="5049522" y="4067833"/>
                  </a:lnTo>
                  <a:lnTo>
                    <a:pt x="5040067" y="4103553"/>
                  </a:lnTo>
                  <a:cubicBezTo>
                    <a:pt x="5036554" y="4115363"/>
                    <a:pt x="5032689" y="4127194"/>
                    <a:pt x="5028960" y="4138946"/>
                  </a:cubicBezTo>
                  <a:cubicBezTo>
                    <a:pt x="4999693" y="4233462"/>
                    <a:pt x="4962869" y="4326764"/>
                    <a:pt x="4917351" y="4417041"/>
                  </a:cubicBezTo>
                  <a:cubicBezTo>
                    <a:pt x="4871860" y="4507209"/>
                    <a:pt x="4817597" y="4594215"/>
                    <a:pt x="4756163" y="4676402"/>
                  </a:cubicBezTo>
                  <a:cubicBezTo>
                    <a:pt x="4632803" y="4840875"/>
                    <a:pt x="4480597" y="4982783"/>
                    <a:pt x="4322493" y="5105604"/>
                  </a:cubicBezTo>
                  <a:cubicBezTo>
                    <a:pt x="4163928" y="5228420"/>
                    <a:pt x="3999564" y="5332640"/>
                    <a:pt x="3840510" y="5429590"/>
                  </a:cubicBezTo>
                  <a:cubicBezTo>
                    <a:pt x="3760954" y="5478172"/>
                    <a:pt x="3682353" y="5524924"/>
                    <a:pt x="3606447" y="5572862"/>
                  </a:cubicBezTo>
                  <a:lnTo>
                    <a:pt x="3488814" y="5647178"/>
                  </a:lnTo>
                  <a:cubicBezTo>
                    <a:pt x="3448270" y="5672597"/>
                    <a:pt x="3407323" y="5697792"/>
                    <a:pt x="3365864" y="5722735"/>
                  </a:cubicBezTo>
                  <a:cubicBezTo>
                    <a:pt x="3200163" y="5822424"/>
                    <a:pt x="3026125" y="5917328"/>
                    <a:pt x="2839486" y="5999120"/>
                  </a:cubicBezTo>
                  <a:cubicBezTo>
                    <a:pt x="2653201" y="6080891"/>
                    <a:pt x="2453560" y="6149344"/>
                    <a:pt x="2242423" y="6192346"/>
                  </a:cubicBezTo>
                  <a:cubicBezTo>
                    <a:pt x="2031719" y="6235463"/>
                    <a:pt x="1808952" y="6251353"/>
                    <a:pt x="1589380" y="6230657"/>
                  </a:cubicBezTo>
                  <a:lnTo>
                    <a:pt x="1548244" y="6226706"/>
                  </a:lnTo>
                  <a:cubicBezTo>
                    <a:pt x="1534528" y="6225117"/>
                    <a:pt x="1520898" y="6223203"/>
                    <a:pt x="1507348" y="6221428"/>
                  </a:cubicBezTo>
                  <a:lnTo>
                    <a:pt x="1466401" y="6215904"/>
                  </a:lnTo>
                  <a:cubicBezTo>
                    <a:pt x="1452772" y="6213991"/>
                    <a:pt x="1439316" y="6211428"/>
                    <a:pt x="1425773" y="6209191"/>
                  </a:cubicBezTo>
                  <a:cubicBezTo>
                    <a:pt x="1398775" y="6204391"/>
                    <a:pt x="1371610" y="6199779"/>
                    <a:pt x="1344960" y="6193681"/>
                  </a:cubicBezTo>
                  <a:cubicBezTo>
                    <a:pt x="1318251" y="6187799"/>
                    <a:pt x="1291260" y="6182538"/>
                    <a:pt x="1265007" y="6175388"/>
                  </a:cubicBezTo>
                  <a:lnTo>
                    <a:pt x="1225415" y="6165243"/>
                  </a:lnTo>
                  <a:cubicBezTo>
                    <a:pt x="1212163" y="6161924"/>
                    <a:pt x="1198939" y="6158496"/>
                    <a:pt x="1186567" y="6154486"/>
                  </a:cubicBezTo>
                  <a:lnTo>
                    <a:pt x="1111158" y="6130918"/>
                  </a:lnTo>
                  <a:lnTo>
                    <a:pt x="1035915" y="6107163"/>
                  </a:lnTo>
                  <a:cubicBezTo>
                    <a:pt x="1010846" y="6099055"/>
                    <a:pt x="986357" y="6088784"/>
                    <a:pt x="961579" y="6079594"/>
                  </a:cubicBezTo>
                  <a:cubicBezTo>
                    <a:pt x="763709" y="6005594"/>
                    <a:pt x="572401" y="5909703"/>
                    <a:pt x="395297" y="5792812"/>
                  </a:cubicBezTo>
                  <a:lnTo>
                    <a:pt x="265239" y="5701511"/>
                  </a:lnTo>
                  <a:cubicBezTo>
                    <a:pt x="254227" y="5694155"/>
                    <a:pt x="244103" y="5685646"/>
                    <a:pt x="233756" y="5677542"/>
                  </a:cubicBezTo>
                  <a:lnTo>
                    <a:pt x="202800" y="5652902"/>
                  </a:lnTo>
                  <a:lnTo>
                    <a:pt x="140918" y="5603515"/>
                  </a:lnTo>
                  <a:cubicBezTo>
                    <a:pt x="130598" y="5595302"/>
                    <a:pt x="120280" y="5587089"/>
                    <a:pt x="110625" y="5578127"/>
                  </a:cubicBezTo>
                  <a:cubicBezTo>
                    <a:pt x="105647" y="5573779"/>
                    <a:pt x="100444" y="5569834"/>
                    <a:pt x="95631" y="5565299"/>
                  </a:cubicBezTo>
                  <a:cubicBezTo>
                    <a:pt x="90955" y="5560684"/>
                    <a:pt x="86505" y="5555666"/>
                    <a:pt x="81966" y="5550973"/>
                  </a:cubicBezTo>
                  <a:lnTo>
                    <a:pt x="27991" y="5493272"/>
                  </a:lnTo>
                  <a:cubicBezTo>
                    <a:pt x="19109" y="5483589"/>
                    <a:pt x="9758" y="5474359"/>
                    <a:pt x="1454" y="5464252"/>
                  </a:cubicBezTo>
                  <a:lnTo>
                    <a:pt x="0" y="5462518"/>
                  </a:lnTo>
                  <a:lnTo>
                    <a:pt x="0" y="4720187"/>
                  </a:lnTo>
                  <a:lnTo>
                    <a:pt x="109684" y="4836724"/>
                  </a:lnTo>
                  <a:cubicBezTo>
                    <a:pt x="173316" y="4897375"/>
                    <a:pt x="239447" y="4954160"/>
                    <a:pt x="306959" y="5007200"/>
                  </a:cubicBezTo>
                  <a:lnTo>
                    <a:pt x="358101" y="5046057"/>
                  </a:lnTo>
                  <a:lnTo>
                    <a:pt x="383328" y="5065684"/>
                  </a:lnTo>
                  <a:cubicBezTo>
                    <a:pt x="391637" y="5072316"/>
                    <a:pt x="400805" y="5077902"/>
                    <a:pt x="409503" y="5083942"/>
                  </a:cubicBezTo>
                  <a:lnTo>
                    <a:pt x="461889" y="5119888"/>
                  </a:lnTo>
                  <a:cubicBezTo>
                    <a:pt x="466184" y="5122893"/>
                    <a:pt x="470616" y="5125820"/>
                    <a:pt x="474883" y="5128933"/>
                  </a:cubicBezTo>
                  <a:cubicBezTo>
                    <a:pt x="478982" y="5132235"/>
                    <a:pt x="482476" y="5136069"/>
                    <a:pt x="486410" y="5139557"/>
                  </a:cubicBezTo>
                  <a:cubicBezTo>
                    <a:pt x="494140" y="5146613"/>
                    <a:pt x="502565" y="5152812"/>
                    <a:pt x="510852" y="5159089"/>
                  </a:cubicBezTo>
                  <a:lnTo>
                    <a:pt x="560653" y="5196893"/>
                  </a:lnTo>
                  <a:lnTo>
                    <a:pt x="585485" y="5215834"/>
                  </a:lnTo>
                  <a:cubicBezTo>
                    <a:pt x="593773" y="5222111"/>
                    <a:pt x="601864" y="5228685"/>
                    <a:pt x="610707" y="5234185"/>
                  </a:cubicBezTo>
                  <a:lnTo>
                    <a:pt x="714768" y="5303103"/>
                  </a:lnTo>
                  <a:cubicBezTo>
                    <a:pt x="856162" y="5390603"/>
                    <a:pt x="1008099" y="5459947"/>
                    <a:pt x="1166634" y="5513322"/>
                  </a:cubicBezTo>
                  <a:cubicBezTo>
                    <a:pt x="1186540" y="5519932"/>
                    <a:pt x="1205774" y="5527751"/>
                    <a:pt x="1225991" y="5533632"/>
                  </a:cubicBezTo>
                  <a:lnTo>
                    <a:pt x="1286680" y="5550705"/>
                  </a:lnTo>
                  <a:lnTo>
                    <a:pt x="1347310" y="5567995"/>
                  </a:lnTo>
                  <a:cubicBezTo>
                    <a:pt x="1357469" y="5571180"/>
                    <a:pt x="1367261" y="5573572"/>
                    <a:pt x="1377002" y="5575719"/>
                  </a:cubicBezTo>
                  <a:lnTo>
                    <a:pt x="1406328" y="5582649"/>
                  </a:lnTo>
                  <a:cubicBezTo>
                    <a:pt x="1425825" y="5587757"/>
                    <a:pt x="1445490" y="5590939"/>
                    <a:pt x="1465060" y="5594909"/>
                  </a:cubicBezTo>
                  <a:cubicBezTo>
                    <a:pt x="1484652" y="5599231"/>
                    <a:pt x="1504324" y="5601952"/>
                    <a:pt x="1523881" y="5605105"/>
                  </a:cubicBezTo>
                  <a:cubicBezTo>
                    <a:pt x="1533660" y="5606682"/>
                    <a:pt x="1543460" y="5608613"/>
                    <a:pt x="1553325" y="5609865"/>
                  </a:cubicBezTo>
                  <a:lnTo>
                    <a:pt x="1582813" y="5613593"/>
                  </a:lnTo>
                  <a:lnTo>
                    <a:pt x="1612301" y="5617321"/>
                  </a:lnTo>
                  <a:lnTo>
                    <a:pt x="1641863" y="5619910"/>
                  </a:lnTo>
                  <a:cubicBezTo>
                    <a:pt x="1799348" y="5633940"/>
                    <a:pt x="1957913" y="5625770"/>
                    <a:pt x="2117508" y="5595156"/>
                  </a:cubicBezTo>
                  <a:cubicBezTo>
                    <a:pt x="2277124" y="5564895"/>
                    <a:pt x="2437004" y="5512449"/>
                    <a:pt x="2597368" y="5447381"/>
                  </a:cubicBezTo>
                  <a:cubicBezTo>
                    <a:pt x="2757791" y="5382096"/>
                    <a:pt x="2918855" y="5304464"/>
                    <a:pt x="3082968" y="5223245"/>
                  </a:cubicBezTo>
                  <a:lnTo>
                    <a:pt x="3334855" y="5097383"/>
                  </a:lnTo>
                  <a:cubicBezTo>
                    <a:pt x="3423528" y="5054142"/>
                    <a:pt x="3511773" y="5013798"/>
                    <a:pt x="3599509" y="4976217"/>
                  </a:cubicBezTo>
                  <a:cubicBezTo>
                    <a:pt x="3774960" y="4900701"/>
                    <a:pt x="3948276" y="4837481"/>
                    <a:pt x="4112002" y="4766359"/>
                  </a:cubicBezTo>
                  <a:cubicBezTo>
                    <a:pt x="4193972" y="4730827"/>
                    <a:pt x="4273429" y="4692997"/>
                    <a:pt x="4348983" y="4649833"/>
                  </a:cubicBezTo>
                  <a:cubicBezTo>
                    <a:pt x="4424508" y="4606778"/>
                    <a:pt x="4496050" y="4558250"/>
                    <a:pt x="4560505" y="4501564"/>
                  </a:cubicBezTo>
                  <a:cubicBezTo>
                    <a:pt x="4625198" y="4445289"/>
                    <a:pt x="4682991" y="4381021"/>
                    <a:pt x="4731963" y="4309870"/>
                  </a:cubicBezTo>
                  <a:cubicBezTo>
                    <a:pt x="4781043" y="4238747"/>
                    <a:pt x="4821275" y="4160848"/>
                    <a:pt x="4852344" y="4078640"/>
                  </a:cubicBezTo>
                  <a:lnTo>
                    <a:pt x="4863972" y="4047790"/>
                  </a:lnTo>
                  <a:lnTo>
                    <a:pt x="4874144" y="4016320"/>
                  </a:lnTo>
                  <a:lnTo>
                    <a:pt x="4884127" y="3984682"/>
                  </a:lnTo>
                  <a:cubicBezTo>
                    <a:pt x="4887242" y="3973925"/>
                    <a:pt x="4889981" y="3962835"/>
                    <a:pt x="4892800" y="3951883"/>
                  </a:cubicBezTo>
                  <a:lnTo>
                    <a:pt x="4909526" y="3886001"/>
                  </a:lnTo>
                  <a:lnTo>
                    <a:pt x="4917687" y="3852948"/>
                  </a:lnTo>
                  <a:lnTo>
                    <a:pt x="4921768" y="3836422"/>
                  </a:lnTo>
                  <a:lnTo>
                    <a:pt x="4924845" y="3819742"/>
                  </a:lnTo>
                  <a:cubicBezTo>
                    <a:pt x="4933092" y="3775120"/>
                    <a:pt x="4941231" y="3730469"/>
                    <a:pt x="4948230" y="3685744"/>
                  </a:cubicBezTo>
                  <a:cubicBezTo>
                    <a:pt x="4953579" y="3640694"/>
                    <a:pt x="4958249" y="3595577"/>
                    <a:pt x="4962782" y="3550540"/>
                  </a:cubicBezTo>
                  <a:cubicBezTo>
                    <a:pt x="4976580" y="3369692"/>
                    <a:pt x="4965812" y="3187942"/>
                    <a:pt x="4939468" y="3010249"/>
                  </a:cubicBezTo>
                  <a:cubicBezTo>
                    <a:pt x="4912965" y="2832281"/>
                    <a:pt x="4870237" y="2658196"/>
                    <a:pt x="4816901" y="2488224"/>
                  </a:cubicBezTo>
                  <a:cubicBezTo>
                    <a:pt x="4810197" y="2466954"/>
                    <a:pt x="4803984" y="2445582"/>
                    <a:pt x="4797005" y="2424470"/>
                  </a:cubicBezTo>
                  <a:cubicBezTo>
                    <a:pt x="4789399" y="2403537"/>
                    <a:pt x="4781686" y="2382574"/>
                    <a:pt x="4774433" y="2361620"/>
                  </a:cubicBezTo>
                  <a:lnTo>
                    <a:pt x="4752459" y="2298700"/>
                  </a:lnTo>
                  <a:lnTo>
                    <a:pt x="4728083" y="2236526"/>
                  </a:lnTo>
                  <a:cubicBezTo>
                    <a:pt x="4719957" y="2215802"/>
                    <a:pt x="4712352" y="2194869"/>
                    <a:pt x="4704471" y="2174095"/>
                  </a:cubicBezTo>
                  <a:lnTo>
                    <a:pt x="4678399" y="2112626"/>
                  </a:lnTo>
                  <a:lnTo>
                    <a:pt x="4652601" y="2050999"/>
                  </a:lnTo>
                  <a:cubicBezTo>
                    <a:pt x="4643711" y="2030533"/>
                    <a:pt x="4633616" y="2010672"/>
                    <a:pt x="4624205" y="1990415"/>
                  </a:cubicBezTo>
                  <a:lnTo>
                    <a:pt x="4595398" y="1930069"/>
                  </a:lnTo>
                  <a:cubicBezTo>
                    <a:pt x="4585714" y="1909969"/>
                    <a:pt x="4574413" y="1890713"/>
                    <a:pt x="4563827" y="1870952"/>
                  </a:cubicBezTo>
                  <a:lnTo>
                    <a:pt x="4531433" y="1812311"/>
                  </a:lnTo>
                  <a:lnTo>
                    <a:pt x="4523315" y="1797616"/>
                  </a:lnTo>
                  <a:lnTo>
                    <a:pt x="4514482" y="1783425"/>
                  </a:lnTo>
                  <a:lnTo>
                    <a:pt x="4496845" y="1754936"/>
                  </a:lnTo>
                  <a:lnTo>
                    <a:pt x="4461463" y="1697929"/>
                  </a:lnTo>
                  <a:lnTo>
                    <a:pt x="4452660" y="1683629"/>
                  </a:lnTo>
                  <a:lnTo>
                    <a:pt x="4443141" y="1669834"/>
                  </a:lnTo>
                  <a:lnTo>
                    <a:pt x="4424241" y="1642166"/>
                  </a:lnTo>
                  <a:cubicBezTo>
                    <a:pt x="4399005" y="1605265"/>
                    <a:pt x="4374512" y="1567751"/>
                    <a:pt x="4346886" y="1532412"/>
                  </a:cubicBezTo>
                  <a:cubicBezTo>
                    <a:pt x="4240477" y="1388328"/>
                    <a:pt x="4120362" y="1253437"/>
                    <a:pt x="3985497" y="1134649"/>
                  </a:cubicBezTo>
                  <a:cubicBezTo>
                    <a:pt x="3850799" y="1015675"/>
                    <a:pt x="3702920" y="911715"/>
                    <a:pt x="3545665" y="825877"/>
                  </a:cubicBezTo>
                  <a:lnTo>
                    <a:pt x="3486190" y="794756"/>
                  </a:lnTo>
                  <a:cubicBezTo>
                    <a:pt x="3466181" y="784640"/>
                    <a:pt x="3446893" y="773560"/>
                    <a:pt x="3426182" y="764765"/>
                  </a:cubicBezTo>
                  <a:lnTo>
                    <a:pt x="3365044" y="737255"/>
                  </a:lnTo>
                  <a:lnTo>
                    <a:pt x="3334529" y="723514"/>
                  </a:lnTo>
                  <a:cubicBezTo>
                    <a:pt x="3324394" y="718943"/>
                    <a:pt x="3314287" y="714265"/>
                    <a:pt x="3303733" y="710395"/>
                  </a:cubicBezTo>
                  <a:cubicBezTo>
                    <a:pt x="3262013" y="694346"/>
                    <a:pt x="3220711" y="677599"/>
                    <a:pt x="3179033" y="662259"/>
                  </a:cubicBezTo>
                  <a:lnTo>
                    <a:pt x="3052408" y="620447"/>
                  </a:lnTo>
                  <a:lnTo>
                    <a:pt x="2924325" y="584505"/>
                  </a:lnTo>
                  <a:cubicBezTo>
                    <a:pt x="2903106" y="578471"/>
                    <a:pt x="2881119" y="574434"/>
                    <a:pt x="2859667" y="569266"/>
                  </a:cubicBezTo>
                  <a:lnTo>
                    <a:pt x="2795226" y="554085"/>
                  </a:lnTo>
                  <a:cubicBezTo>
                    <a:pt x="2774078" y="548652"/>
                    <a:pt x="2751709" y="544744"/>
                    <a:pt x="2729702" y="540354"/>
                  </a:cubicBezTo>
                  <a:lnTo>
                    <a:pt x="2663758" y="527322"/>
                  </a:lnTo>
                  <a:lnTo>
                    <a:pt x="2630927" y="520495"/>
                  </a:lnTo>
                  <a:lnTo>
                    <a:pt x="2597965" y="515024"/>
                  </a:lnTo>
                  <a:cubicBezTo>
                    <a:pt x="2575970" y="511449"/>
                    <a:pt x="2554112" y="507795"/>
                    <a:pt x="2532205" y="503895"/>
                  </a:cubicBezTo>
                  <a:cubicBezTo>
                    <a:pt x="2357016" y="475037"/>
                    <a:pt x="2182954" y="456682"/>
                    <a:pt x="2010064" y="452552"/>
                  </a:cubicBezTo>
                  <a:cubicBezTo>
                    <a:pt x="1837255" y="448558"/>
                    <a:pt x="1665388" y="457916"/>
                    <a:pt x="1494552" y="485055"/>
                  </a:cubicBezTo>
                  <a:cubicBezTo>
                    <a:pt x="1452133" y="492816"/>
                    <a:pt x="1409569" y="501117"/>
                    <a:pt x="1366896" y="509389"/>
                  </a:cubicBezTo>
                  <a:cubicBezTo>
                    <a:pt x="1324862" y="520035"/>
                    <a:pt x="1282333" y="529505"/>
                    <a:pt x="1240175" y="541045"/>
                  </a:cubicBezTo>
                  <a:lnTo>
                    <a:pt x="1177438" y="560170"/>
                  </a:lnTo>
                  <a:lnTo>
                    <a:pt x="1145987" y="569826"/>
                  </a:lnTo>
                  <a:lnTo>
                    <a:pt x="1130315" y="574669"/>
                  </a:lnTo>
                  <a:lnTo>
                    <a:pt x="1114873" y="580384"/>
                  </a:lnTo>
                  <a:lnTo>
                    <a:pt x="1052839" y="602943"/>
                  </a:lnTo>
                  <a:cubicBezTo>
                    <a:pt x="1032151" y="610499"/>
                    <a:pt x="1011255" y="617535"/>
                    <a:pt x="991135" y="626866"/>
                  </a:cubicBezTo>
                  <a:lnTo>
                    <a:pt x="930179" y="653191"/>
                  </a:lnTo>
                  <a:cubicBezTo>
                    <a:pt x="909850" y="662002"/>
                    <a:pt x="889443" y="670676"/>
                    <a:pt x="869768" y="680937"/>
                  </a:cubicBezTo>
                  <a:lnTo>
                    <a:pt x="810085" y="710734"/>
                  </a:lnTo>
                  <a:cubicBezTo>
                    <a:pt x="790331" y="720859"/>
                    <a:pt x="770124" y="730514"/>
                    <a:pt x="751220" y="741794"/>
                  </a:cubicBezTo>
                  <a:cubicBezTo>
                    <a:pt x="673929" y="784955"/>
                    <a:pt x="598827" y="830326"/>
                    <a:pt x="532669" y="881688"/>
                  </a:cubicBezTo>
                  <a:cubicBezTo>
                    <a:pt x="464226" y="931625"/>
                    <a:pt x="406969" y="988270"/>
                    <a:pt x="354185" y="1050286"/>
                  </a:cubicBezTo>
                  <a:lnTo>
                    <a:pt x="315980" y="1098125"/>
                  </a:lnTo>
                  <a:lnTo>
                    <a:pt x="280345" y="1149782"/>
                  </a:lnTo>
                  <a:cubicBezTo>
                    <a:pt x="268144" y="1166335"/>
                    <a:pt x="257438" y="1185955"/>
                    <a:pt x="245890" y="1203959"/>
                  </a:cubicBezTo>
                  <a:cubicBezTo>
                    <a:pt x="234552" y="1222481"/>
                    <a:pt x="223171" y="1240298"/>
                    <a:pt x="212162" y="1260184"/>
                  </a:cubicBezTo>
                  <a:cubicBezTo>
                    <a:pt x="168299" y="1337574"/>
                    <a:pt x="125055" y="1419360"/>
                    <a:pt x="80716" y="1502476"/>
                  </a:cubicBezTo>
                  <a:lnTo>
                    <a:pt x="0" y="1648841"/>
                  </a:lnTo>
                  <a:lnTo>
                    <a:pt x="0" y="954863"/>
                  </a:lnTo>
                  <a:lnTo>
                    <a:pt x="43491" y="895513"/>
                  </a:lnTo>
                  <a:cubicBezTo>
                    <a:pt x="59888" y="874984"/>
                    <a:pt x="77014" y="854766"/>
                    <a:pt x="93923" y="834489"/>
                  </a:cubicBezTo>
                  <a:cubicBezTo>
                    <a:pt x="163245" y="754880"/>
                    <a:pt x="240806" y="679565"/>
                    <a:pt x="323465" y="617671"/>
                  </a:cubicBezTo>
                  <a:cubicBezTo>
                    <a:pt x="405002" y="553042"/>
                    <a:pt x="490132" y="499230"/>
                    <a:pt x="574777" y="446794"/>
                  </a:cubicBezTo>
                  <a:cubicBezTo>
                    <a:pt x="595733" y="433050"/>
                    <a:pt x="617442" y="421248"/>
                    <a:pt x="638943" y="408925"/>
                  </a:cubicBezTo>
                  <a:lnTo>
                    <a:pt x="703505" y="371742"/>
                  </a:lnTo>
                  <a:cubicBezTo>
                    <a:pt x="724798" y="358900"/>
                    <a:pt x="747120" y="347842"/>
                    <a:pt x="769262" y="336154"/>
                  </a:cubicBezTo>
                  <a:lnTo>
                    <a:pt x="835552" y="301173"/>
                  </a:lnTo>
                  <a:cubicBezTo>
                    <a:pt x="857427" y="289183"/>
                    <a:pt x="880470" y="278896"/>
                    <a:pt x="902979" y="268004"/>
                  </a:cubicBezTo>
                  <a:lnTo>
                    <a:pt x="971127" y="235607"/>
                  </a:lnTo>
                  <a:lnTo>
                    <a:pt x="988238" y="227556"/>
                  </a:lnTo>
                  <a:lnTo>
                    <a:pt x="1005744" y="220191"/>
                  </a:lnTo>
                  <a:lnTo>
                    <a:pt x="1040729" y="205569"/>
                  </a:lnTo>
                  <a:lnTo>
                    <a:pt x="1110835" y="176248"/>
                  </a:lnTo>
                  <a:cubicBezTo>
                    <a:pt x="1157999" y="157703"/>
                    <a:pt x="1206322" y="141323"/>
                    <a:pt x="1254256" y="123796"/>
                  </a:cubicBezTo>
                  <a:cubicBezTo>
                    <a:pt x="1302938" y="108671"/>
                    <a:pt x="1352074" y="94017"/>
                    <a:pt x="1401310" y="79852"/>
                  </a:cubicBezTo>
                  <a:cubicBezTo>
                    <a:pt x="1599497" y="26774"/>
                    <a:pt x="1806373" y="-329"/>
                    <a:pt x="2011811" y="4"/>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4" name="Freeform: Shape 13">
              <a:extLst>
                <a:ext uri="{FF2B5EF4-FFF2-40B4-BE49-F238E27FC236}">
                  <a16:creationId xmlns:a16="http://schemas.microsoft.com/office/drawing/2014/main" id="{06AC5DCC-C3CC-4FD5-AD4E-13A1BE5F7F6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0" y="297400"/>
              <a:ext cx="5215811" cy="6107388"/>
            </a:xfrm>
            <a:custGeom>
              <a:avLst/>
              <a:gdLst>
                <a:gd name="connsiteX0" fmla="*/ 1869139 w 5215811"/>
                <a:gd name="connsiteY0" fmla="*/ 9 h 6107388"/>
                <a:gd name="connsiteX1" fmla="*/ 2791149 w 5215811"/>
                <a:gd name="connsiteY1" fmla="*/ 130229 h 6107388"/>
                <a:gd name="connsiteX2" fmla="*/ 4760307 w 5215811"/>
                <a:gd name="connsiteY2" fmla="*/ 1608408 h 6107388"/>
                <a:gd name="connsiteX3" fmla="*/ 5108574 w 5215811"/>
                <a:gd name="connsiteY3" fmla="*/ 4050383 h 6107388"/>
                <a:gd name="connsiteX4" fmla="*/ 3434916 w 5215811"/>
                <a:gd name="connsiteY4" fmla="*/ 5503134 h 6107388"/>
                <a:gd name="connsiteX5" fmla="*/ 1137841 w 5215811"/>
                <a:gd name="connsiteY5" fmla="*/ 6033968 h 6107388"/>
                <a:gd name="connsiteX6" fmla="*/ 217555 w 5215811"/>
                <a:gd name="connsiteY6" fmla="*/ 5598945 h 6107388"/>
                <a:gd name="connsiteX7" fmla="*/ 0 w 5215811"/>
                <a:gd name="connsiteY7" fmla="*/ 5419622 h 6107388"/>
                <a:gd name="connsiteX8" fmla="*/ 0 w 5215811"/>
                <a:gd name="connsiteY8" fmla="*/ 4571683 h 6107388"/>
                <a:gd name="connsiteX9" fmla="*/ 18056 w 5215811"/>
                <a:gd name="connsiteY9" fmla="*/ 4599282 h 6107388"/>
                <a:gd name="connsiteX10" fmla="*/ 358324 w 5215811"/>
                <a:gd name="connsiteY10" fmla="*/ 4988154 h 6107388"/>
                <a:gd name="connsiteX11" fmla="*/ 1282741 w 5215811"/>
                <a:gd name="connsiteY11" fmla="*/ 5493193 h 6107388"/>
                <a:gd name="connsiteX12" fmla="*/ 2172794 w 5215811"/>
                <a:gd name="connsiteY12" fmla="*/ 5470630 h 6107388"/>
                <a:gd name="connsiteX13" fmla="*/ 3146893 w 5215811"/>
                <a:gd name="connsiteY13" fmla="*/ 5016296 h 6107388"/>
                <a:gd name="connsiteX14" fmla="*/ 3574114 w 5215811"/>
                <a:gd name="connsiteY14" fmla="*/ 4791124 h 6107388"/>
                <a:gd name="connsiteX15" fmla="*/ 4244948 w 5215811"/>
                <a:gd name="connsiteY15" fmla="*/ 4392664 h 6107388"/>
                <a:gd name="connsiteX16" fmla="*/ 4556385 w 5215811"/>
                <a:gd name="connsiteY16" fmla="*/ 3902656 h 6107388"/>
                <a:gd name="connsiteX17" fmla="*/ 4616354 w 5215811"/>
                <a:gd name="connsiteY17" fmla="*/ 2851680 h 6107388"/>
                <a:gd name="connsiteX18" fmla="*/ 4269266 w 5215811"/>
                <a:gd name="connsiteY18" fmla="*/ 1889625 h 6107388"/>
                <a:gd name="connsiteX19" fmla="*/ 2645976 w 5215811"/>
                <a:gd name="connsiteY19" fmla="*/ 671162 h 6107388"/>
                <a:gd name="connsiteX20" fmla="*/ 1648930 w 5215811"/>
                <a:gd name="connsiteY20" fmla="*/ 573017 h 6107388"/>
                <a:gd name="connsiteX21" fmla="*/ 771768 w 5215811"/>
                <a:gd name="connsiteY21" fmla="*/ 865882 h 6107388"/>
                <a:gd name="connsiteX22" fmla="*/ 433617 w 5215811"/>
                <a:gd name="connsiteY22" fmla="*/ 1119441 h 6107388"/>
                <a:gd name="connsiteX23" fmla="*/ 200571 w 5215811"/>
                <a:gd name="connsiteY23" fmla="*/ 1486480 h 6107388"/>
                <a:gd name="connsiteX24" fmla="*/ 47077 w 5215811"/>
                <a:gd name="connsiteY24" fmla="*/ 1753604 h 6107388"/>
                <a:gd name="connsiteX25" fmla="*/ 0 w 5215811"/>
                <a:gd name="connsiteY25" fmla="*/ 1831655 h 6107388"/>
                <a:gd name="connsiteX26" fmla="*/ 0 w 5215811"/>
                <a:gd name="connsiteY26" fmla="*/ 751112 h 6107388"/>
                <a:gd name="connsiteX27" fmla="*/ 6994 w 5215811"/>
                <a:gd name="connsiteY27" fmla="*/ 742614 h 6107388"/>
                <a:gd name="connsiteX28" fmla="*/ 484047 w 5215811"/>
                <a:gd name="connsiteY28" fmla="*/ 378777 h 6107388"/>
                <a:gd name="connsiteX29" fmla="*/ 1869139 w 5215811"/>
                <a:gd name="connsiteY29" fmla="*/ 9 h 61073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215811" h="6107388">
                  <a:moveTo>
                    <a:pt x="1869139" y="9"/>
                  </a:moveTo>
                  <a:cubicBezTo>
                    <a:pt x="2160924" y="-706"/>
                    <a:pt x="2465752" y="43039"/>
                    <a:pt x="2791149" y="130229"/>
                  </a:cubicBezTo>
                  <a:cubicBezTo>
                    <a:pt x="3651198" y="360678"/>
                    <a:pt x="4339884" y="907924"/>
                    <a:pt x="4760307" y="1608408"/>
                  </a:cubicBezTo>
                  <a:cubicBezTo>
                    <a:pt x="5188180" y="2321320"/>
                    <a:pt x="5338357" y="3192822"/>
                    <a:pt x="5108574" y="4050383"/>
                  </a:cubicBezTo>
                  <a:cubicBezTo>
                    <a:pt x="4880820" y="4900373"/>
                    <a:pt x="4152841" y="5098512"/>
                    <a:pt x="3434916" y="5503134"/>
                  </a:cubicBezTo>
                  <a:cubicBezTo>
                    <a:pt x="2717099" y="5907783"/>
                    <a:pt x="2005568" y="6266474"/>
                    <a:pt x="1137841" y="6033968"/>
                  </a:cubicBezTo>
                  <a:cubicBezTo>
                    <a:pt x="783079" y="5938910"/>
                    <a:pt x="479573" y="5790114"/>
                    <a:pt x="217555" y="5598945"/>
                  </a:cubicBezTo>
                  <a:lnTo>
                    <a:pt x="0" y="5419622"/>
                  </a:lnTo>
                  <a:lnTo>
                    <a:pt x="0" y="4571683"/>
                  </a:lnTo>
                  <a:lnTo>
                    <a:pt x="18056" y="4599282"/>
                  </a:lnTo>
                  <a:cubicBezTo>
                    <a:pt x="124071" y="4746782"/>
                    <a:pt x="237002" y="4875718"/>
                    <a:pt x="358324" y="4988154"/>
                  </a:cubicBezTo>
                  <a:cubicBezTo>
                    <a:pt x="621323" y="5231809"/>
                    <a:pt x="923667" y="5396979"/>
                    <a:pt x="1282741" y="5493193"/>
                  </a:cubicBezTo>
                  <a:cubicBezTo>
                    <a:pt x="1573894" y="5571207"/>
                    <a:pt x="1856732" y="5563878"/>
                    <a:pt x="2172794" y="5470630"/>
                  </a:cubicBezTo>
                  <a:cubicBezTo>
                    <a:pt x="2498985" y="5374183"/>
                    <a:pt x="2832844" y="5193315"/>
                    <a:pt x="3146893" y="5016296"/>
                  </a:cubicBezTo>
                  <a:cubicBezTo>
                    <a:pt x="3293538" y="4933641"/>
                    <a:pt x="3436182" y="4861160"/>
                    <a:pt x="3574114" y="4791124"/>
                  </a:cubicBezTo>
                  <a:cubicBezTo>
                    <a:pt x="3841238" y="4655550"/>
                    <a:pt x="4071901" y="4538375"/>
                    <a:pt x="4244948" y="4392664"/>
                  </a:cubicBezTo>
                  <a:cubicBezTo>
                    <a:pt x="4405844" y="4257259"/>
                    <a:pt x="4501845" y="4106204"/>
                    <a:pt x="4556385" y="3902656"/>
                  </a:cubicBezTo>
                  <a:cubicBezTo>
                    <a:pt x="4649063" y="3556776"/>
                    <a:pt x="4669271" y="3203187"/>
                    <a:pt x="4616354" y="2851680"/>
                  </a:cubicBezTo>
                  <a:cubicBezTo>
                    <a:pt x="4565198" y="2511774"/>
                    <a:pt x="4448474" y="2188147"/>
                    <a:pt x="4269266" y="1889625"/>
                  </a:cubicBezTo>
                  <a:cubicBezTo>
                    <a:pt x="3907781" y="1287586"/>
                    <a:pt x="3331245" y="854780"/>
                    <a:pt x="2645976" y="671162"/>
                  </a:cubicBezTo>
                  <a:cubicBezTo>
                    <a:pt x="2278249" y="572630"/>
                    <a:pt x="1952074" y="540526"/>
                    <a:pt x="1648930" y="573017"/>
                  </a:cubicBezTo>
                  <a:cubicBezTo>
                    <a:pt x="1351746" y="604901"/>
                    <a:pt x="1064785" y="700731"/>
                    <a:pt x="771768" y="865882"/>
                  </a:cubicBezTo>
                  <a:cubicBezTo>
                    <a:pt x="568061" y="980657"/>
                    <a:pt x="486465" y="1058486"/>
                    <a:pt x="433617" y="1119441"/>
                  </a:cubicBezTo>
                  <a:cubicBezTo>
                    <a:pt x="358307" y="1206256"/>
                    <a:pt x="292149" y="1323808"/>
                    <a:pt x="200571" y="1486480"/>
                  </a:cubicBezTo>
                  <a:cubicBezTo>
                    <a:pt x="156644" y="1564432"/>
                    <a:pt x="106654" y="1653214"/>
                    <a:pt x="47077" y="1753604"/>
                  </a:cubicBezTo>
                  <a:lnTo>
                    <a:pt x="0" y="1831655"/>
                  </a:lnTo>
                  <a:lnTo>
                    <a:pt x="0" y="751112"/>
                  </a:lnTo>
                  <a:lnTo>
                    <a:pt x="6994" y="742614"/>
                  </a:lnTo>
                  <a:cubicBezTo>
                    <a:pt x="117721" y="617683"/>
                    <a:pt x="259696" y="505222"/>
                    <a:pt x="484047" y="378777"/>
                  </a:cubicBezTo>
                  <a:cubicBezTo>
                    <a:pt x="932751" y="125890"/>
                    <a:pt x="1382831" y="1200"/>
                    <a:pt x="1869139" y="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5" name="Freeform: Shape 14">
              <a:extLst>
                <a:ext uri="{FF2B5EF4-FFF2-40B4-BE49-F238E27FC236}">
                  <a16:creationId xmlns:a16="http://schemas.microsoft.com/office/drawing/2014/main" id="{4BBCC2F4-EFA7-4AF4-B538-AC4022D90F4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319367"/>
              <a:ext cx="5217956" cy="6100079"/>
            </a:xfrm>
            <a:custGeom>
              <a:avLst/>
              <a:gdLst>
                <a:gd name="connsiteX0" fmla="*/ 1951393 w 5217956"/>
                <a:gd name="connsiteY0" fmla="*/ 82 h 6100079"/>
                <a:gd name="connsiteX1" fmla="*/ 2855177 w 5217956"/>
                <a:gd name="connsiteY1" fmla="*/ 125419 h 6100079"/>
                <a:gd name="connsiteX2" fmla="*/ 4779341 w 5217956"/>
                <a:gd name="connsiteY2" fmla="*/ 1591542 h 6100079"/>
                <a:gd name="connsiteX3" fmla="*/ 5108573 w 5217956"/>
                <a:gd name="connsiteY3" fmla="*/ 4028416 h 6100079"/>
                <a:gd name="connsiteX4" fmla="*/ 3459358 w 5217956"/>
                <a:gd name="connsiteY4" fmla="*/ 5487716 h 6100079"/>
                <a:gd name="connsiteX5" fmla="*/ 1203274 w 5217956"/>
                <a:gd name="connsiteY5" fmla="*/ 6029534 h 6100079"/>
                <a:gd name="connsiteX6" fmla="*/ 59920 w 5217956"/>
                <a:gd name="connsiteY6" fmla="*/ 5396467 h 6100079"/>
                <a:gd name="connsiteX7" fmla="*/ 0 w 5217956"/>
                <a:gd name="connsiteY7" fmla="*/ 5333382 h 6100079"/>
                <a:gd name="connsiteX8" fmla="*/ 0 w 5217956"/>
                <a:gd name="connsiteY8" fmla="*/ 4205833 h 6100079"/>
                <a:gd name="connsiteX9" fmla="*/ 58036 w 5217956"/>
                <a:gd name="connsiteY9" fmla="*/ 4310048 h 6100079"/>
                <a:gd name="connsiteX10" fmla="*/ 520779 w 5217956"/>
                <a:gd name="connsiteY10" fmla="*/ 4907591 h 6100079"/>
                <a:gd name="connsiteX11" fmla="*/ 1377154 w 5217956"/>
                <a:gd name="connsiteY11" fmla="*/ 5380604 h 6100079"/>
                <a:gd name="connsiteX12" fmla="*/ 3123340 w 5217956"/>
                <a:gd name="connsiteY12" fmla="*/ 4905715 h 6100079"/>
                <a:gd name="connsiteX13" fmla="*/ 3547863 w 5217956"/>
                <a:gd name="connsiteY13" fmla="*/ 4676342 h 6100079"/>
                <a:gd name="connsiteX14" fmla="*/ 4186753 w 5217956"/>
                <a:gd name="connsiteY14" fmla="*/ 4289376 h 6100079"/>
                <a:gd name="connsiteX15" fmla="*/ 4459565 w 5217956"/>
                <a:gd name="connsiteY15" fmla="*/ 3854399 h 6100079"/>
                <a:gd name="connsiteX16" fmla="*/ 4521015 w 5217956"/>
                <a:gd name="connsiteY16" fmla="*/ 2849377 h 6100079"/>
                <a:gd name="connsiteX17" fmla="*/ 4199723 w 5217956"/>
                <a:gd name="connsiteY17" fmla="*/ 1931213 h 6100079"/>
                <a:gd name="connsiteX18" fmla="*/ 2681217 w 5217956"/>
                <a:gd name="connsiteY18" fmla="*/ 774211 h 6100079"/>
                <a:gd name="connsiteX19" fmla="*/ 926547 w 5217956"/>
                <a:gd name="connsiteY19" fmla="*/ 967112 h 6100079"/>
                <a:gd name="connsiteX20" fmla="*/ 622677 w 5217956"/>
                <a:gd name="connsiteY20" fmla="*/ 1197863 h 6100079"/>
                <a:gd name="connsiteX21" fmla="*/ 404892 w 5217956"/>
                <a:gd name="connsiteY21" fmla="*/ 1547314 h 6100079"/>
                <a:gd name="connsiteX22" fmla="*/ 40135 w 5217956"/>
                <a:gd name="connsiteY22" fmla="*/ 2159090 h 6100079"/>
                <a:gd name="connsiteX23" fmla="*/ 0 w 5217956"/>
                <a:gd name="connsiteY23" fmla="*/ 2219367 h 6100079"/>
                <a:gd name="connsiteX24" fmla="*/ 0 w 5217956"/>
                <a:gd name="connsiteY24" fmla="*/ 915659 h 6100079"/>
                <a:gd name="connsiteX25" fmla="*/ 58609 w 5217956"/>
                <a:gd name="connsiteY25" fmla="*/ 828051 h 6100079"/>
                <a:gd name="connsiteX26" fmla="*/ 590688 w 5217956"/>
                <a:gd name="connsiteY26" fmla="*/ 385385 h 6100079"/>
                <a:gd name="connsiteX27" fmla="*/ 1951393 w 5217956"/>
                <a:gd name="connsiteY27" fmla="*/ 82 h 61000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5217956" h="6100079">
                  <a:moveTo>
                    <a:pt x="1951393" y="82"/>
                  </a:moveTo>
                  <a:cubicBezTo>
                    <a:pt x="2237631" y="-2119"/>
                    <a:pt x="2536431" y="40011"/>
                    <a:pt x="2855177" y="125419"/>
                  </a:cubicBezTo>
                  <a:cubicBezTo>
                    <a:pt x="3697704" y="351173"/>
                    <a:pt x="4370490" y="894159"/>
                    <a:pt x="4779341" y="1591542"/>
                  </a:cubicBezTo>
                  <a:cubicBezTo>
                    <a:pt x="5195534" y="2301324"/>
                    <a:pt x="5338356" y="3170855"/>
                    <a:pt x="5108573" y="4028416"/>
                  </a:cubicBezTo>
                  <a:cubicBezTo>
                    <a:pt x="4880819" y="4878406"/>
                    <a:pt x="4165603" y="5079965"/>
                    <a:pt x="3459358" y="5487716"/>
                  </a:cubicBezTo>
                  <a:cubicBezTo>
                    <a:pt x="2753114" y="5895466"/>
                    <a:pt x="2053264" y="6257288"/>
                    <a:pt x="1203274" y="6029534"/>
                  </a:cubicBezTo>
                  <a:cubicBezTo>
                    <a:pt x="739884" y="5905369"/>
                    <a:pt x="366399" y="5685345"/>
                    <a:pt x="59920" y="5396467"/>
                  </a:cubicBezTo>
                  <a:lnTo>
                    <a:pt x="0" y="5333382"/>
                  </a:lnTo>
                  <a:lnTo>
                    <a:pt x="0" y="4205833"/>
                  </a:lnTo>
                  <a:lnTo>
                    <a:pt x="58036" y="4310048"/>
                  </a:lnTo>
                  <a:cubicBezTo>
                    <a:pt x="197935" y="4550245"/>
                    <a:pt x="350594" y="4747142"/>
                    <a:pt x="520779" y="4907591"/>
                  </a:cubicBezTo>
                  <a:cubicBezTo>
                    <a:pt x="763600" y="5136565"/>
                    <a:pt x="1043821" y="5291288"/>
                    <a:pt x="1377154" y="5380604"/>
                  </a:cubicBezTo>
                  <a:cubicBezTo>
                    <a:pt x="1963029" y="5537589"/>
                    <a:pt x="2470519" y="5282804"/>
                    <a:pt x="3123340" y="4905715"/>
                  </a:cubicBezTo>
                  <a:cubicBezTo>
                    <a:pt x="3269800" y="4821157"/>
                    <a:pt x="3411134" y="4747512"/>
                    <a:pt x="3547863" y="4676342"/>
                  </a:cubicBezTo>
                  <a:cubicBezTo>
                    <a:pt x="3804497" y="4542710"/>
                    <a:pt x="4026085" y="4427393"/>
                    <a:pt x="4186753" y="4289376"/>
                  </a:cubicBezTo>
                  <a:cubicBezTo>
                    <a:pt x="4329009" y="4167293"/>
                    <a:pt x="4410589" y="4037181"/>
                    <a:pt x="4459565" y="3854399"/>
                  </a:cubicBezTo>
                  <a:cubicBezTo>
                    <a:pt x="4548302" y="3523229"/>
                    <a:pt x="4568981" y="3185183"/>
                    <a:pt x="4521015" y="2849377"/>
                  </a:cubicBezTo>
                  <a:cubicBezTo>
                    <a:pt x="4474709" y="2524680"/>
                    <a:pt x="4366564" y="2215756"/>
                    <a:pt x="4199723" y="1931213"/>
                  </a:cubicBezTo>
                  <a:cubicBezTo>
                    <a:pt x="3863270" y="1357325"/>
                    <a:pt x="3323982" y="946439"/>
                    <a:pt x="2681217" y="774211"/>
                  </a:cubicBezTo>
                  <a:cubicBezTo>
                    <a:pt x="2001139" y="591984"/>
                    <a:pt x="1476322" y="649699"/>
                    <a:pt x="926547" y="967112"/>
                  </a:cubicBezTo>
                  <a:cubicBezTo>
                    <a:pt x="740730" y="1074393"/>
                    <a:pt x="668642" y="1143989"/>
                    <a:pt x="622677" y="1197863"/>
                  </a:cubicBezTo>
                  <a:cubicBezTo>
                    <a:pt x="555599" y="1276450"/>
                    <a:pt x="492360" y="1390031"/>
                    <a:pt x="404892" y="1547314"/>
                  </a:cubicBezTo>
                  <a:cubicBezTo>
                    <a:pt x="317047" y="1705133"/>
                    <a:pt x="204816" y="1906756"/>
                    <a:pt x="40135" y="2159090"/>
                  </a:cubicBezTo>
                  <a:lnTo>
                    <a:pt x="0" y="2219367"/>
                  </a:lnTo>
                  <a:lnTo>
                    <a:pt x="0" y="915659"/>
                  </a:lnTo>
                  <a:lnTo>
                    <a:pt x="58609" y="828051"/>
                  </a:lnTo>
                  <a:cubicBezTo>
                    <a:pt x="177453" y="670481"/>
                    <a:pt x="325846" y="538291"/>
                    <a:pt x="590688" y="385385"/>
                  </a:cubicBezTo>
                  <a:cubicBezTo>
                    <a:pt x="1032158" y="130559"/>
                    <a:pt x="1474329" y="3750"/>
                    <a:pt x="1951393" y="8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6" name="Freeform: Shape 15">
              <a:extLst>
                <a:ext uri="{FF2B5EF4-FFF2-40B4-BE49-F238E27FC236}">
                  <a16:creationId xmlns:a16="http://schemas.microsoft.com/office/drawing/2014/main" id="{2A9D1364-B6A3-44CB-9FBA-C528F0CE909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0" y="319367"/>
              <a:ext cx="5217957" cy="6100079"/>
            </a:xfrm>
            <a:custGeom>
              <a:avLst/>
              <a:gdLst>
                <a:gd name="connsiteX0" fmla="*/ 1951394 w 5217957"/>
                <a:gd name="connsiteY0" fmla="*/ 82 h 6100079"/>
                <a:gd name="connsiteX1" fmla="*/ 2855178 w 5217957"/>
                <a:gd name="connsiteY1" fmla="*/ 125419 h 6100079"/>
                <a:gd name="connsiteX2" fmla="*/ 4779341 w 5217957"/>
                <a:gd name="connsiteY2" fmla="*/ 1591542 h 6100079"/>
                <a:gd name="connsiteX3" fmla="*/ 5108574 w 5217957"/>
                <a:gd name="connsiteY3" fmla="*/ 4028416 h 6100079"/>
                <a:gd name="connsiteX4" fmla="*/ 3459359 w 5217957"/>
                <a:gd name="connsiteY4" fmla="*/ 5487716 h 6100079"/>
                <a:gd name="connsiteX5" fmla="*/ 1203275 w 5217957"/>
                <a:gd name="connsiteY5" fmla="*/ 6029534 h 6100079"/>
                <a:gd name="connsiteX6" fmla="*/ 59921 w 5217957"/>
                <a:gd name="connsiteY6" fmla="*/ 5396467 h 6100079"/>
                <a:gd name="connsiteX7" fmla="*/ 0 w 5217957"/>
                <a:gd name="connsiteY7" fmla="*/ 5333381 h 6100079"/>
                <a:gd name="connsiteX8" fmla="*/ 0 w 5217957"/>
                <a:gd name="connsiteY8" fmla="*/ 4427327 h 6100079"/>
                <a:gd name="connsiteX9" fmla="*/ 112056 w 5217957"/>
                <a:gd name="connsiteY9" fmla="*/ 4602502 h 6100079"/>
                <a:gd name="connsiteX10" fmla="*/ 443875 w 5217957"/>
                <a:gd name="connsiteY10" fmla="*/ 4989110 h 6100079"/>
                <a:gd name="connsiteX11" fmla="*/ 1348175 w 5217957"/>
                <a:gd name="connsiteY11" fmla="*/ 5488759 h 6100079"/>
                <a:gd name="connsiteX12" fmla="*/ 2221463 w 5217957"/>
                <a:gd name="connsiteY12" fmla="*/ 5461704 h 6100079"/>
                <a:gd name="connsiteX13" fmla="*/ 3179339 w 5217957"/>
                <a:gd name="connsiteY13" fmla="*/ 5003023 h 6100079"/>
                <a:gd name="connsiteX14" fmla="*/ 3599638 w 5217957"/>
                <a:gd name="connsiteY14" fmla="*/ 4775996 h 6100079"/>
                <a:gd name="connsiteX15" fmla="*/ 4259765 w 5217957"/>
                <a:gd name="connsiteY15" fmla="*/ 4374667 h 6100079"/>
                <a:gd name="connsiteX16" fmla="*/ 4567742 w 5217957"/>
                <a:gd name="connsiteY16" fmla="*/ 3883732 h 6100079"/>
                <a:gd name="connsiteX17" fmla="*/ 4631929 w 5217957"/>
                <a:gd name="connsiteY17" fmla="*/ 2833886 h 6100079"/>
                <a:gd name="connsiteX18" fmla="*/ 4296412 w 5217957"/>
                <a:gd name="connsiteY18" fmla="*/ 1874932 h 6100079"/>
                <a:gd name="connsiteX19" fmla="*/ 2710219 w 5217957"/>
                <a:gd name="connsiteY19" fmla="*/ 666410 h 6100079"/>
                <a:gd name="connsiteX20" fmla="*/ 1732642 w 5217957"/>
                <a:gd name="connsiteY20" fmla="*/ 573480 h 6100079"/>
                <a:gd name="connsiteX21" fmla="*/ 870621 w 5217957"/>
                <a:gd name="connsiteY21" fmla="*/ 870402 h 6100079"/>
                <a:gd name="connsiteX22" fmla="*/ 537555 w 5217957"/>
                <a:gd name="connsiteY22" fmla="*/ 1125324 h 6100079"/>
                <a:gd name="connsiteX23" fmla="*/ 306995 w 5217957"/>
                <a:gd name="connsiteY23" fmla="*/ 1493030 h 6100079"/>
                <a:gd name="connsiteX24" fmla="*/ 23579 w 5217957"/>
                <a:gd name="connsiteY24" fmla="*/ 1977465 h 6100079"/>
                <a:gd name="connsiteX25" fmla="*/ 0 w 5217957"/>
                <a:gd name="connsiteY25" fmla="*/ 2014291 h 6100079"/>
                <a:gd name="connsiteX26" fmla="*/ 0 w 5217957"/>
                <a:gd name="connsiteY26" fmla="*/ 915660 h 6100079"/>
                <a:gd name="connsiteX27" fmla="*/ 58609 w 5217957"/>
                <a:gd name="connsiteY27" fmla="*/ 828051 h 6100079"/>
                <a:gd name="connsiteX28" fmla="*/ 590689 w 5217957"/>
                <a:gd name="connsiteY28" fmla="*/ 385385 h 6100079"/>
                <a:gd name="connsiteX29" fmla="*/ 1951394 w 5217957"/>
                <a:gd name="connsiteY29" fmla="*/ 82 h 61000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217957" h="6100079">
                  <a:moveTo>
                    <a:pt x="1951394" y="82"/>
                  </a:moveTo>
                  <a:cubicBezTo>
                    <a:pt x="2237632" y="-2119"/>
                    <a:pt x="2536431" y="40011"/>
                    <a:pt x="2855178" y="125419"/>
                  </a:cubicBezTo>
                  <a:cubicBezTo>
                    <a:pt x="3697704" y="351173"/>
                    <a:pt x="4370491" y="894159"/>
                    <a:pt x="4779341" y="1591542"/>
                  </a:cubicBezTo>
                  <a:cubicBezTo>
                    <a:pt x="5195535" y="2301324"/>
                    <a:pt x="5338357" y="3170855"/>
                    <a:pt x="5108574" y="4028416"/>
                  </a:cubicBezTo>
                  <a:cubicBezTo>
                    <a:pt x="4880820" y="4878406"/>
                    <a:pt x="4165604" y="5079965"/>
                    <a:pt x="3459359" y="5487716"/>
                  </a:cubicBezTo>
                  <a:cubicBezTo>
                    <a:pt x="2753115" y="5895466"/>
                    <a:pt x="2053265" y="6257288"/>
                    <a:pt x="1203275" y="6029534"/>
                  </a:cubicBezTo>
                  <a:cubicBezTo>
                    <a:pt x="739885" y="5905369"/>
                    <a:pt x="366400" y="5685345"/>
                    <a:pt x="59921" y="5396467"/>
                  </a:cubicBezTo>
                  <a:lnTo>
                    <a:pt x="0" y="5333381"/>
                  </a:lnTo>
                  <a:lnTo>
                    <a:pt x="0" y="4427327"/>
                  </a:lnTo>
                  <a:lnTo>
                    <a:pt x="112056" y="4602502"/>
                  </a:lnTo>
                  <a:cubicBezTo>
                    <a:pt x="215300" y="4749260"/>
                    <a:pt x="325419" y="4877443"/>
                    <a:pt x="443875" y="4989110"/>
                  </a:cubicBezTo>
                  <a:cubicBezTo>
                    <a:pt x="700709" y="5231113"/>
                    <a:pt x="996455" y="5394516"/>
                    <a:pt x="1348175" y="5488759"/>
                  </a:cubicBezTo>
                  <a:cubicBezTo>
                    <a:pt x="1633379" y="5565179"/>
                    <a:pt x="1910917" y="5556430"/>
                    <a:pt x="2221463" y="5461704"/>
                  </a:cubicBezTo>
                  <a:cubicBezTo>
                    <a:pt x="2541923" y="5363721"/>
                    <a:pt x="2870374" y="5181404"/>
                    <a:pt x="3179339" y="5003023"/>
                  </a:cubicBezTo>
                  <a:cubicBezTo>
                    <a:pt x="3323713" y="4919760"/>
                    <a:pt x="3463978" y="4846641"/>
                    <a:pt x="3599638" y="4775996"/>
                  </a:cubicBezTo>
                  <a:cubicBezTo>
                    <a:pt x="3862436" y="4639263"/>
                    <a:pt x="4089314" y="4521074"/>
                    <a:pt x="4259765" y="4374667"/>
                  </a:cubicBezTo>
                  <a:cubicBezTo>
                    <a:pt x="4418282" y="4238625"/>
                    <a:pt x="4513201" y="4087280"/>
                    <a:pt x="4567742" y="3883732"/>
                  </a:cubicBezTo>
                  <a:cubicBezTo>
                    <a:pt x="4660420" y="3537853"/>
                    <a:pt x="4682033" y="3184640"/>
                    <a:pt x="4631929" y="2833886"/>
                  </a:cubicBezTo>
                  <a:cubicBezTo>
                    <a:pt x="4583584" y="2494734"/>
                    <a:pt x="4470646" y="2172121"/>
                    <a:pt x="4296412" y="1874932"/>
                  </a:cubicBezTo>
                  <a:cubicBezTo>
                    <a:pt x="3944879" y="1275559"/>
                    <a:pt x="3381537" y="846289"/>
                    <a:pt x="2710219" y="666410"/>
                  </a:cubicBezTo>
                  <a:cubicBezTo>
                    <a:pt x="2349955" y="569877"/>
                    <a:pt x="2030161" y="539483"/>
                    <a:pt x="1732642" y="573480"/>
                  </a:cubicBezTo>
                  <a:cubicBezTo>
                    <a:pt x="1440866" y="606814"/>
                    <a:pt x="1158880" y="703976"/>
                    <a:pt x="870621" y="870402"/>
                  </a:cubicBezTo>
                  <a:cubicBezTo>
                    <a:pt x="670160" y="986048"/>
                    <a:pt x="589753" y="1064195"/>
                    <a:pt x="537555" y="1125324"/>
                  </a:cubicBezTo>
                  <a:cubicBezTo>
                    <a:pt x="463218" y="1212400"/>
                    <a:pt x="397708" y="1330125"/>
                    <a:pt x="306995" y="1493030"/>
                  </a:cubicBezTo>
                  <a:cubicBezTo>
                    <a:pt x="234596" y="1623167"/>
                    <a:pt x="145436" y="1783409"/>
                    <a:pt x="23579" y="1977465"/>
                  </a:cubicBezTo>
                  <a:lnTo>
                    <a:pt x="0" y="2014291"/>
                  </a:lnTo>
                  <a:lnTo>
                    <a:pt x="0" y="915660"/>
                  </a:lnTo>
                  <a:lnTo>
                    <a:pt x="58609" y="828051"/>
                  </a:lnTo>
                  <a:cubicBezTo>
                    <a:pt x="177453" y="670481"/>
                    <a:pt x="325847" y="538291"/>
                    <a:pt x="590689" y="385385"/>
                  </a:cubicBezTo>
                  <a:cubicBezTo>
                    <a:pt x="1032159" y="130559"/>
                    <a:pt x="1474330" y="3750"/>
                    <a:pt x="1951394" y="8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sp>
        <p:nvSpPr>
          <p:cNvPr id="2" name="Tytuł 1">
            <a:extLst>
              <a:ext uri="{FF2B5EF4-FFF2-40B4-BE49-F238E27FC236}">
                <a16:creationId xmlns:a16="http://schemas.microsoft.com/office/drawing/2014/main" id="{E4C6AC5F-9BCE-453E-92D5-AF31E31A06B3}"/>
              </a:ext>
            </a:extLst>
          </p:cNvPr>
          <p:cNvSpPr>
            <a:spLocks noGrp="1"/>
          </p:cNvSpPr>
          <p:nvPr>
            <p:ph type="title"/>
          </p:nvPr>
        </p:nvSpPr>
        <p:spPr>
          <a:xfrm>
            <a:off x="640080" y="1243013"/>
            <a:ext cx="3855720" cy="4371974"/>
          </a:xfrm>
        </p:spPr>
        <p:txBody>
          <a:bodyPr>
            <a:normAutofit/>
          </a:bodyPr>
          <a:lstStyle/>
          <a:p>
            <a:r>
              <a:rPr lang="pl-PL" sz="3600">
                <a:solidFill>
                  <a:schemeClr val="tx2"/>
                </a:solidFill>
              </a:rPr>
              <a:t>Przegląd orzecznictwa</a:t>
            </a:r>
          </a:p>
        </p:txBody>
      </p:sp>
      <p:sp>
        <p:nvSpPr>
          <p:cNvPr id="3" name="Symbol zastępczy zawartości 2">
            <a:extLst>
              <a:ext uri="{FF2B5EF4-FFF2-40B4-BE49-F238E27FC236}">
                <a16:creationId xmlns:a16="http://schemas.microsoft.com/office/drawing/2014/main" id="{F733B295-2A76-4F5A-9746-2A258C5EF675}"/>
              </a:ext>
            </a:extLst>
          </p:cNvPr>
          <p:cNvSpPr>
            <a:spLocks noGrp="1"/>
          </p:cNvSpPr>
          <p:nvPr>
            <p:ph idx="1"/>
          </p:nvPr>
        </p:nvSpPr>
        <p:spPr>
          <a:xfrm>
            <a:off x="6172200" y="804672"/>
            <a:ext cx="5221224" cy="5230368"/>
          </a:xfrm>
        </p:spPr>
        <p:txBody>
          <a:bodyPr anchor="ctr">
            <a:normAutofit/>
          </a:bodyPr>
          <a:lstStyle/>
          <a:p>
            <a:pPr marL="0" indent="0">
              <a:buNone/>
            </a:pPr>
            <a:r>
              <a:rPr lang="pl-PL" sz="1800">
                <a:solidFill>
                  <a:schemeClr val="tx2"/>
                </a:solidFill>
              </a:rPr>
              <a:t>Zachowania polegające na publicznym upokarzaniu (wyzywanie) stanowią rażące naruszenie dóbr osobistych. Dla uczelni oznacza to obowiązek zapewnienia bezpiecznego środowiska wolnego od mowy nienawiści.</a:t>
            </a:r>
          </a:p>
          <a:p>
            <a:pPr marL="0" indent="0">
              <a:buNone/>
            </a:pPr>
            <a:r>
              <a:rPr lang="pl-PL" sz="1800">
                <a:solidFill>
                  <a:schemeClr val="tx2"/>
                </a:solidFill>
              </a:rPr>
              <a:t>Por.Wyrok SA w Szczecinie z dnia 4 lutego 2010 r. (</a:t>
            </a:r>
            <a:r>
              <a:rPr lang="pl-PL" sz="1800" b="1">
                <a:solidFill>
                  <a:schemeClr val="tx2"/>
                </a:solidFill>
              </a:rPr>
              <a:t>sygn. akt I ACa 691/09</a:t>
            </a:r>
            <a:r>
              <a:rPr lang="pl-PL" sz="1800">
                <a:solidFill>
                  <a:schemeClr val="tx2"/>
                </a:solidFill>
              </a:rPr>
              <a:t>).</a:t>
            </a:r>
          </a:p>
          <a:p>
            <a:endParaRPr lang="pl-PL" sz="1800">
              <a:solidFill>
                <a:schemeClr val="tx2"/>
              </a:solidFill>
            </a:endParaRPr>
          </a:p>
        </p:txBody>
      </p:sp>
    </p:spTree>
    <p:extLst>
      <p:ext uri="{BB962C8B-B14F-4D97-AF65-F5344CB8AC3E}">
        <p14:creationId xmlns:p14="http://schemas.microsoft.com/office/powerpoint/2010/main" val="3422556334"/>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8873D23-2DCF-4B31-A009-95721C06E8E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C13EF075-D4EF-4929-ADBC-91B27DA1995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p>
        </p:txBody>
      </p:sp>
      <p:grpSp>
        <p:nvGrpSpPr>
          <p:cNvPr id="12" name="Group 11">
            <a:extLst>
              <a:ext uri="{FF2B5EF4-FFF2-40B4-BE49-F238E27FC236}">
                <a16:creationId xmlns:a16="http://schemas.microsoft.com/office/drawing/2014/main" id="{DAA26DFA-AAB2-4973-9C17-16D587C7B198}"/>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1863" y="508838"/>
            <a:ext cx="5217958" cy="6239661"/>
            <a:chOff x="-19221" y="251144"/>
            <a:chExt cx="5217958" cy="6239661"/>
          </a:xfrm>
        </p:grpSpPr>
        <p:sp>
          <p:nvSpPr>
            <p:cNvPr id="13" name="Freeform: Shape 12">
              <a:extLst>
                <a:ext uri="{FF2B5EF4-FFF2-40B4-BE49-F238E27FC236}">
                  <a16:creationId xmlns:a16="http://schemas.microsoft.com/office/drawing/2014/main" id="{3F407F11-7321-4BF6-8536-CCE8E342454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251144"/>
              <a:ext cx="5187198" cy="6239661"/>
            </a:xfrm>
            <a:custGeom>
              <a:avLst/>
              <a:gdLst>
                <a:gd name="connsiteX0" fmla="*/ 2011811 w 5187198"/>
                <a:gd name="connsiteY0" fmla="*/ 4 h 6239661"/>
                <a:gd name="connsiteX1" fmla="*/ 2617011 w 5187198"/>
                <a:gd name="connsiteY1" fmla="*/ 70590 h 6239661"/>
                <a:gd name="connsiteX2" fmla="*/ 2690321 w 5187198"/>
                <a:gd name="connsiteY2" fmla="*/ 88146 h 6239661"/>
                <a:gd name="connsiteX3" fmla="*/ 2726863 w 5187198"/>
                <a:gd name="connsiteY3" fmla="*/ 97127 h 6239661"/>
                <a:gd name="connsiteX4" fmla="*/ 2762951 w 5187198"/>
                <a:gd name="connsiteY4" fmla="*/ 107375 h 6239661"/>
                <a:gd name="connsiteX5" fmla="*/ 2834843 w 5187198"/>
                <a:gd name="connsiteY5" fmla="*/ 128493 h 6239661"/>
                <a:gd name="connsiteX6" fmla="*/ 2906574 w 5187198"/>
                <a:gd name="connsiteY6" fmla="*/ 151076 h 6239661"/>
                <a:gd name="connsiteX7" fmla="*/ 3049504 w 5187198"/>
                <a:gd name="connsiteY7" fmla="*/ 202124 h 6239661"/>
                <a:gd name="connsiteX8" fmla="*/ 3189518 w 5187198"/>
                <a:gd name="connsiteY8" fmla="*/ 260159 h 6239661"/>
                <a:gd name="connsiteX9" fmla="*/ 3326048 w 5187198"/>
                <a:gd name="connsiteY9" fmla="*/ 325143 h 6239661"/>
                <a:gd name="connsiteX10" fmla="*/ 3459166 w 5187198"/>
                <a:gd name="connsiteY10" fmla="*/ 395936 h 6239661"/>
                <a:gd name="connsiteX11" fmla="*/ 3588578 w 5187198"/>
                <a:gd name="connsiteY11" fmla="*/ 472343 h 6239661"/>
                <a:gd name="connsiteX12" fmla="*/ 3651864 w 5187198"/>
                <a:gd name="connsiteY12" fmla="*/ 512600 h 6239661"/>
                <a:gd name="connsiteX13" fmla="*/ 3714514 w 5187198"/>
                <a:gd name="connsiteY13" fmla="*/ 553499 h 6239661"/>
                <a:gd name="connsiteX14" fmla="*/ 4181221 w 5187198"/>
                <a:gd name="connsiteY14" fmla="*/ 922912 h 6239661"/>
                <a:gd name="connsiteX15" fmla="*/ 4582963 w 5187198"/>
                <a:gd name="connsiteY15" fmla="*/ 1358264 h 6239661"/>
                <a:gd name="connsiteX16" fmla="*/ 4670721 w 5187198"/>
                <a:gd name="connsiteY16" fmla="*/ 1477644 h 6239661"/>
                <a:gd name="connsiteX17" fmla="*/ 4752378 w 5187198"/>
                <a:gd name="connsiteY17" fmla="*/ 1601187 h 6239661"/>
                <a:gd name="connsiteX18" fmla="*/ 4772168 w 5187198"/>
                <a:gd name="connsiteY18" fmla="*/ 1632456 h 6239661"/>
                <a:gd name="connsiteX19" fmla="*/ 4782117 w 5187198"/>
                <a:gd name="connsiteY19" fmla="*/ 1648104 h 6239661"/>
                <a:gd name="connsiteX20" fmla="*/ 4791381 w 5187198"/>
                <a:gd name="connsiteY20" fmla="*/ 1664150 h 6239661"/>
                <a:gd name="connsiteX21" fmla="*/ 4828190 w 5187198"/>
                <a:gd name="connsiteY21" fmla="*/ 1728379 h 6239661"/>
                <a:gd name="connsiteX22" fmla="*/ 4864832 w 5187198"/>
                <a:gd name="connsiteY22" fmla="*/ 1792796 h 6239661"/>
                <a:gd name="connsiteX23" fmla="*/ 4899201 w 5187198"/>
                <a:gd name="connsiteY23" fmla="*/ 1858342 h 6239661"/>
                <a:gd name="connsiteX24" fmla="*/ 4933266 w 5187198"/>
                <a:gd name="connsiteY24" fmla="*/ 1924155 h 6239661"/>
                <a:gd name="connsiteX25" fmla="*/ 4964403 w 5187198"/>
                <a:gd name="connsiteY25" fmla="*/ 1991384 h 6239661"/>
                <a:gd name="connsiteX26" fmla="*/ 4995019 w 5187198"/>
                <a:gd name="connsiteY26" fmla="*/ 2058823 h 6239661"/>
                <a:gd name="connsiteX27" fmla="*/ 5021999 w 5187198"/>
                <a:gd name="connsiteY27" fmla="*/ 2127723 h 6239661"/>
                <a:gd name="connsiteX28" fmla="*/ 5048321 w 5187198"/>
                <a:gd name="connsiteY28" fmla="*/ 2196908 h 6239661"/>
                <a:gd name="connsiteX29" fmla="*/ 5070546 w 5187198"/>
                <a:gd name="connsiteY29" fmla="*/ 2267547 h 6239661"/>
                <a:gd name="connsiteX30" fmla="*/ 5092171 w 5187198"/>
                <a:gd name="connsiteY30" fmla="*/ 2338256 h 6239661"/>
                <a:gd name="connsiteX31" fmla="*/ 5110305 w 5187198"/>
                <a:gd name="connsiteY31" fmla="*/ 2409886 h 6239661"/>
                <a:gd name="connsiteX32" fmla="*/ 5186393 w 5187198"/>
                <a:gd name="connsiteY32" fmla="*/ 2992022 h 6239661"/>
                <a:gd name="connsiteX33" fmla="*/ 5149045 w 5187198"/>
                <a:gd name="connsiteY33" fmla="*/ 3571816 h 6239661"/>
                <a:gd name="connsiteX34" fmla="*/ 5126572 w 5187198"/>
                <a:gd name="connsiteY34" fmla="*/ 3714520 h 6239661"/>
                <a:gd name="connsiteX35" fmla="*/ 5099067 w 5187198"/>
                <a:gd name="connsiteY35" fmla="*/ 3856108 h 6239661"/>
                <a:gd name="connsiteX36" fmla="*/ 5095699 w 5187198"/>
                <a:gd name="connsiteY36" fmla="*/ 3873868 h 6239661"/>
                <a:gd name="connsiteX37" fmla="*/ 5091573 w 5187198"/>
                <a:gd name="connsiteY37" fmla="*/ 3891426 h 6239661"/>
                <a:gd name="connsiteX38" fmla="*/ 5083324 w 5187198"/>
                <a:gd name="connsiteY38" fmla="*/ 3926541 h 6239661"/>
                <a:gd name="connsiteX39" fmla="*/ 5067256 w 5187198"/>
                <a:gd name="connsiteY39" fmla="*/ 3996889 h 6239661"/>
                <a:gd name="connsiteX40" fmla="*/ 5059194 w 5187198"/>
                <a:gd name="connsiteY40" fmla="*/ 4032171 h 6239661"/>
                <a:gd name="connsiteX41" fmla="*/ 5049522 w 5187198"/>
                <a:gd name="connsiteY41" fmla="*/ 4067833 h 6239661"/>
                <a:gd name="connsiteX42" fmla="*/ 5040067 w 5187198"/>
                <a:gd name="connsiteY42" fmla="*/ 4103553 h 6239661"/>
                <a:gd name="connsiteX43" fmla="*/ 5028960 w 5187198"/>
                <a:gd name="connsiteY43" fmla="*/ 4138946 h 6239661"/>
                <a:gd name="connsiteX44" fmla="*/ 4917351 w 5187198"/>
                <a:gd name="connsiteY44" fmla="*/ 4417041 h 6239661"/>
                <a:gd name="connsiteX45" fmla="*/ 4756163 w 5187198"/>
                <a:gd name="connsiteY45" fmla="*/ 4676402 h 6239661"/>
                <a:gd name="connsiteX46" fmla="*/ 4322493 w 5187198"/>
                <a:gd name="connsiteY46" fmla="*/ 5105604 h 6239661"/>
                <a:gd name="connsiteX47" fmla="*/ 3840510 w 5187198"/>
                <a:gd name="connsiteY47" fmla="*/ 5429590 h 6239661"/>
                <a:gd name="connsiteX48" fmla="*/ 3606447 w 5187198"/>
                <a:gd name="connsiteY48" fmla="*/ 5572862 h 6239661"/>
                <a:gd name="connsiteX49" fmla="*/ 3488814 w 5187198"/>
                <a:gd name="connsiteY49" fmla="*/ 5647178 h 6239661"/>
                <a:gd name="connsiteX50" fmla="*/ 3365864 w 5187198"/>
                <a:gd name="connsiteY50" fmla="*/ 5722735 h 6239661"/>
                <a:gd name="connsiteX51" fmla="*/ 2839486 w 5187198"/>
                <a:gd name="connsiteY51" fmla="*/ 5999120 h 6239661"/>
                <a:gd name="connsiteX52" fmla="*/ 2242423 w 5187198"/>
                <a:gd name="connsiteY52" fmla="*/ 6192346 h 6239661"/>
                <a:gd name="connsiteX53" fmla="*/ 1589380 w 5187198"/>
                <a:gd name="connsiteY53" fmla="*/ 6230657 h 6239661"/>
                <a:gd name="connsiteX54" fmla="*/ 1548244 w 5187198"/>
                <a:gd name="connsiteY54" fmla="*/ 6226706 h 6239661"/>
                <a:gd name="connsiteX55" fmla="*/ 1507348 w 5187198"/>
                <a:gd name="connsiteY55" fmla="*/ 6221428 h 6239661"/>
                <a:gd name="connsiteX56" fmla="*/ 1466401 w 5187198"/>
                <a:gd name="connsiteY56" fmla="*/ 6215904 h 6239661"/>
                <a:gd name="connsiteX57" fmla="*/ 1425773 w 5187198"/>
                <a:gd name="connsiteY57" fmla="*/ 6209191 h 6239661"/>
                <a:gd name="connsiteX58" fmla="*/ 1344960 w 5187198"/>
                <a:gd name="connsiteY58" fmla="*/ 6193681 h 6239661"/>
                <a:gd name="connsiteX59" fmla="*/ 1265007 w 5187198"/>
                <a:gd name="connsiteY59" fmla="*/ 6175388 h 6239661"/>
                <a:gd name="connsiteX60" fmla="*/ 1225415 w 5187198"/>
                <a:gd name="connsiteY60" fmla="*/ 6165243 h 6239661"/>
                <a:gd name="connsiteX61" fmla="*/ 1186567 w 5187198"/>
                <a:gd name="connsiteY61" fmla="*/ 6154486 h 6239661"/>
                <a:gd name="connsiteX62" fmla="*/ 1111158 w 5187198"/>
                <a:gd name="connsiteY62" fmla="*/ 6130918 h 6239661"/>
                <a:gd name="connsiteX63" fmla="*/ 1035915 w 5187198"/>
                <a:gd name="connsiteY63" fmla="*/ 6107163 h 6239661"/>
                <a:gd name="connsiteX64" fmla="*/ 961579 w 5187198"/>
                <a:gd name="connsiteY64" fmla="*/ 6079594 h 6239661"/>
                <a:gd name="connsiteX65" fmla="*/ 395297 w 5187198"/>
                <a:gd name="connsiteY65" fmla="*/ 5792812 h 6239661"/>
                <a:gd name="connsiteX66" fmla="*/ 265239 w 5187198"/>
                <a:gd name="connsiteY66" fmla="*/ 5701511 h 6239661"/>
                <a:gd name="connsiteX67" fmla="*/ 233756 w 5187198"/>
                <a:gd name="connsiteY67" fmla="*/ 5677542 h 6239661"/>
                <a:gd name="connsiteX68" fmla="*/ 202800 w 5187198"/>
                <a:gd name="connsiteY68" fmla="*/ 5652902 h 6239661"/>
                <a:gd name="connsiteX69" fmla="*/ 140918 w 5187198"/>
                <a:gd name="connsiteY69" fmla="*/ 5603515 h 6239661"/>
                <a:gd name="connsiteX70" fmla="*/ 110625 w 5187198"/>
                <a:gd name="connsiteY70" fmla="*/ 5578127 h 6239661"/>
                <a:gd name="connsiteX71" fmla="*/ 95631 w 5187198"/>
                <a:gd name="connsiteY71" fmla="*/ 5565299 h 6239661"/>
                <a:gd name="connsiteX72" fmla="*/ 81966 w 5187198"/>
                <a:gd name="connsiteY72" fmla="*/ 5550973 h 6239661"/>
                <a:gd name="connsiteX73" fmla="*/ 27991 w 5187198"/>
                <a:gd name="connsiteY73" fmla="*/ 5493272 h 6239661"/>
                <a:gd name="connsiteX74" fmla="*/ 1454 w 5187198"/>
                <a:gd name="connsiteY74" fmla="*/ 5464252 h 6239661"/>
                <a:gd name="connsiteX75" fmla="*/ 0 w 5187198"/>
                <a:gd name="connsiteY75" fmla="*/ 5462518 h 6239661"/>
                <a:gd name="connsiteX76" fmla="*/ 0 w 5187198"/>
                <a:gd name="connsiteY76" fmla="*/ 4720187 h 6239661"/>
                <a:gd name="connsiteX77" fmla="*/ 109684 w 5187198"/>
                <a:gd name="connsiteY77" fmla="*/ 4836724 h 6239661"/>
                <a:gd name="connsiteX78" fmla="*/ 306959 w 5187198"/>
                <a:gd name="connsiteY78" fmla="*/ 5007200 h 6239661"/>
                <a:gd name="connsiteX79" fmla="*/ 358101 w 5187198"/>
                <a:gd name="connsiteY79" fmla="*/ 5046057 h 6239661"/>
                <a:gd name="connsiteX80" fmla="*/ 383328 w 5187198"/>
                <a:gd name="connsiteY80" fmla="*/ 5065684 h 6239661"/>
                <a:gd name="connsiteX81" fmla="*/ 409503 w 5187198"/>
                <a:gd name="connsiteY81" fmla="*/ 5083942 h 6239661"/>
                <a:gd name="connsiteX82" fmla="*/ 461889 w 5187198"/>
                <a:gd name="connsiteY82" fmla="*/ 5119888 h 6239661"/>
                <a:gd name="connsiteX83" fmla="*/ 474883 w 5187198"/>
                <a:gd name="connsiteY83" fmla="*/ 5128933 h 6239661"/>
                <a:gd name="connsiteX84" fmla="*/ 486410 w 5187198"/>
                <a:gd name="connsiteY84" fmla="*/ 5139557 h 6239661"/>
                <a:gd name="connsiteX85" fmla="*/ 510852 w 5187198"/>
                <a:gd name="connsiteY85" fmla="*/ 5159089 h 6239661"/>
                <a:gd name="connsiteX86" fmla="*/ 560653 w 5187198"/>
                <a:gd name="connsiteY86" fmla="*/ 5196893 h 6239661"/>
                <a:gd name="connsiteX87" fmla="*/ 585485 w 5187198"/>
                <a:gd name="connsiteY87" fmla="*/ 5215834 h 6239661"/>
                <a:gd name="connsiteX88" fmla="*/ 610707 w 5187198"/>
                <a:gd name="connsiteY88" fmla="*/ 5234185 h 6239661"/>
                <a:gd name="connsiteX89" fmla="*/ 714768 w 5187198"/>
                <a:gd name="connsiteY89" fmla="*/ 5303103 h 6239661"/>
                <a:gd name="connsiteX90" fmla="*/ 1166634 w 5187198"/>
                <a:gd name="connsiteY90" fmla="*/ 5513322 h 6239661"/>
                <a:gd name="connsiteX91" fmla="*/ 1225991 w 5187198"/>
                <a:gd name="connsiteY91" fmla="*/ 5533632 h 6239661"/>
                <a:gd name="connsiteX92" fmla="*/ 1286680 w 5187198"/>
                <a:gd name="connsiteY92" fmla="*/ 5550705 h 6239661"/>
                <a:gd name="connsiteX93" fmla="*/ 1347310 w 5187198"/>
                <a:gd name="connsiteY93" fmla="*/ 5567995 h 6239661"/>
                <a:gd name="connsiteX94" fmla="*/ 1377002 w 5187198"/>
                <a:gd name="connsiteY94" fmla="*/ 5575719 h 6239661"/>
                <a:gd name="connsiteX95" fmla="*/ 1406328 w 5187198"/>
                <a:gd name="connsiteY95" fmla="*/ 5582649 h 6239661"/>
                <a:gd name="connsiteX96" fmla="*/ 1465060 w 5187198"/>
                <a:gd name="connsiteY96" fmla="*/ 5594909 h 6239661"/>
                <a:gd name="connsiteX97" fmla="*/ 1523881 w 5187198"/>
                <a:gd name="connsiteY97" fmla="*/ 5605105 h 6239661"/>
                <a:gd name="connsiteX98" fmla="*/ 1553325 w 5187198"/>
                <a:gd name="connsiteY98" fmla="*/ 5609865 h 6239661"/>
                <a:gd name="connsiteX99" fmla="*/ 1582813 w 5187198"/>
                <a:gd name="connsiteY99" fmla="*/ 5613593 h 6239661"/>
                <a:gd name="connsiteX100" fmla="*/ 1612301 w 5187198"/>
                <a:gd name="connsiteY100" fmla="*/ 5617321 h 6239661"/>
                <a:gd name="connsiteX101" fmla="*/ 1641863 w 5187198"/>
                <a:gd name="connsiteY101" fmla="*/ 5619910 h 6239661"/>
                <a:gd name="connsiteX102" fmla="*/ 2117508 w 5187198"/>
                <a:gd name="connsiteY102" fmla="*/ 5595156 h 6239661"/>
                <a:gd name="connsiteX103" fmla="*/ 2597368 w 5187198"/>
                <a:gd name="connsiteY103" fmla="*/ 5447381 h 6239661"/>
                <a:gd name="connsiteX104" fmla="*/ 3082968 w 5187198"/>
                <a:gd name="connsiteY104" fmla="*/ 5223245 h 6239661"/>
                <a:gd name="connsiteX105" fmla="*/ 3334855 w 5187198"/>
                <a:gd name="connsiteY105" fmla="*/ 5097383 h 6239661"/>
                <a:gd name="connsiteX106" fmla="*/ 3599509 w 5187198"/>
                <a:gd name="connsiteY106" fmla="*/ 4976217 h 6239661"/>
                <a:gd name="connsiteX107" fmla="*/ 4112002 w 5187198"/>
                <a:gd name="connsiteY107" fmla="*/ 4766359 h 6239661"/>
                <a:gd name="connsiteX108" fmla="*/ 4348983 w 5187198"/>
                <a:gd name="connsiteY108" fmla="*/ 4649833 h 6239661"/>
                <a:gd name="connsiteX109" fmla="*/ 4560505 w 5187198"/>
                <a:gd name="connsiteY109" fmla="*/ 4501564 h 6239661"/>
                <a:gd name="connsiteX110" fmla="*/ 4731963 w 5187198"/>
                <a:gd name="connsiteY110" fmla="*/ 4309870 h 6239661"/>
                <a:gd name="connsiteX111" fmla="*/ 4852344 w 5187198"/>
                <a:gd name="connsiteY111" fmla="*/ 4078640 h 6239661"/>
                <a:gd name="connsiteX112" fmla="*/ 4863972 w 5187198"/>
                <a:gd name="connsiteY112" fmla="*/ 4047790 h 6239661"/>
                <a:gd name="connsiteX113" fmla="*/ 4874144 w 5187198"/>
                <a:gd name="connsiteY113" fmla="*/ 4016320 h 6239661"/>
                <a:gd name="connsiteX114" fmla="*/ 4884127 w 5187198"/>
                <a:gd name="connsiteY114" fmla="*/ 3984682 h 6239661"/>
                <a:gd name="connsiteX115" fmla="*/ 4892800 w 5187198"/>
                <a:gd name="connsiteY115" fmla="*/ 3951883 h 6239661"/>
                <a:gd name="connsiteX116" fmla="*/ 4909526 w 5187198"/>
                <a:gd name="connsiteY116" fmla="*/ 3886001 h 6239661"/>
                <a:gd name="connsiteX117" fmla="*/ 4917687 w 5187198"/>
                <a:gd name="connsiteY117" fmla="*/ 3852948 h 6239661"/>
                <a:gd name="connsiteX118" fmla="*/ 4921768 w 5187198"/>
                <a:gd name="connsiteY118" fmla="*/ 3836422 h 6239661"/>
                <a:gd name="connsiteX119" fmla="*/ 4924845 w 5187198"/>
                <a:gd name="connsiteY119" fmla="*/ 3819742 h 6239661"/>
                <a:gd name="connsiteX120" fmla="*/ 4948230 w 5187198"/>
                <a:gd name="connsiteY120" fmla="*/ 3685744 h 6239661"/>
                <a:gd name="connsiteX121" fmla="*/ 4962782 w 5187198"/>
                <a:gd name="connsiteY121" fmla="*/ 3550540 h 6239661"/>
                <a:gd name="connsiteX122" fmla="*/ 4939468 w 5187198"/>
                <a:gd name="connsiteY122" fmla="*/ 3010249 h 6239661"/>
                <a:gd name="connsiteX123" fmla="*/ 4816901 w 5187198"/>
                <a:gd name="connsiteY123" fmla="*/ 2488224 h 6239661"/>
                <a:gd name="connsiteX124" fmla="*/ 4797005 w 5187198"/>
                <a:gd name="connsiteY124" fmla="*/ 2424470 h 6239661"/>
                <a:gd name="connsiteX125" fmla="*/ 4774433 w 5187198"/>
                <a:gd name="connsiteY125" fmla="*/ 2361620 h 6239661"/>
                <a:gd name="connsiteX126" fmla="*/ 4752459 w 5187198"/>
                <a:gd name="connsiteY126" fmla="*/ 2298700 h 6239661"/>
                <a:gd name="connsiteX127" fmla="*/ 4728083 w 5187198"/>
                <a:gd name="connsiteY127" fmla="*/ 2236526 h 6239661"/>
                <a:gd name="connsiteX128" fmla="*/ 4704471 w 5187198"/>
                <a:gd name="connsiteY128" fmla="*/ 2174095 h 6239661"/>
                <a:gd name="connsiteX129" fmla="*/ 4678399 w 5187198"/>
                <a:gd name="connsiteY129" fmla="*/ 2112626 h 6239661"/>
                <a:gd name="connsiteX130" fmla="*/ 4652601 w 5187198"/>
                <a:gd name="connsiteY130" fmla="*/ 2050999 h 6239661"/>
                <a:gd name="connsiteX131" fmla="*/ 4624205 w 5187198"/>
                <a:gd name="connsiteY131" fmla="*/ 1990415 h 6239661"/>
                <a:gd name="connsiteX132" fmla="*/ 4595398 w 5187198"/>
                <a:gd name="connsiteY132" fmla="*/ 1930069 h 6239661"/>
                <a:gd name="connsiteX133" fmla="*/ 4563827 w 5187198"/>
                <a:gd name="connsiteY133" fmla="*/ 1870952 h 6239661"/>
                <a:gd name="connsiteX134" fmla="*/ 4531433 w 5187198"/>
                <a:gd name="connsiteY134" fmla="*/ 1812311 h 6239661"/>
                <a:gd name="connsiteX135" fmla="*/ 4523315 w 5187198"/>
                <a:gd name="connsiteY135" fmla="*/ 1797616 h 6239661"/>
                <a:gd name="connsiteX136" fmla="*/ 4514482 w 5187198"/>
                <a:gd name="connsiteY136" fmla="*/ 1783425 h 6239661"/>
                <a:gd name="connsiteX137" fmla="*/ 4496845 w 5187198"/>
                <a:gd name="connsiteY137" fmla="*/ 1754936 h 6239661"/>
                <a:gd name="connsiteX138" fmla="*/ 4461463 w 5187198"/>
                <a:gd name="connsiteY138" fmla="*/ 1697929 h 6239661"/>
                <a:gd name="connsiteX139" fmla="*/ 4452660 w 5187198"/>
                <a:gd name="connsiteY139" fmla="*/ 1683629 h 6239661"/>
                <a:gd name="connsiteX140" fmla="*/ 4443141 w 5187198"/>
                <a:gd name="connsiteY140" fmla="*/ 1669834 h 6239661"/>
                <a:gd name="connsiteX141" fmla="*/ 4424241 w 5187198"/>
                <a:gd name="connsiteY141" fmla="*/ 1642166 h 6239661"/>
                <a:gd name="connsiteX142" fmla="*/ 4346886 w 5187198"/>
                <a:gd name="connsiteY142" fmla="*/ 1532412 h 6239661"/>
                <a:gd name="connsiteX143" fmla="*/ 3985497 w 5187198"/>
                <a:gd name="connsiteY143" fmla="*/ 1134649 h 6239661"/>
                <a:gd name="connsiteX144" fmla="*/ 3545665 w 5187198"/>
                <a:gd name="connsiteY144" fmla="*/ 825877 h 6239661"/>
                <a:gd name="connsiteX145" fmla="*/ 3486190 w 5187198"/>
                <a:gd name="connsiteY145" fmla="*/ 794756 h 6239661"/>
                <a:gd name="connsiteX146" fmla="*/ 3426182 w 5187198"/>
                <a:gd name="connsiteY146" fmla="*/ 764765 h 6239661"/>
                <a:gd name="connsiteX147" fmla="*/ 3365044 w 5187198"/>
                <a:gd name="connsiteY147" fmla="*/ 737255 h 6239661"/>
                <a:gd name="connsiteX148" fmla="*/ 3334529 w 5187198"/>
                <a:gd name="connsiteY148" fmla="*/ 723514 h 6239661"/>
                <a:gd name="connsiteX149" fmla="*/ 3303733 w 5187198"/>
                <a:gd name="connsiteY149" fmla="*/ 710395 h 6239661"/>
                <a:gd name="connsiteX150" fmla="*/ 3179033 w 5187198"/>
                <a:gd name="connsiteY150" fmla="*/ 662259 h 6239661"/>
                <a:gd name="connsiteX151" fmla="*/ 3052408 w 5187198"/>
                <a:gd name="connsiteY151" fmla="*/ 620447 h 6239661"/>
                <a:gd name="connsiteX152" fmla="*/ 2924325 w 5187198"/>
                <a:gd name="connsiteY152" fmla="*/ 584505 h 6239661"/>
                <a:gd name="connsiteX153" fmla="*/ 2859667 w 5187198"/>
                <a:gd name="connsiteY153" fmla="*/ 569266 h 6239661"/>
                <a:gd name="connsiteX154" fmla="*/ 2795226 w 5187198"/>
                <a:gd name="connsiteY154" fmla="*/ 554085 h 6239661"/>
                <a:gd name="connsiteX155" fmla="*/ 2729702 w 5187198"/>
                <a:gd name="connsiteY155" fmla="*/ 540354 h 6239661"/>
                <a:gd name="connsiteX156" fmla="*/ 2663758 w 5187198"/>
                <a:gd name="connsiteY156" fmla="*/ 527322 h 6239661"/>
                <a:gd name="connsiteX157" fmla="*/ 2630927 w 5187198"/>
                <a:gd name="connsiteY157" fmla="*/ 520495 h 6239661"/>
                <a:gd name="connsiteX158" fmla="*/ 2597965 w 5187198"/>
                <a:gd name="connsiteY158" fmla="*/ 515024 h 6239661"/>
                <a:gd name="connsiteX159" fmla="*/ 2532205 w 5187198"/>
                <a:gd name="connsiteY159" fmla="*/ 503895 h 6239661"/>
                <a:gd name="connsiteX160" fmla="*/ 2010064 w 5187198"/>
                <a:gd name="connsiteY160" fmla="*/ 452552 h 6239661"/>
                <a:gd name="connsiteX161" fmla="*/ 1494552 w 5187198"/>
                <a:gd name="connsiteY161" fmla="*/ 485055 h 6239661"/>
                <a:gd name="connsiteX162" fmla="*/ 1366896 w 5187198"/>
                <a:gd name="connsiteY162" fmla="*/ 509389 h 6239661"/>
                <a:gd name="connsiteX163" fmla="*/ 1240175 w 5187198"/>
                <a:gd name="connsiteY163" fmla="*/ 541045 h 6239661"/>
                <a:gd name="connsiteX164" fmla="*/ 1177438 w 5187198"/>
                <a:gd name="connsiteY164" fmla="*/ 560170 h 6239661"/>
                <a:gd name="connsiteX165" fmla="*/ 1145987 w 5187198"/>
                <a:gd name="connsiteY165" fmla="*/ 569826 h 6239661"/>
                <a:gd name="connsiteX166" fmla="*/ 1130315 w 5187198"/>
                <a:gd name="connsiteY166" fmla="*/ 574669 h 6239661"/>
                <a:gd name="connsiteX167" fmla="*/ 1114873 w 5187198"/>
                <a:gd name="connsiteY167" fmla="*/ 580384 h 6239661"/>
                <a:gd name="connsiteX168" fmla="*/ 1052839 w 5187198"/>
                <a:gd name="connsiteY168" fmla="*/ 602943 h 6239661"/>
                <a:gd name="connsiteX169" fmla="*/ 991135 w 5187198"/>
                <a:gd name="connsiteY169" fmla="*/ 626866 h 6239661"/>
                <a:gd name="connsiteX170" fmla="*/ 930179 w 5187198"/>
                <a:gd name="connsiteY170" fmla="*/ 653191 h 6239661"/>
                <a:gd name="connsiteX171" fmla="*/ 869768 w 5187198"/>
                <a:gd name="connsiteY171" fmla="*/ 680937 h 6239661"/>
                <a:gd name="connsiteX172" fmla="*/ 810085 w 5187198"/>
                <a:gd name="connsiteY172" fmla="*/ 710734 h 6239661"/>
                <a:gd name="connsiteX173" fmla="*/ 751220 w 5187198"/>
                <a:gd name="connsiteY173" fmla="*/ 741794 h 6239661"/>
                <a:gd name="connsiteX174" fmla="*/ 532669 w 5187198"/>
                <a:gd name="connsiteY174" fmla="*/ 881688 h 6239661"/>
                <a:gd name="connsiteX175" fmla="*/ 354185 w 5187198"/>
                <a:gd name="connsiteY175" fmla="*/ 1050286 h 6239661"/>
                <a:gd name="connsiteX176" fmla="*/ 315980 w 5187198"/>
                <a:gd name="connsiteY176" fmla="*/ 1098125 h 6239661"/>
                <a:gd name="connsiteX177" fmla="*/ 280345 w 5187198"/>
                <a:gd name="connsiteY177" fmla="*/ 1149782 h 6239661"/>
                <a:gd name="connsiteX178" fmla="*/ 245890 w 5187198"/>
                <a:gd name="connsiteY178" fmla="*/ 1203959 h 6239661"/>
                <a:gd name="connsiteX179" fmla="*/ 212162 w 5187198"/>
                <a:gd name="connsiteY179" fmla="*/ 1260184 h 6239661"/>
                <a:gd name="connsiteX180" fmla="*/ 80716 w 5187198"/>
                <a:gd name="connsiteY180" fmla="*/ 1502476 h 6239661"/>
                <a:gd name="connsiteX181" fmla="*/ 0 w 5187198"/>
                <a:gd name="connsiteY181" fmla="*/ 1648841 h 6239661"/>
                <a:gd name="connsiteX182" fmla="*/ 0 w 5187198"/>
                <a:gd name="connsiteY182" fmla="*/ 954863 h 6239661"/>
                <a:gd name="connsiteX183" fmla="*/ 43491 w 5187198"/>
                <a:gd name="connsiteY183" fmla="*/ 895513 h 6239661"/>
                <a:gd name="connsiteX184" fmla="*/ 93923 w 5187198"/>
                <a:gd name="connsiteY184" fmla="*/ 834489 h 6239661"/>
                <a:gd name="connsiteX185" fmla="*/ 323465 w 5187198"/>
                <a:gd name="connsiteY185" fmla="*/ 617671 h 6239661"/>
                <a:gd name="connsiteX186" fmla="*/ 574777 w 5187198"/>
                <a:gd name="connsiteY186" fmla="*/ 446794 h 6239661"/>
                <a:gd name="connsiteX187" fmla="*/ 638943 w 5187198"/>
                <a:gd name="connsiteY187" fmla="*/ 408925 h 6239661"/>
                <a:gd name="connsiteX188" fmla="*/ 703505 w 5187198"/>
                <a:gd name="connsiteY188" fmla="*/ 371742 h 6239661"/>
                <a:gd name="connsiteX189" fmla="*/ 769262 w 5187198"/>
                <a:gd name="connsiteY189" fmla="*/ 336154 h 6239661"/>
                <a:gd name="connsiteX190" fmla="*/ 835552 w 5187198"/>
                <a:gd name="connsiteY190" fmla="*/ 301173 h 6239661"/>
                <a:gd name="connsiteX191" fmla="*/ 902979 w 5187198"/>
                <a:gd name="connsiteY191" fmla="*/ 268004 h 6239661"/>
                <a:gd name="connsiteX192" fmla="*/ 971127 w 5187198"/>
                <a:gd name="connsiteY192" fmla="*/ 235607 h 6239661"/>
                <a:gd name="connsiteX193" fmla="*/ 988238 w 5187198"/>
                <a:gd name="connsiteY193" fmla="*/ 227556 h 6239661"/>
                <a:gd name="connsiteX194" fmla="*/ 1005744 w 5187198"/>
                <a:gd name="connsiteY194" fmla="*/ 220191 h 6239661"/>
                <a:gd name="connsiteX195" fmla="*/ 1040729 w 5187198"/>
                <a:gd name="connsiteY195" fmla="*/ 205569 h 6239661"/>
                <a:gd name="connsiteX196" fmla="*/ 1110835 w 5187198"/>
                <a:gd name="connsiteY196" fmla="*/ 176248 h 6239661"/>
                <a:gd name="connsiteX197" fmla="*/ 1254256 w 5187198"/>
                <a:gd name="connsiteY197" fmla="*/ 123796 h 6239661"/>
                <a:gd name="connsiteX198" fmla="*/ 1401310 w 5187198"/>
                <a:gd name="connsiteY198" fmla="*/ 79852 h 6239661"/>
                <a:gd name="connsiteX199" fmla="*/ 2011811 w 5187198"/>
                <a:gd name="connsiteY199" fmla="*/ 4 h 62396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Lst>
              <a:rect l="l" t="t" r="r" b="b"/>
              <a:pathLst>
                <a:path w="5187198" h="6239661">
                  <a:moveTo>
                    <a:pt x="2011811" y="4"/>
                  </a:moveTo>
                  <a:cubicBezTo>
                    <a:pt x="2217306" y="120"/>
                    <a:pt x="2420903" y="25925"/>
                    <a:pt x="2617011" y="70590"/>
                  </a:cubicBezTo>
                  <a:lnTo>
                    <a:pt x="2690321" y="88146"/>
                  </a:lnTo>
                  <a:lnTo>
                    <a:pt x="2726863" y="97127"/>
                  </a:lnTo>
                  <a:lnTo>
                    <a:pt x="2762951" y="107375"/>
                  </a:lnTo>
                  <a:lnTo>
                    <a:pt x="2834843" y="128493"/>
                  </a:lnTo>
                  <a:cubicBezTo>
                    <a:pt x="2858788" y="135605"/>
                    <a:pt x="2882632" y="142226"/>
                    <a:pt x="2906574" y="151076"/>
                  </a:cubicBezTo>
                  <a:cubicBezTo>
                    <a:pt x="2954475" y="167852"/>
                    <a:pt x="3002363" y="183813"/>
                    <a:pt x="3049504" y="202124"/>
                  </a:cubicBezTo>
                  <a:lnTo>
                    <a:pt x="3189518" y="260159"/>
                  </a:lnTo>
                  <a:lnTo>
                    <a:pt x="3326048" y="325143"/>
                  </a:lnTo>
                  <a:cubicBezTo>
                    <a:pt x="3370687" y="348464"/>
                    <a:pt x="3414908" y="372485"/>
                    <a:pt x="3459166" y="395936"/>
                  </a:cubicBezTo>
                  <a:cubicBezTo>
                    <a:pt x="3502947" y="420302"/>
                    <a:pt x="3545491" y="447118"/>
                    <a:pt x="3588578" y="472343"/>
                  </a:cubicBezTo>
                  <a:cubicBezTo>
                    <a:pt x="3610346" y="484551"/>
                    <a:pt x="3630797" y="499072"/>
                    <a:pt x="3651864" y="512600"/>
                  </a:cubicBezTo>
                  <a:lnTo>
                    <a:pt x="3714514" y="553499"/>
                  </a:lnTo>
                  <a:cubicBezTo>
                    <a:pt x="3880005" y="664844"/>
                    <a:pt x="4036083" y="788388"/>
                    <a:pt x="4181221" y="922912"/>
                  </a:cubicBezTo>
                  <a:cubicBezTo>
                    <a:pt x="4326221" y="1057515"/>
                    <a:pt x="4461955" y="1202038"/>
                    <a:pt x="4582963" y="1358264"/>
                  </a:cubicBezTo>
                  <a:cubicBezTo>
                    <a:pt x="4614206" y="1396543"/>
                    <a:pt x="4642091" y="1437400"/>
                    <a:pt x="4670721" y="1477644"/>
                  </a:cubicBezTo>
                  <a:cubicBezTo>
                    <a:pt x="4700172" y="1517414"/>
                    <a:pt x="4725864" y="1559538"/>
                    <a:pt x="4752378" y="1601187"/>
                  </a:cubicBezTo>
                  <a:lnTo>
                    <a:pt x="4772168" y="1632456"/>
                  </a:lnTo>
                  <a:lnTo>
                    <a:pt x="4782117" y="1648104"/>
                  </a:lnTo>
                  <a:lnTo>
                    <a:pt x="4791381" y="1664150"/>
                  </a:lnTo>
                  <a:lnTo>
                    <a:pt x="4828190" y="1728379"/>
                  </a:lnTo>
                  <a:cubicBezTo>
                    <a:pt x="4840266" y="1749930"/>
                    <a:pt x="4853470" y="1770740"/>
                    <a:pt x="4864832" y="1792796"/>
                  </a:cubicBezTo>
                  <a:lnTo>
                    <a:pt x="4899201" y="1858342"/>
                  </a:lnTo>
                  <a:cubicBezTo>
                    <a:pt x="4910484" y="1880260"/>
                    <a:pt x="4922532" y="1901920"/>
                    <a:pt x="4933266" y="1924155"/>
                  </a:cubicBezTo>
                  <a:lnTo>
                    <a:pt x="4964403" y="1991384"/>
                  </a:lnTo>
                  <a:cubicBezTo>
                    <a:pt x="4974618" y="2013829"/>
                    <a:pt x="4985323" y="2036171"/>
                    <a:pt x="4995019" y="2058823"/>
                  </a:cubicBezTo>
                  <a:lnTo>
                    <a:pt x="5021999" y="2127723"/>
                  </a:lnTo>
                  <a:lnTo>
                    <a:pt x="5048321" y="2196908"/>
                  </a:lnTo>
                  <a:lnTo>
                    <a:pt x="5070546" y="2267547"/>
                  </a:lnTo>
                  <a:cubicBezTo>
                    <a:pt x="5078054" y="2291004"/>
                    <a:pt x="5085044" y="2314670"/>
                    <a:pt x="5092171" y="2338256"/>
                  </a:cubicBezTo>
                  <a:cubicBezTo>
                    <a:pt x="5098670" y="2362023"/>
                    <a:pt x="5104296" y="2386019"/>
                    <a:pt x="5110305" y="2409886"/>
                  </a:cubicBezTo>
                  <a:cubicBezTo>
                    <a:pt x="5158097" y="2600976"/>
                    <a:pt x="5182068" y="2797044"/>
                    <a:pt x="5186393" y="2992022"/>
                  </a:cubicBezTo>
                  <a:cubicBezTo>
                    <a:pt x="5191013" y="3187195"/>
                    <a:pt x="5175397" y="3380886"/>
                    <a:pt x="5149045" y="3571816"/>
                  </a:cubicBezTo>
                  <a:cubicBezTo>
                    <a:pt x="5141154" y="3619431"/>
                    <a:pt x="5133539" y="3666889"/>
                    <a:pt x="5126572" y="3714520"/>
                  </a:cubicBezTo>
                  <a:cubicBezTo>
                    <a:pt x="5117276" y="3761759"/>
                    <a:pt x="5107793" y="3808831"/>
                    <a:pt x="5099067" y="3856108"/>
                  </a:cubicBezTo>
                  <a:lnTo>
                    <a:pt x="5095699" y="3873868"/>
                  </a:lnTo>
                  <a:lnTo>
                    <a:pt x="5091573" y="3891426"/>
                  </a:lnTo>
                  <a:lnTo>
                    <a:pt x="5083324" y="3926541"/>
                  </a:lnTo>
                  <a:lnTo>
                    <a:pt x="5067256" y="3996889"/>
                  </a:lnTo>
                  <a:cubicBezTo>
                    <a:pt x="5064451" y="4008657"/>
                    <a:pt x="5062244" y="4020353"/>
                    <a:pt x="5059194" y="4032171"/>
                  </a:cubicBezTo>
                  <a:lnTo>
                    <a:pt x="5049522" y="4067833"/>
                  </a:lnTo>
                  <a:lnTo>
                    <a:pt x="5040067" y="4103553"/>
                  </a:lnTo>
                  <a:cubicBezTo>
                    <a:pt x="5036554" y="4115363"/>
                    <a:pt x="5032689" y="4127194"/>
                    <a:pt x="5028960" y="4138946"/>
                  </a:cubicBezTo>
                  <a:cubicBezTo>
                    <a:pt x="4999693" y="4233462"/>
                    <a:pt x="4962869" y="4326764"/>
                    <a:pt x="4917351" y="4417041"/>
                  </a:cubicBezTo>
                  <a:cubicBezTo>
                    <a:pt x="4871860" y="4507209"/>
                    <a:pt x="4817597" y="4594215"/>
                    <a:pt x="4756163" y="4676402"/>
                  </a:cubicBezTo>
                  <a:cubicBezTo>
                    <a:pt x="4632803" y="4840875"/>
                    <a:pt x="4480597" y="4982783"/>
                    <a:pt x="4322493" y="5105604"/>
                  </a:cubicBezTo>
                  <a:cubicBezTo>
                    <a:pt x="4163928" y="5228420"/>
                    <a:pt x="3999564" y="5332640"/>
                    <a:pt x="3840510" y="5429590"/>
                  </a:cubicBezTo>
                  <a:cubicBezTo>
                    <a:pt x="3760954" y="5478172"/>
                    <a:pt x="3682353" y="5524924"/>
                    <a:pt x="3606447" y="5572862"/>
                  </a:cubicBezTo>
                  <a:lnTo>
                    <a:pt x="3488814" y="5647178"/>
                  </a:lnTo>
                  <a:cubicBezTo>
                    <a:pt x="3448270" y="5672597"/>
                    <a:pt x="3407323" y="5697792"/>
                    <a:pt x="3365864" y="5722735"/>
                  </a:cubicBezTo>
                  <a:cubicBezTo>
                    <a:pt x="3200163" y="5822424"/>
                    <a:pt x="3026125" y="5917328"/>
                    <a:pt x="2839486" y="5999120"/>
                  </a:cubicBezTo>
                  <a:cubicBezTo>
                    <a:pt x="2653201" y="6080891"/>
                    <a:pt x="2453560" y="6149344"/>
                    <a:pt x="2242423" y="6192346"/>
                  </a:cubicBezTo>
                  <a:cubicBezTo>
                    <a:pt x="2031719" y="6235463"/>
                    <a:pt x="1808952" y="6251353"/>
                    <a:pt x="1589380" y="6230657"/>
                  </a:cubicBezTo>
                  <a:lnTo>
                    <a:pt x="1548244" y="6226706"/>
                  </a:lnTo>
                  <a:cubicBezTo>
                    <a:pt x="1534528" y="6225117"/>
                    <a:pt x="1520898" y="6223203"/>
                    <a:pt x="1507348" y="6221428"/>
                  </a:cubicBezTo>
                  <a:lnTo>
                    <a:pt x="1466401" y="6215904"/>
                  </a:lnTo>
                  <a:cubicBezTo>
                    <a:pt x="1452772" y="6213991"/>
                    <a:pt x="1439316" y="6211428"/>
                    <a:pt x="1425773" y="6209191"/>
                  </a:cubicBezTo>
                  <a:cubicBezTo>
                    <a:pt x="1398775" y="6204391"/>
                    <a:pt x="1371610" y="6199779"/>
                    <a:pt x="1344960" y="6193681"/>
                  </a:cubicBezTo>
                  <a:cubicBezTo>
                    <a:pt x="1318251" y="6187799"/>
                    <a:pt x="1291260" y="6182538"/>
                    <a:pt x="1265007" y="6175388"/>
                  </a:cubicBezTo>
                  <a:lnTo>
                    <a:pt x="1225415" y="6165243"/>
                  </a:lnTo>
                  <a:cubicBezTo>
                    <a:pt x="1212163" y="6161924"/>
                    <a:pt x="1198939" y="6158496"/>
                    <a:pt x="1186567" y="6154486"/>
                  </a:cubicBezTo>
                  <a:lnTo>
                    <a:pt x="1111158" y="6130918"/>
                  </a:lnTo>
                  <a:lnTo>
                    <a:pt x="1035915" y="6107163"/>
                  </a:lnTo>
                  <a:cubicBezTo>
                    <a:pt x="1010846" y="6099055"/>
                    <a:pt x="986357" y="6088784"/>
                    <a:pt x="961579" y="6079594"/>
                  </a:cubicBezTo>
                  <a:cubicBezTo>
                    <a:pt x="763709" y="6005594"/>
                    <a:pt x="572401" y="5909703"/>
                    <a:pt x="395297" y="5792812"/>
                  </a:cubicBezTo>
                  <a:lnTo>
                    <a:pt x="265239" y="5701511"/>
                  </a:lnTo>
                  <a:cubicBezTo>
                    <a:pt x="254227" y="5694155"/>
                    <a:pt x="244103" y="5685646"/>
                    <a:pt x="233756" y="5677542"/>
                  </a:cubicBezTo>
                  <a:lnTo>
                    <a:pt x="202800" y="5652902"/>
                  </a:lnTo>
                  <a:lnTo>
                    <a:pt x="140918" y="5603515"/>
                  </a:lnTo>
                  <a:cubicBezTo>
                    <a:pt x="130598" y="5595302"/>
                    <a:pt x="120280" y="5587089"/>
                    <a:pt x="110625" y="5578127"/>
                  </a:cubicBezTo>
                  <a:cubicBezTo>
                    <a:pt x="105647" y="5573779"/>
                    <a:pt x="100444" y="5569834"/>
                    <a:pt x="95631" y="5565299"/>
                  </a:cubicBezTo>
                  <a:cubicBezTo>
                    <a:pt x="90955" y="5560684"/>
                    <a:pt x="86505" y="5555666"/>
                    <a:pt x="81966" y="5550973"/>
                  </a:cubicBezTo>
                  <a:lnTo>
                    <a:pt x="27991" y="5493272"/>
                  </a:lnTo>
                  <a:cubicBezTo>
                    <a:pt x="19109" y="5483589"/>
                    <a:pt x="9758" y="5474359"/>
                    <a:pt x="1454" y="5464252"/>
                  </a:cubicBezTo>
                  <a:lnTo>
                    <a:pt x="0" y="5462518"/>
                  </a:lnTo>
                  <a:lnTo>
                    <a:pt x="0" y="4720187"/>
                  </a:lnTo>
                  <a:lnTo>
                    <a:pt x="109684" y="4836724"/>
                  </a:lnTo>
                  <a:cubicBezTo>
                    <a:pt x="173316" y="4897375"/>
                    <a:pt x="239447" y="4954160"/>
                    <a:pt x="306959" y="5007200"/>
                  </a:cubicBezTo>
                  <a:lnTo>
                    <a:pt x="358101" y="5046057"/>
                  </a:lnTo>
                  <a:lnTo>
                    <a:pt x="383328" y="5065684"/>
                  </a:lnTo>
                  <a:cubicBezTo>
                    <a:pt x="391637" y="5072316"/>
                    <a:pt x="400805" y="5077902"/>
                    <a:pt x="409503" y="5083942"/>
                  </a:cubicBezTo>
                  <a:lnTo>
                    <a:pt x="461889" y="5119888"/>
                  </a:lnTo>
                  <a:cubicBezTo>
                    <a:pt x="466184" y="5122893"/>
                    <a:pt x="470616" y="5125820"/>
                    <a:pt x="474883" y="5128933"/>
                  </a:cubicBezTo>
                  <a:cubicBezTo>
                    <a:pt x="478982" y="5132235"/>
                    <a:pt x="482476" y="5136069"/>
                    <a:pt x="486410" y="5139557"/>
                  </a:cubicBezTo>
                  <a:cubicBezTo>
                    <a:pt x="494140" y="5146613"/>
                    <a:pt x="502565" y="5152812"/>
                    <a:pt x="510852" y="5159089"/>
                  </a:cubicBezTo>
                  <a:lnTo>
                    <a:pt x="560653" y="5196893"/>
                  </a:lnTo>
                  <a:lnTo>
                    <a:pt x="585485" y="5215834"/>
                  </a:lnTo>
                  <a:cubicBezTo>
                    <a:pt x="593773" y="5222111"/>
                    <a:pt x="601864" y="5228685"/>
                    <a:pt x="610707" y="5234185"/>
                  </a:cubicBezTo>
                  <a:lnTo>
                    <a:pt x="714768" y="5303103"/>
                  </a:lnTo>
                  <a:cubicBezTo>
                    <a:pt x="856162" y="5390603"/>
                    <a:pt x="1008099" y="5459947"/>
                    <a:pt x="1166634" y="5513322"/>
                  </a:cubicBezTo>
                  <a:cubicBezTo>
                    <a:pt x="1186540" y="5519932"/>
                    <a:pt x="1205774" y="5527751"/>
                    <a:pt x="1225991" y="5533632"/>
                  </a:cubicBezTo>
                  <a:lnTo>
                    <a:pt x="1286680" y="5550705"/>
                  </a:lnTo>
                  <a:lnTo>
                    <a:pt x="1347310" y="5567995"/>
                  </a:lnTo>
                  <a:cubicBezTo>
                    <a:pt x="1357469" y="5571180"/>
                    <a:pt x="1367261" y="5573572"/>
                    <a:pt x="1377002" y="5575719"/>
                  </a:cubicBezTo>
                  <a:lnTo>
                    <a:pt x="1406328" y="5582649"/>
                  </a:lnTo>
                  <a:cubicBezTo>
                    <a:pt x="1425825" y="5587757"/>
                    <a:pt x="1445490" y="5590939"/>
                    <a:pt x="1465060" y="5594909"/>
                  </a:cubicBezTo>
                  <a:cubicBezTo>
                    <a:pt x="1484652" y="5599231"/>
                    <a:pt x="1504324" y="5601952"/>
                    <a:pt x="1523881" y="5605105"/>
                  </a:cubicBezTo>
                  <a:cubicBezTo>
                    <a:pt x="1533660" y="5606682"/>
                    <a:pt x="1543460" y="5608613"/>
                    <a:pt x="1553325" y="5609865"/>
                  </a:cubicBezTo>
                  <a:lnTo>
                    <a:pt x="1582813" y="5613593"/>
                  </a:lnTo>
                  <a:lnTo>
                    <a:pt x="1612301" y="5617321"/>
                  </a:lnTo>
                  <a:lnTo>
                    <a:pt x="1641863" y="5619910"/>
                  </a:lnTo>
                  <a:cubicBezTo>
                    <a:pt x="1799348" y="5633940"/>
                    <a:pt x="1957913" y="5625770"/>
                    <a:pt x="2117508" y="5595156"/>
                  </a:cubicBezTo>
                  <a:cubicBezTo>
                    <a:pt x="2277124" y="5564895"/>
                    <a:pt x="2437004" y="5512449"/>
                    <a:pt x="2597368" y="5447381"/>
                  </a:cubicBezTo>
                  <a:cubicBezTo>
                    <a:pt x="2757791" y="5382096"/>
                    <a:pt x="2918855" y="5304464"/>
                    <a:pt x="3082968" y="5223245"/>
                  </a:cubicBezTo>
                  <a:lnTo>
                    <a:pt x="3334855" y="5097383"/>
                  </a:lnTo>
                  <a:cubicBezTo>
                    <a:pt x="3423528" y="5054142"/>
                    <a:pt x="3511773" y="5013798"/>
                    <a:pt x="3599509" y="4976217"/>
                  </a:cubicBezTo>
                  <a:cubicBezTo>
                    <a:pt x="3774960" y="4900701"/>
                    <a:pt x="3948276" y="4837481"/>
                    <a:pt x="4112002" y="4766359"/>
                  </a:cubicBezTo>
                  <a:cubicBezTo>
                    <a:pt x="4193972" y="4730827"/>
                    <a:pt x="4273429" y="4692997"/>
                    <a:pt x="4348983" y="4649833"/>
                  </a:cubicBezTo>
                  <a:cubicBezTo>
                    <a:pt x="4424508" y="4606778"/>
                    <a:pt x="4496050" y="4558250"/>
                    <a:pt x="4560505" y="4501564"/>
                  </a:cubicBezTo>
                  <a:cubicBezTo>
                    <a:pt x="4625198" y="4445289"/>
                    <a:pt x="4682991" y="4381021"/>
                    <a:pt x="4731963" y="4309870"/>
                  </a:cubicBezTo>
                  <a:cubicBezTo>
                    <a:pt x="4781043" y="4238747"/>
                    <a:pt x="4821275" y="4160848"/>
                    <a:pt x="4852344" y="4078640"/>
                  </a:cubicBezTo>
                  <a:lnTo>
                    <a:pt x="4863972" y="4047790"/>
                  </a:lnTo>
                  <a:lnTo>
                    <a:pt x="4874144" y="4016320"/>
                  </a:lnTo>
                  <a:lnTo>
                    <a:pt x="4884127" y="3984682"/>
                  </a:lnTo>
                  <a:cubicBezTo>
                    <a:pt x="4887242" y="3973925"/>
                    <a:pt x="4889981" y="3962835"/>
                    <a:pt x="4892800" y="3951883"/>
                  </a:cubicBezTo>
                  <a:lnTo>
                    <a:pt x="4909526" y="3886001"/>
                  </a:lnTo>
                  <a:lnTo>
                    <a:pt x="4917687" y="3852948"/>
                  </a:lnTo>
                  <a:lnTo>
                    <a:pt x="4921768" y="3836422"/>
                  </a:lnTo>
                  <a:lnTo>
                    <a:pt x="4924845" y="3819742"/>
                  </a:lnTo>
                  <a:cubicBezTo>
                    <a:pt x="4933092" y="3775120"/>
                    <a:pt x="4941231" y="3730469"/>
                    <a:pt x="4948230" y="3685744"/>
                  </a:cubicBezTo>
                  <a:cubicBezTo>
                    <a:pt x="4953579" y="3640694"/>
                    <a:pt x="4958249" y="3595577"/>
                    <a:pt x="4962782" y="3550540"/>
                  </a:cubicBezTo>
                  <a:cubicBezTo>
                    <a:pt x="4976580" y="3369692"/>
                    <a:pt x="4965812" y="3187942"/>
                    <a:pt x="4939468" y="3010249"/>
                  </a:cubicBezTo>
                  <a:cubicBezTo>
                    <a:pt x="4912965" y="2832281"/>
                    <a:pt x="4870237" y="2658196"/>
                    <a:pt x="4816901" y="2488224"/>
                  </a:cubicBezTo>
                  <a:cubicBezTo>
                    <a:pt x="4810197" y="2466954"/>
                    <a:pt x="4803984" y="2445582"/>
                    <a:pt x="4797005" y="2424470"/>
                  </a:cubicBezTo>
                  <a:cubicBezTo>
                    <a:pt x="4789399" y="2403537"/>
                    <a:pt x="4781686" y="2382574"/>
                    <a:pt x="4774433" y="2361620"/>
                  </a:cubicBezTo>
                  <a:lnTo>
                    <a:pt x="4752459" y="2298700"/>
                  </a:lnTo>
                  <a:lnTo>
                    <a:pt x="4728083" y="2236526"/>
                  </a:lnTo>
                  <a:cubicBezTo>
                    <a:pt x="4719957" y="2215802"/>
                    <a:pt x="4712352" y="2194869"/>
                    <a:pt x="4704471" y="2174095"/>
                  </a:cubicBezTo>
                  <a:lnTo>
                    <a:pt x="4678399" y="2112626"/>
                  </a:lnTo>
                  <a:lnTo>
                    <a:pt x="4652601" y="2050999"/>
                  </a:lnTo>
                  <a:cubicBezTo>
                    <a:pt x="4643711" y="2030533"/>
                    <a:pt x="4633616" y="2010672"/>
                    <a:pt x="4624205" y="1990415"/>
                  </a:cubicBezTo>
                  <a:lnTo>
                    <a:pt x="4595398" y="1930069"/>
                  </a:lnTo>
                  <a:cubicBezTo>
                    <a:pt x="4585714" y="1909969"/>
                    <a:pt x="4574413" y="1890713"/>
                    <a:pt x="4563827" y="1870952"/>
                  </a:cubicBezTo>
                  <a:lnTo>
                    <a:pt x="4531433" y="1812311"/>
                  </a:lnTo>
                  <a:lnTo>
                    <a:pt x="4523315" y="1797616"/>
                  </a:lnTo>
                  <a:lnTo>
                    <a:pt x="4514482" y="1783425"/>
                  </a:lnTo>
                  <a:lnTo>
                    <a:pt x="4496845" y="1754936"/>
                  </a:lnTo>
                  <a:lnTo>
                    <a:pt x="4461463" y="1697929"/>
                  </a:lnTo>
                  <a:lnTo>
                    <a:pt x="4452660" y="1683629"/>
                  </a:lnTo>
                  <a:lnTo>
                    <a:pt x="4443141" y="1669834"/>
                  </a:lnTo>
                  <a:lnTo>
                    <a:pt x="4424241" y="1642166"/>
                  </a:lnTo>
                  <a:cubicBezTo>
                    <a:pt x="4399005" y="1605265"/>
                    <a:pt x="4374512" y="1567751"/>
                    <a:pt x="4346886" y="1532412"/>
                  </a:cubicBezTo>
                  <a:cubicBezTo>
                    <a:pt x="4240477" y="1388328"/>
                    <a:pt x="4120362" y="1253437"/>
                    <a:pt x="3985497" y="1134649"/>
                  </a:cubicBezTo>
                  <a:cubicBezTo>
                    <a:pt x="3850799" y="1015675"/>
                    <a:pt x="3702920" y="911715"/>
                    <a:pt x="3545665" y="825877"/>
                  </a:cubicBezTo>
                  <a:lnTo>
                    <a:pt x="3486190" y="794756"/>
                  </a:lnTo>
                  <a:cubicBezTo>
                    <a:pt x="3466181" y="784640"/>
                    <a:pt x="3446893" y="773560"/>
                    <a:pt x="3426182" y="764765"/>
                  </a:cubicBezTo>
                  <a:lnTo>
                    <a:pt x="3365044" y="737255"/>
                  </a:lnTo>
                  <a:lnTo>
                    <a:pt x="3334529" y="723514"/>
                  </a:lnTo>
                  <a:cubicBezTo>
                    <a:pt x="3324394" y="718943"/>
                    <a:pt x="3314287" y="714265"/>
                    <a:pt x="3303733" y="710395"/>
                  </a:cubicBezTo>
                  <a:cubicBezTo>
                    <a:pt x="3262013" y="694346"/>
                    <a:pt x="3220711" y="677599"/>
                    <a:pt x="3179033" y="662259"/>
                  </a:cubicBezTo>
                  <a:lnTo>
                    <a:pt x="3052408" y="620447"/>
                  </a:lnTo>
                  <a:lnTo>
                    <a:pt x="2924325" y="584505"/>
                  </a:lnTo>
                  <a:cubicBezTo>
                    <a:pt x="2903106" y="578471"/>
                    <a:pt x="2881119" y="574434"/>
                    <a:pt x="2859667" y="569266"/>
                  </a:cubicBezTo>
                  <a:lnTo>
                    <a:pt x="2795226" y="554085"/>
                  </a:lnTo>
                  <a:cubicBezTo>
                    <a:pt x="2774078" y="548652"/>
                    <a:pt x="2751709" y="544744"/>
                    <a:pt x="2729702" y="540354"/>
                  </a:cubicBezTo>
                  <a:lnTo>
                    <a:pt x="2663758" y="527322"/>
                  </a:lnTo>
                  <a:lnTo>
                    <a:pt x="2630927" y="520495"/>
                  </a:lnTo>
                  <a:lnTo>
                    <a:pt x="2597965" y="515024"/>
                  </a:lnTo>
                  <a:cubicBezTo>
                    <a:pt x="2575970" y="511449"/>
                    <a:pt x="2554112" y="507795"/>
                    <a:pt x="2532205" y="503895"/>
                  </a:cubicBezTo>
                  <a:cubicBezTo>
                    <a:pt x="2357016" y="475037"/>
                    <a:pt x="2182954" y="456682"/>
                    <a:pt x="2010064" y="452552"/>
                  </a:cubicBezTo>
                  <a:cubicBezTo>
                    <a:pt x="1837255" y="448558"/>
                    <a:pt x="1665388" y="457916"/>
                    <a:pt x="1494552" y="485055"/>
                  </a:cubicBezTo>
                  <a:cubicBezTo>
                    <a:pt x="1452133" y="492816"/>
                    <a:pt x="1409569" y="501117"/>
                    <a:pt x="1366896" y="509389"/>
                  </a:cubicBezTo>
                  <a:cubicBezTo>
                    <a:pt x="1324862" y="520035"/>
                    <a:pt x="1282333" y="529505"/>
                    <a:pt x="1240175" y="541045"/>
                  </a:cubicBezTo>
                  <a:lnTo>
                    <a:pt x="1177438" y="560170"/>
                  </a:lnTo>
                  <a:lnTo>
                    <a:pt x="1145987" y="569826"/>
                  </a:lnTo>
                  <a:lnTo>
                    <a:pt x="1130315" y="574669"/>
                  </a:lnTo>
                  <a:lnTo>
                    <a:pt x="1114873" y="580384"/>
                  </a:lnTo>
                  <a:lnTo>
                    <a:pt x="1052839" y="602943"/>
                  </a:lnTo>
                  <a:cubicBezTo>
                    <a:pt x="1032151" y="610499"/>
                    <a:pt x="1011255" y="617535"/>
                    <a:pt x="991135" y="626866"/>
                  </a:cubicBezTo>
                  <a:lnTo>
                    <a:pt x="930179" y="653191"/>
                  </a:lnTo>
                  <a:cubicBezTo>
                    <a:pt x="909850" y="662002"/>
                    <a:pt x="889443" y="670676"/>
                    <a:pt x="869768" y="680937"/>
                  </a:cubicBezTo>
                  <a:lnTo>
                    <a:pt x="810085" y="710734"/>
                  </a:lnTo>
                  <a:cubicBezTo>
                    <a:pt x="790331" y="720859"/>
                    <a:pt x="770124" y="730514"/>
                    <a:pt x="751220" y="741794"/>
                  </a:cubicBezTo>
                  <a:cubicBezTo>
                    <a:pt x="673929" y="784955"/>
                    <a:pt x="598827" y="830326"/>
                    <a:pt x="532669" y="881688"/>
                  </a:cubicBezTo>
                  <a:cubicBezTo>
                    <a:pt x="464226" y="931625"/>
                    <a:pt x="406969" y="988270"/>
                    <a:pt x="354185" y="1050286"/>
                  </a:cubicBezTo>
                  <a:lnTo>
                    <a:pt x="315980" y="1098125"/>
                  </a:lnTo>
                  <a:lnTo>
                    <a:pt x="280345" y="1149782"/>
                  </a:lnTo>
                  <a:cubicBezTo>
                    <a:pt x="268144" y="1166335"/>
                    <a:pt x="257438" y="1185955"/>
                    <a:pt x="245890" y="1203959"/>
                  </a:cubicBezTo>
                  <a:cubicBezTo>
                    <a:pt x="234552" y="1222481"/>
                    <a:pt x="223171" y="1240298"/>
                    <a:pt x="212162" y="1260184"/>
                  </a:cubicBezTo>
                  <a:cubicBezTo>
                    <a:pt x="168299" y="1337574"/>
                    <a:pt x="125055" y="1419360"/>
                    <a:pt x="80716" y="1502476"/>
                  </a:cubicBezTo>
                  <a:lnTo>
                    <a:pt x="0" y="1648841"/>
                  </a:lnTo>
                  <a:lnTo>
                    <a:pt x="0" y="954863"/>
                  </a:lnTo>
                  <a:lnTo>
                    <a:pt x="43491" y="895513"/>
                  </a:lnTo>
                  <a:cubicBezTo>
                    <a:pt x="59888" y="874984"/>
                    <a:pt x="77014" y="854766"/>
                    <a:pt x="93923" y="834489"/>
                  </a:cubicBezTo>
                  <a:cubicBezTo>
                    <a:pt x="163245" y="754880"/>
                    <a:pt x="240806" y="679565"/>
                    <a:pt x="323465" y="617671"/>
                  </a:cubicBezTo>
                  <a:cubicBezTo>
                    <a:pt x="405002" y="553042"/>
                    <a:pt x="490132" y="499230"/>
                    <a:pt x="574777" y="446794"/>
                  </a:cubicBezTo>
                  <a:cubicBezTo>
                    <a:pt x="595733" y="433050"/>
                    <a:pt x="617442" y="421248"/>
                    <a:pt x="638943" y="408925"/>
                  </a:cubicBezTo>
                  <a:lnTo>
                    <a:pt x="703505" y="371742"/>
                  </a:lnTo>
                  <a:cubicBezTo>
                    <a:pt x="724798" y="358900"/>
                    <a:pt x="747120" y="347842"/>
                    <a:pt x="769262" y="336154"/>
                  </a:cubicBezTo>
                  <a:lnTo>
                    <a:pt x="835552" y="301173"/>
                  </a:lnTo>
                  <a:cubicBezTo>
                    <a:pt x="857427" y="289183"/>
                    <a:pt x="880470" y="278896"/>
                    <a:pt x="902979" y="268004"/>
                  </a:cubicBezTo>
                  <a:lnTo>
                    <a:pt x="971127" y="235607"/>
                  </a:lnTo>
                  <a:lnTo>
                    <a:pt x="988238" y="227556"/>
                  </a:lnTo>
                  <a:lnTo>
                    <a:pt x="1005744" y="220191"/>
                  </a:lnTo>
                  <a:lnTo>
                    <a:pt x="1040729" y="205569"/>
                  </a:lnTo>
                  <a:lnTo>
                    <a:pt x="1110835" y="176248"/>
                  </a:lnTo>
                  <a:cubicBezTo>
                    <a:pt x="1157999" y="157703"/>
                    <a:pt x="1206322" y="141323"/>
                    <a:pt x="1254256" y="123796"/>
                  </a:cubicBezTo>
                  <a:cubicBezTo>
                    <a:pt x="1302938" y="108671"/>
                    <a:pt x="1352074" y="94017"/>
                    <a:pt x="1401310" y="79852"/>
                  </a:cubicBezTo>
                  <a:cubicBezTo>
                    <a:pt x="1599497" y="26774"/>
                    <a:pt x="1806373" y="-329"/>
                    <a:pt x="2011811" y="4"/>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4" name="Freeform: Shape 13">
              <a:extLst>
                <a:ext uri="{FF2B5EF4-FFF2-40B4-BE49-F238E27FC236}">
                  <a16:creationId xmlns:a16="http://schemas.microsoft.com/office/drawing/2014/main" id="{06AC5DCC-C3CC-4FD5-AD4E-13A1BE5F7F6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0" y="297400"/>
              <a:ext cx="5215811" cy="6107388"/>
            </a:xfrm>
            <a:custGeom>
              <a:avLst/>
              <a:gdLst>
                <a:gd name="connsiteX0" fmla="*/ 1869139 w 5215811"/>
                <a:gd name="connsiteY0" fmla="*/ 9 h 6107388"/>
                <a:gd name="connsiteX1" fmla="*/ 2791149 w 5215811"/>
                <a:gd name="connsiteY1" fmla="*/ 130229 h 6107388"/>
                <a:gd name="connsiteX2" fmla="*/ 4760307 w 5215811"/>
                <a:gd name="connsiteY2" fmla="*/ 1608408 h 6107388"/>
                <a:gd name="connsiteX3" fmla="*/ 5108574 w 5215811"/>
                <a:gd name="connsiteY3" fmla="*/ 4050383 h 6107388"/>
                <a:gd name="connsiteX4" fmla="*/ 3434916 w 5215811"/>
                <a:gd name="connsiteY4" fmla="*/ 5503134 h 6107388"/>
                <a:gd name="connsiteX5" fmla="*/ 1137841 w 5215811"/>
                <a:gd name="connsiteY5" fmla="*/ 6033968 h 6107388"/>
                <a:gd name="connsiteX6" fmla="*/ 217555 w 5215811"/>
                <a:gd name="connsiteY6" fmla="*/ 5598945 h 6107388"/>
                <a:gd name="connsiteX7" fmla="*/ 0 w 5215811"/>
                <a:gd name="connsiteY7" fmla="*/ 5419622 h 6107388"/>
                <a:gd name="connsiteX8" fmla="*/ 0 w 5215811"/>
                <a:gd name="connsiteY8" fmla="*/ 4571683 h 6107388"/>
                <a:gd name="connsiteX9" fmla="*/ 18056 w 5215811"/>
                <a:gd name="connsiteY9" fmla="*/ 4599282 h 6107388"/>
                <a:gd name="connsiteX10" fmla="*/ 358324 w 5215811"/>
                <a:gd name="connsiteY10" fmla="*/ 4988154 h 6107388"/>
                <a:gd name="connsiteX11" fmla="*/ 1282741 w 5215811"/>
                <a:gd name="connsiteY11" fmla="*/ 5493193 h 6107388"/>
                <a:gd name="connsiteX12" fmla="*/ 2172794 w 5215811"/>
                <a:gd name="connsiteY12" fmla="*/ 5470630 h 6107388"/>
                <a:gd name="connsiteX13" fmla="*/ 3146893 w 5215811"/>
                <a:gd name="connsiteY13" fmla="*/ 5016296 h 6107388"/>
                <a:gd name="connsiteX14" fmla="*/ 3574114 w 5215811"/>
                <a:gd name="connsiteY14" fmla="*/ 4791124 h 6107388"/>
                <a:gd name="connsiteX15" fmla="*/ 4244948 w 5215811"/>
                <a:gd name="connsiteY15" fmla="*/ 4392664 h 6107388"/>
                <a:gd name="connsiteX16" fmla="*/ 4556385 w 5215811"/>
                <a:gd name="connsiteY16" fmla="*/ 3902656 h 6107388"/>
                <a:gd name="connsiteX17" fmla="*/ 4616354 w 5215811"/>
                <a:gd name="connsiteY17" fmla="*/ 2851680 h 6107388"/>
                <a:gd name="connsiteX18" fmla="*/ 4269266 w 5215811"/>
                <a:gd name="connsiteY18" fmla="*/ 1889625 h 6107388"/>
                <a:gd name="connsiteX19" fmla="*/ 2645976 w 5215811"/>
                <a:gd name="connsiteY19" fmla="*/ 671162 h 6107388"/>
                <a:gd name="connsiteX20" fmla="*/ 1648930 w 5215811"/>
                <a:gd name="connsiteY20" fmla="*/ 573017 h 6107388"/>
                <a:gd name="connsiteX21" fmla="*/ 771768 w 5215811"/>
                <a:gd name="connsiteY21" fmla="*/ 865882 h 6107388"/>
                <a:gd name="connsiteX22" fmla="*/ 433617 w 5215811"/>
                <a:gd name="connsiteY22" fmla="*/ 1119441 h 6107388"/>
                <a:gd name="connsiteX23" fmla="*/ 200571 w 5215811"/>
                <a:gd name="connsiteY23" fmla="*/ 1486480 h 6107388"/>
                <a:gd name="connsiteX24" fmla="*/ 47077 w 5215811"/>
                <a:gd name="connsiteY24" fmla="*/ 1753604 h 6107388"/>
                <a:gd name="connsiteX25" fmla="*/ 0 w 5215811"/>
                <a:gd name="connsiteY25" fmla="*/ 1831655 h 6107388"/>
                <a:gd name="connsiteX26" fmla="*/ 0 w 5215811"/>
                <a:gd name="connsiteY26" fmla="*/ 751112 h 6107388"/>
                <a:gd name="connsiteX27" fmla="*/ 6994 w 5215811"/>
                <a:gd name="connsiteY27" fmla="*/ 742614 h 6107388"/>
                <a:gd name="connsiteX28" fmla="*/ 484047 w 5215811"/>
                <a:gd name="connsiteY28" fmla="*/ 378777 h 6107388"/>
                <a:gd name="connsiteX29" fmla="*/ 1869139 w 5215811"/>
                <a:gd name="connsiteY29" fmla="*/ 9 h 61073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215811" h="6107388">
                  <a:moveTo>
                    <a:pt x="1869139" y="9"/>
                  </a:moveTo>
                  <a:cubicBezTo>
                    <a:pt x="2160924" y="-706"/>
                    <a:pt x="2465752" y="43039"/>
                    <a:pt x="2791149" y="130229"/>
                  </a:cubicBezTo>
                  <a:cubicBezTo>
                    <a:pt x="3651198" y="360678"/>
                    <a:pt x="4339884" y="907924"/>
                    <a:pt x="4760307" y="1608408"/>
                  </a:cubicBezTo>
                  <a:cubicBezTo>
                    <a:pt x="5188180" y="2321320"/>
                    <a:pt x="5338357" y="3192822"/>
                    <a:pt x="5108574" y="4050383"/>
                  </a:cubicBezTo>
                  <a:cubicBezTo>
                    <a:pt x="4880820" y="4900373"/>
                    <a:pt x="4152841" y="5098512"/>
                    <a:pt x="3434916" y="5503134"/>
                  </a:cubicBezTo>
                  <a:cubicBezTo>
                    <a:pt x="2717099" y="5907783"/>
                    <a:pt x="2005568" y="6266474"/>
                    <a:pt x="1137841" y="6033968"/>
                  </a:cubicBezTo>
                  <a:cubicBezTo>
                    <a:pt x="783079" y="5938910"/>
                    <a:pt x="479573" y="5790114"/>
                    <a:pt x="217555" y="5598945"/>
                  </a:cubicBezTo>
                  <a:lnTo>
                    <a:pt x="0" y="5419622"/>
                  </a:lnTo>
                  <a:lnTo>
                    <a:pt x="0" y="4571683"/>
                  </a:lnTo>
                  <a:lnTo>
                    <a:pt x="18056" y="4599282"/>
                  </a:lnTo>
                  <a:cubicBezTo>
                    <a:pt x="124071" y="4746782"/>
                    <a:pt x="237002" y="4875718"/>
                    <a:pt x="358324" y="4988154"/>
                  </a:cubicBezTo>
                  <a:cubicBezTo>
                    <a:pt x="621323" y="5231809"/>
                    <a:pt x="923667" y="5396979"/>
                    <a:pt x="1282741" y="5493193"/>
                  </a:cubicBezTo>
                  <a:cubicBezTo>
                    <a:pt x="1573894" y="5571207"/>
                    <a:pt x="1856732" y="5563878"/>
                    <a:pt x="2172794" y="5470630"/>
                  </a:cubicBezTo>
                  <a:cubicBezTo>
                    <a:pt x="2498985" y="5374183"/>
                    <a:pt x="2832844" y="5193315"/>
                    <a:pt x="3146893" y="5016296"/>
                  </a:cubicBezTo>
                  <a:cubicBezTo>
                    <a:pt x="3293538" y="4933641"/>
                    <a:pt x="3436182" y="4861160"/>
                    <a:pt x="3574114" y="4791124"/>
                  </a:cubicBezTo>
                  <a:cubicBezTo>
                    <a:pt x="3841238" y="4655550"/>
                    <a:pt x="4071901" y="4538375"/>
                    <a:pt x="4244948" y="4392664"/>
                  </a:cubicBezTo>
                  <a:cubicBezTo>
                    <a:pt x="4405844" y="4257259"/>
                    <a:pt x="4501845" y="4106204"/>
                    <a:pt x="4556385" y="3902656"/>
                  </a:cubicBezTo>
                  <a:cubicBezTo>
                    <a:pt x="4649063" y="3556776"/>
                    <a:pt x="4669271" y="3203187"/>
                    <a:pt x="4616354" y="2851680"/>
                  </a:cubicBezTo>
                  <a:cubicBezTo>
                    <a:pt x="4565198" y="2511774"/>
                    <a:pt x="4448474" y="2188147"/>
                    <a:pt x="4269266" y="1889625"/>
                  </a:cubicBezTo>
                  <a:cubicBezTo>
                    <a:pt x="3907781" y="1287586"/>
                    <a:pt x="3331245" y="854780"/>
                    <a:pt x="2645976" y="671162"/>
                  </a:cubicBezTo>
                  <a:cubicBezTo>
                    <a:pt x="2278249" y="572630"/>
                    <a:pt x="1952074" y="540526"/>
                    <a:pt x="1648930" y="573017"/>
                  </a:cubicBezTo>
                  <a:cubicBezTo>
                    <a:pt x="1351746" y="604901"/>
                    <a:pt x="1064785" y="700731"/>
                    <a:pt x="771768" y="865882"/>
                  </a:cubicBezTo>
                  <a:cubicBezTo>
                    <a:pt x="568061" y="980657"/>
                    <a:pt x="486465" y="1058486"/>
                    <a:pt x="433617" y="1119441"/>
                  </a:cubicBezTo>
                  <a:cubicBezTo>
                    <a:pt x="358307" y="1206256"/>
                    <a:pt x="292149" y="1323808"/>
                    <a:pt x="200571" y="1486480"/>
                  </a:cubicBezTo>
                  <a:cubicBezTo>
                    <a:pt x="156644" y="1564432"/>
                    <a:pt x="106654" y="1653214"/>
                    <a:pt x="47077" y="1753604"/>
                  </a:cubicBezTo>
                  <a:lnTo>
                    <a:pt x="0" y="1831655"/>
                  </a:lnTo>
                  <a:lnTo>
                    <a:pt x="0" y="751112"/>
                  </a:lnTo>
                  <a:lnTo>
                    <a:pt x="6994" y="742614"/>
                  </a:lnTo>
                  <a:cubicBezTo>
                    <a:pt x="117721" y="617683"/>
                    <a:pt x="259696" y="505222"/>
                    <a:pt x="484047" y="378777"/>
                  </a:cubicBezTo>
                  <a:cubicBezTo>
                    <a:pt x="932751" y="125890"/>
                    <a:pt x="1382831" y="1200"/>
                    <a:pt x="1869139" y="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5" name="Freeform: Shape 14">
              <a:extLst>
                <a:ext uri="{FF2B5EF4-FFF2-40B4-BE49-F238E27FC236}">
                  <a16:creationId xmlns:a16="http://schemas.microsoft.com/office/drawing/2014/main" id="{4BBCC2F4-EFA7-4AF4-B538-AC4022D90F4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319367"/>
              <a:ext cx="5217956" cy="6100079"/>
            </a:xfrm>
            <a:custGeom>
              <a:avLst/>
              <a:gdLst>
                <a:gd name="connsiteX0" fmla="*/ 1951393 w 5217956"/>
                <a:gd name="connsiteY0" fmla="*/ 82 h 6100079"/>
                <a:gd name="connsiteX1" fmla="*/ 2855177 w 5217956"/>
                <a:gd name="connsiteY1" fmla="*/ 125419 h 6100079"/>
                <a:gd name="connsiteX2" fmla="*/ 4779341 w 5217956"/>
                <a:gd name="connsiteY2" fmla="*/ 1591542 h 6100079"/>
                <a:gd name="connsiteX3" fmla="*/ 5108573 w 5217956"/>
                <a:gd name="connsiteY3" fmla="*/ 4028416 h 6100079"/>
                <a:gd name="connsiteX4" fmla="*/ 3459358 w 5217956"/>
                <a:gd name="connsiteY4" fmla="*/ 5487716 h 6100079"/>
                <a:gd name="connsiteX5" fmla="*/ 1203274 w 5217956"/>
                <a:gd name="connsiteY5" fmla="*/ 6029534 h 6100079"/>
                <a:gd name="connsiteX6" fmla="*/ 59920 w 5217956"/>
                <a:gd name="connsiteY6" fmla="*/ 5396467 h 6100079"/>
                <a:gd name="connsiteX7" fmla="*/ 0 w 5217956"/>
                <a:gd name="connsiteY7" fmla="*/ 5333382 h 6100079"/>
                <a:gd name="connsiteX8" fmla="*/ 0 w 5217956"/>
                <a:gd name="connsiteY8" fmla="*/ 4205833 h 6100079"/>
                <a:gd name="connsiteX9" fmla="*/ 58036 w 5217956"/>
                <a:gd name="connsiteY9" fmla="*/ 4310048 h 6100079"/>
                <a:gd name="connsiteX10" fmla="*/ 520779 w 5217956"/>
                <a:gd name="connsiteY10" fmla="*/ 4907591 h 6100079"/>
                <a:gd name="connsiteX11" fmla="*/ 1377154 w 5217956"/>
                <a:gd name="connsiteY11" fmla="*/ 5380604 h 6100079"/>
                <a:gd name="connsiteX12" fmla="*/ 3123340 w 5217956"/>
                <a:gd name="connsiteY12" fmla="*/ 4905715 h 6100079"/>
                <a:gd name="connsiteX13" fmla="*/ 3547863 w 5217956"/>
                <a:gd name="connsiteY13" fmla="*/ 4676342 h 6100079"/>
                <a:gd name="connsiteX14" fmla="*/ 4186753 w 5217956"/>
                <a:gd name="connsiteY14" fmla="*/ 4289376 h 6100079"/>
                <a:gd name="connsiteX15" fmla="*/ 4459565 w 5217956"/>
                <a:gd name="connsiteY15" fmla="*/ 3854399 h 6100079"/>
                <a:gd name="connsiteX16" fmla="*/ 4521015 w 5217956"/>
                <a:gd name="connsiteY16" fmla="*/ 2849377 h 6100079"/>
                <a:gd name="connsiteX17" fmla="*/ 4199723 w 5217956"/>
                <a:gd name="connsiteY17" fmla="*/ 1931213 h 6100079"/>
                <a:gd name="connsiteX18" fmla="*/ 2681217 w 5217956"/>
                <a:gd name="connsiteY18" fmla="*/ 774211 h 6100079"/>
                <a:gd name="connsiteX19" fmla="*/ 926547 w 5217956"/>
                <a:gd name="connsiteY19" fmla="*/ 967112 h 6100079"/>
                <a:gd name="connsiteX20" fmla="*/ 622677 w 5217956"/>
                <a:gd name="connsiteY20" fmla="*/ 1197863 h 6100079"/>
                <a:gd name="connsiteX21" fmla="*/ 404892 w 5217956"/>
                <a:gd name="connsiteY21" fmla="*/ 1547314 h 6100079"/>
                <a:gd name="connsiteX22" fmla="*/ 40135 w 5217956"/>
                <a:gd name="connsiteY22" fmla="*/ 2159090 h 6100079"/>
                <a:gd name="connsiteX23" fmla="*/ 0 w 5217956"/>
                <a:gd name="connsiteY23" fmla="*/ 2219367 h 6100079"/>
                <a:gd name="connsiteX24" fmla="*/ 0 w 5217956"/>
                <a:gd name="connsiteY24" fmla="*/ 915659 h 6100079"/>
                <a:gd name="connsiteX25" fmla="*/ 58609 w 5217956"/>
                <a:gd name="connsiteY25" fmla="*/ 828051 h 6100079"/>
                <a:gd name="connsiteX26" fmla="*/ 590688 w 5217956"/>
                <a:gd name="connsiteY26" fmla="*/ 385385 h 6100079"/>
                <a:gd name="connsiteX27" fmla="*/ 1951393 w 5217956"/>
                <a:gd name="connsiteY27" fmla="*/ 82 h 61000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5217956" h="6100079">
                  <a:moveTo>
                    <a:pt x="1951393" y="82"/>
                  </a:moveTo>
                  <a:cubicBezTo>
                    <a:pt x="2237631" y="-2119"/>
                    <a:pt x="2536431" y="40011"/>
                    <a:pt x="2855177" y="125419"/>
                  </a:cubicBezTo>
                  <a:cubicBezTo>
                    <a:pt x="3697704" y="351173"/>
                    <a:pt x="4370490" y="894159"/>
                    <a:pt x="4779341" y="1591542"/>
                  </a:cubicBezTo>
                  <a:cubicBezTo>
                    <a:pt x="5195534" y="2301324"/>
                    <a:pt x="5338356" y="3170855"/>
                    <a:pt x="5108573" y="4028416"/>
                  </a:cubicBezTo>
                  <a:cubicBezTo>
                    <a:pt x="4880819" y="4878406"/>
                    <a:pt x="4165603" y="5079965"/>
                    <a:pt x="3459358" y="5487716"/>
                  </a:cubicBezTo>
                  <a:cubicBezTo>
                    <a:pt x="2753114" y="5895466"/>
                    <a:pt x="2053264" y="6257288"/>
                    <a:pt x="1203274" y="6029534"/>
                  </a:cubicBezTo>
                  <a:cubicBezTo>
                    <a:pt x="739884" y="5905369"/>
                    <a:pt x="366399" y="5685345"/>
                    <a:pt x="59920" y="5396467"/>
                  </a:cubicBezTo>
                  <a:lnTo>
                    <a:pt x="0" y="5333382"/>
                  </a:lnTo>
                  <a:lnTo>
                    <a:pt x="0" y="4205833"/>
                  </a:lnTo>
                  <a:lnTo>
                    <a:pt x="58036" y="4310048"/>
                  </a:lnTo>
                  <a:cubicBezTo>
                    <a:pt x="197935" y="4550245"/>
                    <a:pt x="350594" y="4747142"/>
                    <a:pt x="520779" y="4907591"/>
                  </a:cubicBezTo>
                  <a:cubicBezTo>
                    <a:pt x="763600" y="5136565"/>
                    <a:pt x="1043821" y="5291288"/>
                    <a:pt x="1377154" y="5380604"/>
                  </a:cubicBezTo>
                  <a:cubicBezTo>
                    <a:pt x="1963029" y="5537589"/>
                    <a:pt x="2470519" y="5282804"/>
                    <a:pt x="3123340" y="4905715"/>
                  </a:cubicBezTo>
                  <a:cubicBezTo>
                    <a:pt x="3269800" y="4821157"/>
                    <a:pt x="3411134" y="4747512"/>
                    <a:pt x="3547863" y="4676342"/>
                  </a:cubicBezTo>
                  <a:cubicBezTo>
                    <a:pt x="3804497" y="4542710"/>
                    <a:pt x="4026085" y="4427393"/>
                    <a:pt x="4186753" y="4289376"/>
                  </a:cubicBezTo>
                  <a:cubicBezTo>
                    <a:pt x="4329009" y="4167293"/>
                    <a:pt x="4410589" y="4037181"/>
                    <a:pt x="4459565" y="3854399"/>
                  </a:cubicBezTo>
                  <a:cubicBezTo>
                    <a:pt x="4548302" y="3523229"/>
                    <a:pt x="4568981" y="3185183"/>
                    <a:pt x="4521015" y="2849377"/>
                  </a:cubicBezTo>
                  <a:cubicBezTo>
                    <a:pt x="4474709" y="2524680"/>
                    <a:pt x="4366564" y="2215756"/>
                    <a:pt x="4199723" y="1931213"/>
                  </a:cubicBezTo>
                  <a:cubicBezTo>
                    <a:pt x="3863270" y="1357325"/>
                    <a:pt x="3323982" y="946439"/>
                    <a:pt x="2681217" y="774211"/>
                  </a:cubicBezTo>
                  <a:cubicBezTo>
                    <a:pt x="2001139" y="591984"/>
                    <a:pt x="1476322" y="649699"/>
                    <a:pt x="926547" y="967112"/>
                  </a:cubicBezTo>
                  <a:cubicBezTo>
                    <a:pt x="740730" y="1074393"/>
                    <a:pt x="668642" y="1143989"/>
                    <a:pt x="622677" y="1197863"/>
                  </a:cubicBezTo>
                  <a:cubicBezTo>
                    <a:pt x="555599" y="1276450"/>
                    <a:pt x="492360" y="1390031"/>
                    <a:pt x="404892" y="1547314"/>
                  </a:cubicBezTo>
                  <a:cubicBezTo>
                    <a:pt x="317047" y="1705133"/>
                    <a:pt x="204816" y="1906756"/>
                    <a:pt x="40135" y="2159090"/>
                  </a:cubicBezTo>
                  <a:lnTo>
                    <a:pt x="0" y="2219367"/>
                  </a:lnTo>
                  <a:lnTo>
                    <a:pt x="0" y="915659"/>
                  </a:lnTo>
                  <a:lnTo>
                    <a:pt x="58609" y="828051"/>
                  </a:lnTo>
                  <a:cubicBezTo>
                    <a:pt x="177453" y="670481"/>
                    <a:pt x="325846" y="538291"/>
                    <a:pt x="590688" y="385385"/>
                  </a:cubicBezTo>
                  <a:cubicBezTo>
                    <a:pt x="1032158" y="130559"/>
                    <a:pt x="1474329" y="3750"/>
                    <a:pt x="1951393" y="8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6" name="Freeform: Shape 15">
              <a:extLst>
                <a:ext uri="{FF2B5EF4-FFF2-40B4-BE49-F238E27FC236}">
                  <a16:creationId xmlns:a16="http://schemas.microsoft.com/office/drawing/2014/main" id="{2A9D1364-B6A3-44CB-9FBA-C528F0CE909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0" y="319367"/>
              <a:ext cx="5217957" cy="6100079"/>
            </a:xfrm>
            <a:custGeom>
              <a:avLst/>
              <a:gdLst>
                <a:gd name="connsiteX0" fmla="*/ 1951394 w 5217957"/>
                <a:gd name="connsiteY0" fmla="*/ 82 h 6100079"/>
                <a:gd name="connsiteX1" fmla="*/ 2855178 w 5217957"/>
                <a:gd name="connsiteY1" fmla="*/ 125419 h 6100079"/>
                <a:gd name="connsiteX2" fmla="*/ 4779341 w 5217957"/>
                <a:gd name="connsiteY2" fmla="*/ 1591542 h 6100079"/>
                <a:gd name="connsiteX3" fmla="*/ 5108574 w 5217957"/>
                <a:gd name="connsiteY3" fmla="*/ 4028416 h 6100079"/>
                <a:gd name="connsiteX4" fmla="*/ 3459359 w 5217957"/>
                <a:gd name="connsiteY4" fmla="*/ 5487716 h 6100079"/>
                <a:gd name="connsiteX5" fmla="*/ 1203275 w 5217957"/>
                <a:gd name="connsiteY5" fmla="*/ 6029534 h 6100079"/>
                <a:gd name="connsiteX6" fmla="*/ 59921 w 5217957"/>
                <a:gd name="connsiteY6" fmla="*/ 5396467 h 6100079"/>
                <a:gd name="connsiteX7" fmla="*/ 0 w 5217957"/>
                <a:gd name="connsiteY7" fmla="*/ 5333381 h 6100079"/>
                <a:gd name="connsiteX8" fmla="*/ 0 w 5217957"/>
                <a:gd name="connsiteY8" fmla="*/ 4427327 h 6100079"/>
                <a:gd name="connsiteX9" fmla="*/ 112056 w 5217957"/>
                <a:gd name="connsiteY9" fmla="*/ 4602502 h 6100079"/>
                <a:gd name="connsiteX10" fmla="*/ 443875 w 5217957"/>
                <a:gd name="connsiteY10" fmla="*/ 4989110 h 6100079"/>
                <a:gd name="connsiteX11" fmla="*/ 1348175 w 5217957"/>
                <a:gd name="connsiteY11" fmla="*/ 5488759 h 6100079"/>
                <a:gd name="connsiteX12" fmla="*/ 2221463 w 5217957"/>
                <a:gd name="connsiteY12" fmla="*/ 5461704 h 6100079"/>
                <a:gd name="connsiteX13" fmla="*/ 3179339 w 5217957"/>
                <a:gd name="connsiteY13" fmla="*/ 5003023 h 6100079"/>
                <a:gd name="connsiteX14" fmla="*/ 3599638 w 5217957"/>
                <a:gd name="connsiteY14" fmla="*/ 4775996 h 6100079"/>
                <a:gd name="connsiteX15" fmla="*/ 4259765 w 5217957"/>
                <a:gd name="connsiteY15" fmla="*/ 4374667 h 6100079"/>
                <a:gd name="connsiteX16" fmla="*/ 4567742 w 5217957"/>
                <a:gd name="connsiteY16" fmla="*/ 3883732 h 6100079"/>
                <a:gd name="connsiteX17" fmla="*/ 4631929 w 5217957"/>
                <a:gd name="connsiteY17" fmla="*/ 2833886 h 6100079"/>
                <a:gd name="connsiteX18" fmla="*/ 4296412 w 5217957"/>
                <a:gd name="connsiteY18" fmla="*/ 1874932 h 6100079"/>
                <a:gd name="connsiteX19" fmla="*/ 2710219 w 5217957"/>
                <a:gd name="connsiteY19" fmla="*/ 666410 h 6100079"/>
                <a:gd name="connsiteX20" fmla="*/ 1732642 w 5217957"/>
                <a:gd name="connsiteY20" fmla="*/ 573480 h 6100079"/>
                <a:gd name="connsiteX21" fmla="*/ 870621 w 5217957"/>
                <a:gd name="connsiteY21" fmla="*/ 870402 h 6100079"/>
                <a:gd name="connsiteX22" fmla="*/ 537555 w 5217957"/>
                <a:gd name="connsiteY22" fmla="*/ 1125324 h 6100079"/>
                <a:gd name="connsiteX23" fmla="*/ 306995 w 5217957"/>
                <a:gd name="connsiteY23" fmla="*/ 1493030 h 6100079"/>
                <a:gd name="connsiteX24" fmla="*/ 23579 w 5217957"/>
                <a:gd name="connsiteY24" fmla="*/ 1977465 h 6100079"/>
                <a:gd name="connsiteX25" fmla="*/ 0 w 5217957"/>
                <a:gd name="connsiteY25" fmla="*/ 2014291 h 6100079"/>
                <a:gd name="connsiteX26" fmla="*/ 0 w 5217957"/>
                <a:gd name="connsiteY26" fmla="*/ 915660 h 6100079"/>
                <a:gd name="connsiteX27" fmla="*/ 58609 w 5217957"/>
                <a:gd name="connsiteY27" fmla="*/ 828051 h 6100079"/>
                <a:gd name="connsiteX28" fmla="*/ 590689 w 5217957"/>
                <a:gd name="connsiteY28" fmla="*/ 385385 h 6100079"/>
                <a:gd name="connsiteX29" fmla="*/ 1951394 w 5217957"/>
                <a:gd name="connsiteY29" fmla="*/ 82 h 61000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217957" h="6100079">
                  <a:moveTo>
                    <a:pt x="1951394" y="82"/>
                  </a:moveTo>
                  <a:cubicBezTo>
                    <a:pt x="2237632" y="-2119"/>
                    <a:pt x="2536431" y="40011"/>
                    <a:pt x="2855178" y="125419"/>
                  </a:cubicBezTo>
                  <a:cubicBezTo>
                    <a:pt x="3697704" y="351173"/>
                    <a:pt x="4370491" y="894159"/>
                    <a:pt x="4779341" y="1591542"/>
                  </a:cubicBezTo>
                  <a:cubicBezTo>
                    <a:pt x="5195535" y="2301324"/>
                    <a:pt x="5338357" y="3170855"/>
                    <a:pt x="5108574" y="4028416"/>
                  </a:cubicBezTo>
                  <a:cubicBezTo>
                    <a:pt x="4880820" y="4878406"/>
                    <a:pt x="4165604" y="5079965"/>
                    <a:pt x="3459359" y="5487716"/>
                  </a:cubicBezTo>
                  <a:cubicBezTo>
                    <a:pt x="2753115" y="5895466"/>
                    <a:pt x="2053265" y="6257288"/>
                    <a:pt x="1203275" y="6029534"/>
                  </a:cubicBezTo>
                  <a:cubicBezTo>
                    <a:pt x="739885" y="5905369"/>
                    <a:pt x="366400" y="5685345"/>
                    <a:pt x="59921" y="5396467"/>
                  </a:cubicBezTo>
                  <a:lnTo>
                    <a:pt x="0" y="5333381"/>
                  </a:lnTo>
                  <a:lnTo>
                    <a:pt x="0" y="4427327"/>
                  </a:lnTo>
                  <a:lnTo>
                    <a:pt x="112056" y="4602502"/>
                  </a:lnTo>
                  <a:cubicBezTo>
                    <a:pt x="215300" y="4749260"/>
                    <a:pt x="325419" y="4877443"/>
                    <a:pt x="443875" y="4989110"/>
                  </a:cubicBezTo>
                  <a:cubicBezTo>
                    <a:pt x="700709" y="5231113"/>
                    <a:pt x="996455" y="5394516"/>
                    <a:pt x="1348175" y="5488759"/>
                  </a:cubicBezTo>
                  <a:cubicBezTo>
                    <a:pt x="1633379" y="5565179"/>
                    <a:pt x="1910917" y="5556430"/>
                    <a:pt x="2221463" y="5461704"/>
                  </a:cubicBezTo>
                  <a:cubicBezTo>
                    <a:pt x="2541923" y="5363721"/>
                    <a:pt x="2870374" y="5181404"/>
                    <a:pt x="3179339" y="5003023"/>
                  </a:cubicBezTo>
                  <a:cubicBezTo>
                    <a:pt x="3323713" y="4919760"/>
                    <a:pt x="3463978" y="4846641"/>
                    <a:pt x="3599638" y="4775996"/>
                  </a:cubicBezTo>
                  <a:cubicBezTo>
                    <a:pt x="3862436" y="4639263"/>
                    <a:pt x="4089314" y="4521074"/>
                    <a:pt x="4259765" y="4374667"/>
                  </a:cubicBezTo>
                  <a:cubicBezTo>
                    <a:pt x="4418282" y="4238625"/>
                    <a:pt x="4513201" y="4087280"/>
                    <a:pt x="4567742" y="3883732"/>
                  </a:cubicBezTo>
                  <a:cubicBezTo>
                    <a:pt x="4660420" y="3537853"/>
                    <a:pt x="4682033" y="3184640"/>
                    <a:pt x="4631929" y="2833886"/>
                  </a:cubicBezTo>
                  <a:cubicBezTo>
                    <a:pt x="4583584" y="2494734"/>
                    <a:pt x="4470646" y="2172121"/>
                    <a:pt x="4296412" y="1874932"/>
                  </a:cubicBezTo>
                  <a:cubicBezTo>
                    <a:pt x="3944879" y="1275559"/>
                    <a:pt x="3381537" y="846289"/>
                    <a:pt x="2710219" y="666410"/>
                  </a:cubicBezTo>
                  <a:cubicBezTo>
                    <a:pt x="2349955" y="569877"/>
                    <a:pt x="2030161" y="539483"/>
                    <a:pt x="1732642" y="573480"/>
                  </a:cubicBezTo>
                  <a:cubicBezTo>
                    <a:pt x="1440866" y="606814"/>
                    <a:pt x="1158880" y="703976"/>
                    <a:pt x="870621" y="870402"/>
                  </a:cubicBezTo>
                  <a:cubicBezTo>
                    <a:pt x="670160" y="986048"/>
                    <a:pt x="589753" y="1064195"/>
                    <a:pt x="537555" y="1125324"/>
                  </a:cubicBezTo>
                  <a:cubicBezTo>
                    <a:pt x="463218" y="1212400"/>
                    <a:pt x="397708" y="1330125"/>
                    <a:pt x="306995" y="1493030"/>
                  </a:cubicBezTo>
                  <a:cubicBezTo>
                    <a:pt x="234596" y="1623167"/>
                    <a:pt x="145436" y="1783409"/>
                    <a:pt x="23579" y="1977465"/>
                  </a:cubicBezTo>
                  <a:lnTo>
                    <a:pt x="0" y="2014291"/>
                  </a:lnTo>
                  <a:lnTo>
                    <a:pt x="0" y="915660"/>
                  </a:lnTo>
                  <a:lnTo>
                    <a:pt x="58609" y="828051"/>
                  </a:lnTo>
                  <a:cubicBezTo>
                    <a:pt x="177453" y="670481"/>
                    <a:pt x="325847" y="538291"/>
                    <a:pt x="590689" y="385385"/>
                  </a:cubicBezTo>
                  <a:cubicBezTo>
                    <a:pt x="1032159" y="130559"/>
                    <a:pt x="1474330" y="3750"/>
                    <a:pt x="1951394" y="8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sp>
        <p:nvSpPr>
          <p:cNvPr id="2" name="Tytuł 1">
            <a:extLst>
              <a:ext uri="{FF2B5EF4-FFF2-40B4-BE49-F238E27FC236}">
                <a16:creationId xmlns:a16="http://schemas.microsoft.com/office/drawing/2014/main" id="{98C1D4D2-2D6D-46F1-8D52-344DB5C03E3E}"/>
              </a:ext>
            </a:extLst>
          </p:cNvPr>
          <p:cNvSpPr>
            <a:spLocks noGrp="1"/>
          </p:cNvSpPr>
          <p:nvPr>
            <p:ph type="title"/>
          </p:nvPr>
        </p:nvSpPr>
        <p:spPr>
          <a:xfrm>
            <a:off x="640080" y="1243013"/>
            <a:ext cx="3855720" cy="4371974"/>
          </a:xfrm>
        </p:spPr>
        <p:txBody>
          <a:bodyPr>
            <a:normAutofit/>
          </a:bodyPr>
          <a:lstStyle/>
          <a:p>
            <a:endParaRPr lang="pl-PL" sz="3600">
              <a:solidFill>
                <a:schemeClr val="tx2"/>
              </a:solidFill>
            </a:endParaRPr>
          </a:p>
        </p:txBody>
      </p:sp>
      <p:sp>
        <p:nvSpPr>
          <p:cNvPr id="3" name="Symbol zastępczy zawartości 2">
            <a:extLst>
              <a:ext uri="{FF2B5EF4-FFF2-40B4-BE49-F238E27FC236}">
                <a16:creationId xmlns:a16="http://schemas.microsoft.com/office/drawing/2014/main" id="{8E5B26AD-DFE0-4BEA-ABA1-4B47738E0CB1}"/>
              </a:ext>
            </a:extLst>
          </p:cNvPr>
          <p:cNvSpPr>
            <a:spLocks noGrp="1"/>
          </p:cNvSpPr>
          <p:nvPr>
            <p:ph idx="1"/>
          </p:nvPr>
        </p:nvSpPr>
        <p:spPr>
          <a:xfrm>
            <a:off x="6172200" y="804672"/>
            <a:ext cx="5221224" cy="5230368"/>
          </a:xfrm>
        </p:spPr>
        <p:txBody>
          <a:bodyPr anchor="ctr">
            <a:normAutofit/>
          </a:bodyPr>
          <a:lstStyle/>
          <a:p>
            <a:pPr marL="0" indent="0">
              <a:buNone/>
            </a:pPr>
            <a:r>
              <a:rPr lang="pl-PL" sz="1800">
                <a:solidFill>
                  <a:schemeClr val="tx2"/>
                </a:solidFill>
              </a:rPr>
              <a:t>Na uczelniach, gdzie grupy studentów/pracowników są ze sobą blisko związane, hejt może szybko eskalować. Władze uczelni powinny reagować natychmiast, by uniknąć eskalacji zachowań przemocowych.</a:t>
            </a:r>
          </a:p>
          <a:p>
            <a:pPr marL="0" indent="0">
              <a:buNone/>
            </a:pPr>
            <a:r>
              <a:rPr lang="pl-PL" sz="1800">
                <a:solidFill>
                  <a:schemeClr val="tx2"/>
                </a:solidFill>
              </a:rPr>
              <a:t>Por. Wyrok SA w Szczecinie (</a:t>
            </a:r>
            <a:r>
              <a:rPr lang="pl-PL" sz="1800" b="1">
                <a:solidFill>
                  <a:schemeClr val="tx2"/>
                </a:solidFill>
              </a:rPr>
              <a:t>sygn. akt I ACa 691/09</a:t>
            </a:r>
            <a:r>
              <a:rPr lang="pl-PL" sz="1800">
                <a:solidFill>
                  <a:schemeClr val="tx2"/>
                </a:solidFill>
              </a:rPr>
              <a:t>).</a:t>
            </a:r>
          </a:p>
        </p:txBody>
      </p:sp>
    </p:spTree>
    <p:extLst>
      <p:ext uri="{BB962C8B-B14F-4D97-AF65-F5344CB8AC3E}">
        <p14:creationId xmlns:p14="http://schemas.microsoft.com/office/powerpoint/2010/main" val="3867102983"/>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8873D23-2DCF-4B31-A009-95721C06E8E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C13EF075-D4EF-4929-ADBC-91B27DA1995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p>
        </p:txBody>
      </p:sp>
      <p:grpSp>
        <p:nvGrpSpPr>
          <p:cNvPr id="12" name="Group 11">
            <a:extLst>
              <a:ext uri="{FF2B5EF4-FFF2-40B4-BE49-F238E27FC236}">
                <a16:creationId xmlns:a16="http://schemas.microsoft.com/office/drawing/2014/main" id="{DAA26DFA-AAB2-4973-9C17-16D587C7B198}"/>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1863" y="508838"/>
            <a:ext cx="5217958" cy="6239661"/>
            <a:chOff x="-19221" y="251144"/>
            <a:chExt cx="5217958" cy="6239661"/>
          </a:xfrm>
        </p:grpSpPr>
        <p:sp>
          <p:nvSpPr>
            <p:cNvPr id="13" name="Freeform: Shape 12">
              <a:extLst>
                <a:ext uri="{FF2B5EF4-FFF2-40B4-BE49-F238E27FC236}">
                  <a16:creationId xmlns:a16="http://schemas.microsoft.com/office/drawing/2014/main" id="{3F407F11-7321-4BF6-8536-CCE8E342454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251144"/>
              <a:ext cx="5187198" cy="6239661"/>
            </a:xfrm>
            <a:custGeom>
              <a:avLst/>
              <a:gdLst>
                <a:gd name="connsiteX0" fmla="*/ 2011811 w 5187198"/>
                <a:gd name="connsiteY0" fmla="*/ 4 h 6239661"/>
                <a:gd name="connsiteX1" fmla="*/ 2617011 w 5187198"/>
                <a:gd name="connsiteY1" fmla="*/ 70590 h 6239661"/>
                <a:gd name="connsiteX2" fmla="*/ 2690321 w 5187198"/>
                <a:gd name="connsiteY2" fmla="*/ 88146 h 6239661"/>
                <a:gd name="connsiteX3" fmla="*/ 2726863 w 5187198"/>
                <a:gd name="connsiteY3" fmla="*/ 97127 h 6239661"/>
                <a:gd name="connsiteX4" fmla="*/ 2762951 w 5187198"/>
                <a:gd name="connsiteY4" fmla="*/ 107375 h 6239661"/>
                <a:gd name="connsiteX5" fmla="*/ 2834843 w 5187198"/>
                <a:gd name="connsiteY5" fmla="*/ 128493 h 6239661"/>
                <a:gd name="connsiteX6" fmla="*/ 2906574 w 5187198"/>
                <a:gd name="connsiteY6" fmla="*/ 151076 h 6239661"/>
                <a:gd name="connsiteX7" fmla="*/ 3049504 w 5187198"/>
                <a:gd name="connsiteY7" fmla="*/ 202124 h 6239661"/>
                <a:gd name="connsiteX8" fmla="*/ 3189518 w 5187198"/>
                <a:gd name="connsiteY8" fmla="*/ 260159 h 6239661"/>
                <a:gd name="connsiteX9" fmla="*/ 3326048 w 5187198"/>
                <a:gd name="connsiteY9" fmla="*/ 325143 h 6239661"/>
                <a:gd name="connsiteX10" fmla="*/ 3459166 w 5187198"/>
                <a:gd name="connsiteY10" fmla="*/ 395936 h 6239661"/>
                <a:gd name="connsiteX11" fmla="*/ 3588578 w 5187198"/>
                <a:gd name="connsiteY11" fmla="*/ 472343 h 6239661"/>
                <a:gd name="connsiteX12" fmla="*/ 3651864 w 5187198"/>
                <a:gd name="connsiteY12" fmla="*/ 512600 h 6239661"/>
                <a:gd name="connsiteX13" fmla="*/ 3714514 w 5187198"/>
                <a:gd name="connsiteY13" fmla="*/ 553499 h 6239661"/>
                <a:gd name="connsiteX14" fmla="*/ 4181221 w 5187198"/>
                <a:gd name="connsiteY14" fmla="*/ 922912 h 6239661"/>
                <a:gd name="connsiteX15" fmla="*/ 4582963 w 5187198"/>
                <a:gd name="connsiteY15" fmla="*/ 1358264 h 6239661"/>
                <a:gd name="connsiteX16" fmla="*/ 4670721 w 5187198"/>
                <a:gd name="connsiteY16" fmla="*/ 1477644 h 6239661"/>
                <a:gd name="connsiteX17" fmla="*/ 4752378 w 5187198"/>
                <a:gd name="connsiteY17" fmla="*/ 1601187 h 6239661"/>
                <a:gd name="connsiteX18" fmla="*/ 4772168 w 5187198"/>
                <a:gd name="connsiteY18" fmla="*/ 1632456 h 6239661"/>
                <a:gd name="connsiteX19" fmla="*/ 4782117 w 5187198"/>
                <a:gd name="connsiteY19" fmla="*/ 1648104 h 6239661"/>
                <a:gd name="connsiteX20" fmla="*/ 4791381 w 5187198"/>
                <a:gd name="connsiteY20" fmla="*/ 1664150 h 6239661"/>
                <a:gd name="connsiteX21" fmla="*/ 4828190 w 5187198"/>
                <a:gd name="connsiteY21" fmla="*/ 1728379 h 6239661"/>
                <a:gd name="connsiteX22" fmla="*/ 4864832 w 5187198"/>
                <a:gd name="connsiteY22" fmla="*/ 1792796 h 6239661"/>
                <a:gd name="connsiteX23" fmla="*/ 4899201 w 5187198"/>
                <a:gd name="connsiteY23" fmla="*/ 1858342 h 6239661"/>
                <a:gd name="connsiteX24" fmla="*/ 4933266 w 5187198"/>
                <a:gd name="connsiteY24" fmla="*/ 1924155 h 6239661"/>
                <a:gd name="connsiteX25" fmla="*/ 4964403 w 5187198"/>
                <a:gd name="connsiteY25" fmla="*/ 1991384 h 6239661"/>
                <a:gd name="connsiteX26" fmla="*/ 4995019 w 5187198"/>
                <a:gd name="connsiteY26" fmla="*/ 2058823 h 6239661"/>
                <a:gd name="connsiteX27" fmla="*/ 5021999 w 5187198"/>
                <a:gd name="connsiteY27" fmla="*/ 2127723 h 6239661"/>
                <a:gd name="connsiteX28" fmla="*/ 5048321 w 5187198"/>
                <a:gd name="connsiteY28" fmla="*/ 2196908 h 6239661"/>
                <a:gd name="connsiteX29" fmla="*/ 5070546 w 5187198"/>
                <a:gd name="connsiteY29" fmla="*/ 2267547 h 6239661"/>
                <a:gd name="connsiteX30" fmla="*/ 5092171 w 5187198"/>
                <a:gd name="connsiteY30" fmla="*/ 2338256 h 6239661"/>
                <a:gd name="connsiteX31" fmla="*/ 5110305 w 5187198"/>
                <a:gd name="connsiteY31" fmla="*/ 2409886 h 6239661"/>
                <a:gd name="connsiteX32" fmla="*/ 5186393 w 5187198"/>
                <a:gd name="connsiteY32" fmla="*/ 2992022 h 6239661"/>
                <a:gd name="connsiteX33" fmla="*/ 5149045 w 5187198"/>
                <a:gd name="connsiteY33" fmla="*/ 3571816 h 6239661"/>
                <a:gd name="connsiteX34" fmla="*/ 5126572 w 5187198"/>
                <a:gd name="connsiteY34" fmla="*/ 3714520 h 6239661"/>
                <a:gd name="connsiteX35" fmla="*/ 5099067 w 5187198"/>
                <a:gd name="connsiteY35" fmla="*/ 3856108 h 6239661"/>
                <a:gd name="connsiteX36" fmla="*/ 5095699 w 5187198"/>
                <a:gd name="connsiteY36" fmla="*/ 3873868 h 6239661"/>
                <a:gd name="connsiteX37" fmla="*/ 5091573 w 5187198"/>
                <a:gd name="connsiteY37" fmla="*/ 3891426 h 6239661"/>
                <a:gd name="connsiteX38" fmla="*/ 5083324 w 5187198"/>
                <a:gd name="connsiteY38" fmla="*/ 3926541 h 6239661"/>
                <a:gd name="connsiteX39" fmla="*/ 5067256 w 5187198"/>
                <a:gd name="connsiteY39" fmla="*/ 3996889 h 6239661"/>
                <a:gd name="connsiteX40" fmla="*/ 5059194 w 5187198"/>
                <a:gd name="connsiteY40" fmla="*/ 4032171 h 6239661"/>
                <a:gd name="connsiteX41" fmla="*/ 5049522 w 5187198"/>
                <a:gd name="connsiteY41" fmla="*/ 4067833 h 6239661"/>
                <a:gd name="connsiteX42" fmla="*/ 5040067 w 5187198"/>
                <a:gd name="connsiteY42" fmla="*/ 4103553 h 6239661"/>
                <a:gd name="connsiteX43" fmla="*/ 5028960 w 5187198"/>
                <a:gd name="connsiteY43" fmla="*/ 4138946 h 6239661"/>
                <a:gd name="connsiteX44" fmla="*/ 4917351 w 5187198"/>
                <a:gd name="connsiteY44" fmla="*/ 4417041 h 6239661"/>
                <a:gd name="connsiteX45" fmla="*/ 4756163 w 5187198"/>
                <a:gd name="connsiteY45" fmla="*/ 4676402 h 6239661"/>
                <a:gd name="connsiteX46" fmla="*/ 4322493 w 5187198"/>
                <a:gd name="connsiteY46" fmla="*/ 5105604 h 6239661"/>
                <a:gd name="connsiteX47" fmla="*/ 3840510 w 5187198"/>
                <a:gd name="connsiteY47" fmla="*/ 5429590 h 6239661"/>
                <a:gd name="connsiteX48" fmla="*/ 3606447 w 5187198"/>
                <a:gd name="connsiteY48" fmla="*/ 5572862 h 6239661"/>
                <a:gd name="connsiteX49" fmla="*/ 3488814 w 5187198"/>
                <a:gd name="connsiteY49" fmla="*/ 5647178 h 6239661"/>
                <a:gd name="connsiteX50" fmla="*/ 3365864 w 5187198"/>
                <a:gd name="connsiteY50" fmla="*/ 5722735 h 6239661"/>
                <a:gd name="connsiteX51" fmla="*/ 2839486 w 5187198"/>
                <a:gd name="connsiteY51" fmla="*/ 5999120 h 6239661"/>
                <a:gd name="connsiteX52" fmla="*/ 2242423 w 5187198"/>
                <a:gd name="connsiteY52" fmla="*/ 6192346 h 6239661"/>
                <a:gd name="connsiteX53" fmla="*/ 1589380 w 5187198"/>
                <a:gd name="connsiteY53" fmla="*/ 6230657 h 6239661"/>
                <a:gd name="connsiteX54" fmla="*/ 1548244 w 5187198"/>
                <a:gd name="connsiteY54" fmla="*/ 6226706 h 6239661"/>
                <a:gd name="connsiteX55" fmla="*/ 1507348 w 5187198"/>
                <a:gd name="connsiteY55" fmla="*/ 6221428 h 6239661"/>
                <a:gd name="connsiteX56" fmla="*/ 1466401 w 5187198"/>
                <a:gd name="connsiteY56" fmla="*/ 6215904 h 6239661"/>
                <a:gd name="connsiteX57" fmla="*/ 1425773 w 5187198"/>
                <a:gd name="connsiteY57" fmla="*/ 6209191 h 6239661"/>
                <a:gd name="connsiteX58" fmla="*/ 1344960 w 5187198"/>
                <a:gd name="connsiteY58" fmla="*/ 6193681 h 6239661"/>
                <a:gd name="connsiteX59" fmla="*/ 1265007 w 5187198"/>
                <a:gd name="connsiteY59" fmla="*/ 6175388 h 6239661"/>
                <a:gd name="connsiteX60" fmla="*/ 1225415 w 5187198"/>
                <a:gd name="connsiteY60" fmla="*/ 6165243 h 6239661"/>
                <a:gd name="connsiteX61" fmla="*/ 1186567 w 5187198"/>
                <a:gd name="connsiteY61" fmla="*/ 6154486 h 6239661"/>
                <a:gd name="connsiteX62" fmla="*/ 1111158 w 5187198"/>
                <a:gd name="connsiteY62" fmla="*/ 6130918 h 6239661"/>
                <a:gd name="connsiteX63" fmla="*/ 1035915 w 5187198"/>
                <a:gd name="connsiteY63" fmla="*/ 6107163 h 6239661"/>
                <a:gd name="connsiteX64" fmla="*/ 961579 w 5187198"/>
                <a:gd name="connsiteY64" fmla="*/ 6079594 h 6239661"/>
                <a:gd name="connsiteX65" fmla="*/ 395297 w 5187198"/>
                <a:gd name="connsiteY65" fmla="*/ 5792812 h 6239661"/>
                <a:gd name="connsiteX66" fmla="*/ 265239 w 5187198"/>
                <a:gd name="connsiteY66" fmla="*/ 5701511 h 6239661"/>
                <a:gd name="connsiteX67" fmla="*/ 233756 w 5187198"/>
                <a:gd name="connsiteY67" fmla="*/ 5677542 h 6239661"/>
                <a:gd name="connsiteX68" fmla="*/ 202800 w 5187198"/>
                <a:gd name="connsiteY68" fmla="*/ 5652902 h 6239661"/>
                <a:gd name="connsiteX69" fmla="*/ 140918 w 5187198"/>
                <a:gd name="connsiteY69" fmla="*/ 5603515 h 6239661"/>
                <a:gd name="connsiteX70" fmla="*/ 110625 w 5187198"/>
                <a:gd name="connsiteY70" fmla="*/ 5578127 h 6239661"/>
                <a:gd name="connsiteX71" fmla="*/ 95631 w 5187198"/>
                <a:gd name="connsiteY71" fmla="*/ 5565299 h 6239661"/>
                <a:gd name="connsiteX72" fmla="*/ 81966 w 5187198"/>
                <a:gd name="connsiteY72" fmla="*/ 5550973 h 6239661"/>
                <a:gd name="connsiteX73" fmla="*/ 27991 w 5187198"/>
                <a:gd name="connsiteY73" fmla="*/ 5493272 h 6239661"/>
                <a:gd name="connsiteX74" fmla="*/ 1454 w 5187198"/>
                <a:gd name="connsiteY74" fmla="*/ 5464252 h 6239661"/>
                <a:gd name="connsiteX75" fmla="*/ 0 w 5187198"/>
                <a:gd name="connsiteY75" fmla="*/ 5462518 h 6239661"/>
                <a:gd name="connsiteX76" fmla="*/ 0 w 5187198"/>
                <a:gd name="connsiteY76" fmla="*/ 4720187 h 6239661"/>
                <a:gd name="connsiteX77" fmla="*/ 109684 w 5187198"/>
                <a:gd name="connsiteY77" fmla="*/ 4836724 h 6239661"/>
                <a:gd name="connsiteX78" fmla="*/ 306959 w 5187198"/>
                <a:gd name="connsiteY78" fmla="*/ 5007200 h 6239661"/>
                <a:gd name="connsiteX79" fmla="*/ 358101 w 5187198"/>
                <a:gd name="connsiteY79" fmla="*/ 5046057 h 6239661"/>
                <a:gd name="connsiteX80" fmla="*/ 383328 w 5187198"/>
                <a:gd name="connsiteY80" fmla="*/ 5065684 h 6239661"/>
                <a:gd name="connsiteX81" fmla="*/ 409503 w 5187198"/>
                <a:gd name="connsiteY81" fmla="*/ 5083942 h 6239661"/>
                <a:gd name="connsiteX82" fmla="*/ 461889 w 5187198"/>
                <a:gd name="connsiteY82" fmla="*/ 5119888 h 6239661"/>
                <a:gd name="connsiteX83" fmla="*/ 474883 w 5187198"/>
                <a:gd name="connsiteY83" fmla="*/ 5128933 h 6239661"/>
                <a:gd name="connsiteX84" fmla="*/ 486410 w 5187198"/>
                <a:gd name="connsiteY84" fmla="*/ 5139557 h 6239661"/>
                <a:gd name="connsiteX85" fmla="*/ 510852 w 5187198"/>
                <a:gd name="connsiteY85" fmla="*/ 5159089 h 6239661"/>
                <a:gd name="connsiteX86" fmla="*/ 560653 w 5187198"/>
                <a:gd name="connsiteY86" fmla="*/ 5196893 h 6239661"/>
                <a:gd name="connsiteX87" fmla="*/ 585485 w 5187198"/>
                <a:gd name="connsiteY87" fmla="*/ 5215834 h 6239661"/>
                <a:gd name="connsiteX88" fmla="*/ 610707 w 5187198"/>
                <a:gd name="connsiteY88" fmla="*/ 5234185 h 6239661"/>
                <a:gd name="connsiteX89" fmla="*/ 714768 w 5187198"/>
                <a:gd name="connsiteY89" fmla="*/ 5303103 h 6239661"/>
                <a:gd name="connsiteX90" fmla="*/ 1166634 w 5187198"/>
                <a:gd name="connsiteY90" fmla="*/ 5513322 h 6239661"/>
                <a:gd name="connsiteX91" fmla="*/ 1225991 w 5187198"/>
                <a:gd name="connsiteY91" fmla="*/ 5533632 h 6239661"/>
                <a:gd name="connsiteX92" fmla="*/ 1286680 w 5187198"/>
                <a:gd name="connsiteY92" fmla="*/ 5550705 h 6239661"/>
                <a:gd name="connsiteX93" fmla="*/ 1347310 w 5187198"/>
                <a:gd name="connsiteY93" fmla="*/ 5567995 h 6239661"/>
                <a:gd name="connsiteX94" fmla="*/ 1377002 w 5187198"/>
                <a:gd name="connsiteY94" fmla="*/ 5575719 h 6239661"/>
                <a:gd name="connsiteX95" fmla="*/ 1406328 w 5187198"/>
                <a:gd name="connsiteY95" fmla="*/ 5582649 h 6239661"/>
                <a:gd name="connsiteX96" fmla="*/ 1465060 w 5187198"/>
                <a:gd name="connsiteY96" fmla="*/ 5594909 h 6239661"/>
                <a:gd name="connsiteX97" fmla="*/ 1523881 w 5187198"/>
                <a:gd name="connsiteY97" fmla="*/ 5605105 h 6239661"/>
                <a:gd name="connsiteX98" fmla="*/ 1553325 w 5187198"/>
                <a:gd name="connsiteY98" fmla="*/ 5609865 h 6239661"/>
                <a:gd name="connsiteX99" fmla="*/ 1582813 w 5187198"/>
                <a:gd name="connsiteY99" fmla="*/ 5613593 h 6239661"/>
                <a:gd name="connsiteX100" fmla="*/ 1612301 w 5187198"/>
                <a:gd name="connsiteY100" fmla="*/ 5617321 h 6239661"/>
                <a:gd name="connsiteX101" fmla="*/ 1641863 w 5187198"/>
                <a:gd name="connsiteY101" fmla="*/ 5619910 h 6239661"/>
                <a:gd name="connsiteX102" fmla="*/ 2117508 w 5187198"/>
                <a:gd name="connsiteY102" fmla="*/ 5595156 h 6239661"/>
                <a:gd name="connsiteX103" fmla="*/ 2597368 w 5187198"/>
                <a:gd name="connsiteY103" fmla="*/ 5447381 h 6239661"/>
                <a:gd name="connsiteX104" fmla="*/ 3082968 w 5187198"/>
                <a:gd name="connsiteY104" fmla="*/ 5223245 h 6239661"/>
                <a:gd name="connsiteX105" fmla="*/ 3334855 w 5187198"/>
                <a:gd name="connsiteY105" fmla="*/ 5097383 h 6239661"/>
                <a:gd name="connsiteX106" fmla="*/ 3599509 w 5187198"/>
                <a:gd name="connsiteY106" fmla="*/ 4976217 h 6239661"/>
                <a:gd name="connsiteX107" fmla="*/ 4112002 w 5187198"/>
                <a:gd name="connsiteY107" fmla="*/ 4766359 h 6239661"/>
                <a:gd name="connsiteX108" fmla="*/ 4348983 w 5187198"/>
                <a:gd name="connsiteY108" fmla="*/ 4649833 h 6239661"/>
                <a:gd name="connsiteX109" fmla="*/ 4560505 w 5187198"/>
                <a:gd name="connsiteY109" fmla="*/ 4501564 h 6239661"/>
                <a:gd name="connsiteX110" fmla="*/ 4731963 w 5187198"/>
                <a:gd name="connsiteY110" fmla="*/ 4309870 h 6239661"/>
                <a:gd name="connsiteX111" fmla="*/ 4852344 w 5187198"/>
                <a:gd name="connsiteY111" fmla="*/ 4078640 h 6239661"/>
                <a:gd name="connsiteX112" fmla="*/ 4863972 w 5187198"/>
                <a:gd name="connsiteY112" fmla="*/ 4047790 h 6239661"/>
                <a:gd name="connsiteX113" fmla="*/ 4874144 w 5187198"/>
                <a:gd name="connsiteY113" fmla="*/ 4016320 h 6239661"/>
                <a:gd name="connsiteX114" fmla="*/ 4884127 w 5187198"/>
                <a:gd name="connsiteY114" fmla="*/ 3984682 h 6239661"/>
                <a:gd name="connsiteX115" fmla="*/ 4892800 w 5187198"/>
                <a:gd name="connsiteY115" fmla="*/ 3951883 h 6239661"/>
                <a:gd name="connsiteX116" fmla="*/ 4909526 w 5187198"/>
                <a:gd name="connsiteY116" fmla="*/ 3886001 h 6239661"/>
                <a:gd name="connsiteX117" fmla="*/ 4917687 w 5187198"/>
                <a:gd name="connsiteY117" fmla="*/ 3852948 h 6239661"/>
                <a:gd name="connsiteX118" fmla="*/ 4921768 w 5187198"/>
                <a:gd name="connsiteY118" fmla="*/ 3836422 h 6239661"/>
                <a:gd name="connsiteX119" fmla="*/ 4924845 w 5187198"/>
                <a:gd name="connsiteY119" fmla="*/ 3819742 h 6239661"/>
                <a:gd name="connsiteX120" fmla="*/ 4948230 w 5187198"/>
                <a:gd name="connsiteY120" fmla="*/ 3685744 h 6239661"/>
                <a:gd name="connsiteX121" fmla="*/ 4962782 w 5187198"/>
                <a:gd name="connsiteY121" fmla="*/ 3550540 h 6239661"/>
                <a:gd name="connsiteX122" fmla="*/ 4939468 w 5187198"/>
                <a:gd name="connsiteY122" fmla="*/ 3010249 h 6239661"/>
                <a:gd name="connsiteX123" fmla="*/ 4816901 w 5187198"/>
                <a:gd name="connsiteY123" fmla="*/ 2488224 h 6239661"/>
                <a:gd name="connsiteX124" fmla="*/ 4797005 w 5187198"/>
                <a:gd name="connsiteY124" fmla="*/ 2424470 h 6239661"/>
                <a:gd name="connsiteX125" fmla="*/ 4774433 w 5187198"/>
                <a:gd name="connsiteY125" fmla="*/ 2361620 h 6239661"/>
                <a:gd name="connsiteX126" fmla="*/ 4752459 w 5187198"/>
                <a:gd name="connsiteY126" fmla="*/ 2298700 h 6239661"/>
                <a:gd name="connsiteX127" fmla="*/ 4728083 w 5187198"/>
                <a:gd name="connsiteY127" fmla="*/ 2236526 h 6239661"/>
                <a:gd name="connsiteX128" fmla="*/ 4704471 w 5187198"/>
                <a:gd name="connsiteY128" fmla="*/ 2174095 h 6239661"/>
                <a:gd name="connsiteX129" fmla="*/ 4678399 w 5187198"/>
                <a:gd name="connsiteY129" fmla="*/ 2112626 h 6239661"/>
                <a:gd name="connsiteX130" fmla="*/ 4652601 w 5187198"/>
                <a:gd name="connsiteY130" fmla="*/ 2050999 h 6239661"/>
                <a:gd name="connsiteX131" fmla="*/ 4624205 w 5187198"/>
                <a:gd name="connsiteY131" fmla="*/ 1990415 h 6239661"/>
                <a:gd name="connsiteX132" fmla="*/ 4595398 w 5187198"/>
                <a:gd name="connsiteY132" fmla="*/ 1930069 h 6239661"/>
                <a:gd name="connsiteX133" fmla="*/ 4563827 w 5187198"/>
                <a:gd name="connsiteY133" fmla="*/ 1870952 h 6239661"/>
                <a:gd name="connsiteX134" fmla="*/ 4531433 w 5187198"/>
                <a:gd name="connsiteY134" fmla="*/ 1812311 h 6239661"/>
                <a:gd name="connsiteX135" fmla="*/ 4523315 w 5187198"/>
                <a:gd name="connsiteY135" fmla="*/ 1797616 h 6239661"/>
                <a:gd name="connsiteX136" fmla="*/ 4514482 w 5187198"/>
                <a:gd name="connsiteY136" fmla="*/ 1783425 h 6239661"/>
                <a:gd name="connsiteX137" fmla="*/ 4496845 w 5187198"/>
                <a:gd name="connsiteY137" fmla="*/ 1754936 h 6239661"/>
                <a:gd name="connsiteX138" fmla="*/ 4461463 w 5187198"/>
                <a:gd name="connsiteY138" fmla="*/ 1697929 h 6239661"/>
                <a:gd name="connsiteX139" fmla="*/ 4452660 w 5187198"/>
                <a:gd name="connsiteY139" fmla="*/ 1683629 h 6239661"/>
                <a:gd name="connsiteX140" fmla="*/ 4443141 w 5187198"/>
                <a:gd name="connsiteY140" fmla="*/ 1669834 h 6239661"/>
                <a:gd name="connsiteX141" fmla="*/ 4424241 w 5187198"/>
                <a:gd name="connsiteY141" fmla="*/ 1642166 h 6239661"/>
                <a:gd name="connsiteX142" fmla="*/ 4346886 w 5187198"/>
                <a:gd name="connsiteY142" fmla="*/ 1532412 h 6239661"/>
                <a:gd name="connsiteX143" fmla="*/ 3985497 w 5187198"/>
                <a:gd name="connsiteY143" fmla="*/ 1134649 h 6239661"/>
                <a:gd name="connsiteX144" fmla="*/ 3545665 w 5187198"/>
                <a:gd name="connsiteY144" fmla="*/ 825877 h 6239661"/>
                <a:gd name="connsiteX145" fmla="*/ 3486190 w 5187198"/>
                <a:gd name="connsiteY145" fmla="*/ 794756 h 6239661"/>
                <a:gd name="connsiteX146" fmla="*/ 3426182 w 5187198"/>
                <a:gd name="connsiteY146" fmla="*/ 764765 h 6239661"/>
                <a:gd name="connsiteX147" fmla="*/ 3365044 w 5187198"/>
                <a:gd name="connsiteY147" fmla="*/ 737255 h 6239661"/>
                <a:gd name="connsiteX148" fmla="*/ 3334529 w 5187198"/>
                <a:gd name="connsiteY148" fmla="*/ 723514 h 6239661"/>
                <a:gd name="connsiteX149" fmla="*/ 3303733 w 5187198"/>
                <a:gd name="connsiteY149" fmla="*/ 710395 h 6239661"/>
                <a:gd name="connsiteX150" fmla="*/ 3179033 w 5187198"/>
                <a:gd name="connsiteY150" fmla="*/ 662259 h 6239661"/>
                <a:gd name="connsiteX151" fmla="*/ 3052408 w 5187198"/>
                <a:gd name="connsiteY151" fmla="*/ 620447 h 6239661"/>
                <a:gd name="connsiteX152" fmla="*/ 2924325 w 5187198"/>
                <a:gd name="connsiteY152" fmla="*/ 584505 h 6239661"/>
                <a:gd name="connsiteX153" fmla="*/ 2859667 w 5187198"/>
                <a:gd name="connsiteY153" fmla="*/ 569266 h 6239661"/>
                <a:gd name="connsiteX154" fmla="*/ 2795226 w 5187198"/>
                <a:gd name="connsiteY154" fmla="*/ 554085 h 6239661"/>
                <a:gd name="connsiteX155" fmla="*/ 2729702 w 5187198"/>
                <a:gd name="connsiteY155" fmla="*/ 540354 h 6239661"/>
                <a:gd name="connsiteX156" fmla="*/ 2663758 w 5187198"/>
                <a:gd name="connsiteY156" fmla="*/ 527322 h 6239661"/>
                <a:gd name="connsiteX157" fmla="*/ 2630927 w 5187198"/>
                <a:gd name="connsiteY157" fmla="*/ 520495 h 6239661"/>
                <a:gd name="connsiteX158" fmla="*/ 2597965 w 5187198"/>
                <a:gd name="connsiteY158" fmla="*/ 515024 h 6239661"/>
                <a:gd name="connsiteX159" fmla="*/ 2532205 w 5187198"/>
                <a:gd name="connsiteY159" fmla="*/ 503895 h 6239661"/>
                <a:gd name="connsiteX160" fmla="*/ 2010064 w 5187198"/>
                <a:gd name="connsiteY160" fmla="*/ 452552 h 6239661"/>
                <a:gd name="connsiteX161" fmla="*/ 1494552 w 5187198"/>
                <a:gd name="connsiteY161" fmla="*/ 485055 h 6239661"/>
                <a:gd name="connsiteX162" fmla="*/ 1366896 w 5187198"/>
                <a:gd name="connsiteY162" fmla="*/ 509389 h 6239661"/>
                <a:gd name="connsiteX163" fmla="*/ 1240175 w 5187198"/>
                <a:gd name="connsiteY163" fmla="*/ 541045 h 6239661"/>
                <a:gd name="connsiteX164" fmla="*/ 1177438 w 5187198"/>
                <a:gd name="connsiteY164" fmla="*/ 560170 h 6239661"/>
                <a:gd name="connsiteX165" fmla="*/ 1145987 w 5187198"/>
                <a:gd name="connsiteY165" fmla="*/ 569826 h 6239661"/>
                <a:gd name="connsiteX166" fmla="*/ 1130315 w 5187198"/>
                <a:gd name="connsiteY166" fmla="*/ 574669 h 6239661"/>
                <a:gd name="connsiteX167" fmla="*/ 1114873 w 5187198"/>
                <a:gd name="connsiteY167" fmla="*/ 580384 h 6239661"/>
                <a:gd name="connsiteX168" fmla="*/ 1052839 w 5187198"/>
                <a:gd name="connsiteY168" fmla="*/ 602943 h 6239661"/>
                <a:gd name="connsiteX169" fmla="*/ 991135 w 5187198"/>
                <a:gd name="connsiteY169" fmla="*/ 626866 h 6239661"/>
                <a:gd name="connsiteX170" fmla="*/ 930179 w 5187198"/>
                <a:gd name="connsiteY170" fmla="*/ 653191 h 6239661"/>
                <a:gd name="connsiteX171" fmla="*/ 869768 w 5187198"/>
                <a:gd name="connsiteY171" fmla="*/ 680937 h 6239661"/>
                <a:gd name="connsiteX172" fmla="*/ 810085 w 5187198"/>
                <a:gd name="connsiteY172" fmla="*/ 710734 h 6239661"/>
                <a:gd name="connsiteX173" fmla="*/ 751220 w 5187198"/>
                <a:gd name="connsiteY173" fmla="*/ 741794 h 6239661"/>
                <a:gd name="connsiteX174" fmla="*/ 532669 w 5187198"/>
                <a:gd name="connsiteY174" fmla="*/ 881688 h 6239661"/>
                <a:gd name="connsiteX175" fmla="*/ 354185 w 5187198"/>
                <a:gd name="connsiteY175" fmla="*/ 1050286 h 6239661"/>
                <a:gd name="connsiteX176" fmla="*/ 315980 w 5187198"/>
                <a:gd name="connsiteY176" fmla="*/ 1098125 h 6239661"/>
                <a:gd name="connsiteX177" fmla="*/ 280345 w 5187198"/>
                <a:gd name="connsiteY177" fmla="*/ 1149782 h 6239661"/>
                <a:gd name="connsiteX178" fmla="*/ 245890 w 5187198"/>
                <a:gd name="connsiteY178" fmla="*/ 1203959 h 6239661"/>
                <a:gd name="connsiteX179" fmla="*/ 212162 w 5187198"/>
                <a:gd name="connsiteY179" fmla="*/ 1260184 h 6239661"/>
                <a:gd name="connsiteX180" fmla="*/ 80716 w 5187198"/>
                <a:gd name="connsiteY180" fmla="*/ 1502476 h 6239661"/>
                <a:gd name="connsiteX181" fmla="*/ 0 w 5187198"/>
                <a:gd name="connsiteY181" fmla="*/ 1648841 h 6239661"/>
                <a:gd name="connsiteX182" fmla="*/ 0 w 5187198"/>
                <a:gd name="connsiteY182" fmla="*/ 954863 h 6239661"/>
                <a:gd name="connsiteX183" fmla="*/ 43491 w 5187198"/>
                <a:gd name="connsiteY183" fmla="*/ 895513 h 6239661"/>
                <a:gd name="connsiteX184" fmla="*/ 93923 w 5187198"/>
                <a:gd name="connsiteY184" fmla="*/ 834489 h 6239661"/>
                <a:gd name="connsiteX185" fmla="*/ 323465 w 5187198"/>
                <a:gd name="connsiteY185" fmla="*/ 617671 h 6239661"/>
                <a:gd name="connsiteX186" fmla="*/ 574777 w 5187198"/>
                <a:gd name="connsiteY186" fmla="*/ 446794 h 6239661"/>
                <a:gd name="connsiteX187" fmla="*/ 638943 w 5187198"/>
                <a:gd name="connsiteY187" fmla="*/ 408925 h 6239661"/>
                <a:gd name="connsiteX188" fmla="*/ 703505 w 5187198"/>
                <a:gd name="connsiteY188" fmla="*/ 371742 h 6239661"/>
                <a:gd name="connsiteX189" fmla="*/ 769262 w 5187198"/>
                <a:gd name="connsiteY189" fmla="*/ 336154 h 6239661"/>
                <a:gd name="connsiteX190" fmla="*/ 835552 w 5187198"/>
                <a:gd name="connsiteY190" fmla="*/ 301173 h 6239661"/>
                <a:gd name="connsiteX191" fmla="*/ 902979 w 5187198"/>
                <a:gd name="connsiteY191" fmla="*/ 268004 h 6239661"/>
                <a:gd name="connsiteX192" fmla="*/ 971127 w 5187198"/>
                <a:gd name="connsiteY192" fmla="*/ 235607 h 6239661"/>
                <a:gd name="connsiteX193" fmla="*/ 988238 w 5187198"/>
                <a:gd name="connsiteY193" fmla="*/ 227556 h 6239661"/>
                <a:gd name="connsiteX194" fmla="*/ 1005744 w 5187198"/>
                <a:gd name="connsiteY194" fmla="*/ 220191 h 6239661"/>
                <a:gd name="connsiteX195" fmla="*/ 1040729 w 5187198"/>
                <a:gd name="connsiteY195" fmla="*/ 205569 h 6239661"/>
                <a:gd name="connsiteX196" fmla="*/ 1110835 w 5187198"/>
                <a:gd name="connsiteY196" fmla="*/ 176248 h 6239661"/>
                <a:gd name="connsiteX197" fmla="*/ 1254256 w 5187198"/>
                <a:gd name="connsiteY197" fmla="*/ 123796 h 6239661"/>
                <a:gd name="connsiteX198" fmla="*/ 1401310 w 5187198"/>
                <a:gd name="connsiteY198" fmla="*/ 79852 h 6239661"/>
                <a:gd name="connsiteX199" fmla="*/ 2011811 w 5187198"/>
                <a:gd name="connsiteY199" fmla="*/ 4 h 62396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Lst>
              <a:rect l="l" t="t" r="r" b="b"/>
              <a:pathLst>
                <a:path w="5187198" h="6239661">
                  <a:moveTo>
                    <a:pt x="2011811" y="4"/>
                  </a:moveTo>
                  <a:cubicBezTo>
                    <a:pt x="2217306" y="120"/>
                    <a:pt x="2420903" y="25925"/>
                    <a:pt x="2617011" y="70590"/>
                  </a:cubicBezTo>
                  <a:lnTo>
                    <a:pt x="2690321" y="88146"/>
                  </a:lnTo>
                  <a:lnTo>
                    <a:pt x="2726863" y="97127"/>
                  </a:lnTo>
                  <a:lnTo>
                    <a:pt x="2762951" y="107375"/>
                  </a:lnTo>
                  <a:lnTo>
                    <a:pt x="2834843" y="128493"/>
                  </a:lnTo>
                  <a:cubicBezTo>
                    <a:pt x="2858788" y="135605"/>
                    <a:pt x="2882632" y="142226"/>
                    <a:pt x="2906574" y="151076"/>
                  </a:cubicBezTo>
                  <a:cubicBezTo>
                    <a:pt x="2954475" y="167852"/>
                    <a:pt x="3002363" y="183813"/>
                    <a:pt x="3049504" y="202124"/>
                  </a:cubicBezTo>
                  <a:lnTo>
                    <a:pt x="3189518" y="260159"/>
                  </a:lnTo>
                  <a:lnTo>
                    <a:pt x="3326048" y="325143"/>
                  </a:lnTo>
                  <a:cubicBezTo>
                    <a:pt x="3370687" y="348464"/>
                    <a:pt x="3414908" y="372485"/>
                    <a:pt x="3459166" y="395936"/>
                  </a:cubicBezTo>
                  <a:cubicBezTo>
                    <a:pt x="3502947" y="420302"/>
                    <a:pt x="3545491" y="447118"/>
                    <a:pt x="3588578" y="472343"/>
                  </a:cubicBezTo>
                  <a:cubicBezTo>
                    <a:pt x="3610346" y="484551"/>
                    <a:pt x="3630797" y="499072"/>
                    <a:pt x="3651864" y="512600"/>
                  </a:cubicBezTo>
                  <a:lnTo>
                    <a:pt x="3714514" y="553499"/>
                  </a:lnTo>
                  <a:cubicBezTo>
                    <a:pt x="3880005" y="664844"/>
                    <a:pt x="4036083" y="788388"/>
                    <a:pt x="4181221" y="922912"/>
                  </a:cubicBezTo>
                  <a:cubicBezTo>
                    <a:pt x="4326221" y="1057515"/>
                    <a:pt x="4461955" y="1202038"/>
                    <a:pt x="4582963" y="1358264"/>
                  </a:cubicBezTo>
                  <a:cubicBezTo>
                    <a:pt x="4614206" y="1396543"/>
                    <a:pt x="4642091" y="1437400"/>
                    <a:pt x="4670721" y="1477644"/>
                  </a:cubicBezTo>
                  <a:cubicBezTo>
                    <a:pt x="4700172" y="1517414"/>
                    <a:pt x="4725864" y="1559538"/>
                    <a:pt x="4752378" y="1601187"/>
                  </a:cubicBezTo>
                  <a:lnTo>
                    <a:pt x="4772168" y="1632456"/>
                  </a:lnTo>
                  <a:lnTo>
                    <a:pt x="4782117" y="1648104"/>
                  </a:lnTo>
                  <a:lnTo>
                    <a:pt x="4791381" y="1664150"/>
                  </a:lnTo>
                  <a:lnTo>
                    <a:pt x="4828190" y="1728379"/>
                  </a:lnTo>
                  <a:cubicBezTo>
                    <a:pt x="4840266" y="1749930"/>
                    <a:pt x="4853470" y="1770740"/>
                    <a:pt x="4864832" y="1792796"/>
                  </a:cubicBezTo>
                  <a:lnTo>
                    <a:pt x="4899201" y="1858342"/>
                  </a:lnTo>
                  <a:cubicBezTo>
                    <a:pt x="4910484" y="1880260"/>
                    <a:pt x="4922532" y="1901920"/>
                    <a:pt x="4933266" y="1924155"/>
                  </a:cubicBezTo>
                  <a:lnTo>
                    <a:pt x="4964403" y="1991384"/>
                  </a:lnTo>
                  <a:cubicBezTo>
                    <a:pt x="4974618" y="2013829"/>
                    <a:pt x="4985323" y="2036171"/>
                    <a:pt x="4995019" y="2058823"/>
                  </a:cubicBezTo>
                  <a:lnTo>
                    <a:pt x="5021999" y="2127723"/>
                  </a:lnTo>
                  <a:lnTo>
                    <a:pt x="5048321" y="2196908"/>
                  </a:lnTo>
                  <a:lnTo>
                    <a:pt x="5070546" y="2267547"/>
                  </a:lnTo>
                  <a:cubicBezTo>
                    <a:pt x="5078054" y="2291004"/>
                    <a:pt x="5085044" y="2314670"/>
                    <a:pt x="5092171" y="2338256"/>
                  </a:cubicBezTo>
                  <a:cubicBezTo>
                    <a:pt x="5098670" y="2362023"/>
                    <a:pt x="5104296" y="2386019"/>
                    <a:pt x="5110305" y="2409886"/>
                  </a:cubicBezTo>
                  <a:cubicBezTo>
                    <a:pt x="5158097" y="2600976"/>
                    <a:pt x="5182068" y="2797044"/>
                    <a:pt x="5186393" y="2992022"/>
                  </a:cubicBezTo>
                  <a:cubicBezTo>
                    <a:pt x="5191013" y="3187195"/>
                    <a:pt x="5175397" y="3380886"/>
                    <a:pt x="5149045" y="3571816"/>
                  </a:cubicBezTo>
                  <a:cubicBezTo>
                    <a:pt x="5141154" y="3619431"/>
                    <a:pt x="5133539" y="3666889"/>
                    <a:pt x="5126572" y="3714520"/>
                  </a:cubicBezTo>
                  <a:cubicBezTo>
                    <a:pt x="5117276" y="3761759"/>
                    <a:pt x="5107793" y="3808831"/>
                    <a:pt x="5099067" y="3856108"/>
                  </a:cubicBezTo>
                  <a:lnTo>
                    <a:pt x="5095699" y="3873868"/>
                  </a:lnTo>
                  <a:lnTo>
                    <a:pt x="5091573" y="3891426"/>
                  </a:lnTo>
                  <a:lnTo>
                    <a:pt x="5083324" y="3926541"/>
                  </a:lnTo>
                  <a:lnTo>
                    <a:pt x="5067256" y="3996889"/>
                  </a:lnTo>
                  <a:cubicBezTo>
                    <a:pt x="5064451" y="4008657"/>
                    <a:pt x="5062244" y="4020353"/>
                    <a:pt x="5059194" y="4032171"/>
                  </a:cubicBezTo>
                  <a:lnTo>
                    <a:pt x="5049522" y="4067833"/>
                  </a:lnTo>
                  <a:lnTo>
                    <a:pt x="5040067" y="4103553"/>
                  </a:lnTo>
                  <a:cubicBezTo>
                    <a:pt x="5036554" y="4115363"/>
                    <a:pt x="5032689" y="4127194"/>
                    <a:pt x="5028960" y="4138946"/>
                  </a:cubicBezTo>
                  <a:cubicBezTo>
                    <a:pt x="4999693" y="4233462"/>
                    <a:pt x="4962869" y="4326764"/>
                    <a:pt x="4917351" y="4417041"/>
                  </a:cubicBezTo>
                  <a:cubicBezTo>
                    <a:pt x="4871860" y="4507209"/>
                    <a:pt x="4817597" y="4594215"/>
                    <a:pt x="4756163" y="4676402"/>
                  </a:cubicBezTo>
                  <a:cubicBezTo>
                    <a:pt x="4632803" y="4840875"/>
                    <a:pt x="4480597" y="4982783"/>
                    <a:pt x="4322493" y="5105604"/>
                  </a:cubicBezTo>
                  <a:cubicBezTo>
                    <a:pt x="4163928" y="5228420"/>
                    <a:pt x="3999564" y="5332640"/>
                    <a:pt x="3840510" y="5429590"/>
                  </a:cubicBezTo>
                  <a:cubicBezTo>
                    <a:pt x="3760954" y="5478172"/>
                    <a:pt x="3682353" y="5524924"/>
                    <a:pt x="3606447" y="5572862"/>
                  </a:cubicBezTo>
                  <a:lnTo>
                    <a:pt x="3488814" y="5647178"/>
                  </a:lnTo>
                  <a:cubicBezTo>
                    <a:pt x="3448270" y="5672597"/>
                    <a:pt x="3407323" y="5697792"/>
                    <a:pt x="3365864" y="5722735"/>
                  </a:cubicBezTo>
                  <a:cubicBezTo>
                    <a:pt x="3200163" y="5822424"/>
                    <a:pt x="3026125" y="5917328"/>
                    <a:pt x="2839486" y="5999120"/>
                  </a:cubicBezTo>
                  <a:cubicBezTo>
                    <a:pt x="2653201" y="6080891"/>
                    <a:pt x="2453560" y="6149344"/>
                    <a:pt x="2242423" y="6192346"/>
                  </a:cubicBezTo>
                  <a:cubicBezTo>
                    <a:pt x="2031719" y="6235463"/>
                    <a:pt x="1808952" y="6251353"/>
                    <a:pt x="1589380" y="6230657"/>
                  </a:cubicBezTo>
                  <a:lnTo>
                    <a:pt x="1548244" y="6226706"/>
                  </a:lnTo>
                  <a:cubicBezTo>
                    <a:pt x="1534528" y="6225117"/>
                    <a:pt x="1520898" y="6223203"/>
                    <a:pt x="1507348" y="6221428"/>
                  </a:cubicBezTo>
                  <a:lnTo>
                    <a:pt x="1466401" y="6215904"/>
                  </a:lnTo>
                  <a:cubicBezTo>
                    <a:pt x="1452772" y="6213991"/>
                    <a:pt x="1439316" y="6211428"/>
                    <a:pt x="1425773" y="6209191"/>
                  </a:cubicBezTo>
                  <a:cubicBezTo>
                    <a:pt x="1398775" y="6204391"/>
                    <a:pt x="1371610" y="6199779"/>
                    <a:pt x="1344960" y="6193681"/>
                  </a:cubicBezTo>
                  <a:cubicBezTo>
                    <a:pt x="1318251" y="6187799"/>
                    <a:pt x="1291260" y="6182538"/>
                    <a:pt x="1265007" y="6175388"/>
                  </a:cubicBezTo>
                  <a:lnTo>
                    <a:pt x="1225415" y="6165243"/>
                  </a:lnTo>
                  <a:cubicBezTo>
                    <a:pt x="1212163" y="6161924"/>
                    <a:pt x="1198939" y="6158496"/>
                    <a:pt x="1186567" y="6154486"/>
                  </a:cubicBezTo>
                  <a:lnTo>
                    <a:pt x="1111158" y="6130918"/>
                  </a:lnTo>
                  <a:lnTo>
                    <a:pt x="1035915" y="6107163"/>
                  </a:lnTo>
                  <a:cubicBezTo>
                    <a:pt x="1010846" y="6099055"/>
                    <a:pt x="986357" y="6088784"/>
                    <a:pt x="961579" y="6079594"/>
                  </a:cubicBezTo>
                  <a:cubicBezTo>
                    <a:pt x="763709" y="6005594"/>
                    <a:pt x="572401" y="5909703"/>
                    <a:pt x="395297" y="5792812"/>
                  </a:cubicBezTo>
                  <a:lnTo>
                    <a:pt x="265239" y="5701511"/>
                  </a:lnTo>
                  <a:cubicBezTo>
                    <a:pt x="254227" y="5694155"/>
                    <a:pt x="244103" y="5685646"/>
                    <a:pt x="233756" y="5677542"/>
                  </a:cubicBezTo>
                  <a:lnTo>
                    <a:pt x="202800" y="5652902"/>
                  </a:lnTo>
                  <a:lnTo>
                    <a:pt x="140918" y="5603515"/>
                  </a:lnTo>
                  <a:cubicBezTo>
                    <a:pt x="130598" y="5595302"/>
                    <a:pt x="120280" y="5587089"/>
                    <a:pt x="110625" y="5578127"/>
                  </a:cubicBezTo>
                  <a:cubicBezTo>
                    <a:pt x="105647" y="5573779"/>
                    <a:pt x="100444" y="5569834"/>
                    <a:pt x="95631" y="5565299"/>
                  </a:cubicBezTo>
                  <a:cubicBezTo>
                    <a:pt x="90955" y="5560684"/>
                    <a:pt x="86505" y="5555666"/>
                    <a:pt x="81966" y="5550973"/>
                  </a:cubicBezTo>
                  <a:lnTo>
                    <a:pt x="27991" y="5493272"/>
                  </a:lnTo>
                  <a:cubicBezTo>
                    <a:pt x="19109" y="5483589"/>
                    <a:pt x="9758" y="5474359"/>
                    <a:pt x="1454" y="5464252"/>
                  </a:cubicBezTo>
                  <a:lnTo>
                    <a:pt x="0" y="5462518"/>
                  </a:lnTo>
                  <a:lnTo>
                    <a:pt x="0" y="4720187"/>
                  </a:lnTo>
                  <a:lnTo>
                    <a:pt x="109684" y="4836724"/>
                  </a:lnTo>
                  <a:cubicBezTo>
                    <a:pt x="173316" y="4897375"/>
                    <a:pt x="239447" y="4954160"/>
                    <a:pt x="306959" y="5007200"/>
                  </a:cubicBezTo>
                  <a:lnTo>
                    <a:pt x="358101" y="5046057"/>
                  </a:lnTo>
                  <a:lnTo>
                    <a:pt x="383328" y="5065684"/>
                  </a:lnTo>
                  <a:cubicBezTo>
                    <a:pt x="391637" y="5072316"/>
                    <a:pt x="400805" y="5077902"/>
                    <a:pt x="409503" y="5083942"/>
                  </a:cubicBezTo>
                  <a:lnTo>
                    <a:pt x="461889" y="5119888"/>
                  </a:lnTo>
                  <a:cubicBezTo>
                    <a:pt x="466184" y="5122893"/>
                    <a:pt x="470616" y="5125820"/>
                    <a:pt x="474883" y="5128933"/>
                  </a:cubicBezTo>
                  <a:cubicBezTo>
                    <a:pt x="478982" y="5132235"/>
                    <a:pt x="482476" y="5136069"/>
                    <a:pt x="486410" y="5139557"/>
                  </a:cubicBezTo>
                  <a:cubicBezTo>
                    <a:pt x="494140" y="5146613"/>
                    <a:pt x="502565" y="5152812"/>
                    <a:pt x="510852" y="5159089"/>
                  </a:cubicBezTo>
                  <a:lnTo>
                    <a:pt x="560653" y="5196893"/>
                  </a:lnTo>
                  <a:lnTo>
                    <a:pt x="585485" y="5215834"/>
                  </a:lnTo>
                  <a:cubicBezTo>
                    <a:pt x="593773" y="5222111"/>
                    <a:pt x="601864" y="5228685"/>
                    <a:pt x="610707" y="5234185"/>
                  </a:cubicBezTo>
                  <a:lnTo>
                    <a:pt x="714768" y="5303103"/>
                  </a:lnTo>
                  <a:cubicBezTo>
                    <a:pt x="856162" y="5390603"/>
                    <a:pt x="1008099" y="5459947"/>
                    <a:pt x="1166634" y="5513322"/>
                  </a:cubicBezTo>
                  <a:cubicBezTo>
                    <a:pt x="1186540" y="5519932"/>
                    <a:pt x="1205774" y="5527751"/>
                    <a:pt x="1225991" y="5533632"/>
                  </a:cubicBezTo>
                  <a:lnTo>
                    <a:pt x="1286680" y="5550705"/>
                  </a:lnTo>
                  <a:lnTo>
                    <a:pt x="1347310" y="5567995"/>
                  </a:lnTo>
                  <a:cubicBezTo>
                    <a:pt x="1357469" y="5571180"/>
                    <a:pt x="1367261" y="5573572"/>
                    <a:pt x="1377002" y="5575719"/>
                  </a:cubicBezTo>
                  <a:lnTo>
                    <a:pt x="1406328" y="5582649"/>
                  </a:lnTo>
                  <a:cubicBezTo>
                    <a:pt x="1425825" y="5587757"/>
                    <a:pt x="1445490" y="5590939"/>
                    <a:pt x="1465060" y="5594909"/>
                  </a:cubicBezTo>
                  <a:cubicBezTo>
                    <a:pt x="1484652" y="5599231"/>
                    <a:pt x="1504324" y="5601952"/>
                    <a:pt x="1523881" y="5605105"/>
                  </a:cubicBezTo>
                  <a:cubicBezTo>
                    <a:pt x="1533660" y="5606682"/>
                    <a:pt x="1543460" y="5608613"/>
                    <a:pt x="1553325" y="5609865"/>
                  </a:cubicBezTo>
                  <a:lnTo>
                    <a:pt x="1582813" y="5613593"/>
                  </a:lnTo>
                  <a:lnTo>
                    <a:pt x="1612301" y="5617321"/>
                  </a:lnTo>
                  <a:lnTo>
                    <a:pt x="1641863" y="5619910"/>
                  </a:lnTo>
                  <a:cubicBezTo>
                    <a:pt x="1799348" y="5633940"/>
                    <a:pt x="1957913" y="5625770"/>
                    <a:pt x="2117508" y="5595156"/>
                  </a:cubicBezTo>
                  <a:cubicBezTo>
                    <a:pt x="2277124" y="5564895"/>
                    <a:pt x="2437004" y="5512449"/>
                    <a:pt x="2597368" y="5447381"/>
                  </a:cubicBezTo>
                  <a:cubicBezTo>
                    <a:pt x="2757791" y="5382096"/>
                    <a:pt x="2918855" y="5304464"/>
                    <a:pt x="3082968" y="5223245"/>
                  </a:cubicBezTo>
                  <a:lnTo>
                    <a:pt x="3334855" y="5097383"/>
                  </a:lnTo>
                  <a:cubicBezTo>
                    <a:pt x="3423528" y="5054142"/>
                    <a:pt x="3511773" y="5013798"/>
                    <a:pt x="3599509" y="4976217"/>
                  </a:cubicBezTo>
                  <a:cubicBezTo>
                    <a:pt x="3774960" y="4900701"/>
                    <a:pt x="3948276" y="4837481"/>
                    <a:pt x="4112002" y="4766359"/>
                  </a:cubicBezTo>
                  <a:cubicBezTo>
                    <a:pt x="4193972" y="4730827"/>
                    <a:pt x="4273429" y="4692997"/>
                    <a:pt x="4348983" y="4649833"/>
                  </a:cubicBezTo>
                  <a:cubicBezTo>
                    <a:pt x="4424508" y="4606778"/>
                    <a:pt x="4496050" y="4558250"/>
                    <a:pt x="4560505" y="4501564"/>
                  </a:cubicBezTo>
                  <a:cubicBezTo>
                    <a:pt x="4625198" y="4445289"/>
                    <a:pt x="4682991" y="4381021"/>
                    <a:pt x="4731963" y="4309870"/>
                  </a:cubicBezTo>
                  <a:cubicBezTo>
                    <a:pt x="4781043" y="4238747"/>
                    <a:pt x="4821275" y="4160848"/>
                    <a:pt x="4852344" y="4078640"/>
                  </a:cubicBezTo>
                  <a:lnTo>
                    <a:pt x="4863972" y="4047790"/>
                  </a:lnTo>
                  <a:lnTo>
                    <a:pt x="4874144" y="4016320"/>
                  </a:lnTo>
                  <a:lnTo>
                    <a:pt x="4884127" y="3984682"/>
                  </a:lnTo>
                  <a:cubicBezTo>
                    <a:pt x="4887242" y="3973925"/>
                    <a:pt x="4889981" y="3962835"/>
                    <a:pt x="4892800" y="3951883"/>
                  </a:cubicBezTo>
                  <a:lnTo>
                    <a:pt x="4909526" y="3886001"/>
                  </a:lnTo>
                  <a:lnTo>
                    <a:pt x="4917687" y="3852948"/>
                  </a:lnTo>
                  <a:lnTo>
                    <a:pt x="4921768" y="3836422"/>
                  </a:lnTo>
                  <a:lnTo>
                    <a:pt x="4924845" y="3819742"/>
                  </a:lnTo>
                  <a:cubicBezTo>
                    <a:pt x="4933092" y="3775120"/>
                    <a:pt x="4941231" y="3730469"/>
                    <a:pt x="4948230" y="3685744"/>
                  </a:cubicBezTo>
                  <a:cubicBezTo>
                    <a:pt x="4953579" y="3640694"/>
                    <a:pt x="4958249" y="3595577"/>
                    <a:pt x="4962782" y="3550540"/>
                  </a:cubicBezTo>
                  <a:cubicBezTo>
                    <a:pt x="4976580" y="3369692"/>
                    <a:pt x="4965812" y="3187942"/>
                    <a:pt x="4939468" y="3010249"/>
                  </a:cubicBezTo>
                  <a:cubicBezTo>
                    <a:pt x="4912965" y="2832281"/>
                    <a:pt x="4870237" y="2658196"/>
                    <a:pt x="4816901" y="2488224"/>
                  </a:cubicBezTo>
                  <a:cubicBezTo>
                    <a:pt x="4810197" y="2466954"/>
                    <a:pt x="4803984" y="2445582"/>
                    <a:pt x="4797005" y="2424470"/>
                  </a:cubicBezTo>
                  <a:cubicBezTo>
                    <a:pt x="4789399" y="2403537"/>
                    <a:pt x="4781686" y="2382574"/>
                    <a:pt x="4774433" y="2361620"/>
                  </a:cubicBezTo>
                  <a:lnTo>
                    <a:pt x="4752459" y="2298700"/>
                  </a:lnTo>
                  <a:lnTo>
                    <a:pt x="4728083" y="2236526"/>
                  </a:lnTo>
                  <a:cubicBezTo>
                    <a:pt x="4719957" y="2215802"/>
                    <a:pt x="4712352" y="2194869"/>
                    <a:pt x="4704471" y="2174095"/>
                  </a:cubicBezTo>
                  <a:lnTo>
                    <a:pt x="4678399" y="2112626"/>
                  </a:lnTo>
                  <a:lnTo>
                    <a:pt x="4652601" y="2050999"/>
                  </a:lnTo>
                  <a:cubicBezTo>
                    <a:pt x="4643711" y="2030533"/>
                    <a:pt x="4633616" y="2010672"/>
                    <a:pt x="4624205" y="1990415"/>
                  </a:cubicBezTo>
                  <a:lnTo>
                    <a:pt x="4595398" y="1930069"/>
                  </a:lnTo>
                  <a:cubicBezTo>
                    <a:pt x="4585714" y="1909969"/>
                    <a:pt x="4574413" y="1890713"/>
                    <a:pt x="4563827" y="1870952"/>
                  </a:cubicBezTo>
                  <a:lnTo>
                    <a:pt x="4531433" y="1812311"/>
                  </a:lnTo>
                  <a:lnTo>
                    <a:pt x="4523315" y="1797616"/>
                  </a:lnTo>
                  <a:lnTo>
                    <a:pt x="4514482" y="1783425"/>
                  </a:lnTo>
                  <a:lnTo>
                    <a:pt x="4496845" y="1754936"/>
                  </a:lnTo>
                  <a:lnTo>
                    <a:pt x="4461463" y="1697929"/>
                  </a:lnTo>
                  <a:lnTo>
                    <a:pt x="4452660" y="1683629"/>
                  </a:lnTo>
                  <a:lnTo>
                    <a:pt x="4443141" y="1669834"/>
                  </a:lnTo>
                  <a:lnTo>
                    <a:pt x="4424241" y="1642166"/>
                  </a:lnTo>
                  <a:cubicBezTo>
                    <a:pt x="4399005" y="1605265"/>
                    <a:pt x="4374512" y="1567751"/>
                    <a:pt x="4346886" y="1532412"/>
                  </a:cubicBezTo>
                  <a:cubicBezTo>
                    <a:pt x="4240477" y="1388328"/>
                    <a:pt x="4120362" y="1253437"/>
                    <a:pt x="3985497" y="1134649"/>
                  </a:cubicBezTo>
                  <a:cubicBezTo>
                    <a:pt x="3850799" y="1015675"/>
                    <a:pt x="3702920" y="911715"/>
                    <a:pt x="3545665" y="825877"/>
                  </a:cubicBezTo>
                  <a:lnTo>
                    <a:pt x="3486190" y="794756"/>
                  </a:lnTo>
                  <a:cubicBezTo>
                    <a:pt x="3466181" y="784640"/>
                    <a:pt x="3446893" y="773560"/>
                    <a:pt x="3426182" y="764765"/>
                  </a:cubicBezTo>
                  <a:lnTo>
                    <a:pt x="3365044" y="737255"/>
                  </a:lnTo>
                  <a:lnTo>
                    <a:pt x="3334529" y="723514"/>
                  </a:lnTo>
                  <a:cubicBezTo>
                    <a:pt x="3324394" y="718943"/>
                    <a:pt x="3314287" y="714265"/>
                    <a:pt x="3303733" y="710395"/>
                  </a:cubicBezTo>
                  <a:cubicBezTo>
                    <a:pt x="3262013" y="694346"/>
                    <a:pt x="3220711" y="677599"/>
                    <a:pt x="3179033" y="662259"/>
                  </a:cubicBezTo>
                  <a:lnTo>
                    <a:pt x="3052408" y="620447"/>
                  </a:lnTo>
                  <a:lnTo>
                    <a:pt x="2924325" y="584505"/>
                  </a:lnTo>
                  <a:cubicBezTo>
                    <a:pt x="2903106" y="578471"/>
                    <a:pt x="2881119" y="574434"/>
                    <a:pt x="2859667" y="569266"/>
                  </a:cubicBezTo>
                  <a:lnTo>
                    <a:pt x="2795226" y="554085"/>
                  </a:lnTo>
                  <a:cubicBezTo>
                    <a:pt x="2774078" y="548652"/>
                    <a:pt x="2751709" y="544744"/>
                    <a:pt x="2729702" y="540354"/>
                  </a:cubicBezTo>
                  <a:lnTo>
                    <a:pt x="2663758" y="527322"/>
                  </a:lnTo>
                  <a:lnTo>
                    <a:pt x="2630927" y="520495"/>
                  </a:lnTo>
                  <a:lnTo>
                    <a:pt x="2597965" y="515024"/>
                  </a:lnTo>
                  <a:cubicBezTo>
                    <a:pt x="2575970" y="511449"/>
                    <a:pt x="2554112" y="507795"/>
                    <a:pt x="2532205" y="503895"/>
                  </a:cubicBezTo>
                  <a:cubicBezTo>
                    <a:pt x="2357016" y="475037"/>
                    <a:pt x="2182954" y="456682"/>
                    <a:pt x="2010064" y="452552"/>
                  </a:cubicBezTo>
                  <a:cubicBezTo>
                    <a:pt x="1837255" y="448558"/>
                    <a:pt x="1665388" y="457916"/>
                    <a:pt x="1494552" y="485055"/>
                  </a:cubicBezTo>
                  <a:cubicBezTo>
                    <a:pt x="1452133" y="492816"/>
                    <a:pt x="1409569" y="501117"/>
                    <a:pt x="1366896" y="509389"/>
                  </a:cubicBezTo>
                  <a:cubicBezTo>
                    <a:pt x="1324862" y="520035"/>
                    <a:pt x="1282333" y="529505"/>
                    <a:pt x="1240175" y="541045"/>
                  </a:cubicBezTo>
                  <a:lnTo>
                    <a:pt x="1177438" y="560170"/>
                  </a:lnTo>
                  <a:lnTo>
                    <a:pt x="1145987" y="569826"/>
                  </a:lnTo>
                  <a:lnTo>
                    <a:pt x="1130315" y="574669"/>
                  </a:lnTo>
                  <a:lnTo>
                    <a:pt x="1114873" y="580384"/>
                  </a:lnTo>
                  <a:lnTo>
                    <a:pt x="1052839" y="602943"/>
                  </a:lnTo>
                  <a:cubicBezTo>
                    <a:pt x="1032151" y="610499"/>
                    <a:pt x="1011255" y="617535"/>
                    <a:pt x="991135" y="626866"/>
                  </a:cubicBezTo>
                  <a:lnTo>
                    <a:pt x="930179" y="653191"/>
                  </a:lnTo>
                  <a:cubicBezTo>
                    <a:pt x="909850" y="662002"/>
                    <a:pt x="889443" y="670676"/>
                    <a:pt x="869768" y="680937"/>
                  </a:cubicBezTo>
                  <a:lnTo>
                    <a:pt x="810085" y="710734"/>
                  </a:lnTo>
                  <a:cubicBezTo>
                    <a:pt x="790331" y="720859"/>
                    <a:pt x="770124" y="730514"/>
                    <a:pt x="751220" y="741794"/>
                  </a:cubicBezTo>
                  <a:cubicBezTo>
                    <a:pt x="673929" y="784955"/>
                    <a:pt x="598827" y="830326"/>
                    <a:pt x="532669" y="881688"/>
                  </a:cubicBezTo>
                  <a:cubicBezTo>
                    <a:pt x="464226" y="931625"/>
                    <a:pt x="406969" y="988270"/>
                    <a:pt x="354185" y="1050286"/>
                  </a:cubicBezTo>
                  <a:lnTo>
                    <a:pt x="315980" y="1098125"/>
                  </a:lnTo>
                  <a:lnTo>
                    <a:pt x="280345" y="1149782"/>
                  </a:lnTo>
                  <a:cubicBezTo>
                    <a:pt x="268144" y="1166335"/>
                    <a:pt x="257438" y="1185955"/>
                    <a:pt x="245890" y="1203959"/>
                  </a:cubicBezTo>
                  <a:cubicBezTo>
                    <a:pt x="234552" y="1222481"/>
                    <a:pt x="223171" y="1240298"/>
                    <a:pt x="212162" y="1260184"/>
                  </a:cubicBezTo>
                  <a:cubicBezTo>
                    <a:pt x="168299" y="1337574"/>
                    <a:pt x="125055" y="1419360"/>
                    <a:pt x="80716" y="1502476"/>
                  </a:cubicBezTo>
                  <a:lnTo>
                    <a:pt x="0" y="1648841"/>
                  </a:lnTo>
                  <a:lnTo>
                    <a:pt x="0" y="954863"/>
                  </a:lnTo>
                  <a:lnTo>
                    <a:pt x="43491" y="895513"/>
                  </a:lnTo>
                  <a:cubicBezTo>
                    <a:pt x="59888" y="874984"/>
                    <a:pt x="77014" y="854766"/>
                    <a:pt x="93923" y="834489"/>
                  </a:cubicBezTo>
                  <a:cubicBezTo>
                    <a:pt x="163245" y="754880"/>
                    <a:pt x="240806" y="679565"/>
                    <a:pt x="323465" y="617671"/>
                  </a:cubicBezTo>
                  <a:cubicBezTo>
                    <a:pt x="405002" y="553042"/>
                    <a:pt x="490132" y="499230"/>
                    <a:pt x="574777" y="446794"/>
                  </a:cubicBezTo>
                  <a:cubicBezTo>
                    <a:pt x="595733" y="433050"/>
                    <a:pt x="617442" y="421248"/>
                    <a:pt x="638943" y="408925"/>
                  </a:cubicBezTo>
                  <a:lnTo>
                    <a:pt x="703505" y="371742"/>
                  </a:lnTo>
                  <a:cubicBezTo>
                    <a:pt x="724798" y="358900"/>
                    <a:pt x="747120" y="347842"/>
                    <a:pt x="769262" y="336154"/>
                  </a:cubicBezTo>
                  <a:lnTo>
                    <a:pt x="835552" y="301173"/>
                  </a:lnTo>
                  <a:cubicBezTo>
                    <a:pt x="857427" y="289183"/>
                    <a:pt x="880470" y="278896"/>
                    <a:pt x="902979" y="268004"/>
                  </a:cubicBezTo>
                  <a:lnTo>
                    <a:pt x="971127" y="235607"/>
                  </a:lnTo>
                  <a:lnTo>
                    <a:pt x="988238" y="227556"/>
                  </a:lnTo>
                  <a:lnTo>
                    <a:pt x="1005744" y="220191"/>
                  </a:lnTo>
                  <a:lnTo>
                    <a:pt x="1040729" y="205569"/>
                  </a:lnTo>
                  <a:lnTo>
                    <a:pt x="1110835" y="176248"/>
                  </a:lnTo>
                  <a:cubicBezTo>
                    <a:pt x="1157999" y="157703"/>
                    <a:pt x="1206322" y="141323"/>
                    <a:pt x="1254256" y="123796"/>
                  </a:cubicBezTo>
                  <a:cubicBezTo>
                    <a:pt x="1302938" y="108671"/>
                    <a:pt x="1352074" y="94017"/>
                    <a:pt x="1401310" y="79852"/>
                  </a:cubicBezTo>
                  <a:cubicBezTo>
                    <a:pt x="1599497" y="26774"/>
                    <a:pt x="1806373" y="-329"/>
                    <a:pt x="2011811" y="4"/>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4" name="Freeform: Shape 13">
              <a:extLst>
                <a:ext uri="{FF2B5EF4-FFF2-40B4-BE49-F238E27FC236}">
                  <a16:creationId xmlns:a16="http://schemas.microsoft.com/office/drawing/2014/main" id="{06AC5DCC-C3CC-4FD5-AD4E-13A1BE5F7F6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0" y="297400"/>
              <a:ext cx="5215811" cy="6107388"/>
            </a:xfrm>
            <a:custGeom>
              <a:avLst/>
              <a:gdLst>
                <a:gd name="connsiteX0" fmla="*/ 1869139 w 5215811"/>
                <a:gd name="connsiteY0" fmla="*/ 9 h 6107388"/>
                <a:gd name="connsiteX1" fmla="*/ 2791149 w 5215811"/>
                <a:gd name="connsiteY1" fmla="*/ 130229 h 6107388"/>
                <a:gd name="connsiteX2" fmla="*/ 4760307 w 5215811"/>
                <a:gd name="connsiteY2" fmla="*/ 1608408 h 6107388"/>
                <a:gd name="connsiteX3" fmla="*/ 5108574 w 5215811"/>
                <a:gd name="connsiteY3" fmla="*/ 4050383 h 6107388"/>
                <a:gd name="connsiteX4" fmla="*/ 3434916 w 5215811"/>
                <a:gd name="connsiteY4" fmla="*/ 5503134 h 6107388"/>
                <a:gd name="connsiteX5" fmla="*/ 1137841 w 5215811"/>
                <a:gd name="connsiteY5" fmla="*/ 6033968 h 6107388"/>
                <a:gd name="connsiteX6" fmla="*/ 217555 w 5215811"/>
                <a:gd name="connsiteY6" fmla="*/ 5598945 h 6107388"/>
                <a:gd name="connsiteX7" fmla="*/ 0 w 5215811"/>
                <a:gd name="connsiteY7" fmla="*/ 5419622 h 6107388"/>
                <a:gd name="connsiteX8" fmla="*/ 0 w 5215811"/>
                <a:gd name="connsiteY8" fmla="*/ 4571683 h 6107388"/>
                <a:gd name="connsiteX9" fmla="*/ 18056 w 5215811"/>
                <a:gd name="connsiteY9" fmla="*/ 4599282 h 6107388"/>
                <a:gd name="connsiteX10" fmla="*/ 358324 w 5215811"/>
                <a:gd name="connsiteY10" fmla="*/ 4988154 h 6107388"/>
                <a:gd name="connsiteX11" fmla="*/ 1282741 w 5215811"/>
                <a:gd name="connsiteY11" fmla="*/ 5493193 h 6107388"/>
                <a:gd name="connsiteX12" fmla="*/ 2172794 w 5215811"/>
                <a:gd name="connsiteY12" fmla="*/ 5470630 h 6107388"/>
                <a:gd name="connsiteX13" fmla="*/ 3146893 w 5215811"/>
                <a:gd name="connsiteY13" fmla="*/ 5016296 h 6107388"/>
                <a:gd name="connsiteX14" fmla="*/ 3574114 w 5215811"/>
                <a:gd name="connsiteY14" fmla="*/ 4791124 h 6107388"/>
                <a:gd name="connsiteX15" fmla="*/ 4244948 w 5215811"/>
                <a:gd name="connsiteY15" fmla="*/ 4392664 h 6107388"/>
                <a:gd name="connsiteX16" fmla="*/ 4556385 w 5215811"/>
                <a:gd name="connsiteY16" fmla="*/ 3902656 h 6107388"/>
                <a:gd name="connsiteX17" fmla="*/ 4616354 w 5215811"/>
                <a:gd name="connsiteY17" fmla="*/ 2851680 h 6107388"/>
                <a:gd name="connsiteX18" fmla="*/ 4269266 w 5215811"/>
                <a:gd name="connsiteY18" fmla="*/ 1889625 h 6107388"/>
                <a:gd name="connsiteX19" fmla="*/ 2645976 w 5215811"/>
                <a:gd name="connsiteY19" fmla="*/ 671162 h 6107388"/>
                <a:gd name="connsiteX20" fmla="*/ 1648930 w 5215811"/>
                <a:gd name="connsiteY20" fmla="*/ 573017 h 6107388"/>
                <a:gd name="connsiteX21" fmla="*/ 771768 w 5215811"/>
                <a:gd name="connsiteY21" fmla="*/ 865882 h 6107388"/>
                <a:gd name="connsiteX22" fmla="*/ 433617 w 5215811"/>
                <a:gd name="connsiteY22" fmla="*/ 1119441 h 6107388"/>
                <a:gd name="connsiteX23" fmla="*/ 200571 w 5215811"/>
                <a:gd name="connsiteY23" fmla="*/ 1486480 h 6107388"/>
                <a:gd name="connsiteX24" fmla="*/ 47077 w 5215811"/>
                <a:gd name="connsiteY24" fmla="*/ 1753604 h 6107388"/>
                <a:gd name="connsiteX25" fmla="*/ 0 w 5215811"/>
                <a:gd name="connsiteY25" fmla="*/ 1831655 h 6107388"/>
                <a:gd name="connsiteX26" fmla="*/ 0 w 5215811"/>
                <a:gd name="connsiteY26" fmla="*/ 751112 h 6107388"/>
                <a:gd name="connsiteX27" fmla="*/ 6994 w 5215811"/>
                <a:gd name="connsiteY27" fmla="*/ 742614 h 6107388"/>
                <a:gd name="connsiteX28" fmla="*/ 484047 w 5215811"/>
                <a:gd name="connsiteY28" fmla="*/ 378777 h 6107388"/>
                <a:gd name="connsiteX29" fmla="*/ 1869139 w 5215811"/>
                <a:gd name="connsiteY29" fmla="*/ 9 h 61073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215811" h="6107388">
                  <a:moveTo>
                    <a:pt x="1869139" y="9"/>
                  </a:moveTo>
                  <a:cubicBezTo>
                    <a:pt x="2160924" y="-706"/>
                    <a:pt x="2465752" y="43039"/>
                    <a:pt x="2791149" y="130229"/>
                  </a:cubicBezTo>
                  <a:cubicBezTo>
                    <a:pt x="3651198" y="360678"/>
                    <a:pt x="4339884" y="907924"/>
                    <a:pt x="4760307" y="1608408"/>
                  </a:cubicBezTo>
                  <a:cubicBezTo>
                    <a:pt x="5188180" y="2321320"/>
                    <a:pt x="5338357" y="3192822"/>
                    <a:pt x="5108574" y="4050383"/>
                  </a:cubicBezTo>
                  <a:cubicBezTo>
                    <a:pt x="4880820" y="4900373"/>
                    <a:pt x="4152841" y="5098512"/>
                    <a:pt x="3434916" y="5503134"/>
                  </a:cubicBezTo>
                  <a:cubicBezTo>
                    <a:pt x="2717099" y="5907783"/>
                    <a:pt x="2005568" y="6266474"/>
                    <a:pt x="1137841" y="6033968"/>
                  </a:cubicBezTo>
                  <a:cubicBezTo>
                    <a:pt x="783079" y="5938910"/>
                    <a:pt x="479573" y="5790114"/>
                    <a:pt x="217555" y="5598945"/>
                  </a:cubicBezTo>
                  <a:lnTo>
                    <a:pt x="0" y="5419622"/>
                  </a:lnTo>
                  <a:lnTo>
                    <a:pt x="0" y="4571683"/>
                  </a:lnTo>
                  <a:lnTo>
                    <a:pt x="18056" y="4599282"/>
                  </a:lnTo>
                  <a:cubicBezTo>
                    <a:pt x="124071" y="4746782"/>
                    <a:pt x="237002" y="4875718"/>
                    <a:pt x="358324" y="4988154"/>
                  </a:cubicBezTo>
                  <a:cubicBezTo>
                    <a:pt x="621323" y="5231809"/>
                    <a:pt x="923667" y="5396979"/>
                    <a:pt x="1282741" y="5493193"/>
                  </a:cubicBezTo>
                  <a:cubicBezTo>
                    <a:pt x="1573894" y="5571207"/>
                    <a:pt x="1856732" y="5563878"/>
                    <a:pt x="2172794" y="5470630"/>
                  </a:cubicBezTo>
                  <a:cubicBezTo>
                    <a:pt x="2498985" y="5374183"/>
                    <a:pt x="2832844" y="5193315"/>
                    <a:pt x="3146893" y="5016296"/>
                  </a:cubicBezTo>
                  <a:cubicBezTo>
                    <a:pt x="3293538" y="4933641"/>
                    <a:pt x="3436182" y="4861160"/>
                    <a:pt x="3574114" y="4791124"/>
                  </a:cubicBezTo>
                  <a:cubicBezTo>
                    <a:pt x="3841238" y="4655550"/>
                    <a:pt x="4071901" y="4538375"/>
                    <a:pt x="4244948" y="4392664"/>
                  </a:cubicBezTo>
                  <a:cubicBezTo>
                    <a:pt x="4405844" y="4257259"/>
                    <a:pt x="4501845" y="4106204"/>
                    <a:pt x="4556385" y="3902656"/>
                  </a:cubicBezTo>
                  <a:cubicBezTo>
                    <a:pt x="4649063" y="3556776"/>
                    <a:pt x="4669271" y="3203187"/>
                    <a:pt x="4616354" y="2851680"/>
                  </a:cubicBezTo>
                  <a:cubicBezTo>
                    <a:pt x="4565198" y="2511774"/>
                    <a:pt x="4448474" y="2188147"/>
                    <a:pt x="4269266" y="1889625"/>
                  </a:cubicBezTo>
                  <a:cubicBezTo>
                    <a:pt x="3907781" y="1287586"/>
                    <a:pt x="3331245" y="854780"/>
                    <a:pt x="2645976" y="671162"/>
                  </a:cubicBezTo>
                  <a:cubicBezTo>
                    <a:pt x="2278249" y="572630"/>
                    <a:pt x="1952074" y="540526"/>
                    <a:pt x="1648930" y="573017"/>
                  </a:cubicBezTo>
                  <a:cubicBezTo>
                    <a:pt x="1351746" y="604901"/>
                    <a:pt x="1064785" y="700731"/>
                    <a:pt x="771768" y="865882"/>
                  </a:cubicBezTo>
                  <a:cubicBezTo>
                    <a:pt x="568061" y="980657"/>
                    <a:pt x="486465" y="1058486"/>
                    <a:pt x="433617" y="1119441"/>
                  </a:cubicBezTo>
                  <a:cubicBezTo>
                    <a:pt x="358307" y="1206256"/>
                    <a:pt x="292149" y="1323808"/>
                    <a:pt x="200571" y="1486480"/>
                  </a:cubicBezTo>
                  <a:cubicBezTo>
                    <a:pt x="156644" y="1564432"/>
                    <a:pt x="106654" y="1653214"/>
                    <a:pt x="47077" y="1753604"/>
                  </a:cubicBezTo>
                  <a:lnTo>
                    <a:pt x="0" y="1831655"/>
                  </a:lnTo>
                  <a:lnTo>
                    <a:pt x="0" y="751112"/>
                  </a:lnTo>
                  <a:lnTo>
                    <a:pt x="6994" y="742614"/>
                  </a:lnTo>
                  <a:cubicBezTo>
                    <a:pt x="117721" y="617683"/>
                    <a:pt x="259696" y="505222"/>
                    <a:pt x="484047" y="378777"/>
                  </a:cubicBezTo>
                  <a:cubicBezTo>
                    <a:pt x="932751" y="125890"/>
                    <a:pt x="1382831" y="1200"/>
                    <a:pt x="1869139" y="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5" name="Freeform: Shape 14">
              <a:extLst>
                <a:ext uri="{FF2B5EF4-FFF2-40B4-BE49-F238E27FC236}">
                  <a16:creationId xmlns:a16="http://schemas.microsoft.com/office/drawing/2014/main" id="{4BBCC2F4-EFA7-4AF4-B538-AC4022D90F4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319367"/>
              <a:ext cx="5217956" cy="6100079"/>
            </a:xfrm>
            <a:custGeom>
              <a:avLst/>
              <a:gdLst>
                <a:gd name="connsiteX0" fmla="*/ 1951393 w 5217956"/>
                <a:gd name="connsiteY0" fmla="*/ 82 h 6100079"/>
                <a:gd name="connsiteX1" fmla="*/ 2855177 w 5217956"/>
                <a:gd name="connsiteY1" fmla="*/ 125419 h 6100079"/>
                <a:gd name="connsiteX2" fmla="*/ 4779341 w 5217956"/>
                <a:gd name="connsiteY2" fmla="*/ 1591542 h 6100079"/>
                <a:gd name="connsiteX3" fmla="*/ 5108573 w 5217956"/>
                <a:gd name="connsiteY3" fmla="*/ 4028416 h 6100079"/>
                <a:gd name="connsiteX4" fmla="*/ 3459358 w 5217956"/>
                <a:gd name="connsiteY4" fmla="*/ 5487716 h 6100079"/>
                <a:gd name="connsiteX5" fmla="*/ 1203274 w 5217956"/>
                <a:gd name="connsiteY5" fmla="*/ 6029534 h 6100079"/>
                <a:gd name="connsiteX6" fmla="*/ 59920 w 5217956"/>
                <a:gd name="connsiteY6" fmla="*/ 5396467 h 6100079"/>
                <a:gd name="connsiteX7" fmla="*/ 0 w 5217956"/>
                <a:gd name="connsiteY7" fmla="*/ 5333382 h 6100079"/>
                <a:gd name="connsiteX8" fmla="*/ 0 w 5217956"/>
                <a:gd name="connsiteY8" fmla="*/ 4205833 h 6100079"/>
                <a:gd name="connsiteX9" fmla="*/ 58036 w 5217956"/>
                <a:gd name="connsiteY9" fmla="*/ 4310048 h 6100079"/>
                <a:gd name="connsiteX10" fmla="*/ 520779 w 5217956"/>
                <a:gd name="connsiteY10" fmla="*/ 4907591 h 6100079"/>
                <a:gd name="connsiteX11" fmla="*/ 1377154 w 5217956"/>
                <a:gd name="connsiteY11" fmla="*/ 5380604 h 6100079"/>
                <a:gd name="connsiteX12" fmla="*/ 3123340 w 5217956"/>
                <a:gd name="connsiteY12" fmla="*/ 4905715 h 6100079"/>
                <a:gd name="connsiteX13" fmla="*/ 3547863 w 5217956"/>
                <a:gd name="connsiteY13" fmla="*/ 4676342 h 6100079"/>
                <a:gd name="connsiteX14" fmla="*/ 4186753 w 5217956"/>
                <a:gd name="connsiteY14" fmla="*/ 4289376 h 6100079"/>
                <a:gd name="connsiteX15" fmla="*/ 4459565 w 5217956"/>
                <a:gd name="connsiteY15" fmla="*/ 3854399 h 6100079"/>
                <a:gd name="connsiteX16" fmla="*/ 4521015 w 5217956"/>
                <a:gd name="connsiteY16" fmla="*/ 2849377 h 6100079"/>
                <a:gd name="connsiteX17" fmla="*/ 4199723 w 5217956"/>
                <a:gd name="connsiteY17" fmla="*/ 1931213 h 6100079"/>
                <a:gd name="connsiteX18" fmla="*/ 2681217 w 5217956"/>
                <a:gd name="connsiteY18" fmla="*/ 774211 h 6100079"/>
                <a:gd name="connsiteX19" fmla="*/ 926547 w 5217956"/>
                <a:gd name="connsiteY19" fmla="*/ 967112 h 6100079"/>
                <a:gd name="connsiteX20" fmla="*/ 622677 w 5217956"/>
                <a:gd name="connsiteY20" fmla="*/ 1197863 h 6100079"/>
                <a:gd name="connsiteX21" fmla="*/ 404892 w 5217956"/>
                <a:gd name="connsiteY21" fmla="*/ 1547314 h 6100079"/>
                <a:gd name="connsiteX22" fmla="*/ 40135 w 5217956"/>
                <a:gd name="connsiteY22" fmla="*/ 2159090 h 6100079"/>
                <a:gd name="connsiteX23" fmla="*/ 0 w 5217956"/>
                <a:gd name="connsiteY23" fmla="*/ 2219367 h 6100079"/>
                <a:gd name="connsiteX24" fmla="*/ 0 w 5217956"/>
                <a:gd name="connsiteY24" fmla="*/ 915659 h 6100079"/>
                <a:gd name="connsiteX25" fmla="*/ 58609 w 5217956"/>
                <a:gd name="connsiteY25" fmla="*/ 828051 h 6100079"/>
                <a:gd name="connsiteX26" fmla="*/ 590688 w 5217956"/>
                <a:gd name="connsiteY26" fmla="*/ 385385 h 6100079"/>
                <a:gd name="connsiteX27" fmla="*/ 1951393 w 5217956"/>
                <a:gd name="connsiteY27" fmla="*/ 82 h 61000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5217956" h="6100079">
                  <a:moveTo>
                    <a:pt x="1951393" y="82"/>
                  </a:moveTo>
                  <a:cubicBezTo>
                    <a:pt x="2237631" y="-2119"/>
                    <a:pt x="2536431" y="40011"/>
                    <a:pt x="2855177" y="125419"/>
                  </a:cubicBezTo>
                  <a:cubicBezTo>
                    <a:pt x="3697704" y="351173"/>
                    <a:pt x="4370490" y="894159"/>
                    <a:pt x="4779341" y="1591542"/>
                  </a:cubicBezTo>
                  <a:cubicBezTo>
                    <a:pt x="5195534" y="2301324"/>
                    <a:pt x="5338356" y="3170855"/>
                    <a:pt x="5108573" y="4028416"/>
                  </a:cubicBezTo>
                  <a:cubicBezTo>
                    <a:pt x="4880819" y="4878406"/>
                    <a:pt x="4165603" y="5079965"/>
                    <a:pt x="3459358" y="5487716"/>
                  </a:cubicBezTo>
                  <a:cubicBezTo>
                    <a:pt x="2753114" y="5895466"/>
                    <a:pt x="2053264" y="6257288"/>
                    <a:pt x="1203274" y="6029534"/>
                  </a:cubicBezTo>
                  <a:cubicBezTo>
                    <a:pt x="739884" y="5905369"/>
                    <a:pt x="366399" y="5685345"/>
                    <a:pt x="59920" y="5396467"/>
                  </a:cubicBezTo>
                  <a:lnTo>
                    <a:pt x="0" y="5333382"/>
                  </a:lnTo>
                  <a:lnTo>
                    <a:pt x="0" y="4205833"/>
                  </a:lnTo>
                  <a:lnTo>
                    <a:pt x="58036" y="4310048"/>
                  </a:lnTo>
                  <a:cubicBezTo>
                    <a:pt x="197935" y="4550245"/>
                    <a:pt x="350594" y="4747142"/>
                    <a:pt x="520779" y="4907591"/>
                  </a:cubicBezTo>
                  <a:cubicBezTo>
                    <a:pt x="763600" y="5136565"/>
                    <a:pt x="1043821" y="5291288"/>
                    <a:pt x="1377154" y="5380604"/>
                  </a:cubicBezTo>
                  <a:cubicBezTo>
                    <a:pt x="1963029" y="5537589"/>
                    <a:pt x="2470519" y="5282804"/>
                    <a:pt x="3123340" y="4905715"/>
                  </a:cubicBezTo>
                  <a:cubicBezTo>
                    <a:pt x="3269800" y="4821157"/>
                    <a:pt x="3411134" y="4747512"/>
                    <a:pt x="3547863" y="4676342"/>
                  </a:cubicBezTo>
                  <a:cubicBezTo>
                    <a:pt x="3804497" y="4542710"/>
                    <a:pt x="4026085" y="4427393"/>
                    <a:pt x="4186753" y="4289376"/>
                  </a:cubicBezTo>
                  <a:cubicBezTo>
                    <a:pt x="4329009" y="4167293"/>
                    <a:pt x="4410589" y="4037181"/>
                    <a:pt x="4459565" y="3854399"/>
                  </a:cubicBezTo>
                  <a:cubicBezTo>
                    <a:pt x="4548302" y="3523229"/>
                    <a:pt x="4568981" y="3185183"/>
                    <a:pt x="4521015" y="2849377"/>
                  </a:cubicBezTo>
                  <a:cubicBezTo>
                    <a:pt x="4474709" y="2524680"/>
                    <a:pt x="4366564" y="2215756"/>
                    <a:pt x="4199723" y="1931213"/>
                  </a:cubicBezTo>
                  <a:cubicBezTo>
                    <a:pt x="3863270" y="1357325"/>
                    <a:pt x="3323982" y="946439"/>
                    <a:pt x="2681217" y="774211"/>
                  </a:cubicBezTo>
                  <a:cubicBezTo>
                    <a:pt x="2001139" y="591984"/>
                    <a:pt x="1476322" y="649699"/>
                    <a:pt x="926547" y="967112"/>
                  </a:cubicBezTo>
                  <a:cubicBezTo>
                    <a:pt x="740730" y="1074393"/>
                    <a:pt x="668642" y="1143989"/>
                    <a:pt x="622677" y="1197863"/>
                  </a:cubicBezTo>
                  <a:cubicBezTo>
                    <a:pt x="555599" y="1276450"/>
                    <a:pt x="492360" y="1390031"/>
                    <a:pt x="404892" y="1547314"/>
                  </a:cubicBezTo>
                  <a:cubicBezTo>
                    <a:pt x="317047" y="1705133"/>
                    <a:pt x="204816" y="1906756"/>
                    <a:pt x="40135" y="2159090"/>
                  </a:cubicBezTo>
                  <a:lnTo>
                    <a:pt x="0" y="2219367"/>
                  </a:lnTo>
                  <a:lnTo>
                    <a:pt x="0" y="915659"/>
                  </a:lnTo>
                  <a:lnTo>
                    <a:pt x="58609" y="828051"/>
                  </a:lnTo>
                  <a:cubicBezTo>
                    <a:pt x="177453" y="670481"/>
                    <a:pt x="325846" y="538291"/>
                    <a:pt x="590688" y="385385"/>
                  </a:cubicBezTo>
                  <a:cubicBezTo>
                    <a:pt x="1032158" y="130559"/>
                    <a:pt x="1474329" y="3750"/>
                    <a:pt x="1951393" y="8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6" name="Freeform: Shape 15">
              <a:extLst>
                <a:ext uri="{FF2B5EF4-FFF2-40B4-BE49-F238E27FC236}">
                  <a16:creationId xmlns:a16="http://schemas.microsoft.com/office/drawing/2014/main" id="{2A9D1364-B6A3-44CB-9FBA-C528F0CE909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0" y="319367"/>
              <a:ext cx="5217957" cy="6100079"/>
            </a:xfrm>
            <a:custGeom>
              <a:avLst/>
              <a:gdLst>
                <a:gd name="connsiteX0" fmla="*/ 1951394 w 5217957"/>
                <a:gd name="connsiteY0" fmla="*/ 82 h 6100079"/>
                <a:gd name="connsiteX1" fmla="*/ 2855178 w 5217957"/>
                <a:gd name="connsiteY1" fmla="*/ 125419 h 6100079"/>
                <a:gd name="connsiteX2" fmla="*/ 4779341 w 5217957"/>
                <a:gd name="connsiteY2" fmla="*/ 1591542 h 6100079"/>
                <a:gd name="connsiteX3" fmla="*/ 5108574 w 5217957"/>
                <a:gd name="connsiteY3" fmla="*/ 4028416 h 6100079"/>
                <a:gd name="connsiteX4" fmla="*/ 3459359 w 5217957"/>
                <a:gd name="connsiteY4" fmla="*/ 5487716 h 6100079"/>
                <a:gd name="connsiteX5" fmla="*/ 1203275 w 5217957"/>
                <a:gd name="connsiteY5" fmla="*/ 6029534 h 6100079"/>
                <a:gd name="connsiteX6" fmla="*/ 59921 w 5217957"/>
                <a:gd name="connsiteY6" fmla="*/ 5396467 h 6100079"/>
                <a:gd name="connsiteX7" fmla="*/ 0 w 5217957"/>
                <a:gd name="connsiteY7" fmla="*/ 5333381 h 6100079"/>
                <a:gd name="connsiteX8" fmla="*/ 0 w 5217957"/>
                <a:gd name="connsiteY8" fmla="*/ 4427327 h 6100079"/>
                <a:gd name="connsiteX9" fmla="*/ 112056 w 5217957"/>
                <a:gd name="connsiteY9" fmla="*/ 4602502 h 6100079"/>
                <a:gd name="connsiteX10" fmla="*/ 443875 w 5217957"/>
                <a:gd name="connsiteY10" fmla="*/ 4989110 h 6100079"/>
                <a:gd name="connsiteX11" fmla="*/ 1348175 w 5217957"/>
                <a:gd name="connsiteY11" fmla="*/ 5488759 h 6100079"/>
                <a:gd name="connsiteX12" fmla="*/ 2221463 w 5217957"/>
                <a:gd name="connsiteY12" fmla="*/ 5461704 h 6100079"/>
                <a:gd name="connsiteX13" fmla="*/ 3179339 w 5217957"/>
                <a:gd name="connsiteY13" fmla="*/ 5003023 h 6100079"/>
                <a:gd name="connsiteX14" fmla="*/ 3599638 w 5217957"/>
                <a:gd name="connsiteY14" fmla="*/ 4775996 h 6100079"/>
                <a:gd name="connsiteX15" fmla="*/ 4259765 w 5217957"/>
                <a:gd name="connsiteY15" fmla="*/ 4374667 h 6100079"/>
                <a:gd name="connsiteX16" fmla="*/ 4567742 w 5217957"/>
                <a:gd name="connsiteY16" fmla="*/ 3883732 h 6100079"/>
                <a:gd name="connsiteX17" fmla="*/ 4631929 w 5217957"/>
                <a:gd name="connsiteY17" fmla="*/ 2833886 h 6100079"/>
                <a:gd name="connsiteX18" fmla="*/ 4296412 w 5217957"/>
                <a:gd name="connsiteY18" fmla="*/ 1874932 h 6100079"/>
                <a:gd name="connsiteX19" fmla="*/ 2710219 w 5217957"/>
                <a:gd name="connsiteY19" fmla="*/ 666410 h 6100079"/>
                <a:gd name="connsiteX20" fmla="*/ 1732642 w 5217957"/>
                <a:gd name="connsiteY20" fmla="*/ 573480 h 6100079"/>
                <a:gd name="connsiteX21" fmla="*/ 870621 w 5217957"/>
                <a:gd name="connsiteY21" fmla="*/ 870402 h 6100079"/>
                <a:gd name="connsiteX22" fmla="*/ 537555 w 5217957"/>
                <a:gd name="connsiteY22" fmla="*/ 1125324 h 6100079"/>
                <a:gd name="connsiteX23" fmla="*/ 306995 w 5217957"/>
                <a:gd name="connsiteY23" fmla="*/ 1493030 h 6100079"/>
                <a:gd name="connsiteX24" fmla="*/ 23579 w 5217957"/>
                <a:gd name="connsiteY24" fmla="*/ 1977465 h 6100079"/>
                <a:gd name="connsiteX25" fmla="*/ 0 w 5217957"/>
                <a:gd name="connsiteY25" fmla="*/ 2014291 h 6100079"/>
                <a:gd name="connsiteX26" fmla="*/ 0 w 5217957"/>
                <a:gd name="connsiteY26" fmla="*/ 915660 h 6100079"/>
                <a:gd name="connsiteX27" fmla="*/ 58609 w 5217957"/>
                <a:gd name="connsiteY27" fmla="*/ 828051 h 6100079"/>
                <a:gd name="connsiteX28" fmla="*/ 590689 w 5217957"/>
                <a:gd name="connsiteY28" fmla="*/ 385385 h 6100079"/>
                <a:gd name="connsiteX29" fmla="*/ 1951394 w 5217957"/>
                <a:gd name="connsiteY29" fmla="*/ 82 h 61000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217957" h="6100079">
                  <a:moveTo>
                    <a:pt x="1951394" y="82"/>
                  </a:moveTo>
                  <a:cubicBezTo>
                    <a:pt x="2237632" y="-2119"/>
                    <a:pt x="2536431" y="40011"/>
                    <a:pt x="2855178" y="125419"/>
                  </a:cubicBezTo>
                  <a:cubicBezTo>
                    <a:pt x="3697704" y="351173"/>
                    <a:pt x="4370491" y="894159"/>
                    <a:pt x="4779341" y="1591542"/>
                  </a:cubicBezTo>
                  <a:cubicBezTo>
                    <a:pt x="5195535" y="2301324"/>
                    <a:pt x="5338357" y="3170855"/>
                    <a:pt x="5108574" y="4028416"/>
                  </a:cubicBezTo>
                  <a:cubicBezTo>
                    <a:pt x="4880820" y="4878406"/>
                    <a:pt x="4165604" y="5079965"/>
                    <a:pt x="3459359" y="5487716"/>
                  </a:cubicBezTo>
                  <a:cubicBezTo>
                    <a:pt x="2753115" y="5895466"/>
                    <a:pt x="2053265" y="6257288"/>
                    <a:pt x="1203275" y="6029534"/>
                  </a:cubicBezTo>
                  <a:cubicBezTo>
                    <a:pt x="739885" y="5905369"/>
                    <a:pt x="366400" y="5685345"/>
                    <a:pt x="59921" y="5396467"/>
                  </a:cubicBezTo>
                  <a:lnTo>
                    <a:pt x="0" y="5333381"/>
                  </a:lnTo>
                  <a:lnTo>
                    <a:pt x="0" y="4427327"/>
                  </a:lnTo>
                  <a:lnTo>
                    <a:pt x="112056" y="4602502"/>
                  </a:lnTo>
                  <a:cubicBezTo>
                    <a:pt x="215300" y="4749260"/>
                    <a:pt x="325419" y="4877443"/>
                    <a:pt x="443875" y="4989110"/>
                  </a:cubicBezTo>
                  <a:cubicBezTo>
                    <a:pt x="700709" y="5231113"/>
                    <a:pt x="996455" y="5394516"/>
                    <a:pt x="1348175" y="5488759"/>
                  </a:cubicBezTo>
                  <a:cubicBezTo>
                    <a:pt x="1633379" y="5565179"/>
                    <a:pt x="1910917" y="5556430"/>
                    <a:pt x="2221463" y="5461704"/>
                  </a:cubicBezTo>
                  <a:cubicBezTo>
                    <a:pt x="2541923" y="5363721"/>
                    <a:pt x="2870374" y="5181404"/>
                    <a:pt x="3179339" y="5003023"/>
                  </a:cubicBezTo>
                  <a:cubicBezTo>
                    <a:pt x="3323713" y="4919760"/>
                    <a:pt x="3463978" y="4846641"/>
                    <a:pt x="3599638" y="4775996"/>
                  </a:cubicBezTo>
                  <a:cubicBezTo>
                    <a:pt x="3862436" y="4639263"/>
                    <a:pt x="4089314" y="4521074"/>
                    <a:pt x="4259765" y="4374667"/>
                  </a:cubicBezTo>
                  <a:cubicBezTo>
                    <a:pt x="4418282" y="4238625"/>
                    <a:pt x="4513201" y="4087280"/>
                    <a:pt x="4567742" y="3883732"/>
                  </a:cubicBezTo>
                  <a:cubicBezTo>
                    <a:pt x="4660420" y="3537853"/>
                    <a:pt x="4682033" y="3184640"/>
                    <a:pt x="4631929" y="2833886"/>
                  </a:cubicBezTo>
                  <a:cubicBezTo>
                    <a:pt x="4583584" y="2494734"/>
                    <a:pt x="4470646" y="2172121"/>
                    <a:pt x="4296412" y="1874932"/>
                  </a:cubicBezTo>
                  <a:cubicBezTo>
                    <a:pt x="3944879" y="1275559"/>
                    <a:pt x="3381537" y="846289"/>
                    <a:pt x="2710219" y="666410"/>
                  </a:cubicBezTo>
                  <a:cubicBezTo>
                    <a:pt x="2349955" y="569877"/>
                    <a:pt x="2030161" y="539483"/>
                    <a:pt x="1732642" y="573480"/>
                  </a:cubicBezTo>
                  <a:cubicBezTo>
                    <a:pt x="1440866" y="606814"/>
                    <a:pt x="1158880" y="703976"/>
                    <a:pt x="870621" y="870402"/>
                  </a:cubicBezTo>
                  <a:cubicBezTo>
                    <a:pt x="670160" y="986048"/>
                    <a:pt x="589753" y="1064195"/>
                    <a:pt x="537555" y="1125324"/>
                  </a:cubicBezTo>
                  <a:cubicBezTo>
                    <a:pt x="463218" y="1212400"/>
                    <a:pt x="397708" y="1330125"/>
                    <a:pt x="306995" y="1493030"/>
                  </a:cubicBezTo>
                  <a:cubicBezTo>
                    <a:pt x="234596" y="1623167"/>
                    <a:pt x="145436" y="1783409"/>
                    <a:pt x="23579" y="1977465"/>
                  </a:cubicBezTo>
                  <a:lnTo>
                    <a:pt x="0" y="2014291"/>
                  </a:lnTo>
                  <a:lnTo>
                    <a:pt x="0" y="915660"/>
                  </a:lnTo>
                  <a:lnTo>
                    <a:pt x="58609" y="828051"/>
                  </a:lnTo>
                  <a:cubicBezTo>
                    <a:pt x="177453" y="670481"/>
                    <a:pt x="325847" y="538291"/>
                    <a:pt x="590689" y="385385"/>
                  </a:cubicBezTo>
                  <a:cubicBezTo>
                    <a:pt x="1032159" y="130559"/>
                    <a:pt x="1474330" y="3750"/>
                    <a:pt x="1951394" y="8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sp>
        <p:nvSpPr>
          <p:cNvPr id="2" name="Tytuł 1">
            <a:extLst>
              <a:ext uri="{FF2B5EF4-FFF2-40B4-BE49-F238E27FC236}">
                <a16:creationId xmlns:a16="http://schemas.microsoft.com/office/drawing/2014/main" id="{45DF6F1E-60CC-43FD-96A7-469ABCB3EA1D}"/>
              </a:ext>
            </a:extLst>
          </p:cNvPr>
          <p:cNvSpPr>
            <a:spLocks noGrp="1"/>
          </p:cNvSpPr>
          <p:nvPr>
            <p:ph type="title"/>
          </p:nvPr>
        </p:nvSpPr>
        <p:spPr>
          <a:xfrm>
            <a:off x="640080" y="1243013"/>
            <a:ext cx="3855720" cy="4371974"/>
          </a:xfrm>
        </p:spPr>
        <p:txBody>
          <a:bodyPr>
            <a:normAutofit/>
          </a:bodyPr>
          <a:lstStyle/>
          <a:p>
            <a:endParaRPr lang="pl-PL" sz="3600">
              <a:solidFill>
                <a:schemeClr val="tx2"/>
              </a:solidFill>
            </a:endParaRPr>
          </a:p>
        </p:txBody>
      </p:sp>
      <p:sp>
        <p:nvSpPr>
          <p:cNvPr id="3" name="Symbol zastępczy zawartości 2">
            <a:extLst>
              <a:ext uri="{FF2B5EF4-FFF2-40B4-BE49-F238E27FC236}">
                <a16:creationId xmlns:a16="http://schemas.microsoft.com/office/drawing/2014/main" id="{FE81E44A-97E3-4803-8E3D-ADFE07F7054B}"/>
              </a:ext>
            </a:extLst>
          </p:cNvPr>
          <p:cNvSpPr>
            <a:spLocks noGrp="1"/>
          </p:cNvSpPr>
          <p:nvPr>
            <p:ph idx="1"/>
          </p:nvPr>
        </p:nvSpPr>
        <p:spPr>
          <a:xfrm>
            <a:off x="6172200" y="804672"/>
            <a:ext cx="5221224" cy="5230368"/>
          </a:xfrm>
        </p:spPr>
        <p:txBody>
          <a:bodyPr anchor="ctr">
            <a:normAutofit/>
          </a:bodyPr>
          <a:lstStyle/>
          <a:p>
            <a:pPr marL="0" indent="0">
              <a:buNone/>
            </a:pPr>
            <a:r>
              <a:rPr lang="pl-PL" sz="1800">
                <a:solidFill>
                  <a:schemeClr val="tx2"/>
                </a:solidFill>
              </a:rPr>
              <a:t>Osoby pełniące funkcje publiczne na uczelni (rektorzy, znani profesorowie) muszą liczyć się z ostrzejszą krytyką, ale zasada ta ma swoje granice. Krytyka naukowa lub administracyjna na uczelni nie może przeradzać się w atak na godność osobistą.</a:t>
            </a:r>
          </a:p>
          <a:p>
            <a:pPr marL="0" indent="0">
              <a:buNone/>
            </a:pPr>
            <a:r>
              <a:rPr lang="pl-PL" sz="1800">
                <a:solidFill>
                  <a:schemeClr val="tx2"/>
                </a:solidFill>
              </a:rPr>
              <a:t>Por. Wyrok SA w Warszawie z dnia 23 czerwca 2015 r. (</a:t>
            </a:r>
            <a:r>
              <a:rPr lang="pl-PL" sz="1800" b="1">
                <a:solidFill>
                  <a:schemeClr val="tx2"/>
                </a:solidFill>
              </a:rPr>
              <a:t>sygn. akt VI ACa 1460/14</a:t>
            </a:r>
            <a:r>
              <a:rPr lang="pl-PL" sz="1800">
                <a:solidFill>
                  <a:schemeClr val="tx2"/>
                </a:solidFill>
              </a:rPr>
              <a:t>)</a:t>
            </a:r>
          </a:p>
        </p:txBody>
      </p:sp>
    </p:spTree>
    <p:extLst>
      <p:ext uri="{BB962C8B-B14F-4D97-AF65-F5344CB8AC3E}">
        <p14:creationId xmlns:p14="http://schemas.microsoft.com/office/powerpoint/2010/main" val="1049509037"/>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8873D23-2DCF-4B31-A009-95721C06E8E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C13EF075-D4EF-4929-ADBC-91B27DA1995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p>
        </p:txBody>
      </p:sp>
      <p:grpSp>
        <p:nvGrpSpPr>
          <p:cNvPr id="12" name="Group 11">
            <a:extLst>
              <a:ext uri="{FF2B5EF4-FFF2-40B4-BE49-F238E27FC236}">
                <a16:creationId xmlns:a16="http://schemas.microsoft.com/office/drawing/2014/main" id="{DAA26DFA-AAB2-4973-9C17-16D587C7B198}"/>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1863" y="508838"/>
            <a:ext cx="5217958" cy="6239661"/>
            <a:chOff x="-19221" y="251144"/>
            <a:chExt cx="5217958" cy="6239661"/>
          </a:xfrm>
        </p:grpSpPr>
        <p:sp>
          <p:nvSpPr>
            <p:cNvPr id="13" name="Freeform: Shape 12">
              <a:extLst>
                <a:ext uri="{FF2B5EF4-FFF2-40B4-BE49-F238E27FC236}">
                  <a16:creationId xmlns:a16="http://schemas.microsoft.com/office/drawing/2014/main" id="{3F407F11-7321-4BF6-8536-CCE8E342454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251144"/>
              <a:ext cx="5187198" cy="6239661"/>
            </a:xfrm>
            <a:custGeom>
              <a:avLst/>
              <a:gdLst>
                <a:gd name="connsiteX0" fmla="*/ 2011811 w 5187198"/>
                <a:gd name="connsiteY0" fmla="*/ 4 h 6239661"/>
                <a:gd name="connsiteX1" fmla="*/ 2617011 w 5187198"/>
                <a:gd name="connsiteY1" fmla="*/ 70590 h 6239661"/>
                <a:gd name="connsiteX2" fmla="*/ 2690321 w 5187198"/>
                <a:gd name="connsiteY2" fmla="*/ 88146 h 6239661"/>
                <a:gd name="connsiteX3" fmla="*/ 2726863 w 5187198"/>
                <a:gd name="connsiteY3" fmla="*/ 97127 h 6239661"/>
                <a:gd name="connsiteX4" fmla="*/ 2762951 w 5187198"/>
                <a:gd name="connsiteY4" fmla="*/ 107375 h 6239661"/>
                <a:gd name="connsiteX5" fmla="*/ 2834843 w 5187198"/>
                <a:gd name="connsiteY5" fmla="*/ 128493 h 6239661"/>
                <a:gd name="connsiteX6" fmla="*/ 2906574 w 5187198"/>
                <a:gd name="connsiteY6" fmla="*/ 151076 h 6239661"/>
                <a:gd name="connsiteX7" fmla="*/ 3049504 w 5187198"/>
                <a:gd name="connsiteY7" fmla="*/ 202124 h 6239661"/>
                <a:gd name="connsiteX8" fmla="*/ 3189518 w 5187198"/>
                <a:gd name="connsiteY8" fmla="*/ 260159 h 6239661"/>
                <a:gd name="connsiteX9" fmla="*/ 3326048 w 5187198"/>
                <a:gd name="connsiteY9" fmla="*/ 325143 h 6239661"/>
                <a:gd name="connsiteX10" fmla="*/ 3459166 w 5187198"/>
                <a:gd name="connsiteY10" fmla="*/ 395936 h 6239661"/>
                <a:gd name="connsiteX11" fmla="*/ 3588578 w 5187198"/>
                <a:gd name="connsiteY11" fmla="*/ 472343 h 6239661"/>
                <a:gd name="connsiteX12" fmla="*/ 3651864 w 5187198"/>
                <a:gd name="connsiteY12" fmla="*/ 512600 h 6239661"/>
                <a:gd name="connsiteX13" fmla="*/ 3714514 w 5187198"/>
                <a:gd name="connsiteY13" fmla="*/ 553499 h 6239661"/>
                <a:gd name="connsiteX14" fmla="*/ 4181221 w 5187198"/>
                <a:gd name="connsiteY14" fmla="*/ 922912 h 6239661"/>
                <a:gd name="connsiteX15" fmla="*/ 4582963 w 5187198"/>
                <a:gd name="connsiteY15" fmla="*/ 1358264 h 6239661"/>
                <a:gd name="connsiteX16" fmla="*/ 4670721 w 5187198"/>
                <a:gd name="connsiteY16" fmla="*/ 1477644 h 6239661"/>
                <a:gd name="connsiteX17" fmla="*/ 4752378 w 5187198"/>
                <a:gd name="connsiteY17" fmla="*/ 1601187 h 6239661"/>
                <a:gd name="connsiteX18" fmla="*/ 4772168 w 5187198"/>
                <a:gd name="connsiteY18" fmla="*/ 1632456 h 6239661"/>
                <a:gd name="connsiteX19" fmla="*/ 4782117 w 5187198"/>
                <a:gd name="connsiteY19" fmla="*/ 1648104 h 6239661"/>
                <a:gd name="connsiteX20" fmla="*/ 4791381 w 5187198"/>
                <a:gd name="connsiteY20" fmla="*/ 1664150 h 6239661"/>
                <a:gd name="connsiteX21" fmla="*/ 4828190 w 5187198"/>
                <a:gd name="connsiteY21" fmla="*/ 1728379 h 6239661"/>
                <a:gd name="connsiteX22" fmla="*/ 4864832 w 5187198"/>
                <a:gd name="connsiteY22" fmla="*/ 1792796 h 6239661"/>
                <a:gd name="connsiteX23" fmla="*/ 4899201 w 5187198"/>
                <a:gd name="connsiteY23" fmla="*/ 1858342 h 6239661"/>
                <a:gd name="connsiteX24" fmla="*/ 4933266 w 5187198"/>
                <a:gd name="connsiteY24" fmla="*/ 1924155 h 6239661"/>
                <a:gd name="connsiteX25" fmla="*/ 4964403 w 5187198"/>
                <a:gd name="connsiteY25" fmla="*/ 1991384 h 6239661"/>
                <a:gd name="connsiteX26" fmla="*/ 4995019 w 5187198"/>
                <a:gd name="connsiteY26" fmla="*/ 2058823 h 6239661"/>
                <a:gd name="connsiteX27" fmla="*/ 5021999 w 5187198"/>
                <a:gd name="connsiteY27" fmla="*/ 2127723 h 6239661"/>
                <a:gd name="connsiteX28" fmla="*/ 5048321 w 5187198"/>
                <a:gd name="connsiteY28" fmla="*/ 2196908 h 6239661"/>
                <a:gd name="connsiteX29" fmla="*/ 5070546 w 5187198"/>
                <a:gd name="connsiteY29" fmla="*/ 2267547 h 6239661"/>
                <a:gd name="connsiteX30" fmla="*/ 5092171 w 5187198"/>
                <a:gd name="connsiteY30" fmla="*/ 2338256 h 6239661"/>
                <a:gd name="connsiteX31" fmla="*/ 5110305 w 5187198"/>
                <a:gd name="connsiteY31" fmla="*/ 2409886 h 6239661"/>
                <a:gd name="connsiteX32" fmla="*/ 5186393 w 5187198"/>
                <a:gd name="connsiteY32" fmla="*/ 2992022 h 6239661"/>
                <a:gd name="connsiteX33" fmla="*/ 5149045 w 5187198"/>
                <a:gd name="connsiteY33" fmla="*/ 3571816 h 6239661"/>
                <a:gd name="connsiteX34" fmla="*/ 5126572 w 5187198"/>
                <a:gd name="connsiteY34" fmla="*/ 3714520 h 6239661"/>
                <a:gd name="connsiteX35" fmla="*/ 5099067 w 5187198"/>
                <a:gd name="connsiteY35" fmla="*/ 3856108 h 6239661"/>
                <a:gd name="connsiteX36" fmla="*/ 5095699 w 5187198"/>
                <a:gd name="connsiteY36" fmla="*/ 3873868 h 6239661"/>
                <a:gd name="connsiteX37" fmla="*/ 5091573 w 5187198"/>
                <a:gd name="connsiteY37" fmla="*/ 3891426 h 6239661"/>
                <a:gd name="connsiteX38" fmla="*/ 5083324 w 5187198"/>
                <a:gd name="connsiteY38" fmla="*/ 3926541 h 6239661"/>
                <a:gd name="connsiteX39" fmla="*/ 5067256 w 5187198"/>
                <a:gd name="connsiteY39" fmla="*/ 3996889 h 6239661"/>
                <a:gd name="connsiteX40" fmla="*/ 5059194 w 5187198"/>
                <a:gd name="connsiteY40" fmla="*/ 4032171 h 6239661"/>
                <a:gd name="connsiteX41" fmla="*/ 5049522 w 5187198"/>
                <a:gd name="connsiteY41" fmla="*/ 4067833 h 6239661"/>
                <a:gd name="connsiteX42" fmla="*/ 5040067 w 5187198"/>
                <a:gd name="connsiteY42" fmla="*/ 4103553 h 6239661"/>
                <a:gd name="connsiteX43" fmla="*/ 5028960 w 5187198"/>
                <a:gd name="connsiteY43" fmla="*/ 4138946 h 6239661"/>
                <a:gd name="connsiteX44" fmla="*/ 4917351 w 5187198"/>
                <a:gd name="connsiteY44" fmla="*/ 4417041 h 6239661"/>
                <a:gd name="connsiteX45" fmla="*/ 4756163 w 5187198"/>
                <a:gd name="connsiteY45" fmla="*/ 4676402 h 6239661"/>
                <a:gd name="connsiteX46" fmla="*/ 4322493 w 5187198"/>
                <a:gd name="connsiteY46" fmla="*/ 5105604 h 6239661"/>
                <a:gd name="connsiteX47" fmla="*/ 3840510 w 5187198"/>
                <a:gd name="connsiteY47" fmla="*/ 5429590 h 6239661"/>
                <a:gd name="connsiteX48" fmla="*/ 3606447 w 5187198"/>
                <a:gd name="connsiteY48" fmla="*/ 5572862 h 6239661"/>
                <a:gd name="connsiteX49" fmla="*/ 3488814 w 5187198"/>
                <a:gd name="connsiteY49" fmla="*/ 5647178 h 6239661"/>
                <a:gd name="connsiteX50" fmla="*/ 3365864 w 5187198"/>
                <a:gd name="connsiteY50" fmla="*/ 5722735 h 6239661"/>
                <a:gd name="connsiteX51" fmla="*/ 2839486 w 5187198"/>
                <a:gd name="connsiteY51" fmla="*/ 5999120 h 6239661"/>
                <a:gd name="connsiteX52" fmla="*/ 2242423 w 5187198"/>
                <a:gd name="connsiteY52" fmla="*/ 6192346 h 6239661"/>
                <a:gd name="connsiteX53" fmla="*/ 1589380 w 5187198"/>
                <a:gd name="connsiteY53" fmla="*/ 6230657 h 6239661"/>
                <a:gd name="connsiteX54" fmla="*/ 1548244 w 5187198"/>
                <a:gd name="connsiteY54" fmla="*/ 6226706 h 6239661"/>
                <a:gd name="connsiteX55" fmla="*/ 1507348 w 5187198"/>
                <a:gd name="connsiteY55" fmla="*/ 6221428 h 6239661"/>
                <a:gd name="connsiteX56" fmla="*/ 1466401 w 5187198"/>
                <a:gd name="connsiteY56" fmla="*/ 6215904 h 6239661"/>
                <a:gd name="connsiteX57" fmla="*/ 1425773 w 5187198"/>
                <a:gd name="connsiteY57" fmla="*/ 6209191 h 6239661"/>
                <a:gd name="connsiteX58" fmla="*/ 1344960 w 5187198"/>
                <a:gd name="connsiteY58" fmla="*/ 6193681 h 6239661"/>
                <a:gd name="connsiteX59" fmla="*/ 1265007 w 5187198"/>
                <a:gd name="connsiteY59" fmla="*/ 6175388 h 6239661"/>
                <a:gd name="connsiteX60" fmla="*/ 1225415 w 5187198"/>
                <a:gd name="connsiteY60" fmla="*/ 6165243 h 6239661"/>
                <a:gd name="connsiteX61" fmla="*/ 1186567 w 5187198"/>
                <a:gd name="connsiteY61" fmla="*/ 6154486 h 6239661"/>
                <a:gd name="connsiteX62" fmla="*/ 1111158 w 5187198"/>
                <a:gd name="connsiteY62" fmla="*/ 6130918 h 6239661"/>
                <a:gd name="connsiteX63" fmla="*/ 1035915 w 5187198"/>
                <a:gd name="connsiteY63" fmla="*/ 6107163 h 6239661"/>
                <a:gd name="connsiteX64" fmla="*/ 961579 w 5187198"/>
                <a:gd name="connsiteY64" fmla="*/ 6079594 h 6239661"/>
                <a:gd name="connsiteX65" fmla="*/ 395297 w 5187198"/>
                <a:gd name="connsiteY65" fmla="*/ 5792812 h 6239661"/>
                <a:gd name="connsiteX66" fmla="*/ 265239 w 5187198"/>
                <a:gd name="connsiteY66" fmla="*/ 5701511 h 6239661"/>
                <a:gd name="connsiteX67" fmla="*/ 233756 w 5187198"/>
                <a:gd name="connsiteY67" fmla="*/ 5677542 h 6239661"/>
                <a:gd name="connsiteX68" fmla="*/ 202800 w 5187198"/>
                <a:gd name="connsiteY68" fmla="*/ 5652902 h 6239661"/>
                <a:gd name="connsiteX69" fmla="*/ 140918 w 5187198"/>
                <a:gd name="connsiteY69" fmla="*/ 5603515 h 6239661"/>
                <a:gd name="connsiteX70" fmla="*/ 110625 w 5187198"/>
                <a:gd name="connsiteY70" fmla="*/ 5578127 h 6239661"/>
                <a:gd name="connsiteX71" fmla="*/ 95631 w 5187198"/>
                <a:gd name="connsiteY71" fmla="*/ 5565299 h 6239661"/>
                <a:gd name="connsiteX72" fmla="*/ 81966 w 5187198"/>
                <a:gd name="connsiteY72" fmla="*/ 5550973 h 6239661"/>
                <a:gd name="connsiteX73" fmla="*/ 27991 w 5187198"/>
                <a:gd name="connsiteY73" fmla="*/ 5493272 h 6239661"/>
                <a:gd name="connsiteX74" fmla="*/ 1454 w 5187198"/>
                <a:gd name="connsiteY74" fmla="*/ 5464252 h 6239661"/>
                <a:gd name="connsiteX75" fmla="*/ 0 w 5187198"/>
                <a:gd name="connsiteY75" fmla="*/ 5462518 h 6239661"/>
                <a:gd name="connsiteX76" fmla="*/ 0 w 5187198"/>
                <a:gd name="connsiteY76" fmla="*/ 4720187 h 6239661"/>
                <a:gd name="connsiteX77" fmla="*/ 109684 w 5187198"/>
                <a:gd name="connsiteY77" fmla="*/ 4836724 h 6239661"/>
                <a:gd name="connsiteX78" fmla="*/ 306959 w 5187198"/>
                <a:gd name="connsiteY78" fmla="*/ 5007200 h 6239661"/>
                <a:gd name="connsiteX79" fmla="*/ 358101 w 5187198"/>
                <a:gd name="connsiteY79" fmla="*/ 5046057 h 6239661"/>
                <a:gd name="connsiteX80" fmla="*/ 383328 w 5187198"/>
                <a:gd name="connsiteY80" fmla="*/ 5065684 h 6239661"/>
                <a:gd name="connsiteX81" fmla="*/ 409503 w 5187198"/>
                <a:gd name="connsiteY81" fmla="*/ 5083942 h 6239661"/>
                <a:gd name="connsiteX82" fmla="*/ 461889 w 5187198"/>
                <a:gd name="connsiteY82" fmla="*/ 5119888 h 6239661"/>
                <a:gd name="connsiteX83" fmla="*/ 474883 w 5187198"/>
                <a:gd name="connsiteY83" fmla="*/ 5128933 h 6239661"/>
                <a:gd name="connsiteX84" fmla="*/ 486410 w 5187198"/>
                <a:gd name="connsiteY84" fmla="*/ 5139557 h 6239661"/>
                <a:gd name="connsiteX85" fmla="*/ 510852 w 5187198"/>
                <a:gd name="connsiteY85" fmla="*/ 5159089 h 6239661"/>
                <a:gd name="connsiteX86" fmla="*/ 560653 w 5187198"/>
                <a:gd name="connsiteY86" fmla="*/ 5196893 h 6239661"/>
                <a:gd name="connsiteX87" fmla="*/ 585485 w 5187198"/>
                <a:gd name="connsiteY87" fmla="*/ 5215834 h 6239661"/>
                <a:gd name="connsiteX88" fmla="*/ 610707 w 5187198"/>
                <a:gd name="connsiteY88" fmla="*/ 5234185 h 6239661"/>
                <a:gd name="connsiteX89" fmla="*/ 714768 w 5187198"/>
                <a:gd name="connsiteY89" fmla="*/ 5303103 h 6239661"/>
                <a:gd name="connsiteX90" fmla="*/ 1166634 w 5187198"/>
                <a:gd name="connsiteY90" fmla="*/ 5513322 h 6239661"/>
                <a:gd name="connsiteX91" fmla="*/ 1225991 w 5187198"/>
                <a:gd name="connsiteY91" fmla="*/ 5533632 h 6239661"/>
                <a:gd name="connsiteX92" fmla="*/ 1286680 w 5187198"/>
                <a:gd name="connsiteY92" fmla="*/ 5550705 h 6239661"/>
                <a:gd name="connsiteX93" fmla="*/ 1347310 w 5187198"/>
                <a:gd name="connsiteY93" fmla="*/ 5567995 h 6239661"/>
                <a:gd name="connsiteX94" fmla="*/ 1377002 w 5187198"/>
                <a:gd name="connsiteY94" fmla="*/ 5575719 h 6239661"/>
                <a:gd name="connsiteX95" fmla="*/ 1406328 w 5187198"/>
                <a:gd name="connsiteY95" fmla="*/ 5582649 h 6239661"/>
                <a:gd name="connsiteX96" fmla="*/ 1465060 w 5187198"/>
                <a:gd name="connsiteY96" fmla="*/ 5594909 h 6239661"/>
                <a:gd name="connsiteX97" fmla="*/ 1523881 w 5187198"/>
                <a:gd name="connsiteY97" fmla="*/ 5605105 h 6239661"/>
                <a:gd name="connsiteX98" fmla="*/ 1553325 w 5187198"/>
                <a:gd name="connsiteY98" fmla="*/ 5609865 h 6239661"/>
                <a:gd name="connsiteX99" fmla="*/ 1582813 w 5187198"/>
                <a:gd name="connsiteY99" fmla="*/ 5613593 h 6239661"/>
                <a:gd name="connsiteX100" fmla="*/ 1612301 w 5187198"/>
                <a:gd name="connsiteY100" fmla="*/ 5617321 h 6239661"/>
                <a:gd name="connsiteX101" fmla="*/ 1641863 w 5187198"/>
                <a:gd name="connsiteY101" fmla="*/ 5619910 h 6239661"/>
                <a:gd name="connsiteX102" fmla="*/ 2117508 w 5187198"/>
                <a:gd name="connsiteY102" fmla="*/ 5595156 h 6239661"/>
                <a:gd name="connsiteX103" fmla="*/ 2597368 w 5187198"/>
                <a:gd name="connsiteY103" fmla="*/ 5447381 h 6239661"/>
                <a:gd name="connsiteX104" fmla="*/ 3082968 w 5187198"/>
                <a:gd name="connsiteY104" fmla="*/ 5223245 h 6239661"/>
                <a:gd name="connsiteX105" fmla="*/ 3334855 w 5187198"/>
                <a:gd name="connsiteY105" fmla="*/ 5097383 h 6239661"/>
                <a:gd name="connsiteX106" fmla="*/ 3599509 w 5187198"/>
                <a:gd name="connsiteY106" fmla="*/ 4976217 h 6239661"/>
                <a:gd name="connsiteX107" fmla="*/ 4112002 w 5187198"/>
                <a:gd name="connsiteY107" fmla="*/ 4766359 h 6239661"/>
                <a:gd name="connsiteX108" fmla="*/ 4348983 w 5187198"/>
                <a:gd name="connsiteY108" fmla="*/ 4649833 h 6239661"/>
                <a:gd name="connsiteX109" fmla="*/ 4560505 w 5187198"/>
                <a:gd name="connsiteY109" fmla="*/ 4501564 h 6239661"/>
                <a:gd name="connsiteX110" fmla="*/ 4731963 w 5187198"/>
                <a:gd name="connsiteY110" fmla="*/ 4309870 h 6239661"/>
                <a:gd name="connsiteX111" fmla="*/ 4852344 w 5187198"/>
                <a:gd name="connsiteY111" fmla="*/ 4078640 h 6239661"/>
                <a:gd name="connsiteX112" fmla="*/ 4863972 w 5187198"/>
                <a:gd name="connsiteY112" fmla="*/ 4047790 h 6239661"/>
                <a:gd name="connsiteX113" fmla="*/ 4874144 w 5187198"/>
                <a:gd name="connsiteY113" fmla="*/ 4016320 h 6239661"/>
                <a:gd name="connsiteX114" fmla="*/ 4884127 w 5187198"/>
                <a:gd name="connsiteY114" fmla="*/ 3984682 h 6239661"/>
                <a:gd name="connsiteX115" fmla="*/ 4892800 w 5187198"/>
                <a:gd name="connsiteY115" fmla="*/ 3951883 h 6239661"/>
                <a:gd name="connsiteX116" fmla="*/ 4909526 w 5187198"/>
                <a:gd name="connsiteY116" fmla="*/ 3886001 h 6239661"/>
                <a:gd name="connsiteX117" fmla="*/ 4917687 w 5187198"/>
                <a:gd name="connsiteY117" fmla="*/ 3852948 h 6239661"/>
                <a:gd name="connsiteX118" fmla="*/ 4921768 w 5187198"/>
                <a:gd name="connsiteY118" fmla="*/ 3836422 h 6239661"/>
                <a:gd name="connsiteX119" fmla="*/ 4924845 w 5187198"/>
                <a:gd name="connsiteY119" fmla="*/ 3819742 h 6239661"/>
                <a:gd name="connsiteX120" fmla="*/ 4948230 w 5187198"/>
                <a:gd name="connsiteY120" fmla="*/ 3685744 h 6239661"/>
                <a:gd name="connsiteX121" fmla="*/ 4962782 w 5187198"/>
                <a:gd name="connsiteY121" fmla="*/ 3550540 h 6239661"/>
                <a:gd name="connsiteX122" fmla="*/ 4939468 w 5187198"/>
                <a:gd name="connsiteY122" fmla="*/ 3010249 h 6239661"/>
                <a:gd name="connsiteX123" fmla="*/ 4816901 w 5187198"/>
                <a:gd name="connsiteY123" fmla="*/ 2488224 h 6239661"/>
                <a:gd name="connsiteX124" fmla="*/ 4797005 w 5187198"/>
                <a:gd name="connsiteY124" fmla="*/ 2424470 h 6239661"/>
                <a:gd name="connsiteX125" fmla="*/ 4774433 w 5187198"/>
                <a:gd name="connsiteY125" fmla="*/ 2361620 h 6239661"/>
                <a:gd name="connsiteX126" fmla="*/ 4752459 w 5187198"/>
                <a:gd name="connsiteY126" fmla="*/ 2298700 h 6239661"/>
                <a:gd name="connsiteX127" fmla="*/ 4728083 w 5187198"/>
                <a:gd name="connsiteY127" fmla="*/ 2236526 h 6239661"/>
                <a:gd name="connsiteX128" fmla="*/ 4704471 w 5187198"/>
                <a:gd name="connsiteY128" fmla="*/ 2174095 h 6239661"/>
                <a:gd name="connsiteX129" fmla="*/ 4678399 w 5187198"/>
                <a:gd name="connsiteY129" fmla="*/ 2112626 h 6239661"/>
                <a:gd name="connsiteX130" fmla="*/ 4652601 w 5187198"/>
                <a:gd name="connsiteY130" fmla="*/ 2050999 h 6239661"/>
                <a:gd name="connsiteX131" fmla="*/ 4624205 w 5187198"/>
                <a:gd name="connsiteY131" fmla="*/ 1990415 h 6239661"/>
                <a:gd name="connsiteX132" fmla="*/ 4595398 w 5187198"/>
                <a:gd name="connsiteY132" fmla="*/ 1930069 h 6239661"/>
                <a:gd name="connsiteX133" fmla="*/ 4563827 w 5187198"/>
                <a:gd name="connsiteY133" fmla="*/ 1870952 h 6239661"/>
                <a:gd name="connsiteX134" fmla="*/ 4531433 w 5187198"/>
                <a:gd name="connsiteY134" fmla="*/ 1812311 h 6239661"/>
                <a:gd name="connsiteX135" fmla="*/ 4523315 w 5187198"/>
                <a:gd name="connsiteY135" fmla="*/ 1797616 h 6239661"/>
                <a:gd name="connsiteX136" fmla="*/ 4514482 w 5187198"/>
                <a:gd name="connsiteY136" fmla="*/ 1783425 h 6239661"/>
                <a:gd name="connsiteX137" fmla="*/ 4496845 w 5187198"/>
                <a:gd name="connsiteY137" fmla="*/ 1754936 h 6239661"/>
                <a:gd name="connsiteX138" fmla="*/ 4461463 w 5187198"/>
                <a:gd name="connsiteY138" fmla="*/ 1697929 h 6239661"/>
                <a:gd name="connsiteX139" fmla="*/ 4452660 w 5187198"/>
                <a:gd name="connsiteY139" fmla="*/ 1683629 h 6239661"/>
                <a:gd name="connsiteX140" fmla="*/ 4443141 w 5187198"/>
                <a:gd name="connsiteY140" fmla="*/ 1669834 h 6239661"/>
                <a:gd name="connsiteX141" fmla="*/ 4424241 w 5187198"/>
                <a:gd name="connsiteY141" fmla="*/ 1642166 h 6239661"/>
                <a:gd name="connsiteX142" fmla="*/ 4346886 w 5187198"/>
                <a:gd name="connsiteY142" fmla="*/ 1532412 h 6239661"/>
                <a:gd name="connsiteX143" fmla="*/ 3985497 w 5187198"/>
                <a:gd name="connsiteY143" fmla="*/ 1134649 h 6239661"/>
                <a:gd name="connsiteX144" fmla="*/ 3545665 w 5187198"/>
                <a:gd name="connsiteY144" fmla="*/ 825877 h 6239661"/>
                <a:gd name="connsiteX145" fmla="*/ 3486190 w 5187198"/>
                <a:gd name="connsiteY145" fmla="*/ 794756 h 6239661"/>
                <a:gd name="connsiteX146" fmla="*/ 3426182 w 5187198"/>
                <a:gd name="connsiteY146" fmla="*/ 764765 h 6239661"/>
                <a:gd name="connsiteX147" fmla="*/ 3365044 w 5187198"/>
                <a:gd name="connsiteY147" fmla="*/ 737255 h 6239661"/>
                <a:gd name="connsiteX148" fmla="*/ 3334529 w 5187198"/>
                <a:gd name="connsiteY148" fmla="*/ 723514 h 6239661"/>
                <a:gd name="connsiteX149" fmla="*/ 3303733 w 5187198"/>
                <a:gd name="connsiteY149" fmla="*/ 710395 h 6239661"/>
                <a:gd name="connsiteX150" fmla="*/ 3179033 w 5187198"/>
                <a:gd name="connsiteY150" fmla="*/ 662259 h 6239661"/>
                <a:gd name="connsiteX151" fmla="*/ 3052408 w 5187198"/>
                <a:gd name="connsiteY151" fmla="*/ 620447 h 6239661"/>
                <a:gd name="connsiteX152" fmla="*/ 2924325 w 5187198"/>
                <a:gd name="connsiteY152" fmla="*/ 584505 h 6239661"/>
                <a:gd name="connsiteX153" fmla="*/ 2859667 w 5187198"/>
                <a:gd name="connsiteY153" fmla="*/ 569266 h 6239661"/>
                <a:gd name="connsiteX154" fmla="*/ 2795226 w 5187198"/>
                <a:gd name="connsiteY154" fmla="*/ 554085 h 6239661"/>
                <a:gd name="connsiteX155" fmla="*/ 2729702 w 5187198"/>
                <a:gd name="connsiteY155" fmla="*/ 540354 h 6239661"/>
                <a:gd name="connsiteX156" fmla="*/ 2663758 w 5187198"/>
                <a:gd name="connsiteY156" fmla="*/ 527322 h 6239661"/>
                <a:gd name="connsiteX157" fmla="*/ 2630927 w 5187198"/>
                <a:gd name="connsiteY157" fmla="*/ 520495 h 6239661"/>
                <a:gd name="connsiteX158" fmla="*/ 2597965 w 5187198"/>
                <a:gd name="connsiteY158" fmla="*/ 515024 h 6239661"/>
                <a:gd name="connsiteX159" fmla="*/ 2532205 w 5187198"/>
                <a:gd name="connsiteY159" fmla="*/ 503895 h 6239661"/>
                <a:gd name="connsiteX160" fmla="*/ 2010064 w 5187198"/>
                <a:gd name="connsiteY160" fmla="*/ 452552 h 6239661"/>
                <a:gd name="connsiteX161" fmla="*/ 1494552 w 5187198"/>
                <a:gd name="connsiteY161" fmla="*/ 485055 h 6239661"/>
                <a:gd name="connsiteX162" fmla="*/ 1366896 w 5187198"/>
                <a:gd name="connsiteY162" fmla="*/ 509389 h 6239661"/>
                <a:gd name="connsiteX163" fmla="*/ 1240175 w 5187198"/>
                <a:gd name="connsiteY163" fmla="*/ 541045 h 6239661"/>
                <a:gd name="connsiteX164" fmla="*/ 1177438 w 5187198"/>
                <a:gd name="connsiteY164" fmla="*/ 560170 h 6239661"/>
                <a:gd name="connsiteX165" fmla="*/ 1145987 w 5187198"/>
                <a:gd name="connsiteY165" fmla="*/ 569826 h 6239661"/>
                <a:gd name="connsiteX166" fmla="*/ 1130315 w 5187198"/>
                <a:gd name="connsiteY166" fmla="*/ 574669 h 6239661"/>
                <a:gd name="connsiteX167" fmla="*/ 1114873 w 5187198"/>
                <a:gd name="connsiteY167" fmla="*/ 580384 h 6239661"/>
                <a:gd name="connsiteX168" fmla="*/ 1052839 w 5187198"/>
                <a:gd name="connsiteY168" fmla="*/ 602943 h 6239661"/>
                <a:gd name="connsiteX169" fmla="*/ 991135 w 5187198"/>
                <a:gd name="connsiteY169" fmla="*/ 626866 h 6239661"/>
                <a:gd name="connsiteX170" fmla="*/ 930179 w 5187198"/>
                <a:gd name="connsiteY170" fmla="*/ 653191 h 6239661"/>
                <a:gd name="connsiteX171" fmla="*/ 869768 w 5187198"/>
                <a:gd name="connsiteY171" fmla="*/ 680937 h 6239661"/>
                <a:gd name="connsiteX172" fmla="*/ 810085 w 5187198"/>
                <a:gd name="connsiteY172" fmla="*/ 710734 h 6239661"/>
                <a:gd name="connsiteX173" fmla="*/ 751220 w 5187198"/>
                <a:gd name="connsiteY173" fmla="*/ 741794 h 6239661"/>
                <a:gd name="connsiteX174" fmla="*/ 532669 w 5187198"/>
                <a:gd name="connsiteY174" fmla="*/ 881688 h 6239661"/>
                <a:gd name="connsiteX175" fmla="*/ 354185 w 5187198"/>
                <a:gd name="connsiteY175" fmla="*/ 1050286 h 6239661"/>
                <a:gd name="connsiteX176" fmla="*/ 315980 w 5187198"/>
                <a:gd name="connsiteY176" fmla="*/ 1098125 h 6239661"/>
                <a:gd name="connsiteX177" fmla="*/ 280345 w 5187198"/>
                <a:gd name="connsiteY177" fmla="*/ 1149782 h 6239661"/>
                <a:gd name="connsiteX178" fmla="*/ 245890 w 5187198"/>
                <a:gd name="connsiteY178" fmla="*/ 1203959 h 6239661"/>
                <a:gd name="connsiteX179" fmla="*/ 212162 w 5187198"/>
                <a:gd name="connsiteY179" fmla="*/ 1260184 h 6239661"/>
                <a:gd name="connsiteX180" fmla="*/ 80716 w 5187198"/>
                <a:gd name="connsiteY180" fmla="*/ 1502476 h 6239661"/>
                <a:gd name="connsiteX181" fmla="*/ 0 w 5187198"/>
                <a:gd name="connsiteY181" fmla="*/ 1648841 h 6239661"/>
                <a:gd name="connsiteX182" fmla="*/ 0 w 5187198"/>
                <a:gd name="connsiteY182" fmla="*/ 954863 h 6239661"/>
                <a:gd name="connsiteX183" fmla="*/ 43491 w 5187198"/>
                <a:gd name="connsiteY183" fmla="*/ 895513 h 6239661"/>
                <a:gd name="connsiteX184" fmla="*/ 93923 w 5187198"/>
                <a:gd name="connsiteY184" fmla="*/ 834489 h 6239661"/>
                <a:gd name="connsiteX185" fmla="*/ 323465 w 5187198"/>
                <a:gd name="connsiteY185" fmla="*/ 617671 h 6239661"/>
                <a:gd name="connsiteX186" fmla="*/ 574777 w 5187198"/>
                <a:gd name="connsiteY186" fmla="*/ 446794 h 6239661"/>
                <a:gd name="connsiteX187" fmla="*/ 638943 w 5187198"/>
                <a:gd name="connsiteY187" fmla="*/ 408925 h 6239661"/>
                <a:gd name="connsiteX188" fmla="*/ 703505 w 5187198"/>
                <a:gd name="connsiteY188" fmla="*/ 371742 h 6239661"/>
                <a:gd name="connsiteX189" fmla="*/ 769262 w 5187198"/>
                <a:gd name="connsiteY189" fmla="*/ 336154 h 6239661"/>
                <a:gd name="connsiteX190" fmla="*/ 835552 w 5187198"/>
                <a:gd name="connsiteY190" fmla="*/ 301173 h 6239661"/>
                <a:gd name="connsiteX191" fmla="*/ 902979 w 5187198"/>
                <a:gd name="connsiteY191" fmla="*/ 268004 h 6239661"/>
                <a:gd name="connsiteX192" fmla="*/ 971127 w 5187198"/>
                <a:gd name="connsiteY192" fmla="*/ 235607 h 6239661"/>
                <a:gd name="connsiteX193" fmla="*/ 988238 w 5187198"/>
                <a:gd name="connsiteY193" fmla="*/ 227556 h 6239661"/>
                <a:gd name="connsiteX194" fmla="*/ 1005744 w 5187198"/>
                <a:gd name="connsiteY194" fmla="*/ 220191 h 6239661"/>
                <a:gd name="connsiteX195" fmla="*/ 1040729 w 5187198"/>
                <a:gd name="connsiteY195" fmla="*/ 205569 h 6239661"/>
                <a:gd name="connsiteX196" fmla="*/ 1110835 w 5187198"/>
                <a:gd name="connsiteY196" fmla="*/ 176248 h 6239661"/>
                <a:gd name="connsiteX197" fmla="*/ 1254256 w 5187198"/>
                <a:gd name="connsiteY197" fmla="*/ 123796 h 6239661"/>
                <a:gd name="connsiteX198" fmla="*/ 1401310 w 5187198"/>
                <a:gd name="connsiteY198" fmla="*/ 79852 h 6239661"/>
                <a:gd name="connsiteX199" fmla="*/ 2011811 w 5187198"/>
                <a:gd name="connsiteY199" fmla="*/ 4 h 62396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Lst>
              <a:rect l="l" t="t" r="r" b="b"/>
              <a:pathLst>
                <a:path w="5187198" h="6239661">
                  <a:moveTo>
                    <a:pt x="2011811" y="4"/>
                  </a:moveTo>
                  <a:cubicBezTo>
                    <a:pt x="2217306" y="120"/>
                    <a:pt x="2420903" y="25925"/>
                    <a:pt x="2617011" y="70590"/>
                  </a:cubicBezTo>
                  <a:lnTo>
                    <a:pt x="2690321" y="88146"/>
                  </a:lnTo>
                  <a:lnTo>
                    <a:pt x="2726863" y="97127"/>
                  </a:lnTo>
                  <a:lnTo>
                    <a:pt x="2762951" y="107375"/>
                  </a:lnTo>
                  <a:lnTo>
                    <a:pt x="2834843" y="128493"/>
                  </a:lnTo>
                  <a:cubicBezTo>
                    <a:pt x="2858788" y="135605"/>
                    <a:pt x="2882632" y="142226"/>
                    <a:pt x="2906574" y="151076"/>
                  </a:cubicBezTo>
                  <a:cubicBezTo>
                    <a:pt x="2954475" y="167852"/>
                    <a:pt x="3002363" y="183813"/>
                    <a:pt x="3049504" y="202124"/>
                  </a:cubicBezTo>
                  <a:lnTo>
                    <a:pt x="3189518" y="260159"/>
                  </a:lnTo>
                  <a:lnTo>
                    <a:pt x="3326048" y="325143"/>
                  </a:lnTo>
                  <a:cubicBezTo>
                    <a:pt x="3370687" y="348464"/>
                    <a:pt x="3414908" y="372485"/>
                    <a:pt x="3459166" y="395936"/>
                  </a:cubicBezTo>
                  <a:cubicBezTo>
                    <a:pt x="3502947" y="420302"/>
                    <a:pt x="3545491" y="447118"/>
                    <a:pt x="3588578" y="472343"/>
                  </a:cubicBezTo>
                  <a:cubicBezTo>
                    <a:pt x="3610346" y="484551"/>
                    <a:pt x="3630797" y="499072"/>
                    <a:pt x="3651864" y="512600"/>
                  </a:cubicBezTo>
                  <a:lnTo>
                    <a:pt x="3714514" y="553499"/>
                  </a:lnTo>
                  <a:cubicBezTo>
                    <a:pt x="3880005" y="664844"/>
                    <a:pt x="4036083" y="788388"/>
                    <a:pt x="4181221" y="922912"/>
                  </a:cubicBezTo>
                  <a:cubicBezTo>
                    <a:pt x="4326221" y="1057515"/>
                    <a:pt x="4461955" y="1202038"/>
                    <a:pt x="4582963" y="1358264"/>
                  </a:cubicBezTo>
                  <a:cubicBezTo>
                    <a:pt x="4614206" y="1396543"/>
                    <a:pt x="4642091" y="1437400"/>
                    <a:pt x="4670721" y="1477644"/>
                  </a:cubicBezTo>
                  <a:cubicBezTo>
                    <a:pt x="4700172" y="1517414"/>
                    <a:pt x="4725864" y="1559538"/>
                    <a:pt x="4752378" y="1601187"/>
                  </a:cubicBezTo>
                  <a:lnTo>
                    <a:pt x="4772168" y="1632456"/>
                  </a:lnTo>
                  <a:lnTo>
                    <a:pt x="4782117" y="1648104"/>
                  </a:lnTo>
                  <a:lnTo>
                    <a:pt x="4791381" y="1664150"/>
                  </a:lnTo>
                  <a:lnTo>
                    <a:pt x="4828190" y="1728379"/>
                  </a:lnTo>
                  <a:cubicBezTo>
                    <a:pt x="4840266" y="1749930"/>
                    <a:pt x="4853470" y="1770740"/>
                    <a:pt x="4864832" y="1792796"/>
                  </a:cubicBezTo>
                  <a:lnTo>
                    <a:pt x="4899201" y="1858342"/>
                  </a:lnTo>
                  <a:cubicBezTo>
                    <a:pt x="4910484" y="1880260"/>
                    <a:pt x="4922532" y="1901920"/>
                    <a:pt x="4933266" y="1924155"/>
                  </a:cubicBezTo>
                  <a:lnTo>
                    <a:pt x="4964403" y="1991384"/>
                  </a:lnTo>
                  <a:cubicBezTo>
                    <a:pt x="4974618" y="2013829"/>
                    <a:pt x="4985323" y="2036171"/>
                    <a:pt x="4995019" y="2058823"/>
                  </a:cubicBezTo>
                  <a:lnTo>
                    <a:pt x="5021999" y="2127723"/>
                  </a:lnTo>
                  <a:lnTo>
                    <a:pt x="5048321" y="2196908"/>
                  </a:lnTo>
                  <a:lnTo>
                    <a:pt x="5070546" y="2267547"/>
                  </a:lnTo>
                  <a:cubicBezTo>
                    <a:pt x="5078054" y="2291004"/>
                    <a:pt x="5085044" y="2314670"/>
                    <a:pt x="5092171" y="2338256"/>
                  </a:cubicBezTo>
                  <a:cubicBezTo>
                    <a:pt x="5098670" y="2362023"/>
                    <a:pt x="5104296" y="2386019"/>
                    <a:pt x="5110305" y="2409886"/>
                  </a:cubicBezTo>
                  <a:cubicBezTo>
                    <a:pt x="5158097" y="2600976"/>
                    <a:pt x="5182068" y="2797044"/>
                    <a:pt x="5186393" y="2992022"/>
                  </a:cubicBezTo>
                  <a:cubicBezTo>
                    <a:pt x="5191013" y="3187195"/>
                    <a:pt x="5175397" y="3380886"/>
                    <a:pt x="5149045" y="3571816"/>
                  </a:cubicBezTo>
                  <a:cubicBezTo>
                    <a:pt x="5141154" y="3619431"/>
                    <a:pt x="5133539" y="3666889"/>
                    <a:pt x="5126572" y="3714520"/>
                  </a:cubicBezTo>
                  <a:cubicBezTo>
                    <a:pt x="5117276" y="3761759"/>
                    <a:pt x="5107793" y="3808831"/>
                    <a:pt x="5099067" y="3856108"/>
                  </a:cubicBezTo>
                  <a:lnTo>
                    <a:pt x="5095699" y="3873868"/>
                  </a:lnTo>
                  <a:lnTo>
                    <a:pt x="5091573" y="3891426"/>
                  </a:lnTo>
                  <a:lnTo>
                    <a:pt x="5083324" y="3926541"/>
                  </a:lnTo>
                  <a:lnTo>
                    <a:pt x="5067256" y="3996889"/>
                  </a:lnTo>
                  <a:cubicBezTo>
                    <a:pt x="5064451" y="4008657"/>
                    <a:pt x="5062244" y="4020353"/>
                    <a:pt x="5059194" y="4032171"/>
                  </a:cubicBezTo>
                  <a:lnTo>
                    <a:pt x="5049522" y="4067833"/>
                  </a:lnTo>
                  <a:lnTo>
                    <a:pt x="5040067" y="4103553"/>
                  </a:lnTo>
                  <a:cubicBezTo>
                    <a:pt x="5036554" y="4115363"/>
                    <a:pt x="5032689" y="4127194"/>
                    <a:pt x="5028960" y="4138946"/>
                  </a:cubicBezTo>
                  <a:cubicBezTo>
                    <a:pt x="4999693" y="4233462"/>
                    <a:pt x="4962869" y="4326764"/>
                    <a:pt x="4917351" y="4417041"/>
                  </a:cubicBezTo>
                  <a:cubicBezTo>
                    <a:pt x="4871860" y="4507209"/>
                    <a:pt x="4817597" y="4594215"/>
                    <a:pt x="4756163" y="4676402"/>
                  </a:cubicBezTo>
                  <a:cubicBezTo>
                    <a:pt x="4632803" y="4840875"/>
                    <a:pt x="4480597" y="4982783"/>
                    <a:pt x="4322493" y="5105604"/>
                  </a:cubicBezTo>
                  <a:cubicBezTo>
                    <a:pt x="4163928" y="5228420"/>
                    <a:pt x="3999564" y="5332640"/>
                    <a:pt x="3840510" y="5429590"/>
                  </a:cubicBezTo>
                  <a:cubicBezTo>
                    <a:pt x="3760954" y="5478172"/>
                    <a:pt x="3682353" y="5524924"/>
                    <a:pt x="3606447" y="5572862"/>
                  </a:cubicBezTo>
                  <a:lnTo>
                    <a:pt x="3488814" y="5647178"/>
                  </a:lnTo>
                  <a:cubicBezTo>
                    <a:pt x="3448270" y="5672597"/>
                    <a:pt x="3407323" y="5697792"/>
                    <a:pt x="3365864" y="5722735"/>
                  </a:cubicBezTo>
                  <a:cubicBezTo>
                    <a:pt x="3200163" y="5822424"/>
                    <a:pt x="3026125" y="5917328"/>
                    <a:pt x="2839486" y="5999120"/>
                  </a:cubicBezTo>
                  <a:cubicBezTo>
                    <a:pt x="2653201" y="6080891"/>
                    <a:pt x="2453560" y="6149344"/>
                    <a:pt x="2242423" y="6192346"/>
                  </a:cubicBezTo>
                  <a:cubicBezTo>
                    <a:pt x="2031719" y="6235463"/>
                    <a:pt x="1808952" y="6251353"/>
                    <a:pt x="1589380" y="6230657"/>
                  </a:cubicBezTo>
                  <a:lnTo>
                    <a:pt x="1548244" y="6226706"/>
                  </a:lnTo>
                  <a:cubicBezTo>
                    <a:pt x="1534528" y="6225117"/>
                    <a:pt x="1520898" y="6223203"/>
                    <a:pt x="1507348" y="6221428"/>
                  </a:cubicBezTo>
                  <a:lnTo>
                    <a:pt x="1466401" y="6215904"/>
                  </a:lnTo>
                  <a:cubicBezTo>
                    <a:pt x="1452772" y="6213991"/>
                    <a:pt x="1439316" y="6211428"/>
                    <a:pt x="1425773" y="6209191"/>
                  </a:cubicBezTo>
                  <a:cubicBezTo>
                    <a:pt x="1398775" y="6204391"/>
                    <a:pt x="1371610" y="6199779"/>
                    <a:pt x="1344960" y="6193681"/>
                  </a:cubicBezTo>
                  <a:cubicBezTo>
                    <a:pt x="1318251" y="6187799"/>
                    <a:pt x="1291260" y="6182538"/>
                    <a:pt x="1265007" y="6175388"/>
                  </a:cubicBezTo>
                  <a:lnTo>
                    <a:pt x="1225415" y="6165243"/>
                  </a:lnTo>
                  <a:cubicBezTo>
                    <a:pt x="1212163" y="6161924"/>
                    <a:pt x="1198939" y="6158496"/>
                    <a:pt x="1186567" y="6154486"/>
                  </a:cubicBezTo>
                  <a:lnTo>
                    <a:pt x="1111158" y="6130918"/>
                  </a:lnTo>
                  <a:lnTo>
                    <a:pt x="1035915" y="6107163"/>
                  </a:lnTo>
                  <a:cubicBezTo>
                    <a:pt x="1010846" y="6099055"/>
                    <a:pt x="986357" y="6088784"/>
                    <a:pt x="961579" y="6079594"/>
                  </a:cubicBezTo>
                  <a:cubicBezTo>
                    <a:pt x="763709" y="6005594"/>
                    <a:pt x="572401" y="5909703"/>
                    <a:pt x="395297" y="5792812"/>
                  </a:cubicBezTo>
                  <a:lnTo>
                    <a:pt x="265239" y="5701511"/>
                  </a:lnTo>
                  <a:cubicBezTo>
                    <a:pt x="254227" y="5694155"/>
                    <a:pt x="244103" y="5685646"/>
                    <a:pt x="233756" y="5677542"/>
                  </a:cubicBezTo>
                  <a:lnTo>
                    <a:pt x="202800" y="5652902"/>
                  </a:lnTo>
                  <a:lnTo>
                    <a:pt x="140918" y="5603515"/>
                  </a:lnTo>
                  <a:cubicBezTo>
                    <a:pt x="130598" y="5595302"/>
                    <a:pt x="120280" y="5587089"/>
                    <a:pt x="110625" y="5578127"/>
                  </a:cubicBezTo>
                  <a:cubicBezTo>
                    <a:pt x="105647" y="5573779"/>
                    <a:pt x="100444" y="5569834"/>
                    <a:pt x="95631" y="5565299"/>
                  </a:cubicBezTo>
                  <a:cubicBezTo>
                    <a:pt x="90955" y="5560684"/>
                    <a:pt x="86505" y="5555666"/>
                    <a:pt x="81966" y="5550973"/>
                  </a:cubicBezTo>
                  <a:lnTo>
                    <a:pt x="27991" y="5493272"/>
                  </a:lnTo>
                  <a:cubicBezTo>
                    <a:pt x="19109" y="5483589"/>
                    <a:pt x="9758" y="5474359"/>
                    <a:pt x="1454" y="5464252"/>
                  </a:cubicBezTo>
                  <a:lnTo>
                    <a:pt x="0" y="5462518"/>
                  </a:lnTo>
                  <a:lnTo>
                    <a:pt x="0" y="4720187"/>
                  </a:lnTo>
                  <a:lnTo>
                    <a:pt x="109684" y="4836724"/>
                  </a:lnTo>
                  <a:cubicBezTo>
                    <a:pt x="173316" y="4897375"/>
                    <a:pt x="239447" y="4954160"/>
                    <a:pt x="306959" y="5007200"/>
                  </a:cubicBezTo>
                  <a:lnTo>
                    <a:pt x="358101" y="5046057"/>
                  </a:lnTo>
                  <a:lnTo>
                    <a:pt x="383328" y="5065684"/>
                  </a:lnTo>
                  <a:cubicBezTo>
                    <a:pt x="391637" y="5072316"/>
                    <a:pt x="400805" y="5077902"/>
                    <a:pt x="409503" y="5083942"/>
                  </a:cubicBezTo>
                  <a:lnTo>
                    <a:pt x="461889" y="5119888"/>
                  </a:lnTo>
                  <a:cubicBezTo>
                    <a:pt x="466184" y="5122893"/>
                    <a:pt x="470616" y="5125820"/>
                    <a:pt x="474883" y="5128933"/>
                  </a:cubicBezTo>
                  <a:cubicBezTo>
                    <a:pt x="478982" y="5132235"/>
                    <a:pt x="482476" y="5136069"/>
                    <a:pt x="486410" y="5139557"/>
                  </a:cubicBezTo>
                  <a:cubicBezTo>
                    <a:pt x="494140" y="5146613"/>
                    <a:pt x="502565" y="5152812"/>
                    <a:pt x="510852" y="5159089"/>
                  </a:cubicBezTo>
                  <a:lnTo>
                    <a:pt x="560653" y="5196893"/>
                  </a:lnTo>
                  <a:lnTo>
                    <a:pt x="585485" y="5215834"/>
                  </a:lnTo>
                  <a:cubicBezTo>
                    <a:pt x="593773" y="5222111"/>
                    <a:pt x="601864" y="5228685"/>
                    <a:pt x="610707" y="5234185"/>
                  </a:cubicBezTo>
                  <a:lnTo>
                    <a:pt x="714768" y="5303103"/>
                  </a:lnTo>
                  <a:cubicBezTo>
                    <a:pt x="856162" y="5390603"/>
                    <a:pt x="1008099" y="5459947"/>
                    <a:pt x="1166634" y="5513322"/>
                  </a:cubicBezTo>
                  <a:cubicBezTo>
                    <a:pt x="1186540" y="5519932"/>
                    <a:pt x="1205774" y="5527751"/>
                    <a:pt x="1225991" y="5533632"/>
                  </a:cubicBezTo>
                  <a:lnTo>
                    <a:pt x="1286680" y="5550705"/>
                  </a:lnTo>
                  <a:lnTo>
                    <a:pt x="1347310" y="5567995"/>
                  </a:lnTo>
                  <a:cubicBezTo>
                    <a:pt x="1357469" y="5571180"/>
                    <a:pt x="1367261" y="5573572"/>
                    <a:pt x="1377002" y="5575719"/>
                  </a:cubicBezTo>
                  <a:lnTo>
                    <a:pt x="1406328" y="5582649"/>
                  </a:lnTo>
                  <a:cubicBezTo>
                    <a:pt x="1425825" y="5587757"/>
                    <a:pt x="1445490" y="5590939"/>
                    <a:pt x="1465060" y="5594909"/>
                  </a:cubicBezTo>
                  <a:cubicBezTo>
                    <a:pt x="1484652" y="5599231"/>
                    <a:pt x="1504324" y="5601952"/>
                    <a:pt x="1523881" y="5605105"/>
                  </a:cubicBezTo>
                  <a:cubicBezTo>
                    <a:pt x="1533660" y="5606682"/>
                    <a:pt x="1543460" y="5608613"/>
                    <a:pt x="1553325" y="5609865"/>
                  </a:cubicBezTo>
                  <a:lnTo>
                    <a:pt x="1582813" y="5613593"/>
                  </a:lnTo>
                  <a:lnTo>
                    <a:pt x="1612301" y="5617321"/>
                  </a:lnTo>
                  <a:lnTo>
                    <a:pt x="1641863" y="5619910"/>
                  </a:lnTo>
                  <a:cubicBezTo>
                    <a:pt x="1799348" y="5633940"/>
                    <a:pt x="1957913" y="5625770"/>
                    <a:pt x="2117508" y="5595156"/>
                  </a:cubicBezTo>
                  <a:cubicBezTo>
                    <a:pt x="2277124" y="5564895"/>
                    <a:pt x="2437004" y="5512449"/>
                    <a:pt x="2597368" y="5447381"/>
                  </a:cubicBezTo>
                  <a:cubicBezTo>
                    <a:pt x="2757791" y="5382096"/>
                    <a:pt x="2918855" y="5304464"/>
                    <a:pt x="3082968" y="5223245"/>
                  </a:cubicBezTo>
                  <a:lnTo>
                    <a:pt x="3334855" y="5097383"/>
                  </a:lnTo>
                  <a:cubicBezTo>
                    <a:pt x="3423528" y="5054142"/>
                    <a:pt x="3511773" y="5013798"/>
                    <a:pt x="3599509" y="4976217"/>
                  </a:cubicBezTo>
                  <a:cubicBezTo>
                    <a:pt x="3774960" y="4900701"/>
                    <a:pt x="3948276" y="4837481"/>
                    <a:pt x="4112002" y="4766359"/>
                  </a:cubicBezTo>
                  <a:cubicBezTo>
                    <a:pt x="4193972" y="4730827"/>
                    <a:pt x="4273429" y="4692997"/>
                    <a:pt x="4348983" y="4649833"/>
                  </a:cubicBezTo>
                  <a:cubicBezTo>
                    <a:pt x="4424508" y="4606778"/>
                    <a:pt x="4496050" y="4558250"/>
                    <a:pt x="4560505" y="4501564"/>
                  </a:cubicBezTo>
                  <a:cubicBezTo>
                    <a:pt x="4625198" y="4445289"/>
                    <a:pt x="4682991" y="4381021"/>
                    <a:pt x="4731963" y="4309870"/>
                  </a:cubicBezTo>
                  <a:cubicBezTo>
                    <a:pt x="4781043" y="4238747"/>
                    <a:pt x="4821275" y="4160848"/>
                    <a:pt x="4852344" y="4078640"/>
                  </a:cubicBezTo>
                  <a:lnTo>
                    <a:pt x="4863972" y="4047790"/>
                  </a:lnTo>
                  <a:lnTo>
                    <a:pt x="4874144" y="4016320"/>
                  </a:lnTo>
                  <a:lnTo>
                    <a:pt x="4884127" y="3984682"/>
                  </a:lnTo>
                  <a:cubicBezTo>
                    <a:pt x="4887242" y="3973925"/>
                    <a:pt x="4889981" y="3962835"/>
                    <a:pt x="4892800" y="3951883"/>
                  </a:cubicBezTo>
                  <a:lnTo>
                    <a:pt x="4909526" y="3886001"/>
                  </a:lnTo>
                  <a:lnTo>
                    <a:pt x="4917687" y="3852948"/>
                  </a:lnTo>
                  <a:lnTo>
                    <a:pt x="4921768" y="3836422"/>
                  </a:lnTo>
                  <a:lnTo>
                    <a:pt x="4924845" y="3819742"/>
                  </a:lnTo>
                  <a:cubicBezTo>
                    <a:pt x="4933092" y="3775120"/>
                    <a:pt x="4941231" y="3730469"/>
                    <a:pt x="4948230" y="3685744"/>
                  </a:cubicBezTo>
                  <a:cubicBezTo>
                    <a:pt x="4953579" y="3640694"/>
                    <a:pt x="4958249" y="3595577"/>
                    <a:pt x="4962782" y="3550540"/>
                  </a:cubicBezTo>
                  <a:cubicBezTo>
                    <a:pt x="4976580" y="3369692"/>
                    <a:pt x="4965812" y="3187942"/>
                    <a:pt x="4939468" y="3010249"/>
                  </a:cubicBezTo>
                  <a:cubicBezTo>
                    <a:pt x="4912965" y="2832281"/>
                    <a:pt x="4870237" y="2658196"/>
                    <a:pt x="4816901" y="2488224"/>
                  </a:cubicBezTo>
                  <a:cubicBezTo>
                    <a:pt x="4810197" y="2466954"/>
                    <a:pt x="4803984" y="2445582"/>
                    <a:pt x="4797005" y="2424470"/>
                  </a:cubicBezTo>
                  <a:cubicBezTo>
                    <a:pt x="4789399" y="2403537"/>
                    <a:pt x="4781686" y="2382574"/>
                    <a:pt x="4774433" y="2361620"/>
                  </a:cubicBezTo>
                  <a:lnTo>
                    <a:pt x="4752459" y="2298700"/>
                  </a:lnTo>
                  <a:lnTo>
                    <a:pt x="4728083" y="2236526"/>
                  </a:lnTo>
                  <a:cubicBezTo>
                    <a:pt x="4719957" y="2215802"/>
                    <a:pt x="4712352" y="2194869"/>
                    <a:pt x="4704471" y="2174095"/>
                  </a:cubicBezTo>
                  <a:lnTo>
                    <a:pt x="4678399" y="2112626"/>
                  </a:lnTo>
                  <a:lnTo>
                    <a:pt x="4652601" y="2050999"/>
                  </a:lnTo>
                  <a:cubicBezTo>
                    <a:pt x="4643711" y="2030533"/>
                    <a:pt x="4633616" y="2010672"/>
                    <a:pt x="4624205" y="1990415"/>
                  </a:cubicBezTo>
                  <a:lnTo>
                    <a:pt x="4595398" y="1930069"/>
                  </a:lnTo>
                  <a:cubicBezTo>
                    <a:pt x="4585714" y="1909969"/>
                    <a:pt x="4574413" y="1890713"/>
                    <a:pt x="4563827" y="1870952"/>
                  </a:cubicBezTo>
                  <a:lnTo>
                    <a:pt x="4531433" y="1812311"/>
                  </a:lnTo>
                  <a:lnTo>
                    <a:pt x="4523315" y="1797616"/>
                  </a:lnTo>
                  <a:lnTo>
                    <a:pt x="4514482" y="1783425"/>
                  </a:lnTo>
                  <a:lnTo>
                    <a:pt x="4496845" y="1754936"/>
                  </a:lnTo>
                  <a:lnTo>
                    <a:pt x="4461463" y="1697929"/>
                  </a:lnTo>
                  <a:lnTo>
                    <a:pt x="4452660" y="1683629"/>
                  </a:lnTo>
                  <a:lnTo>
                    <a:pt x="4443141" y="1669834"/>
                  </a:lnTo>
                  <a:lnTo>
                    <a:pt x="4424241" y="1642166"/>
                  </a:lnTo>
                  <a:cubicBezTo>
                    <a:pt x="4399005" y="1605265"/>
                    <a:pt x="4374512" y="1567751"/>
                    <a:pt x="4346886" y="1532412"/>
                  </a:cubicBezTo>
                  <a:cubicBezTo>
                    <a:pt x="4240477" y="1388328"/>
                    <a:pt x="4120362" y="1253437"/>
                    <a:pt x="3985497" y="1134649"/>
                  </a:cubicBezTo>
                  <a:cubicBezTo>
                    <a:pt x="3850799" y="1015675"/>
                    <a:pt x="3702920" y="911715"/>
                    <a:pt x="3545665" y="825877"/>
                  </a:cubicBezTo>
                  <a:lnTo>
                    <a:pt x="3486190" y="794756"/>
                  </a:lnTo>
                  <a:cubicBezTo>
                    <a:pt x="3466181" y="784640"/>
                    <a:pt x="3446893" y="773560"/>
                    <a:pt x="3426182" y="764765"/>
                  </a:cubicBezTo>
                  <a:lnTo>
                    <a:pt x="3365044" y="737255"/>
                  </a:lnTo>
                  <a:lnTo>
                    <a:pt x="3334529" y="723514"/>
                  </a:lnTo>
                  <a:cubicBezTo>
                    <a:pt x="3324394" y="718943"/>
                    <a:pt x="3314287" y="714265"/>
                    <a:pt x="3303733" y="710395"/>
                  </a:cubicBezTo>
                  <a:cubicBezTo>
                    <a:pt x="3262013" y="694346"/>
                    <a:pt x="3220711" y="677599"/>
                    <a:pt x="3179033" y="662259"/>
                  </a:cubicBezTo>
                  <a:lnTo>
                    <a:pt x="3052408" y="620447"/>
                  </a:lnTo>
                  <a:lnTo>
                    <a:pt x="2924325" y="584505"/>
                  </a:lnTo>
                  <a:cubicBezTo>
                    <a:pt x="2903106" y="578471"/>
                    <a:pt x="2881119" y="574434"/>
                    <a:pt x="2859667" y="569266"/>
                  </a:cubicBezTo>
                  <a:lnTo>
                    <a:pt x="2795226" y="554085"/>
                  </a:lnTo>
                  <a:cubicBezTo>
                    <a:pt x="2774078" y="548652"/>
                    <a:pt x="2751709" y="544744"/>
                    <a:pt x="2729702" y="540354"/>
                  </a:cubicBezTo>
                  <a:lnTo>
                    <a:pt x="2663758" y="527322"/>
                  </a:lnTo>
                  <a:lnTo>
                    <a:pt x="2630927" y="520495"/>
                  </a:lnTo>
                  <a:lnTo>
                    <a:pt x="2597965" y="515024"/>
                  </a:lnTo>
                  <a:cubicBezTo>
                    <a:pt x="2575970" y="511449"/>
                    <a:pt x="2554112" y="507795"/>
                    <a:pt x="2532205" y="503895"/>
                  </a:cubicBezTo>
                  <a:cubicBezTo>
                    <a:pt x="2357016" y="475037"/>
                    <a:pt x="2182954" y="456682"/>
                    <a:pt x="2010064" y="452552"/>
                  </a:cubicBezTo>
                  <a:cubicBezTo>
                    <a:pt x="1837255" y="448558"/>
                    <a:pt x="1665388" y="457916"/>
                    <a:pt x="1494552" y="485055"/>
                  </a:cubicBezTo>
                  <a:cubicBezTo>
                    <a:pt x="1452133" y="492816"/>
                    <a:pt x="1409569" y="501117"/>
                    <a:pt x="1366896" y="509389"/>
                  </a:cubicBezTo>
                  <a:cubicBezTo>
                    <a:pt x="1324862" y="520035"/>
                    <a:pt x="1282333" y="529505"/>
                    <a:pt x="1240175" y="541045"/>
                  </a:cubicBezTo>
                  <a:lnTo>
                    <a:pt x="1177438" y="560170"/>
                  </a:lnTo>
                  <a:lnTo>
                    <a:pt x="1145987" y="569826"/>
                  </a:lnTo>
                  <a:lnTo>
                    <a:pt x="1130315" y="574669"/>
                  </a:lnTo>
                  <a:lnTo>
                    <a:pt x="1114873" y="580384"/>
                  </a:lnTo>
                  <a:lnTo>
                    <a:pt x="1052839" y="602943"/>
                  </a:lnTo>
                  <a:cubicBezTo>
                    <a:pt x="1032151" y="610499"/>
                    <a:pt x="1011255" y="617535"/>
                    <a:pt x="991135" y="626866"/>
                  </a:cubicBezTo>
                  <a:lnTo>
                    <a:pt x="930179" y="653191"/>
                  </a:lnTo>
                  <a:cubicBezTo>
                    <a:pt x="909850" y="662002"/>
                    <a:pt x="889443" y="670676"/>
                    <a:pt x="869768" y="680937"/>
                  </a:cubicBezTo>
                  <a:lnTo>
                    <a:pt x="810085" y="710734"/>
                  </a:lnTo>
                  <a:cubicBezTo>
                    <a:pt x="790331" y="720859"/>
                    <a:pt x="770124" y="730514"/>
                    <a:pt x="751220" y="741794"/>
                  </a:cubicBezTo>
                  <a:cubicBezTo>
                    <a:pt x="673929" y="784955"/>
                    <a:pt x="598827" y="830326"/>
                    <a:pt x="532669" y="881688"/>
                  </a:cubicBezTo>
                  <a:cubicBezTo>
                    <a:pt x="464226" y="931625"/>
                    <a:pt x="406969" y="988270"/>
                    <a:pt x="354185" y="1050286"/>
                  </a:cubicBezTo>
                  <a:lnTo>
                    <a:pt x="315980" y="1098125"/>
                  </a:lnTo>
                  <a:lnTo>
                    <a:pt x="280345" y="1149782"/>
                  </a:lnTo>
                  <a:cubicBezTo>
                    <a:pt x="268144" y="1166335"/>
                    <a:pt x="257438" y="1185955"/>
                    <a:pt x="245890" y="1203959"/>
                  </a:cubicBezTo>
                  <a:cubicBezTo>
                    <a:pt x="234552" y="1222481"/>
                    <a:pt x="223171" y="1240298"/>
                    <a:pt x="212162" y="1260184"/>
                  </a:cubicBezTo>
                  <a:cubicBezTo>
                    <a:pt x="168299" y="1337574"/>
                    <a:pt x="125055" y="1419360"/>
                    <a:pt x="80716" y="1502476"/>
                  </a:cubicBezTo>
                  <a:lnTo>
                    <a:pt x="0" y="1648841"/>
                  </a:lnTo>
                  <a:lnTo>
                    <a:pt x="0" y="954863"/>
                  </a:lnTo>
                  <a:lnTo>
                    <a:pt x="43491" y="895513"/>
                  </a:lnTo>
                  <a:cubicBezTo>
                    <a:pt x="59888" y="874984"/>
                    <a:pt x="77014" y="854766"/>
                    <a:pt x="93923" y="834489"/>
                  </a:cubicBezTo>
                  <a:cubicBezTo>
                    <a:pt x="163245" y="754880"/>
                    <a:pt x="240806" y="679565"/>
                    <a:pt x="323465" y="617671"/>
                  </a:cubicBezTo>
                  <a:cubicBezTo>
                    <a:pt x="405002" y="553042"/>
                    <a:pt x="490132" y="499230"/>
                    <a:pt x="574777" y="446794"/>
                  </a:cubicBezTo>
                  <a:cubicBezTo>
                    <a:pt x="595733" y="433050"/>
                    <a:pt x="617442" y="421248"/>
                    <a:pt x="638943" y="408925"/>
                  </a:cubicBezTo>
                  <a:lnTo>
                    <a:pt x="703505" y="371742"/>
                  </a:lnTo>
                  <a:cubicBezTo>
                    <a:pt x="724798" y="358900"/>
                    <a:pt x="747120" y="347842"/>
                    <a:pt x="769262" y="336154"/>
                  </a:cubicBezTo>
                  <a:lnTo>
                    <a:pt x="835552" y="301173"/>
                  </a:lnTo>
                  <a:cubicBezTo>
                    <a:pt x="857427" y="289183"/>
                    <a:pt x="880470" y="278896"/>
                    <a:pt x="902979" y="268004"/>
                  </a:cubicBezTo>
                  <a:lnTo>
                    <a:pt x="971127" y="235607"/>
                  </a:lnTo>
                  <a:lnTo>
                    <a:pt x="988238" y="227556"/>
                  </a:lnTo>
                  <a:lnTo>
                    <a:pt x="1005744" y="220191"/>
                  </a:lnTo>
                  <a:lnTo>
                    <a:pt x="1040729" y="205569"/>
                  </a:lnTo>
                  <a:lnTo>
                    <a:pt x="1110835" y="176248"/>
                  </a:lnTo>
                  <a:cubicBezTo>
                    <a:pt x="1157999" y="157703"/>
                    <a:pt x="1206322" y="141323"/>
                    <a:pt x="1254256" y="123796"/>
                  </a:cubicBezTo>
                  <a:cubicBezTo>
                    <a:pt x="1302938" y="108671"/>
                    <a:pt x="1352074" y="94017"/>
                    <a:pt x="1401310" y="79852"/>
                  </a:cubicBezTo>
                  <a:cubicBezTo>
                    <a:pt x="1599497" y="26774"/>
                    <a:pt x="1806373" y="-329"/>
                    <a:pt x="2011811" y="4"/>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4" name="Freeform: Shape 13">
              <a:extLst>
                <a:ext uri="{FF2B5EF4-FFF2-40B4-BE49-F238E27FC236}">
                  <a16:creationId xmlns:a16="http://schemas.microsoft.com/office/drawing/2014/main" id="{06AC5DCC-C3CC-4FD5-AD4E-13A1BE5F7F6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0" y="297400"/>
              <a:ext cx="5215811" cy="6107388"/>
            </a:xfrm>
            <a:custGeom>
              <a:avLst/>
              <a:gdLst>
                <a:gd name="connsiteX0" fmla="*/ 1869139 w 5215811"/>
                <a:gd name="connsiteY0" fmla="*/ 9 h 6107388"/>
                <a:gd name="connsiteX1" fmla="*/ 2791149 w 5215811"/>
                <a:gd name="connsiteY1" fmla="*/ 130229 h 6107388"/>
                <a:gd name="connsiteX2" fmla="*/ 4760307 w 5215811"/>
                <a:gd name="connsiteY2" fmla="*/ 1608408 h 6107388"/>
                <a:gd name="connsiteX3" fmla="*/ 5108574 w 5215811"/>
                <a:gd name="connsiteY3" fmla="*/ 4050383 h 6107388"/>
                <a:gd name="connsiteX4" fmla="*/ 3434916 w 5215811"/>
                <a:gd name="connsiteY4" fmla="*/ 5503134 h 6107388"/>
                <a:gd name="connsiteX5" fmla="*/ 1137841 w 5215811"/>
                <a:gd name="connsiteY5" fmla="*/ 6033968 h 6107388"/>
                <a:gd name="connsiteX6" fmla="*/ 217555 w 5215811"/>
                <a:gd name="connsiteY6" fmla="*/ 5598945 h 6107388"/>
                <a:gd name="connsiteX7" fmla="*/ 0 w 5215811"/>
                <a:gd name="connsiteY7" fmla="*/ 5419622 h 6107388"/>
                <a:gd name="connsiteX8" fmla="*/ 0 w 5215811"/>
                <a:gd name="connsiteY8" fmla="*/ 4571683 h 6107388"/>
                <a:gd name="connsiteX9" fmla="*/ 18056 w 5215811"/>
                <a:gd name="connsiteY9" fmla="*/ 4599282 h 6107388"/>
                <a:gd name="connsiteX10" fmla="*/ 358324 w 5215811"/>
                <a:gd name="connsiteY10" fmla="*/ 4988154 h 6107388"/>
                <a:gd name="connsiteX11" fmla="*/ 1282741 w 5215811"/>
                <a:gd name="connsiteY11" fmla="*/ 5493193 h 6107388"/>
                <a:gd name="connsiteX12" fmla="*/ 2172794 w 5215811"/>
                <a:gd name="connsiteY12" fmla="*/ 5470630 h 6107388"/>
                <a:gd name="connsiteX13" fmla="*/ 3146893 w 5215811"/>
                <a:gd name="connsiteY13" fmla="*/ 5016296 h 6107388"/>
                <a:gd name="connsiteX14" fmla="*/ 3574114 w 5215811"/>
                <a:gd name="connsiteY14" fmla="*/ 4791124 h 6107388"/>
                <a:gd name="connsiteX15" fmla="*/ 4244948 w 5215811"/>
                <a:gd name="connsiteY15" fmla="*/ 4392664 h 6107388"/>
                <a:gd name="connsiteX16" fmla="*/ 4556385 w 5215811"/>
                <a:gd name="connsiteY16" fmla="*/ 3902656 h 6107388"/>
                <a:gd name="connsiteX17" fmla="*/ 4616354 w 5215811"/>
                <a:gd name="connsiteY17" fmla="*/ 2851680 h 6107388"/>
                <a:gd name="connsiteX18" fmla="*/ 4269266 w 5215811"/>
                <a:gd name="connsiteY18" fmla="*/ 1889625 h 6107388"/>
                <a:gd name="connsiteX19" fmla="*/ 2645976 w 5215811"/>
                <a:gd name="connsiteY19" fmla="*/ 671162 h 6107388"/>
                <a:gd name="connsiteX20" fmla="*/ 1648930 w 5215811"/>
                <a:gd name="connsiteY20" fmla="*/ 573017 h 6107388"/>
                <a:gd name="connsiteX21" fmla="*/ 771768 w 5215811"/>
                <a:gd name="connsiteY21" fmla="*/ 865882 h 6107388"/>
                <a:gd name="connsiteX22" fmla="*/ 433617 w 5215811"/>
                <a:gd name="connsiteY22" fmla="*/ 1119441 h 6107388"/>
                <a:gd name="connsiteX23" fmla="*/ 200571 w 5215811"/>
                <a:gd name="connsiteY23" fmla="*/ 1486480 h 6107388"/>
                <a:gd name="connsiteX24" fmla="*/ 47077 w 5215811"/>
                <a:gd name="connsiteY24" fmla="*/ 1753604 h 6107388"/>
                <a:gd name="connsiteX25" fmla="*/ 0 w 5215811"/>
                <a:gd name="connsiteY25" fmla="*/ 1831655 h 6107388"/>
                <a:gd name="connsiteX26" fmla="*/ 0 w 5215811"/>
                <a:gd name="connsiteY26" fmla="*/ 751112 h 6107388"/>
                <a:gd name="connsiteX27" fmla="*/ 6994 w 5215811"/>
                <a:gd name="connsiteY27" fmla="*/ 742614 h 6107388"/>
                <a:gd name="connsiteX28" fmla="*/ 484047 w 5215811"/>
                <a:gd name="connsiteY28" fmla="*/ 378777 h 6107388"/>
                <a:gd name="connsiteX29" fmla="*/ 1869139 w 5215811"/>
                <a:gd name="connsiteY29" fmla="*/ 9 h 61073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215811" h="6107388">
                  <a:moveTo>
                    <a:pt x="1869139" y="9"/>
                  </a:moveTo>
                  <a:cubicBezTo>
                    <a:pt x="2160924" y="-706"/>
                    <a:pt x="2465752" y="43039"/>
                    <a:pt x="2791149" y="130229"/>
                  </a:cubicBezTo>
                  <a:cubicBezTo>
                    <a:pt x="3651198" y="360678"/>
                    <a:pt x="4339884" y="907924"/>
                    <a:pt x="4760307" y="1608408"/>
                  </a:cubicBezTo>
                  <a:cubicBezTo>
                    <a:pt x="5188180" y="2321320"/>
                    <a:pt x="5338357" y="3192822"/>
                    <a:pt x="5108574" y="4050383"/>
                  </a:cubicBezTo>
                  <a:cubicBezTo>
                    <a:pt x="4880820" y="4900373"/>
                    <a:pt x="4152841" y="5098512"/>
                    <a:pt x="3434916" y="5503134"/>
                  </a:cubicBezTo>
                  <a:cubicBezTo>
                    <a:pt x="2717099" y="5907783"/>
                    <a:pt x="2005568" y="6266474"/>
                    <a:pt x="1137841" y="6033968"/>
                  </a:cubicBezTo>
                  <a:cubicBezTo>
                    <a:pt x="783079" y="5938910"/>
                    <a:pt x="479573" y="5790114"/>
                    <a:pt x="217555" y="5598945"/>
                  </a:cubicBezTo>
                  <a:lnTo>
                    <a:pt x="0" y="5419622"/>
                  </a:lnTo>
                  <a:lnTo>
                    <a:pt x="0" y="4571683"/>
                  </a:lnTo>
                  <a:lnTo>
                    <a:pt x="18056" y="4599282"/>
                  </a:lnTo>
                  <a:cubicBezTo>
                    <a:pt x="124071" y="4746782"/>
                    <a:pt x="237002" y="4875718"/>
                    <a:pt x="358324" y="4988154"/>
                  </a:cubicBezTo>
                  <a:cubicBezTo>
                    <a:pt x="621323" y="5231809"/>
                    <a:pt x="923667" y="5396979"/>
                    <a:pt x="1282741" y="5493193"/>
                  </a:cubicBezTo>
                  <a:cubicBezTo>
                    <a:pt x="1573894" y="5571207"/>
                    <a:pt x="1856732" y="5563878"/>
                    <a:pt x="2172794" y="5470630"/>
                  </a:cubicBezTo>
                  <a:cubicBezTo>
                    <a:pt x="2498985" y="5374183"/>
                    <a:pt x="2832844" y="5193315"/>
                    <a:pt x="3146893" y="5016296"/>
                  </a:cubicBezTo>
                  <a:cubicBezTo>
                    <a:pt x="3293538" y="4933641"/>
                    <a:pt x="3436182" y="4861160"/>
                    <a:pt x="3574114" y="4791124"/>
                  </a:cubicBezTo>
                  <a:cubicBezTo>
                    <a:pt x="3841238" y="4655550"/>
                    <a:pt x="4071901" y="4538375"/>
                    <a:pt x="4244948" y="4392664"/>
                  </a:cubicBezTo>
                  <a:cubicBezTo>
                    <a:pt x="4405844" y="4257259"/>
                    <a:pt x="4501845" y="4106204"/>
                    <a:pt x="4556385" y="3902656"/>
                  </a:cubicBezTo>
                  <a:cubicBezTo>
                    <a:pt x="4649063" y="3556776"/>
                    <a:pt x="4669271" y="3203187"/>
                    <a:pt x="4616354" y="2851680"/>
                  </a:cubicBezTo>
                  <a:cubicBezTo>
                    <a:pt x="4565198" y="2511774"/>
                    <a:pt x="4448474" y="2188147"/>
                    <a:pt x="4269266" y="1889625"/>
                  </a:cubicBezTo>
                  <a:cubicBezTo>
                    <a:pt x="3907781" y="1287586"/>
                    <a:pt x="3331245" y="854780"/>
                    <a:pt x="2645976" y="671162"/>
                  </a:cubicBezTo>
                  <a:cubicBezTo>
                    <a:pt x="2278249" y="572630"/>
                    <a:pt x="1952074" y="540526"/>
                    <a:pt x="1648930" y="573017"/>
                  </a:cubicBezTo>
                  <a:cubicBezTo>
                    <a:pt x="1351746" y="604901"/>
                    <a:pt x="1064785" y="700731"/>
                    <a:pt x="771768" y="865882"/>
                  </a:cubicBezTo>
                  <a:cubicBezTo>
                    <a:pt x="568061" y="980657"/>
                    <a:pt x="486465" y="1058486"/>
                    <a:pt x="433617" y="1119441"/>
                  </a:cubicBezTo>
                  <a:cubicBezTo>
                    <a:pt x="358307" y="1206256"/>
                    <a:pt x="292149" y="1323808"/>
                    <a:pt x="200571" y="1486480"/>
                  </a:cubicBezTo>
                  <a:cubicBezTo>
                    <a:pt x="156644" y="1564432"/>
                    <a:pt x="106654" y="1653214"/>
                    <a:pt x="47077" y="1753604"/>
                  </a:cubicBezTo>
                  <a:lnTo>
                    <a:pt x="0" y="1831655"/>
                  </a:lnTo>
                  <a:lnTo>
                    <a:pt x="0" y="751112"/>
                  </a:lnTo>
                  <a:lnTo>
                    <a:pt x="6994" y="742614"/>
                  </a:lnTo>
                  <a:cubicBezTo>
                    <a:pt x="117721" y="617683"/>
                    <a:pt x="259696" y="505222"/>
                    <a:pt x="484047" y="378777"/>
                  </a:cubicBezTo>
                  <a:cubicBezTo>
                    <a:pt x="932751" y="125890"/>
                    <a:pt x="1382831" y="1200"/>
                    <a:pt x="1869139" y="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5" name="Freeform: Shape 14">
              <a:extLst>
                <a:ext uri="{FF2B5EF4-FFF2-40B4-BE49-F238E27FC236}">
                  <a16:creationId xmlns:a16="http://schemas.microsoft.com/office/drawing/2014/main" id="{4BBCC2F4-EFA7-4AF4-B538-AC4022D90F4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319367"/>
              <a:ext cx="5217956" cy="6100079"/>
            </a:xfrm>
            <a:custGeom>
              <a:avLst/>
              <a:gdLst>
                <a:gd name="connsiteX0" fmla="*/ 1951393 w 5217956"/>
                <a:gd name="connsiteY0" fmla="*/ 82 h 6100079"/>
                <a:gd name="connsiteX1" fmla="*/ 2855177 w 5217956"/>
                <a:gd name="connsiteY1" fmla="*/ 125419 h 6100079"/>
                <a:gd name="connsiteX2" fmla="*/ 4779341 w 5217956"/>
                <a:gd name="connsiteY2" fmla="*/ 1591542 h 6100079"/>
                <a:gd name="connsiteX3" fmla="*/ 5108573 w 5217956"/>
                <a:gd name="connsiteY3" fmla="*/ 4028416 h 6100079"/>
                <a:gd name="connsiteX4" fmla="*/ 3459358 w 5217956"/>
                <a:gd name="connsiteY4" fmla="*/ 5487716 h 6100079"/>
                <a:gd name="connsiteX5" fmla="*/ 1203274 w 5217956"/>
                <a:gd name="connsiteY5" fmla="*/ 6029534 h 6100079"/>
                <a:gd name="connsiteX6" fmla="*/ 59920 w 5217956"/>
                <a:gd name="connsiteY6" fmla="*/ 5396467 h 6100079"/>
                <a:gd name="connsiteX7" fmla="*/ 0 w 5217956"/>
                <a:gd name="connsiteY7" fmla="*/ 5333382 h 6100079"/>
                <a:gd name="connsiteX8" fmla="*/ 0 w 5217956"/>
                <a:gd name="connsiteY8" fmla="*/ 4205833 h 6100079"/>
                <a:gd name="connsiteX9" fmla="*/ 58036 w 5217956"/>
                <a:gd name="connsiteY9" fmla="*/ 4310048 h 6100079"/>
                <a:gd name="connsiteX10" fmla="*/ 520779 w 5217956"/>
                <a:gd name="connsiteY10" fmla="*/ 4907591 h 6100079"/>
                <a:gd name="connsiteX11" fmla="*/ 1377154 w 5217956"/>
                <a:gd name="connsiteY11" fmla="*/ 5380604 h 6100079"/>
                <a:gd name="connsiteX12" fmla="*/ 3123340 w 5217956"/>
                <a:gd name="connsiteY12" fmla="*/ 4905715 h 6100079"/>
                <a:gd name="connsiteX13" fmla="*/ 3547863 w 5217956"/>
                <a:gd name="connsiteY13" fmla="*/ 4676342 h 6100079"/>
                <a:gd name="connsiteX14" fmla="*/ 4186753 w 5217956"/>
                <a:gd name="connsiteY14" fmla="*/ 4289376 h 6100079"/>
                <a:gd name="connsiteX15" fmla="*/ 4459565 w 5217956"/>
                <a:gd name="connsiteY15" fmla="*/ 3854399 h 6100079"/>
                <a:gd name="connsiteX16" fmla="*/ 4521015 w 5217956"/>
                <a:gd name="connsiteY16" fmla="*/ 2849377 h 6100079"/>
                <a:gd name="connsiteX17" fmla="*/ 4199723 w 5217956"/>
                <a:gd name="connsiteY17" fmla="*/ 1931213 h 6100079"/>
                <a:gd name="connsiteX18" fmla="*/ 2681217 w 5217956"/>
                <a:gd name="connsiteY18" fmla="*/ 774211 h 6100079"/>
                <a:gd name="connsiteX19" fmla="*/ 926547 w 5217956"/>
                <a:gd name="connsiteY19" fmla="*/ 967112 h 6100079"/>
                <a:gd name="connsiteX20" fmla="*/ 622677 w 5217956"/>
                <a:gd name="connsiteY20" fmla="*/ 1197863 h 6100079"/>
                <a:gd name="connsiteX21" fmla="*/ 404892 w 5217956"/>
                <a:gd name="connsiteY21" fmla="*/ 1547314 h 6100079"/>
                <a:gd name="connsiteX22" fmla="*/ 40135 w 5217956"/>
                <a:gd name="connsiteY22" fmla="*/ 2159090 h 6100079"/>
                <a:gd name="connsiteX23" fmla="*/ 0 w 5217956"/>
                <a:gd name="connsiteY23" fmla="*/ 2219367 h 6100079"/>
                <a:gd name="connsiteX24" fmla="*/ 0 w 5217956"/>
                <a:gd name="connsiteY24" fmla="*/ 915659 h 6100079"/>
                <a:gd name="connsiteX25" fmla="*/ 58609 w 5217956"/>
                <a:gd name="connsiteY25" fmla="*/ 828051 h 6100079"/>
                <a:gd name="connsiteX26" fmla="*/ 590688 w 5217956"/>
                <a:gd name="connsiteY26" fmla="*/ 385385 h 6100079"/>
                <a:gd name="connsiteX27" fmla="*/ 1951393 w 5217956"/>
                <a:gd name="connsiteY27" fmla="*/ 82 h 61000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5217956" h="6100079">
                  <a:moveTo>
                    <a:pt x="1951393" y="82"/>
                  </a:moveTo>
                  <a:cubicBezTo>
                    <a:pt x="2237631" y="-2119"/>
                    <a:pt x="2536431" y="40011"/>
                    <a:pt x="2855177" y="125419"/>
                  </a:cubicBezTo>
                  <a:cubicBezTo>
                    <a:pt x="3697704" y="351173"/>
                    <a:pt x="4370490" y="894159"/>
                    <a:pt x="4779341" y="1591542"/>
                  </a:cubicBezTo>
                  <a:cubicBezTo>
                    <a:pt x="5195534" y="2301324"/>
                    <a:pt x="5338356" y="3170855"/>
                    <a:pt x="5108573" y="4028416"/>
                  </a:cubicBezTo>
                  <a:cubicBezTo>
                    <a:pt x="4880819" y="4878406"/>
                    <a:pt x="4165603" y="5079965"/>
                    <a:pt x="3459358" y="5487716"/>
                  </a:cubicBezTo>
                  <a:cubicBezTo>
                    <a:pt x="2753114" y="5895466"/>
                    <a:pt x="2053264" y="6257288"/>
                    <a:pt x="1203274" y="6029534"/>
                  </a:cubicBezTo>
                  <a:cubicBezTo>
                    <a:pt x="739884" y="5905369"/>
                    <a:pt x="366399" y="5685345"/>
                    <a:pt x="59920" y="5396467"/>
                  </a:cubicBezTo>
                  <a:lnTo>
                    <a:pt x="0" y="5333382"/>
                  </a:lnTo>
                  <a:lnTo>
                    <a:pt x="0" y="4205833"/>
                  </a:lnTo>
                  <a:lnTo>
                    <a:pt x="58036" y="4310048"/>
                  </a:lnTo>
                  <a:cubicBezTo>
                    <a:pt x="197935" y="4550245"/>
                    <a:pt x="350594" y="4747142"/>
                    <a:pt x="520779" y="4907591"/>
                  </a:cubicBezTo>
                  <a:cubicBezTo>
                    <a:pt x="763600" y="5136565"/>
                    <a:pt x="1043821" y="5291288"/>
                    <a:pt x="1377154" y="5380604"/>
                  </a:cubicBezTo>
                  <a:cubicBezTo>
                    <a:pt x="1963029" y="5537589"/>
                    <a:pt x="2470519" y="5282804"/>
                    <a:pt x="3123340" y="4905715"/>
                  </a:cubicBezTo>
                  <a:cubicBezTo>
                    <a:pt x="3269800" y="4821157"/>
                    <a:pt x="3411134" y="4747512"/>
                    <a:pt x="3547863" y="4676342"/>
                  </a:cubicBezTo>
                  <a:cubicBezTo>
                    <a:pt x="3804497" y="4542710"/>
                    <a:pt x="4026085" y="4427393"/>
                    <a:pt x="4186753" y="4289376"/>
                  </a:cubicBezTo>
                  <a:cubicBezTo>
                    <a:pt x="4329009" y="4167293"/>
                    <a:pt x="4410589" y="4037181"/>
                    <a:pt x="4459565" y="3854399"/>
                  </a:cubicBezTo>
                  <a:cubicBezTo>
                    <a:pt x="4548302" y="3523229"/>
                    <a:pt x="4568981" y="3185183"/>
                    <a:pt x="4521015" y="2849377"/>
                  </a:cubicBezTo>
                  <a:cubicBezTo>
                    <a:pt x="4474709" y="2524680"/>
                    <a:pt x="4366564" y="2215756"/>
                    <a:pt x="4199723" y="1931213"/>
                  </a:cubicBezTo>
                  <a:cubicBezTo>
                    <a:pt x="3863270" y="1357325"/>
                    <a:pt x="3323982" y="946439"/>
                    <a:pt x="2681217" y="774211"/>
                  </a:cubicBezTo>
                  <a:cubicBezTo>
                    <a:pt x="2001139" y="591984"/>
                    <a:pt x="1476322" y="649699"/>
                    <a:pt x="926547" y="967112"/>
                  </a:cubicBezTo>
                  <a:cubicBezTo>
                    <a:pt x="740730" y="1074393"/>
                    <a:pt x="668642" y="1143989"/>
                    <a:pt x="622677" y="1197863"/>
                  </a:cubicBezTo>
                  <a:cubicBezTo>
                    <a:pt x="555599" y="1276450"/>
                    <a:pt x="492360" y="1390031"/>
                    <a:pt x="404892" y="1547314"/>
                  </a:cubicBezTo>
                  <a:cubicBezTo>
                    <a:pt x="317047" y="1705133"/>
                    <a:pt x="204816" y="1906756"/>
                    <a:pt x="40135" y="2159090"/>
                  </a:cubicBezTo>
                  <a:lnTo>
                    <a:pt x="0" y="2219367"/>
                  </a:lnTo>
                  <a:lnTo>
                    <a:pt x="0" y="915659"/>
                  </a:lnTo>
                  <a:lnTo>
                    <a:pt x="58609" y="828051"/>
                  </a:lnTo>
                  <a:cubicBezTo>
                    <a:pt x="177453" y="670481"/>
                    <a:pt x="325846" y="538291"/>
                    <a:pt x="590688" y="385385"/>
                  </a:cubicBezTo>
                  <a:cubicBezTo>
                    <a:pt x="1032158" y="130559"/>
                    <a:pt x="1474329" y="3750"/>
                    <a:pt x="1951393" y="8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6" name="Freeform: Shape 15">
              <a:extLst>
                <a:ext uri="{FF2B5EF4-FFF2-40B4-BE49-F238E27FC236}">
                  <a16:creationId xmlns:a16="http://schemas.microsoft.com/office/drawing/2014/main" id="{2A9D1364-B6A3-44CB-9FBA-C528F0CE909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0" y="319367"/>
              <a:ext cx="5217957" cy="6100079"/>
            </a:xfrm>
            <a:custGeom>
              <a:avLst/>
              <a:gdLst>
                <a:gd name="connsiteX0" fmla="*/ 1951394 w 5217957"/>
                <a:gd name="connsiteY0" fmla="*/ 82 h 6100079"/>
                <a:gd name="connsiteX1" fmla="*/ 2855178 w 5217957"/>
                <a:gd name="connsiteY1" fmla="*/ 125419 h 6100079"/>
                <a:gd name="connsiteX2" fmla="*/ 4779341 w 5217957"/>
                <a:gd name="connsiteY2" fmla="*/ 1591542 h 6100079"/>
                <a:gd name="connsiteX3" fmla="*/ 5108574 w 5217957"/>
                <a:gd name="connsiteY3" fmla="*/ 4028416 h 6100079"/>
                <a:gd name="connsiteX4" fmla="*/ 3459359 w 5217957"/>
                <a:gd name="connsiteY4" fmla="*/ 5487716 h 6100079"/>
                <a:gd name="connsiteX5" fmla="*/ 1203275 w 5217957"/>
                <a:gd name="connsiteY5" fmla="*/ 6029534 h 6100079"/>
                <a:gd name="connsiteX6" fmla="*/ 59921 w 5217957"/>
                <a:gd name="connsiteY6" fmla="*/ 5396467 h 6100079"/>
                <a:gd name="connsiteX7" fmla="*/ 0 w 5217957"/>
                <a:gd name="connsiteY7" fmla="*/ 5333381 h 6100079"/>
                <a:gd name="connsiteX8" fmla="*/ 0 w 5217957"/>
                <a:gd name="connsiteY8" fmla="*/ 4427327 h 6100079"/>
                <a:gd name="connsiteX9" fmla="*/ 112056 w 5217957"/>
                <a:gd name="connsiteY9" fmla="*/ 4602502 h 6100079"/>
                <a:gd name="connsiteX10" fmla="*/ 443875 w 5217957"/>
                <a:gd name="connsiteY10" fmla="*/ 4989110 h 6100079"/>
                <a:gd name="connsiteX11" fmla="*/ 1348175 w 5217957"/>
                <a:gd name="connsiteY11" fmla="*/ 5488759 h 6100079"/>
                <a:gd name="connsiteX12" fmla="*/ 2221463 w 5217957"/>
                <a:gd name="connsiteY12" fmla="*/ 5461704 h 6100079"/>
                <a:gd name="connsiteX13" fmla="*/ 3179339 w 5217957"/>
                <a:gd name="connsiteY13" fmla="*/ 5003023 h 6100079"/>
                <a:gd name="connsiteX14" fmla="*/ 3599638 w 5217957"/>
                <a:gd name="connsiteY14" fmla="*/ 4775996 h 6100079"/>
                <a:gd name="connsiteX15" fmla="*/ 4259765 w 5217957"/>
                <a:gd name="connsiteY15" fmla="*/ 4374667 h 6100079"/>
                <a:gd name="connsiteX16" fmla="*/ 4567742 w 5217957"/>
                <a:gd name="connsiteY16" fmla="*/ 3883732 h 6100079"/>
                <a:gd name="connsiteX17" fmla="*/ 4631929 w 5217957"/>
                <a:gd name="connsiteY17" fmla="*/ 2833886 h 6100079"/>
                <a:gd name="connsiteX18" fmla="*/ 4296412 w 5217957"/>
                <a:gd name="connsiteY18" fmla="*/ 1874932 h 6100079"/>
                <a:gd name="connsiteX19" fmla="*/ 2710219 w 5217957"/>
                <a:gd name="connsiteY19" fmla="*/ 666410 h 6100079"/>
                <a:gd name="connsiteX20" fmla="*/ 1732642 w 5217957"/>
                <a:gd name="connsiteY20" fmla="*/ 573480 h 6100079"/>
                <a:gd name="connsiteX21" fmla="*/ 870621 w 5217957"/>
                <a:gd name="connsiteY21" fmla="*/ 870402 h 6100079"/>
                <a:gd name="connsiteX22" fmla="*/ 537555 w 5217957"/>
                <a:gd name="connsiteY22" fmla="*/ 1125324 h 6100079"/>
                <a:gd name="connsiteX23" fmla="*/ 306995 w 5217957"/>
                <a:gd name="connsiteY23" fmla="*/ 1493030 h 6100079"/>
                <a:gd name="connsiteX24" fmla="*/ 23579 w 5217957"/>
                <a:gd name="connsiteY24" fmla="*/ 1977465 h 6100079"/>
                <a:gd name="connsiteX25" fmla="*/ 0 w 5217957"/>
                <a:gd name="connsiteY25" fmla="*/ 2014291 h 6100079"/>
                <a:gd name="connsiteX26" fmla="*/ 0 w 5217957"/>
                <a:gd name="connsiteY26" fmla="*/ 915660 h 6100079"/>
                <a:gd name="connsiteX27" fmla="*/ 58609 w 5217957"/>
                <a:gd name="connsiteY27" fmla="*/ 828051 h 6100079"/>
                <a:gd name="connsiteX28" fmla="*/ 590689 w 5217957"/>
                <a:gd name="connsiteY28" fmla="*/ 385385 h 6100079"/>
                <a:gd name="connsiteX29" fmla="*/ 1951394 w 5217957"/>
                <a:gd name="connsiteY29" fmla="*/ 82 h 61000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217957" h="6100079">
                  <a:moveTo>
                    <a:pt x="1951394" y="82"/>
                  </a:moveTo>
                  <a:cubicBezTo>
                    <a:pt x="2237632" y="-2119"/>
                    <a:pt x="2536431" y="40011"/>
                    <a:pt x="2855178" y="125419"/>
                  </a:cubicBezTo>
                  <a:cubicBezTo>
                    <a:pt x="3697704" y="351173"/>
                    <a:pt x="4370491" y="894159"/>
                    <a:pt x="4779341" y="1591542"/>
                  </a:cubicBezTo>
                  <a:cubicBezTo>
                    <a:pt x="5195535" y="2301324"/>
                    <a:pt x="5338357" y="3170855"/>
                    <a:pt x="5108574" y="4028416"/>
                  </a:cubicBezTo>
                  <a:cubicBezTo>
                    <a:pt x="4880820" y="4878406"/>
                    <a:pt x="4165604" y="5079965"/>
                    <a:pt x="3459359" y="5487716"/>
                  </a:cubicBezTo>
                  <a:cubicBezTo>
                    <a:pt x="2753115" y="5895466"/>
                    <a:pt x="2053265" y="6257288"/>
                    <a:pt x="1203275" y="6029534"/>
                  </a:cubicBezTo>
                  <a:cubicBezTo>
                    <a:pt x="739885" y="5905369"/>
                    <a:pt x="366400" y="5685345"/>
                    <a:pt x="59921" y="5396467"/>
                  </a:cubicBezTo>
                  <a:lnTo>
                    <a:pt x="0" y="5333381"/>
                  </a:lnTo>
                  <a:lnTo>
                    <a:pt x="0" y="4427327"/>
                  </a:lnTo>
                  <a:lnTo>
                    <a:pt x="112056" y="4602502"/>
                  </a:lnTo>
                  <a:cubicBezTo>
                    <a:pt x="215300" y="4749260"/>
                    <a:pt x="325419" y="4877443"/>
                    <a:pt x="443875" y="4989110"/>
                  </a:cubicBezTo>
                  <a:cubicBezTo>
                    <a:pt x="700709" y="5231113"/>
                    <a:pt x="996455" y="5394516"/>
                    <a:pt x="1348175" y="5488759"/>
                  </a:cubicBezTo>
                  <a:cubicBezTo>
                    <a:pt x="1633379" y="5565179"/>
                    <a:pt x="1910917" y="5556430"/>
                    <a:pt x="2221463" y="5461704"/>
                  </a:cubicBezTo>
                  <a:cubicBezTo>
                    <a:pt x="2541923" y="5363721"/>
                    <a:pt x="2870374" y="5181404"/>
                    <a:pt x="3179339" y="5003023"/>
                  </a:cubicBezTo>
                  <a:cubicBezTo>
                    <a:pt x="3323713" y="4919760"/>
                    <a:pt x="3463978" y="4846641"/>
                    <a:pt x="3599638" y="4775996"/>
                  </a:cubicBezTo>
                  <a:cubicBezTo>
                    <a:pt x="3862436" y="4639263"/>
                    <a:pt x="4089314" y="4521074"/>
                    <a:pt x="4259765" y="4374667"/>
                  </a:cubicBezTo>
                  <a:cubicBezTo>
                    <a:pt x="4418282" y="4238625"/>
                    <a:pt x="4513201" y="4087280"/>
                    <a:pt x="4567742" y="3883732"/>
                  </a:cubicBezTo>
                  <a:cubicBezTo>
                    <a:pt x="4660420" y="3537853"/>
                    <a:pt x="4682033" y="3184640"/>
                    <a:pt x="4631929" y="2833886"/>
                  </a:cubicBezTo>
                  <a:cubicBezTo>
                    <a:pt x="4583584" y="2494734"/>
                    <a:pt x="4470646" y="2172121"/>
                    <a:pt x="4296412" y="1874932"/>
                  </a:cubicBezTo>
                  <a:cubicBezTo>
                    <a:pt x="3944879" y="1275559"/>
                    <a:pt x="3381537" y="846289"/>
                    <a:pt x="2710219" y="666410"/>
                  </a:cubicBezTo>
                  <a:cubicBezTo>
                    <a:pt x="2349955" y="569877"/>
                    <a:pt x="2030161" y="539483"/>
                    <a:pt x="1732642" y="573480"/>
                  </a:cubicBezTo>
                  <a:cubicBezTo>
                    <a:pt x="1440866" y="606814"/>
                    <a:pt x="1158880" y="703976"/>
                    <a:pt x="870621" y="870402"/>
                  </a:cubicBezTo>
                  <a:cubicBezTo>
                    <a:pt x="670160" y="986048"/>
                    <a:pt x="589753" y="1064195"/>
                    <a:pt x="537555" y="1125324"/>
                  </a:cubicBezTo>
                  <a:cubicBezTo>
                    <a:pt x="463218" y="1212400"/>
                    <a:pt x="397708" y="1330125"/>
                    <a:pt x="306995" y="1493030"/>
                  </a:cubicBezTo>
                  <a:cubicBezTo>
                    <a:pt x="234596" y="1623167"/>
                    <a:pt x="145436" y="1783409"/>
                    <a:pt x="23579" y="1977465"/>
                  </a:cubicBezTo>
                  <a:lnTo>
                    <a:pt x="0" y="2014291"/>
                  </a:lnTo>
                  <a:lnTo>
                    <a:pt x="0" y="915660"/>
                  </a:lnTo>
                  <a:lnTo>
                    <a:pt x="58609" y="828051"/>
                  </a:lnTo>
                  <a:cubicBezTo>
                    <a:pt x="177453" y="670481"/>
                    <a:pt x="325847" y="538291"/>
                    <a:pt x="590689" y="385385"/>
                  </a:cubicBezTo>
                  <a:cubicBezTo>
                    <a:pt x="1032159" y="130559"/>
                    <a:pt x="1474330" y="3750"/>
                    <a:pt x="1951394" y="8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sp>
        <p:nvSpPr>
          <p:cNvPr id="2" name="Tytuł 1">
            <a:extLst>
              <a:ext uri="{FF2B5EF4-FFF2-40B4-BE49-F238E27FC236}">
                <a16:creationId xmlns:a16="http://schemas.microsoft.com/office/drawing/2014/main" id="{74F51C37-3EB7-47D5-A434-E08B6D16231E}"/>
              </a:ext>
            </a:extLst>
          </p:cNvPr>
          <p:cNvSpPr>
            <a:spLocks noGrp="1"/>
          </p:cNvSpPr>
          <p:nvPr>
            <p:ph type="title"/>
          </p:nvPr>
        </p:nvSpPr>
        <p:spPr>
          <a:xfrm>
            <a:off x="640080" y="1243013"/>
            <a:ext cx="3855720" cy="4371974"/>
          </a:xfrm>
        </p:spPr>
        <p:txBody>
          <a:bodyPr>
            <a:normAutofit/>
          </a:bodyPr>
          <a:lstStyle/>
          <a:p>
            <a:endParaRPr lang="pl-PL" sz="3600">
              <a:solidFill>
                <a:schemeClr val="tx2"/>
              </a:solidFill>
            </a:endParaRPr>
          </a:p>
        </p:txBody>
      </p:sp>
      <p:sp>
        <p:nvSpPr>
          <p:cNvPr id="3" name="Symbol zastępczy zawartości 2">
            <a:extLst>
              <a:ext uri="{FF2B5EF4-FFF2-40B4-BE49-F238E27FC236}">
                <a16:creationId xmlns:a16="http://schemas.microsoft.com/office/drawing/2014/main" id="{D348E162-E6C1-44A0-A87F-3A70BE885247}"/>
              </a:ext>
            </a:extLst>
          </p:cNvPr>
          <p:cNvSpPr>
            <a:spLocks noGrp="1"/>
          </p:cNvSpPr>
          <p:nvPr>
            <p:ph idx="1"/>
          </p:nvPr>
        </p:nvSpPr>
        <p:spPr>
          <a:xfrm>
            <a:off x="6172200" y="804672"/>
            <a:ext cx="5221224" cy="5230368"/>
          </a:xfrm>
        </p:spPr>
        <p:txBody>
          <a:bodyPr anchor="ctr">
            <a:normAutofit/>
          </a:bodyPr>
          <a:lstStyle/>
          <a:p>
            <a:pPr marL="0" indent="0">
              <a:buNone/>
            </a:pPr>
            <a:r>
              <a:rPr lang="pl-PL" sz="1800" dirty="0">
                <a:solidFill>
                  <a:schemeClr val="tx2"/>
                </a:solidFill>
              </a:rPr>
              <a:t>Uczelnia nie może tolerować hejtu na swoich kanałach komunikacji pod pretekstem „specyfiki Internetu”, zwłaszcza że dotyka to osób młodych, często nieposiadających mechanizmów odporności psychicznej.</a:t>
            </a:r>
          </a:p>
          <a:p>
            <a:pPr marL="0" indent="0">
              <a:buNone/>
            </a:pPr>
            <a:r>
              <a:rPr lang="pl-PL" sz="1800" dirty="0">
                <a:solidFill>
                  <a:schemeClr val="tx2"/>
                </a:solidFill>
              </a:rPr>
              <a:t>Por. Wyrok SA w Warszawie z dnia 9 kwietnia 2021 r. (</a:t>
            </a:r>
            <a:r>
              <a:rPr lang="pl-PL" sz="1800" b="1" dirty="0">
                <a:solidFill>
                  <a:schemeClr val="tx2"/>
                </a:solidFill>
              </a:rPr>
              <a:t>sygn. akt V </a:t>
            </a:r>
            <a:r>
              <a:rPr lang="pl-PL" sz="1800" b="1" dirty="0" err="1">
                <a:solidFill>
                  <a:schemeClr val="tx2"/>
                </a:solidFill>
              </a:rPr>
              <a:t>ACa</a:t>
            </a:r>
            <a:r>
              <a:rPr lang="pl-PL" sz="1800" b="1" dirty="0">
                <a:solidFill>
                  <a:schemeClr val="tx2"/>
                </a:solidFill>
              </a:rPr>
              <a:t> 24/21</a:t>
            </a:r>
            <a:r>
              <a:rPr lang="pl-PL" sz="1800" dirty="0">
                <a:solidFill>
                  <a:schemeClr val="tx2"/>
                </a:solidFill>
              </a:rPr>
              <a:t>).</a:t>
            </a:r>
          </a:p>
        </p:txBody>
      </p:sp>
    </p:spTree>
    <p:extLst>
      <p:ext uri="{BB962C8B-B14F-4D97-AF65-F5344CB8AC3E}">
        <p14:creationId xmlns:p14="http://schemas.microsoft.com/office/powerpoint/2010/main" val="259317166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68E4B4CA-3D4C-89E7-5019-AB50A286ED0B}"/>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8873D23-2DCF-4B31-A009-95721C06E8E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C13EF075-D4EF-4929-ADBC-91B27DA1995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p>
        </p:txBody>
      </p:sp>
      <p:grpSp>
        <p:nvGrpSpPr>
          <p:cNvPr id="12" name="Group 11">
            <a:extLst>
              <a:ext uri="{FF2B5EF4-FFF2-40B4-BE49-F238E27FC236}">
                <a16:creationId xmlns:a16="http://schemas.microsoft.com/office/drawing/2014/main" id="{DAA26DFA-AAB2-4973-9C17-16D587C7B198}"/>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1863" y="508838"/>
            <a:ext cx="5217958" cy="6239661"/>
            <a:chOff x="-19221" y="251144"/>
            <a:chExt cx="5217958" cy="6239661"/>
          </a:xfrm>
        </p:grpSpPr>
        <p:sp>
          <p:nvSpPr>
            <p:cNvPr id="13" name="Freeform: Shape 12">
              <a:extLst>
                <a:ext uri="{FF2B5EF4-FFF2-40B4-BE49-F238E27FC236}">
                  <a16:creationId xmlns:a16="http://schemas.microsoft.com/office/drawing/2014/main" id="{3F407F11-7321-4BF6-8536-CCE8E342454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251144"/>
              <a:ext cx="5187198" cy="6239661"/>
            </a:xfrm>
            <a:custGeom>
              <a:avLst/>
              <a:gdLst>
                <a:gd name="connsiteX0" fmla="*/ 2011811 w 5187198"/>
                <a:gd name="connsiteY0" fmla="*/ 4 h 6239661"/>
                <a:gd name="connsiteX1" fmla="*/ 2617011 w 5187198"/>
                <a:gd name="connsiteY1" fmla="*/ 70590 h 6239661"/>
                <a:gd name="connsiteX2" fmla="*/ 2690321 w 5187198"/>
                <a:gd name="connsiteY2" fmla="*/ 88146 h 6239661"/>
                <a:gd name="connsiteX3" fmla="*/ 2726863 w 5187198"/>
                <a:gd name="connsiteY3" fmla="*/ 97127 h 6239661"/>
                <a:gd name="connsiteX4" fmla="*/ 2762951 w 5187198"/>
                <a:gd name="connsiteY4" fmla="*/ 107375 h 6239661"/>
                <a:gd name="connsiteX5" fmla="*/ 2834843 w 5187198"/>
                <a:gd name="connsiteY5" fmla="*/ 128493 h 6239661"/>
                <a:gd name="connsiteX6" fmla="*/ 2906574 w 5187198"/>
                <a:gd name="connsiteY6" fmla="*/ 151076 h 6239661"/>
                <a:gd name="connsiteX7" fmla="*/ 3049504 w 5187198"/>
                <a:gd name="connsiteY7" fmla="*/ 202124 h 6239661"/>
                <a:gd name="connsiteX8" fmla="*/ 3189518 w 5187198"/>
                <a:gd name="connsiteY8" fmla="*/ 260159 h 6239661"/>
                <a:gd name="connsiteX9" fmla="*/ 3326048 w 5187198"/>
                <a:gd name="connsiteY9" fmla="*/ 325143 h 6239661"/>
                <a:gd name="connsiteX10" fmla="*/ 3459166 w 5187198"/>
                <a:gd name="connsiteY10" fmla="*/ 395936 h 6239661"/>
                <a:gd name="connsiteX11" fmla="*/ 3588578 w 5187198"/>
                <a:gd name="connsiteY11" fmla="*/ 472343 h 6239661"/>
                <a:gd name="connsiteX12" fmla="*/ 3651864 w 5187198"/>
                <a:gd name="connsiteY12" fmla="*/ 512600 h 6239661"/>
                <a:gd name="connsiteX13" fmla="*/ 3714514 w 5187198"/>
                <a:gd name="connsiteY13" fmla="*/ 553499 h 6239661"/>
                <a:gd name="connsiteX14" fmla="*/ 4181221 w 5187198"/>
                <a:gd name="connsiteY14" fmla="*/ 922912 h 6239661"/>
                <a:gd name="connsiteX15" fmla="*/ 4582963 w 5187198"/>
                <a:gd name="connsiteY15" fmla="*/ 1358264 h 6239661"/>
                <a:gd name="connsiteX16" fmla="*/ 4670721 w 5187198"/>
                <a:gd name="connsiteY16" fmla="*/ 1477644 h 6239661"/>
                <a:gd name="connsiteX17" fmla="*/ 4752378 w 5187198"/>
                <a:gd name="connsiteY17" fmla="*/ 1601187 h 6239661"/>
                <a:gd name="connsiteX18" fmla="*/ 4772168 w 5187198"/>
                <a:gd name="connsiteY18" fmla="*/ 1632456 h 6239661"/>
                <a:gd name="connsiteX19" fmla="*/ 4782117 w 5187198"/>
                <a:gd name="connsiteY19" fmla="*/ 1648104 h 6239661"/>
                <a:gd name="connsiteX20" fmla="*/ 4791381 w 5187198"/>
                <a:gd name="connsiteY20" fmla="*/ 1664150 h 6239661"/>
                <a:gd name="connsiteX21" fmla="*/ 4828190 w 5187198"/>
                <a:gd name="connsiteY21" fmla="*/ 1728379 h 6239661"/>
                <a:gd name="connsiteX22" fmla="*/ 4864832 w 5187198"/>
                <a:gd name="connsiteY22" fmla="*/ 1792796 h 6239661"/>
                <a:gd name="connsiteX23" fmla="*/ 4899201 w 5187198"/>
                <a:gd name="connsiteY23" fmla="*/ 1858342 h 6239661"/>
                <a:gd name="connsiteX24" fmla="*/ 4933266 w 5187198"/>
                <a:gd name="connsiteY24" fmla="*/ 1924155 h 6239661"/>
                <a:gd name="connsiteX25" fmla="*/ 4964403 w 5187198"/>
                <a:gd name="connsiteY25" fmla="*/ 1991384 h 6239661"/>
                <a:gd name="connsiteX26" fmla="*/ 4995019 w 5187198"/>
                <a:gd name="connsiteY26" fmla="*/ 2058823 h 6239661"/>
                <a:gd name="connsiteX27" fmla="*/ 5021999 w 5187198"/>
                <a:gd name="connsiteY27" fmla="*/ 2127723 h 6239661"/>
                <a:gd name="connsiteX28" fmla="*/ 5048321 w 5187198"/>
                <a:gd name="connsiteY28" fmla="*/ 2196908 h 6239661"/>
                <a:gd name="connsiteX29" fmla="*/ 5070546 w 5187198"/>
                <a:gd name="connsiteY29" fmla="*/ 2267547 h 6239661"/>
                <a:gd name="connsiteX30" fmla="*/ 5092171 w 5187198"/>
                <a:gd name="connsiteY30" fmla="*/ 2338256 h 6239661"/>
                <a:gd name="connsiteX31" fmla="*/ 5110305 w 5187198"/>
                <a:gd name="connsiteY31" fmla="*/ 2409886 h 6239661"/>
                <a:gd name="connsiteX32" fmla="*/ 5186393 w 5187198"/>
                <a:gd name="connsiteY32" fmla="*/ 2992022 h 6239661"/>
                <a:gd name="connsiteX33" fmla="*/ 5149045 w 5187198"/>
                <a:gd name="connsiteY33" fmla="*/ 3571816 h 6239661"/>
                <a:gd name="connsiteX34" fmla="*/ 5126572 w 5187198"/>
                <a:gd name="connsiteY34" fmla="*/ 3714520 h 6239661"/>
                <a:gd name="connsiteX35" fmla="*/ 5099067 w 5187198"/>
                <a:gd name="connsiteY35" fmla="*/ 3856108 h 6239661"/>
                <a:gd name="connsiteX36" fmla="*/ 5095699 w 5187198"/>
                <a:gd name="connsiteY36" fmla="*/ 3873868 h 6239661"/>
                <a:gd name="connsiteX37" fmla="*/ 5091573 w 5187198"/>
                <a:gd name="connsiteY37" fmla="*/ 3891426 h 6239661"/>
                <a:gd name="connsiteX38" fmla="*/ 5083324 w 5187198"/>
                <a:gd name="connsiteY38" fmla="*/ 3926541 h 6239661"/>
                <a:gd name="connsiteX39" fmla="*/ 5067256 w 5187198"/>
                <a:gd name="connsiteY39" fmla="*/ 3996889 h 6239661"/>
                <a:gd name="connsiteX40" fmla="*/ 5059194 w 5187198"/>
                <a:gd name="connsiteY40" fmla="*/ 4032171 h 6239661"/>
                <a:gd name="connsiteX41" fmla="*/ 5049522 w 5187198"/>
                <a:gd name="connsiteY41" fmla="*/ 4067833 h 6239661"/>
                <a:gd name="connsiteX42" fmla="*/ 5040067 w 5187198"/>
                <a:gd name="connsiteY42" fmla="*/ 4103553 h 6239661"/>
                <a:gd name="connsiteX43" fmla="*/ 5028960 w 5187198"/>
                <a:gd name="connsiteY43" fmla="*/ 4138946 h 6239661"/>
                <a:gd name="connsiteX44" fmla="*/ 4917351 w 5187198"/>
                <a:gd name="connsiteY44" fmla="*/ 4417041 h 6239661"/>
                <a:gd name="connsiteX45" fmla="*/ 4756163 w 5187198"/>
                <a:gd name="connsiteY45" fmla="*/ 4676402 h 6239661"/>
                <a:gd name="connsiteX46" fmla="*/ 4322493 w 5187198"/>
                <a:gd name="connsiteY46" fmla="*/ 5105604 h 6239661"/>
                <a:gd name="connsiteX47" fmla="*/ 3840510 w 5187198"/>
                <a:gd name="connsiteY47" fmla="*/ 5429590 h 6239661"/>
                <a:gd name="connsiteX48" fmla="*/ 3606447 w 5187198"/>
                <a:gd name="connsiteY48" fmla="*/ 5572862 h 6239661"/>
                <a:gd name="connsiteX49" fmla="*/ 3488814 w 5187198"/>
                <a:gd name="connsiteY49" fmla="*/ 5647178 h 6239661"/>
                <a:gd name="connsiteX50" fmla="*/ 3365864 w 5187198"/>
                <a:gd name="connsiteY50" fmla="*/ 5722735 h 6239661"/>
                <a:gd name="connsiteX51" fmla="*/ 2839486 w 5187198"/>
                <a:gd name="connsiteY51" fmla="*/ 5999120 h 6239661"/>
                <a:gd name="connsiteX52" fmla="*/ 2242423 w 5187198"/>
                <a:gd name="connsiteY52" fmla="*/ 6192346 h 6239661"/>
                <a:gd name="connsiteX53" fmla="*/ 1589380 w 5187198"/>
                <a:gd name="connsiteY53" fmla="*/ 6230657 h 6239661"/>
                <a:gd name="connsiteX54" fmla="*/ 1548244 w 5187198"/>
                <a:gd name="connsiteY54" fmla="*/ 6226706 h 6239661"/>
                <a:gd name="connsiteX55" fmla="*/ 1507348 w 5187198"/>
                <a:gd name="connsiteY55" fmla="*/ 6221428 h 6239661"/>
                <a:gd name="connsiteX56" fmla="*/ 1466401 w 5187198"/>
                <a:gd name="connsiteY56" fmla="*/ 6215904 h 6239661"/>
                <a:gd name="connsiteX57" fmla="*/ 1425773 w 5187198"/>
                <a:gd name="connsiteY57" fmla="*/ 6209191 h 6239661"/>
                <a:gd name="connsiteX58" fmla="*/ 1344960 w 5187198"/>
                <a:gd name="connsiteY58" fmla="*/ 6193681 h 6239661"/>
                <a:gd name="connsiteX59" fmla="*/ 1265007 w 5187198"/>
                <a:gd name="connsiteY59" fmla="*/ 6175388 h 6239661"/>
                <a:gd name="connsiteX60" fmla="*/ 1225415 w 5187198"/>
                <a:gd name="connsiteY60" fmla="*/ 6165243 h 6239661"/>
                <a:gd name="connsiteX61" fmla="*/ 1186567 w 5187198"/>
                <a:gd name="connsiteY61" fmla="*/ 6154486 h 6239661"/>
                <a:gd name="connsiteX62" fmla="*/ 1111158 w 5187198"/>
                <a:gd name="connsiteY62" fmla="*/ 6130918 h 6239661"/>
                <a:gd name="connsiteX63" fmla="*/ 1035915 w 5187198"/>
                <a:gd name="connsiteY63" fmla="*/ 6107163 h 6239661"/>
                <a:gd name="connsiteX64" fmla="*/ 961579 w 5187198"/>
                <a:gd name="connsiteY64" fmla="*/ 6079594 h 6239661"/>
                <a:gd name="connsiteX65" fmla="*/ 395297 w 5187198"/>
                <a:gd name="connsiteY65" fmla="*/ 5792812 h 6239661"/>
                <a:gd name="connsiteX66" fmla="*/ 265239 w 5187198"/>
                <a:gd name="connsiteY66" fmla="*/ 5701511 h 6239661"/>
                <a:gd name="connsiteX67" fmla="*/ 233756 w 5187198"/>
                <a:gd name="connsiteY67" fmla="*/ 5677542 h 6239661"/>
                <a:gd name="connsiteX68" fmla="*/ 202800 w 5187198"/>
                <a:gd name="connsiteY68" fmla="*/ 5652902 h 6239661"/>
                <a:gd name="connsiteX69" fmla="*/ 140918 w 5187198"/>
                <a:gd name="connsiteY69" fmla="*/ 5603515 h 6239661"/>
                <a:gd name="connsiteX70" fmla="*/ 110625 w 5187198"/>
                <a:gd name="connsiteY70" fmla="*/ 5578127 h 6239661"/>
                <a:gd name="connsiteX71" fmla="*/ 95631 w 5187198"/>
                <a:gd name="connsiteY71" fmla="*/ 5565299 h 6239661"/>
                <a:gd name="connsiteX72" fmla="*/ 81966 w 5187198"/>
                <a:gd name="connsiteY72" fmla="*/ 5550973 h 6239661"/>
                <a:gd name="connsiteX73" fmla="*/ 27991 w 5187198"/>
                <a:gd name="connsiteY73" fmla="*/ 5493272 h 6239661"/>
                <a:gd name="connsiteX74" fmla="*/ 1454 w 5187198"/>
                <a:gd name="connsiteY74" fmla="*/ 5464252 h 6239661"/>
                <a:gd name="connsiteX75" fmla="*/ 0 w 5187198"/>
                <a:gd name="connsiteY75" fmla="*/ 5462518 h 6239661"/>
                <a:gd name="connsiteX76" fmla="*/ 0 w 5187198"/>
                <a:gd name="connsiteY76" fmla="*/ 4720187 h 6239661"/>
                <a:gd name="connsiteX77" fmla="*/ 109684 w 5187198"/>
                <a:gd name="connsiteY77" fmla="*/ 4836724 h 6239661"/>
                <a:gd name="connsiteX78" fmla="*/ 306959 w 5187198"/>
                <a:gd name="connsiteY78" fmla="*/ 5007200 h 6239661"/>
                <a:gd name="connsiteX79" fmla="*/ 358101 w 5187198"/>
                <a:gd name="connsiteY79" fmla="*/ 5046057 h 6239661"/>
                <a:gd name="connsiteX80" fmla="*/ 383328 w 5187198"/>
                <a:gd name="connsiteY80" fmla="*/ 5065684 h 6239661"/>
                <a:gd name="connsiteX81" fmla="*/ 409503 w 5187198"/>
                <a:gd name="connsiteY81" fmla="*/ 5083942 h 6239661"/>
                <a:gd name="connsiteX82" fmla="*/ 461889 w 5187198"/>
                <a:gd name="connsiteY82" fmla="*/ 5119888 h 6239661"/>
                <a:gd name="connsiteX83" fmla="*/ 474883 w 5187198"/>
                <a:gd name="connsiteY83" fmla="*/ 5128933 h 6239661"/>
                <a:gd name="connsiteX84" fmla="*/ 486410 w 5187198"/>
                <a:gd name="connsiteY84" fmla="*/ 5139557 h 6239661"/>
                <a:gd name="connsiteX85" fmla="*/ 510852 w 5187198"/>
                <a:gd name="connsiteY85" fmla="*/ 5159089 h 6239661"/>
                <a:gd name="connsiteX86" fmla="*/ 560653 w 5187198"/>
                <a:gd name="connsiteY86" fmla="*/ 5196893 h 6239661"/>
                <a:gd name="connsiteX87" fmla="*/ 585485 w 5187198"/>
                <a:gd name="connsiteY87" fmla="*/ 5215834 h 6239661"/>
                <a:gd name="connsiteX88" fmla="*/ 610707 w 5187198"/>
                <a:gd name="connsiteY88" fmla="*/ 5234185 h 6239661"/>
                <a:gd name="connsiteX89" fmla="*/ 714768 w 5187198"/>
                <a:gd name="connsiteY89" fmla="*/ 5303103 h 6239661"/>
                <a:gd name="connsiteX90" fmla="*/ 1166634 w 5187198"/>
                <a:gd name="connsiteY90" fmla="*/ 5513322 h 6239661"/>
                <a:gd name="connsiteX91" fmla="*/ 1225991 w 5187198"/>
                <a:gd name="connsiteY91" fmla="*/ 5533632 h 6239661"/>
                <a:gd name="connsiteX92" fmla="*/ 1286680 w 5187198"/>
                <a:gd name="connsiteY92" fmla="*/ 5550705 h 6239661"/>
                <a:gd name="connsiteX93" fmla="*/ 1347310 w 5187198"/>
                <a:gd name="connsiteY93" fmla="*/ 5567995 h 6239661"/>
                <a:gd name="connsiteX94" fmla="*/ 1377002 w 5187198"/>
                <a:gd name="connsiteY94" fmla="*/ 5575719 h 6239661"/>
                <a:gd name="connsiteX95" fmla="*/ 1406328 w 5187198"/>
                <a:gd name="connsiteY95" fmla="*/ 5582649 h 6239661"/>
                <a:gd name="connsiteX96" fmla="*/ 1465060 w 5187198"/>
                <a:gd name="connsiteY96" fmla="*/ 5594909 h 6239661"/>
                <a:gd name="connsiteX97" fmla="*/ 1523881 w 5187198"/>
                <a:gd name="connsiteY97" fmla="*/ 5605105 h 6239661"/>
                <a:gd name="connsiteX98" fmla="*/ 1553325 w 5187198"/>
                <a:gd name="connsiteY98" fmla="*/ 5609865 h 6239661"/>
                <a:gd name="connsiteX99" fmla="*/ 1582813 w 5187198"/>
                <a:gd name="connsiteY99" fmla="*/ 5613593 h 6239661"/>
                <a:gd name="connsiteX100" fmla="*/ 1612301 w 5187198"/>
                <a:gd name="connsiteY100" fmla="*/ 5617321 h 6239661"/>
                <a:gd name="connsiteX101" fmla="*/ 1641863 w 5187198"/>
                <a:gd name="connsiteY101" fmla="*/ 5619910 h 6239661"/>
                <a:gd name="connsiteX102" fmla="*/ 2117508 w 5187198"/>
                <a:gd name="connsiteY102" fmla="*/ 5595156 h 6239661"/>
                <a:gd name="connsiteX103" fmla="*/ 2597368 w 5187198"/>
                <a:gd name="connsiteY103" fmla="*/ 5447381 h 6239661"/>
                <a:gd name="connsiteX104" fmla="*/ 3082968 w 5187198"/>
                <a:gd name="connsiteY104" fmla="*/ 5223245 h 6239661"/>
                <a:gd name="connsiteX105" fmla="*/ 3334855 w 5187198"/>
                <a:gd name="connsiteY105" fmla="*/ 5097383 h 6239661"/>
                <a:gd name="connsiteX106" fmla="*/ 3599509 w 5187198"/>
                <a:gd name="connsiteY106" fmla="*/ 4976217 h 6239661"/>
                <a:gd name="connsiteX107" fmla="*/ 4112002 w 5187198"/>
                <a:gd name="connsiteY107" fmla="*/ 4766359 h 6239661"/>
                <a:gd name="connsiteX108" fmla="*/ 4348983 w 5187198"/>
                <a:gd name="connsiteY108" fmla="*/ 4649833 h 6239661"/>
                <a:gd name="connsiteX109" fmla="*/ 4560505 w 5187198"/>
                <a:gd name="connsiteY109" fmla="*/ 4501564 h 6239661"/>
                <a:gd name="connsiteX110" fmla="*/ 4731963 w 5187198"/>
                <a:gd name="connsiteY110" fmla="*/ 4309870 h 6239661"/>
                <a:gd name="connsiteX111" fmla="*/ 4852344 w 5187198"/>
                <a:gd name="connsiteY111" fmla="*/ 4078640 h 6239661"/>
                <a:gd name="connsiteX112" fmla="*/ 4863972 w 5187198"/>
                <a:gd name="connsiteY112" fmla="*/ 4047790 h 6239661"/>
                <a:gd name="connsiteX113" fmla="*/ 4874144 w 5187198"/>
                <a:gd name="connsiteY113" fmla="*/ 4016320 h 6239661"/>
                <a:gd name="connsiteX114" fmla="*/ 4884127 w 5187198"/>
                <a:gd name="connsiteY114" fmla="*/ 3984682 h 6239661"/>
                <a:gd name="connsiteX115" fmla="*/ 4892800 w 5187198"/>
                <a:gd name="connsiteY115" fmla="*/ 3951883 h 6239661"/>
                <a:gd name="connsiteX116" fmla="*/ 4909526 w 5187198"/>
                <a:gd name="connsiteY116" fmla="*/ 3886001 h 6239661"/>
                <a:gd name="connsiteX117" fmla="*/ 4917687 w 5187198"/>
                <a:gd name="connsiteY117" fmla="*/ 3852948 h 6239661"/>
                <a:gd name="connsiteX118" fmla="*/ 4921768 w 5187198"/>
                <a:gd name="connsiteY118" fmla="*/ 3836422 h 6239661"/>
                <a:gd name="connsiteX119" fmla="*/ 4924845 w 5187198"/>
                <a:gd name="connsiteY119" fmla="*/ 3819742 h 6239661"/>
                <a:gd name="connsiteX120" fmla="*/ 4948230 w 5187198"/>
                <a:gd name="connsiteY120" fmla="*/ 3685744 h 6239661"/>
                <a:gd name="connsiteX121" fmla="*/ 4962782 w 5187198"/>
                <a:gd name="connsiteY121" fmla="*/ 3550540 h 6239661"/>
                <a:gd name="connsiteX122" fmla="*/ 4939468 w 5187198"/>
                <a:gd name="connsiteY122" fmla="*/ 3010249 h 6239661"/>
                <a:gd name="connsiteX123" fmla="*/ 4816901 w 5187198"/>
                <a:gd name="connsiteY123" fmla="*/ 2488224 h 6239661"/>
                <a:gd name="connsiteX124" fmla="*/ 4797005 w 5187198"/>
                <a:gd name="connsiteY124" fmla="*/ 2424470 h 6239661"/>
                <a:gd name="connsiteX125" fmla="*/ 4774433 w 5187198"/>
                <a:gd name="connsiteY125" fmla="*/ 2361620 h 6239661"/>
                <a:gd name="connsiteX126" fmla="*/ 4752459 w 5187198"/>
                <a:gd name="connsiteY126" fmla="*/ 2298700 h 6239661"/>
                <a:gd name="connsiteX127" fmla="*/ 4728083 w 5187198"/>
                <a:gd name="connsiteY127" fmla="*/ 2236526 h 6239661"/>
                <a:gd name="connsiteX128" fmla="*/ 4704471 w 5187198"/>
                <a:gd name="connsiteY128" fmla="*/ 2174095 h 6239661"/>
                <a:gd name="connsiteX129" fmla="*/ 4678399 w 5187198"/>
                <a:gd name="connsiteY129" fmla="*/ 2112626 h 6239661"/>
                <a:gd name="connsiteX130" fmla="*/ 4652601 w 5187198"/>
                <a:gd name="connsiteY130" fmla="*/ 2050999 h 6239661"/>
                <a:gd name="connsiteX131" fmla="*/ 4624205 w 5187198"/>
                <a:gd name="connsiteY131" fmla="*/ 1990415 h 6239661"/>
                <a:gd name="connsiteX132" fmla="*/ 4595398 w 5187198"/>
                <a:gd name="connsiteY132" fmla="*/ 1930069 h 6239661"/>
                <a:gd name="connsiteX133" fmla="*/ 4563827 w 5187198"/>
                <a:gd name="connsiteY133" fmla="*/ 1870952 h 6239661"/>
                <a:gd name="connsiteX134" fmla="*/ 4531433 w 5187198"/>
                <a:gd name="connsiteY134" fmla="*/ 1812311 h 6239661"/>
                <a:gd name="connsiteX135" fmla="*/ 4523315 w 5187198"/>
                <a:gd name="connsiteY135" fmla="*/ 1797616 h 6239661"/>
                <a:gd name="connsiteX136" fmla="*/ 4514482 w 5187198"/>
                <a:gd name="connsiteY136" fmla="*/ 1783425 h 6239661"/>
                <a:gd name="connsiteX137" fmla="*/ 4496845 w 5187198"/>
                <a:gd name="connsiteY137" fmla="*/ 1754936 h 6239661"/>
                <a:gd name="connsiteX138" fmla="*/ 4461463 w 5187198"/>
                <a:gd name="connsiteY138" fmla="*/ 1697929 h 6239661"/>
                <a:gd name="connsiteX139" fmla="*/ 4452660 w 5187198"/>
                <a:gd name="connsiteY139" fmla="*/ 1683629 h 6239661"/>
                <a:gd name="connsiteX140" fmla="*/ 4443141 w 5187198"/>
                <a:gd name="connsiteY140" fmla="*/ 1669834 h 6239661"/>
                <a:gd name="connsiteX141" fmla="*/ 4424241 w 5187198"/>
                <a:gd name="connsiteY141" fmla="*/ 1642166 h 6239661"/>
                <a:gd name="connsiteX142" fmla="*/ 4346886 w 5187198"/>
                <a:gd name="connsiteY142" fmla="*/ 1532412 h 6239661"/>
                <a:gd name="connsiteX143" fmla="*/ 3985497 w 5187198"/>
                <a:gd name="connsiteY143" fmla="*/ 1134649 h 6239661"/>
                <a:gd name="connsiteX144" fmla="*/ 3545665 w 5187198"/>
                <a:gd name="connsiteY144" fmla="*/ 825877 h 6239661"/>
                <a:gd name="connsiteX145" fmla="*/ 3486190 w 5187198"/>
                <a:gd name="connsiteY145" fmla="*/ 794756 h 6239661"/>
                <a:gd name="connsiteX146" fmla="*/ 3426182 w 5187198"/>
                <a:gd name="connsiteY146" fmla="*/ 764765 h 6239661"/>
                <a:gd name="connsiteX147" fmla="*/ 3365044 w 5187198"/>
                <a:gd name="connsiteY147" fmla="*/ 737255 h 6239661"/>
                <a:gd name="connsiteX148" fmla="*/ 3334529 w 5187198"/>
                <a:gd name="connsiteY148" fmla="*/ 723514 h 6239661"/>
                <a:gd name="connsiteX149" fmla="*/ 3303733 w 5187198"/>
                <a:gd name="connsiteY149" fmla="*/ 710395 h 6239661"/>
                <a:gd name="connsiteX150" fmla="*/ 3179033 w 5187198"/>
                <a:gd name="connsiteY150" fmla="*/ 662259 h 6239661"/>
                <a:gd name="connsiteX151" fmla="*/ 3052408 w 5187198"/>
                <a:gd name="connsiteY151" fmla="*/ 620447 h 6239661"/>
                <a:gd name="connsiteX152" fmla="*/ 2924325 w 5187198"/>
                <a:gd name="connsiteY152" fmla="*/ 584505 h 6239661"/>
                <a:gd name="connsiteX153" fmla="*/ 2859667 w 5187198"/>
                <a:gd name="connsiteY153" fmla="*/ 569266 h 6239661"/>
                <a:gd name="connsiteX154" fmla="*/ 2795226 w 5187198"/>
                <a:gd name="connsiteY154" fmla="*/ 554085 h 6239661"/>
                <a:gd name="connsiteX155" fmla="*/ 2729702 w 5187198"/>
                <a:gd name="connsiteY155" fmla="*/ 540354 h 6239661"/>
                <a:gd name="connsiteX156" fmla="*/ 2663758 w 5187198"/>
                <a:gd name="connsiteY156" fmla="*/ 527322 h 6239661"/>
                <a:gd name="connsiteX157" fmla="*/ 2630927 w 5187198"/>
                <a:gd name="connsiteY157" fmla="*/ 520495 h 6239661"/>
                <a:gd name="connsiteX158" fmla="*/ 2597965 w 5187198"/>
                <a:gd name="connsiteY158" fmla="*/ 515024 h 6239661"/>
                <a:gd name="connsiteX159" fmla="*/ 2532205 w 5187198"/>
                <a:gd name="connsiteY159" fmla="*/ 503895 h 6239661"/>
                <a:gd name="connsiteX160" fmla="*/ 2010064 w 5187198"/>
                <a:gd name="connsiteY160" fmla="*/ 452552 h 6239661"/>
                <a:gd name="connsiteX161" fmla="*/ 1494552 w 5187198"/>
                <a:gd name="connsiteY161" fmla="*/ 485055 h 6239661"/>
                <a:gd name="connsiteX162" fmla="*/ 1366896 w 5187198"/>
                <a:gd name="connsiteY162" fmla="*/ 509389 h 6239661"/>
                <a:gd name="connsiteX163" fmla="*/ 1240175 w 5187198"/>
                <a:gd name="connsiteY163" fmla="*/ 541045 h 6239661"/>
                <a:gd name="connsiteX164" fmla="*/ 1177438 w 5187198"/>
                <a:gd name="connsiteY164" fmla="*/ 560170 h 6239661"/>
                <a:gd name="connsiteX165" fmla="*/ 1145987 w 5187198"/>
                <a:gd name="connsiteY165" fmla="*/ 569826 h 6239661"/>
                <a:gd name="connsiteX166" fmla="*/ 1130315 w 5187198"/>
                <a:gd name="connsiteY166" fmla="*/ 574669 h 6239661"/>
                <a:gd name="connsiteX167" fmla="*/ 1114873 w 5187198"/>
                <a:gd name="connsiteY167" fmla="*/ 580384 h 6239661"/>
                <a:gd name="connsiteX168" fmla="*/ 1052839 w 5187198"/>
                <a:gd name="connsiteY168" fmla="*/ 602943 h 6239661"/>
                <a:gd name="connsiteX169" fmla="*/ 991135 w 5187198"/>
                <a:gd name="connsiteY169" fmla="*/ 626866 h 6239661"/>
                <a:gd name="connsiteX170" fmla="*/ 930179 w 5187198"/>
                <a:gd name="connsiteY170" fmla="*/ 653191 h 6239661"/>
                <a:gd name="connsiteX171" fmla="*/ 869768 w 5187198"/>
                <a:gd name="connsiteY171" fmla="*/ 680937 h 6239661"/>
                <a:gd name="connsiteX172" fmla="*/ 810085 w 5187198"/>
                <a:gd name="connsiteY172" fmla="*/ 710734 h 6239661"/>
                <a:gd name="connsiteX173" fmla="*/ 751220 w 5187198"/>
                <a:gd name="connsiteY173" fmla="*/ 741794 h 6239661"/>
                <a:gd name="connsiteX174" fmla="*/ 532669 w 5187198"/>
                <a:gd name="connsiteY174" fmla="*/ 881688 h 6239661"/>
                <a:gd name="connsiteX175" fmla="*/ 354185 w 5187198"/>
                <a:gd name="connsiteY175" fmla="*/ 1050286 h 6239661"/>
                <a:gd name="connsiteX176" fmla="*/ 315980 w 5187198"/>
                <a:gd name="connsiteY176" fmla="*/ 1098125 h 6239661"/>
                <a:gd name="connsiteX177" fmla="*/ 280345 w 5187198"/>
                <a:gd name="connsiteY177" fmla="*/ 1149782 h 6239661"/>
                <a:gd name="connsiteX178" fmla="*/ 245890 w 5187198"/>
                <a:gd name="connsiteY178" fmla="*/ 1203959 h 6239661"/>
                <a:gd name="connsiteX179" fmla="*/ 212162 w 5187198"/>
                <a:gd name="connsiteY179" fmla="*/ 1260184 h 6239661"/>
                <a:gd name="connsiteX180" fmla="*/ 80716 w 5187198"/>
                <a:gd name="connsiteY180" fmla="*/ 1502476 h 6239661"/>
                <a:gd name="connsiteX181" fmla="*/ 0 w 5187198"/>
                <a:gd name="connsiteY181" fmla="*/ 1648841 h 6239661"/>
                <a:gd name="connsiteX182" fmla="*/ 0 w 5187198"/>
                <a:gd name="connsiteY182" fmla="*/ 954863 h 6239661"/>
                <a:gd name="connsiteX183" fmla="*/ 43491 w 5187198"/>
                <a:gd name="connsiteY183" fmla="*/ 895513 h 6239661"/>
                <a:gd name="connsiteX184" fmla="*/ 93923 w 5187198"/>
                <a:gd name="connsiteY184" fmla="*/ 834489 h 6239661"/>
                <a:gd name="connsiteX185" fmla="*/ 323465 w 5187198"/>
                <a:gd name="connsiteY185" fmla="*/ 617671 h 6239661"/>
                <a:gd name="connsiteX186" fmla="*/ 574777 w 5187198"/>
                <a:gd name="connsiteY186" fmla="*/ 446794 h 6239661"/>
                <a:gd name="connsiteX187" fmla="*/ 638943 w 5187198"/>
                <a:gd name="connsiteY187" fmla="*/ 408925 h 6239661"/>
                <a:gd name="connsiteX188" fmla="*/ 703505 w 5187198"/>
                <a:gd name="connsiteY188" fmla="*/ 371742 h 6239661"/>
                <a:gd name="connsiteX189" fmla="*/ 769262 w 5187198"/>
                <a:gd name="connsiteY189" fmla="*/ 336154 h 6239661"/>
                <a:gd name="connsiteX190" fmla="*/ 835552 w 5187198"/>
                <a:gd name="connsiteY190" fmla="*/ 301173 h 6239661"/>
                <a:gd name="connsiteX191" fmla="*/ 902979 w 5187198"/>
                <a:gd name="connsiteY191" fmla="*/ 268004 h 6239661"/>
                <a:gd name="connsiteX192" fmla="*/ 971127 w 5187198"/>
                <a:gd name="connsiteY192" fmla="*/ 235607 h 6239661"/>
                <a:gd name="connsiteX193" fmla="*/ 988238 w 5187198"/>
                <a:gd name="connsiteY193" fmla="*/ 227556 h 6239661"/>
                <a:gd name="connsiteX194" fmla="*/ 1005744 w 5187198"/>
                <a:gd name="connsiteY194" fmla="*/ 220191 h 6239661"/>
                <a:gd name="connsiteX195" fmla="*/ 1040729 w 5187198"/>
                <a:gd name="connsiteY195" fmla="*/ 205569 h 6239661"/>
                <a:gd name="connsiteX196" fmla="*/ 1110835 w 5187198"/>
                <a:gd name="connsiteY196" fmla="*/ 176248 h 6239661"/>
                <a:gd name="connsiteX197" fmla="*/ 1254256 w 5187198"/>
                <a:gd name="connsiteY197" fmla="*/ 123796 h 6239661"/>
                <a:gd name="connsiteX198" fmla="*/ 1401310 w 5187198"/>
                <a:gd name="connsiteY198" fmla="*/ 79852 h 6239661"/>
                <a:gd name="connsiteX199" fmla="*/ 2011811 w 5187198"/>
                <a:gd name="connsiteY199" fmla="*/ 4 h 62396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Lst>
              <a:rect l="l" t="t" r="r" b="b"/>
              <a:pathLst>
                <a:path w="5187198" h="6239661">
                  <a:moveTo>
                    <a:pt x="2011811" y="4"/>
                  </a:moveTo>
                  <a:cubicBezTo>
                    <a:pt x="2217306" y="120"/>
                    <a:pt x="2420903" y="25925"/>
                    <a:pt x="2617011" y="70590"/>
                  </a:cubicBezTo>
                  <a:lnTo>
                    <a:pt x="2690321" y="88146"/>
                  </a:lnTo>
                  <a:lnTo>
                    <a:pt x="2726863" y="97127"/>
                  </a:lnTo>
                  <a:lnTo>
                    <a:pt x="2762951" y="107375"/>
                  </a:lnTo>
                  <a:lnTo>
                    <a:pt x="2834843" y="128493"/>
                  </a:lnTo>
                  <a:cubicBezTo>
                    <a:pt x="2858788" y="135605"/>
                    <a:pt x="2882632" y="142226"/>
                    <a:pt x="2906574" y="151076"/>
                  </a:cubicBezTo>
                  <a:cubicBezTo>
                    <a:pt x="2954475" y="167852"/>
                    <a:pt x="3002363" y="183813"/>
                    <a:pt x="3049504" y="202124"/>
                  </a:cubicBezTo>
                  <a:lnTo>
                    <a:pt x="3189518" y="260159"/>
                  </a:lnTo>
                  <a:lnTo>
                    <a:pt x="3326048" y="325143"/>
                  </a:lnTo>
                  <a:cubicBezTo>
                    <a:pt x="3370687" y="348464"/>
                    <a:pt x="3414908" y="372485"/>
                    <a:pt x="3459166" y="395936"/>
                  </a:cubicBezTo>
                  <a:cubicBezTo>
                    <a:pt x="3502947" y="420302"/>
                    <a:pt x="3545491" y="447118"/>
                    <a:pt x="3588578" y="472343"/>
                  </a:cubicBezTo>
                  <a:cubicBezTo>
                    <a:pt x="3610346" y="484551"/>
                    <a:pt x="3630797" y="499072"/>
                    <a:pt x="3651864" y="512600"/>
                  </a:cubicBezTo>
                  <a:lnTo>
                    <a:pt x="3714514" y="553499"/>
                  </a:lnTo>
                  <a:cubicBezTo>
                    <a:pt x="3880005" y="664844"/>
                    <a:pt x="4036083" y="788388"/>
                    <a:pt x="4181221" y="922912"/>
                  </a:cubicBezTo>
                  <a:cubicBezTo>
                    <a:pt x="4326221" y="1057515"/>
                    <a:pt x="4461955" y="1202038"/>
                    <a:pt x="4582963" y="1358264"/>
                  </a:cubicBezTo>
                  <a:cubicBezTo>
                    <a:pt x="4614206" y="1396543"/>
                    <a:pt x="4642091" y="1437400"/>
                    <a:pt x="4670721" y="1477644"/>
                  </a:cubicBezTo>
                  <a:cubicBezTo>
                    <a:pt x="4700172" y="1517414"/>
                    <a:pt x="4725864" y="1559538"/>
                    <a:pt x="4752378" y="1601187"/>
                  </a:cubicBezTo>
                  <a:lnTo>
                    <a:pt x="4772168" y="1632456"/>
                  </a:lnTo>
                  <a:lnTo>
                    <a:pt x="4782117" y="1648104"/>
                  </a:lnTo>
                  <a:lnTo>
                    <a:pt x="4791381" y="1664150"/>
                  </a:lnTo>
                  <a:lnTo>
                    <a:pt x="4828190" y="1728379"/>
                  </a:lnTo>
                  <a:cubicBezTo>
                    <a:pt x="4840266" y="1749930"/>
                    <a:pt x="4853470" y="1770740"/>
                    <a:pt x="4864832" y="1792796"/>
                  </a:cubicBezTo>
                  <a:lnTo>
                    <a:pt x="4899201" y="1858342"/>
                  </a:lnTo>
                  <a:cubicBezTo>
                    <a:pt x="4910484" y="1880260"/>
                    <a:pt x="4922532" y="1901920"/>
                    <a:pt x="4933266" y="1924155"/>
                  </a:cubicBezTo>
                  <a:lnTo>
                    <a:pt x="4964403" y="1991384"/>
                  </a:lnTo>
                  <a:cubicBezTo>
                    <a:pt x="4974618" y="2013829"/>
                    <a:pt x="4985323" y="2036171"/>
                    <a:pt x="4995019" y="2058823"/>
                  </a:cubicBezTo>
                  <a:lnTo>
                    <a:pt x="5021999" y="2127723"/>
                  </a:lnTo>
                  <a:lnTo>
                    <a:pt x="5048321" y="2196908"/>
                  </a:lnTo>
                  <a:lnTo>
                    <a:pt x="5070546" y="2267547"/>
                  </a:lnTo>
                  <a:cubicBezTo>
                    <a:pt x="5078054" y="2291004"/>
                    <a:pt x="5085044" y="2314670"/>
                    <a:pt x="5092171" y="2338256"/>
                  </a:cubicBezTo>
                  <a:cubicBezTo>
                    <a:pt x="5098670" y="2362023"/>
                    <a:pt x="5104296" y="2386019"/>
                    <a:pt x="5110305" y="2409886"/>
                  </a:cubicBezTo>
                  <a:cubicBezTo>
                    <a:pt x="5158097" y="2600976"/>
                    <a:pt x="5182068" y="2797044"/>
                    <a:pt x="5186393" y="2992022"/>
                  </a:cubicBezTo>
                  <a:cubicBezTo>
                    <a:pt x="5191013" y="3187195"/>
                    <a:pt x="5175397" y="3380886"/>
                    <a:pt x="5149045" y="3571816"/>
                  </a:cubicBezTo>
                  <a:cubicBezTo>
                    <a:pt x="5141154" y="3619431"/>
                    <a:pt x="5133539" y="3666889"/>
                    <a:pt x="5126572" y="3714520"/>
                  </a:cubicBezTo>
                  <a:cubicBezTo>
                    <a:pt x="5117276" y="3761759"/>
                    <a:pt x="5107793" y="3808831"/>
                    <a:pt x="5099067" y="3856108"/>
                  </a:cubicBezTo>
                  <a:lnTo>
                    <a:pt x="5095699" y="3873868"/>
                  </a:lnTo>
                  <a:lnTo>
                    <a:pt x="5091573" y="3891426"/>
                  </a:lnTo>
                  <a:lnTo>
                    <a:pt x="5083324" y="3926541"/>
                  </a:lnTo>
                  <a:lnTo>
                    <a:pt x="5067256" y="3996889"/>
                  </a:lnTo>
                  <a:cubicBezTo>
                    <a:pt x="5064451" y="4008657"/>
                    <a:pt x="5062244" y="4020353"/>
                    <a:pt x="5059194" y="4032171"/>
                  </a:cubicBezTo>
                  <a:lnTo>
                    <a:pt x="5049522" y="4067833"/>
                  </a:lnTo>
                  <a:lnTo>
                    <a:pt x="5040067" y="4103553"/>
                  </a:lnTo>
                  <a:cubicBezTo>
                    <a:pt x="5036554" y="4115363"/>
                    <a:pt x="5032689" y="4127194"/>
                    <a:pt x="5028960" y="4138946"/>
                  </a:cubicBezTo>
                  <a:cubicBezTo>
                    <a:pt x="4999693" y="4233462"/>
                    <a:pt x="4962869" y="4326764"/>
                    <a:pt x="4917351" y="4417041"/>
                  </a:cubicBezTo>
                  <a:cubicBezTo>
                    <a:pt x="4871860" y="4507209"/>
                    <a:pt x="4817597" y="4594215"/>
                    <a:pt x="4756163" y="4676402"/>
                  </a:cubicBezTo>
                  <a:cubicBezTo>
                    <a:pt x="4632803" y="4840875"/>
                    <a:pt x="4480597" y="4982783"/>
                    <a:pt x="4322493" y="5105604"/>
                  </a:cubicBezTo>
                  <a:cubicBezTo>
                    <a:pt x="4163928" y="5228420"/>
                    <a:pt x="3999564" y="5332640"/>
                    <a:pt x="3840510" y="5429590"/>
                  </a:cubicBezTo>
                  <a:cubicBezTo>
                    <a:pt x="3760954" y="5478172"/>
                    <a:pt x="3682353" y="5524924"/>
                    <a:pt x="3606447" y="5572862"/>
                  </a:cubicBezTo>
                  <a:lnTo>
                    <a:pt x="3488814" y="5647178"/>
                  </a:lnTo>
                  <a:cubicBezTo>
                    <a:pt x="3448270" y="5672597"/>
                    <a:pt x="3407323" y="5697792"/>
                    <a:pt x="3365864" y="5722735"/>
                  </a:cubicBezTo>
                  <a:cubicBezTo>
                    <a:pt x="3200163" y="5822424"/>
                    <a:pt x="3026125" y="5917328"/>
                    <a:pt x="2839486" y="5999120"/>
                  </a:cubicBezTo>
                  <a:cubicBezTo>
                    <a:pt x="2653201" y="6080891"/>
                    <a:pt x="2453560" y="6149344"/>
                    <a:pt x="2242423" y="6192346"/>
                  </a:cubicBezTo>
                  <a:cubicBezTo>
                    <a:pt x="2031719" y="6235463"/>
                    <a:pt x="1808952" y="6251353"/>
                    <a:pt x="1589380" y="6230657"/>
                  </a:cubicBezTo>
                  <a:lnTo>
                    <a:pt x="1548244" y="6226706"/>
                  </a:lnTo>
                  <a:cubicBezTo>
                    <a:pt x="1534528" y="6225117"/>
                    <a:pt x="1520898" y="6223203"/>
                    <a:pt x="1507348" y="6221428"/>
                  </a:cubicBezTo>
                  <a:lnTo>
                    <a:pt x="1466401" y="6215904"/>
                  </a:lnTo>
                  <a:cubicBezTo>
                    <a:pt x="1452772" y="6213991"/>
                    <a:pt x="1439316" y="6211428"/>
                    <a:pt x="1425773" y="6209191"/>
                  </a:cubicBezTo>
                  <a:cubicBezTo>
                    <a:pt x="1398775" y="6204391"/>
                    <a:pt x="1371610" y="6199779"/>
                    <a:pt x="1344960" y="6193681"/>
                  </a:cubicBezTo>
                  <a:cubicBezTo>
                    <a:pt x="1318251" y="6187799"/>
                    <a:pt x="1291260" y="6182538"/>
                    <a:pt x="1265007" y="6175388"/>
                  </a:cubicBezTo>
                  <a:lnTo>
                    <a:pt x="1225415" y="6165243"/>
                  </a:lnTo>
                  <a:cubicBezTo>
                    <a:pt x="1212163" y="6161924"/>
                    <a:pt x="1198939" y="6158496"/>
                    <a:pt x="1186567" y="6154486"/>
                  </a:cubicBezTo>
                  <a:lnTo>
                    <a:pt x="1111158" y="6130918"/>
                  </a:lnTo>
                  <a:lnTo>
                    <a:pt x="1035915" y="6107163"/>
                  </a:lnTo>
                  <a:cubicBezTo>
                    <a:pt x="1010846" y="6099055"/>
                    <a:pt x="986357" y="6088784"/>
                    <a:pt x="961579" y="6079594"/>
                  </a:cubicBezTo>
                  <a:cubicBezTo>
                    <a:pt x="763709" y="6005594"/>
                    <a:pt x="572401" y="5909703"/>
                    <a:pt x="395297" y="5792812"/>
                  </a:cubicBezTo>
                  <a:lnTo>
                    <a:pt x="265239" y="5701511"/>
                  </a:lnTo>
                  <a:cubicBezTo>
                    <a:pt x="254227" y="5694155"/>
                    <a:pt x="244103" y="5685646"/>
                    <a:pt x="233756" y="5677542"/>
                  </a:cubicBezTo>
                  <a:lnTo>
                    <a:pt x="202800" y="5652902"/>
                  </a:lnTo>
                  <a:lnTo>
                    <a:pt x="140918" y="5603515"/>
                  </a:lnTo>
                  <a:cubicBezTo>
                    <a:pt x="130598" y="5595302"/>
                    <a:pt x="120280" y="5587089"/>
                    <a:pt x="110625" y="5578127"/>
                  </a:cubicBezTo>
                  <a:cubicBezTo>
                    <a:pt x="105647" y="5573779"/>
                    <a:pt x="100444" y="5569834"/>
                    <a:pt x="95631" y="5565299"/>
                  </a:cubicBezTo>
                  <a:cubicBezTo>
                    <a:pt x="90955" y="5560684"/>
                    <a:pt x="86505" y="5555666"/>
                    <a:pt x="81966" y="5550973"/>
                  </a:cubicBezTo>
                  <a:lnTo>
                    <a:pt x="27991" y="5493272"/>
                  </a:lnTo>
                  <a:cubicBezTo>
                    <a:pt x="19109" y="5483589"/>
                    <a:pt x="9758" y="5474359"/>
                    <a:pt x="1454" y="5464252"/>
                  </a:cubicBezTo>
                  <a:lnTo>
                    <a:pt x="0" y="5462518"/>
                  </a:lnTo>
                  <a:lnTo>
                    <a:pt x="0" y="4720187"/>
                  </a:lnTo>
                  <a:lnTo>
                    <a:pt x="109684" y="4836724"/>
                  </a:lnTo>
                  <a:cubicBezTo>
                    <a:pt x="173316" y="4897375"/>
                    <a:pt x="239447" y="4954160"/>
                    <a:pt x="306959" y="5007200"/>
                  </a:cubicBezTo>
                  <a:lnTo>
                    <a:pt x="358101" y="5046057"/>
                  </a:lnTo>
                  <a:lnTo>
                    <a:pt x="383328" y="5065684"/>
                  </a:lnTo>
                  <a:cubicBezTo>
                    <a:pt x="391637" y="5072316"/>
                    <a:pt x="400805" y="5077902"/>
                    <a:pt x="409503" y="5083942"/>
                  </a:cubicBezTo>
                  <a:lnTo>
                    <a:pt x="461889" y="5119888"/>
                  </a:lnTo>
                  <a:cubicBezTo>
                    <a:pt x="466184" y="5122893"/>
                    <a:pt x="470616" y="5125820"/>
                    <a:pt x="474883" y="5128933"/>
                  </a:cubicBezTo>
                  <a:cubicBezTo>
                    <a:pt x="478982" y="5132235"/>
                    <a:pt x="482476" y="5136069"/>
                    <a:pt x="486410" y="5139557"/>
                  </a:cubicBezTo>
                  <a:cubicBezTo>
                    <a:pt x="494140" y="5146613"/>
                    <a:pt x="502565" y="5152812"/>
                    <a:pt x="510852" y="5159089"/>
                  </a:cubicBezTo>
                  <a:lnTo>
                    <a:pt x="560653" y="5196893"/>
                  </a:lnTo>
                  <a:lnTo>
                    <a:pt x="585485" y="5215834"/>
                  </a:lnTo>
                  <a:cubicBezTo>
                    <a:pt x="593773" y="5222111"/>
                    <a:pt x="601864" y="5228685"/>
                    <a:pt x="610707" y="5234185"/>
                  </a:cubicBezTo>
                  <a:lnTo>
                    <a:pt x="714768" y="5303103"/>
                  </a:lnTo>
                  <a:cubicBezTo>
                    <a:pt x="856162" y="5390603"/>
                    <a:pt x="1008099" y="5459947"/>
                    <a:pt x="1166634" y="5513322"/>
                  </a:cubicBezTo>
                  <a:cubicBezTo>
                    <a:pt x="1186540" y="5519932"/>
                    <a:pt x="1205774" y="5527751"/>
                    <a:pt x="1225991" y="5533632"/>
                  </a:cubicBezTo>
                  <a:lnTo>
                    <a:pt x="1286680" y="5550705"/>
                  </a:lnTo>
                  <a:lnTo>
                    <a:pt x="1347310" y="5567995"/>
                  </a:lnTo>
                  <a:cubicBezTo>
                    <a:pt x="1357469" y="5571180"/>
                    <a:pt x="1367261" y="5573572"/>
                    <a:pt x="1377002" y="5575719"/>
                  </a:cubicBezTo>
                  <a:lnTo>
                    <a:pt x="1406328" y="5582649"/>
                  </a:lnTo>
                  <a:cubicBezTo>
                    <a:pt x="1425825" y="5587757"/>
                    <a:pt x="1445490" y="5590939"/>
                    <a:pt x="1465060" y="5594909"/>
                  </a:cubicBezTo>
                  <a:cubicBezTo>
                    <a:pt x="1484652" y="5599231"/>
                    <a:pt x="1504324" y="5601952"/>
                    <a:pt x="1523881" y="5605105"/>
                  </a:cubicBezTo>
                  <a:cubicBezTo>
                    <a:pt x="1533660" y="5606682"/>
                    <a:pt x="1543460" y="5608613"/>
                    <a:pt x="1553325" y="5609865"/>
                  </a:cubicBezTo>
                  <a:lnTo>
                    <a:pt x="1582813" y="5613593"/>
                  </a:lnTo>
                  <a:lnTo>
                    <a:pt x="1612301" y="5617321"/>
                  </a:lnTo>
                  <a:lnTo>
                    <a:pt x="1641863" y="5619910"/>
                  </a:lnTo>
                  <a:cubicBezTo>
                    <a:pt x="1799348" y="5633940"/>
                    <a:pt x="1957913" y="5625770"/>
                    <a:pt x="2117508" y="5595156"/>
                  </a:cubicBezTo>
                  <a:cubicBezTo>
                    <a:pt x="2277124" y="5564895"/>
                    <a:pt x="2437004" y="5512449"/>
                    <a:pt x="2597368" y="5447381"/>
                  </a:cubicBezTo>
                  <a:cubicBezTo>
                    <a:pt x="2757791" y="5382096"/>
                    <a:pt x="2918855" y="5304464"/>
                    <a:pt x="3082968" y="5223245"/>
                  </a:cubicBezTo>
                  <a:lnTo>
                    <a:pt x="3334855" y="5097383"/>
                  </a:lnTo>
                  <a:cubicBezTo>
                    <a:pt x="3423528" y="5054142"/>
                    <a:pt x="3511773" y="5013798"/>
                    <a:pt x="3599509" y="4976217"/>
                  </a:cubicBezTo>
                  <a:cubicBezTo>
                    <a:pt x="3774960" y="4900701"/>
                    <a:pt x="3948276" y="4837481"/>
                    <a:pt x="4112002" y="4766359"/>
                  </a:cubicBezTo>
                  <a:cubicBezTo>
                    <a:pt x="4193972" y="4730827"/>
                    <a:pt x="4273429" y="4692997"/>
                    <a:pt x="4348983" y="4649833"/>
                  </a:cubicBezTo>
                  <a:cubicBezTo>
                    <a:pt x="4424508" y="4606778"/>
                    <a:pt x="4496050" y="4558250"/>
                    <a:pt x="4560505" y="4501564"/>
                  </a:cubicBezTo>
                  <a:cubicBezTo>
                    <a:pt x="4625198" y="4445289"/>
                    <a:pt x="4682991" y="4381021"/>
                    <a:pt x="4731963" y="4309870"/>
                  </a:cubicBezTo>
                  <a:cubicBezTo>
                    <a:pt x="4781043" y="4238747"/>
                    <a:pt x="4821275" y="4160848"/>
                    <a:pt x="4852344" y="4078640"/>
                  </a:cubicBezTo>
                  <a:lnTo>
                    <a:pt x="4863972" y="4047790"/>
                  </a:lnTo>
                  <a:lnTo>
                    <a:pt x="4874144" y="4016320"/>
                  </a:lnTo>
                  <a:lnTo>
                    <a:pt x="4884127" y="3984682"/>
                  </a:lnTo>
                  <a:cubicBezTo>
                    <a:pt x="4887242" y="3973925"/>
                    <a:pt x="4889981" y="3962835"/>
                    <a:pt x="4892800" y="3951883"/>
                  </a:cubicBezTo>
                  <a:lnTo>
                    <a:pt x="4909526" y="3886001"/>
                  </a:lnTo>
                  <a:lnTo>
                    <a:pt x="4917687" y="3852948"/>
                  </a:lnTo>
                  <a:lnTo>
                    <a:pt x="4921768" y="3836422"/>
                  </a:lnTo>
                  <a:lnTo>
                    <a:pt x="4924845" y="3819742"/>
                  </a:lnTo>
                  <a:cubicBezTo>
                    <a:pt x="4933092" y="3775120"/>
                    <a:pt x="4941231" y="3730469"/>
                    <a:pt x="4948230" y="3685744"/>
                  </a:cubicBezTo>
                  <a:cubicBezTo>
                    <a:pt x="4953579" y="3640694"/>
                    <a:pt x="4958249" y="3595577"/>
                    <a:pt x="4962782" y="3550540"/>
                  </a:cubicBezTo>
                  <a:cubicBezTo>
                    <a:pt x="4976580" y="3369692"/>
                    <a:pt x="4965812" y="3187942"/>
                    <a:pt x="4939468" y="3010249"/>
                  </a:cubicBezTo>
                  <a:cubicBezTo>
                    <a:pt x="4912965" y="2832281"/>
                    <a:pt x="4870237" y="2658196"/>
                    <a:pt x="4816901" y="2488224"/>
                  </a:cubicBezTo>
                  <a:cubicBezTo>
                    <a:pt x="4810197" y="2466954"/>
                    <a:pt x="4803984" y="2445582"/>
                    <a:pt x="4797005" y="2424470"/>
                  </a:cubicBezTo>
                  <a:cubicBezTo>
                    <a:pt x="4789399" y="2403537"/>
                    <a:pt x="4781686" y="2382574"/>
                    <a:pt x="4774433" y="2361620"/>
                  </a:cubicBezTo>
                  <a:lnTo>
                    <a:pt x="4752459" y="2298700"/>
                  </a:lnTo>
                  <a:lnTo>
                    <a:pt x="4728083" y="2236526"/>
                  </a:lnTo>
                  <a:cubicBezTo>
                    <a:pt x="4719957" y="2215802"/>
                    <a:pt x="4712352" y="2194869"/>
                    <a:pt x="4704471" y="2174095"/>
                  </a:cubicBezTo>
                  <a:lnTo>
                    <a:pt x="4678399" y="2112626"/>
                  </a:lnTo>
                  <a:lnTo>
                    <a:pt x="4652601" y="2050999"/>
                  </a:lnTo>
                  <a:cubicBezTo>
                    <a:pt x="4643711" y="2030533"/>
                    <a:pt x="4633616" y="2010672"/>
                    <a:pt x="4624205" y="1990415"/>
                  </a:cubicBezTo>
                  <a:lnTo>
                    <a:pt x="4595398" y="1930069"/>
                  </a:lnTo>
                  <a:cubicBezTo>
                    <a:pt x="4585714" y="1909969"/>
                    <a:pt x="4574413" y="1890713"/>
                    <a:pt x="4563827" y="1870952"/>
                  </a:cubicBezTo>
                  <a:lnTo>
                    <a:pt x="4531433" y="1812311"/>
                  </a:lnTo>
                  <a:lnTo>
                    <a:pt x="4523315" y="1797616"/>
                  </a:lnTo>
                  <a:lnTo>
                    <a:pt x="4514482" y="1783425"/>
                  </a:lnTo>
                  <a:lnTo>
                    <a:pt x="4496845" y="1754936"/>
                  </a:lnTo>
                  <a:lnTo>
                    <a:pt x="4461463" y="1697929"/>
                  </a:lnTo>
                  <a:lnTo>
                    <a:pt x="4452660" y="1683629"/>
                  </a:lnTo>
                  <a:lnTo>
                    <a:pt x="4443141" y="1669834"/>
                  </a:lnTo>
                  <a:lnTo>
                    <a:pt x="4424241" y="1642166"/>
                  </a:lnTo>
                  <a:cubicBezTo>
                    <a:pt x="4399005" y="1605265"/>
                    <a:pt x="4374512" y="1567751"/>
                    <a:pt x="4346886" y="1532412"/>
                  </a:cubicBezTo>
                  <a:cubicBezTo>
                    <a:pt x="4240477" y="1388328"/>
                    <a:pt x="4120362" y="1253437"/>
                    <a:pt x="3985497" y="1134649"/>
                  </a:cubicBezTo>
                  <a:cubicBezTo>
                    <a:pt x="3850799" y="1015675"/>
                    <a:pt x="3702920" y="911715"/>
                    <a:pt x="3545665" y="825877"/>
                  </a:cubicBezTo>
                  <a:lnTo>
                    <a:pt x="3486190" y="794756"/>
                  </a:lnTo>
                  <a:cubicBezTo>
                    <a:pt x="3466181" y="784640"/>
                    <a:pt x="3446893" y="773560"/>
                    <a:pt x="3426182" y="764765"/>
                  </a:cubicBezTo>
                  <a:lnTo>
                    <a:pt x="3365044" y="737255"/>
                  </a:lnTo>
                  <a:lnTo>
                    <a:pt x="3334529" y="723514"/>
                  </a:lnTo>
                  <a:cubicBezTo>
                    <a:pt x="3324394" y="718943"/>
                    <a:pt x="3314287" y="714265"/>
                    <a:pt x="3303733" y="710395"/>
                  </a:cubicBezTo>
                  <a:cubicBezTo>
                    <a:pt x="3262013" y="694346"/>
                    <a:pt x="3220711" y="677599"/>
                    <a:pt x="3179033" y="662259"/>
                  </a:cubicBezTo>
                  <a:lnTo>
                    <a:pt x="3052408" y="620447"/>
                  </a:lnTo>
                  <a:lnTo>
                    <a:pt x="2924325" y="584505"/>
                  </a:lnTo>
                  <a:cubicBezTo>
                    <a:pt x="2903106" y="578471"/>
                    <a:pt x="2881119" y="574434"/>
                    <a:pt x="2859667" y="569266"/>
                  </a:cubicBezTo>
                  <a:lnTo>
                    <a:pt x="2795226" y="554085"/>
                  </a:lnTo>
                  <a:cubicBezTo>
                    <a:pt x="2774078" y="548652"/>
                    <a:pt x="2751709" y="544744"/>
                    <a:pt x="2729702" y="540354"/>
                  </a:cubicBezTo>
                  <a:lnTo>
                    <a:pt x="2663758" y="527322"/>
                  </a:lnTo>
                  <a:lnTo>
                    <a:pt x="2630927" y="520495"/>
                  </a:lnTo>
                  <a:lnTo>
                    <a:pt x="2597965" y="515024"/>
                  </a:lnTo>
                  <a:cubicBezTo>
                    <a:pt x="2575970" y="511449"/>
                    <a:pt x="2554112" y="507795"/>
                    <a:pt x="2532205" y="503895"/>
                  </a:cubicBezTo>
                  <a:cubicBezTo>
                    <a:pt x="2357016" y="475037"/>
                    <a:pt x="2182954" y="456682"/>
                    <a:pt x="2010064" y="452552"/>
                  </a:cubicBezTo>
                  <a:cubicBezTo>
                    <a:pt x="1837255" y="448558"/>
                    <a:pt x="1665388" y="457916"/>
                    <a:pt x="1494552" y="485055"/>
                  </a:cubicBezTo>
                  <a:cubicBezTo>
                    <a:pt x="1452133" y="492816"/>
                    <a:pt x="1409569" y="501117"/>
                    <a:pt x="1366896" y="509389"/>
                  </a:cubicBezTo>
                  <a:cubicBezTo>
                    <a:pt x="1324862" y="520035"/>
                    <a:pt x="1282333" y="529505"/>
                    <a:pt x="1240175" y="541045"/>
                  </a:cubicBezTo>
                  <a:lnTo>
                    <a:pt x="1177438" y="560170"/>
                  </a:lnTo>
                  <a:lnTo>
                    <a:pt x="1145987" y="569826"/>
                  </a:lnTo>
                  <a:lnTo>
                    <a:pt x="1130315" y="574669"/>
                  </a:lnTo>
                  <a:lnTo>
                    <a:pt x="1114873" y="580384"/>
                  </a:lnTo>
                  <a:lnTo>
                    <a:pt x="1052839" y="602943"/>
                  </a:lnTo>
                  <a:cubicBezTo>
                    <a:pt x="1032151" y="610499"/>
                    <a:pt x="1011255" y="617535"/>
                    <a:pt x="991135" y="626866"/>
                  </a:cubicBezTo>
                  <a:lnTo>
                    <a:pt x="930179" y="653191"/>
                  </a:lnTo>
                  <a:cubicBezTo>
                    <a:pt x="909850" y="662002"/>
                    <a:pt x="889443" y="670676"/>
                    <a:pt x="869768" y="680937"/>
                  </a:cubicBezTo>
                  <a:lnTo>
                    <a:pt x="810085" y="710734"/>
                  </a:lnTo>
                  <a:cubicBezTo>
                    <a:pt x="790331" y="720859"/>
                    <a:pt x="770124" y="730514"/>
                    <a:pt x="751220" y="741794"/>
                  </a:cubicBezTo>
                  <a:cubicBezTo>
                    <a:pt x="673929" y="784955"/>
                    <a:pt x="598827" y="830326"/>
                    <a:pt x="532669" y="881688"/>
                  </a:cubicBezTo>
                  <a:cubicBezTo>
                    <a:pt x="464226" y="931625"/>
                    <a:pt x="406969" y="988270"/>
                    <a:pt x="354185" y="1050286"/>
                  </a:cubicBezTo>
                  <a:lnTo>
                    <a:pt x="315980" y="1098125"/>
                  </a:lnTo>
                  <a:lnTo>
                    <a:pt x="280345" y="1149782"/>
                  </a:lnTo>
                  <a:cubicBezTo>
                    <a:pt x="268144" y="1166335"/>
                    <a:pt x="257438" y="1185955"/>
                    <a:pt x="245890" y="1203959"/>
                  </a:cubicBezTo>
                  <a:cubicBezTo>
                    <a:pt x="234552" y="1222481"/>
                    <a:pt x="223171" y="1240298"/>
                    <a:pt x="212162" y="1260184"/>
                  </a:cubicBezTo>
                  <a:cubicBezTo>
                    <a:pt x="168299" y="1337574"/>
                    <a:pt x="125055" y="1419360"/>
                    <a:pt x="80716" y="1502476"/>
                  </a:cubicBezTo>
                  <a:lnTo>
                    <a:pt x="0" y="1648841"/>
                  </a:lnTo>
                  <a:lnTo>
                    <a:pt x="0" y="954863"/>
                  </a:lnTo>
                  <a:lnTo>
                    <a:pt x="43491" y="895513"/>
                  </a:lnTo>
                  <a:cubicBezTo>
                    <a:pt x="59888" y="874984"/>
                    <a:pt x="77014" y="854766"/>
                    <a:pt x="93923" y="834489"/>
                  </a:cubicBezTo>
                  <a:cubicBezTo>
                    <a:pt x="163245" y="754880"/>
                    <a:pt x="240806" y="679565"/>
                    <a:pt x="323465" y="617671"/>
                  </a:cubicBezTo>
                  <a:cubicBezTo>
                    <a:pt x="405002" y="553042"/>
                    <a:pt x="490132" y="499230"/>
                    <a:pt x="574777" y="446794"/>
                  </a:cubicBezTo>
                  <a:cubicBezTo>
                    <a:pt x="595733" y="433050"/>
                    <a:pt x="617442" y="421248"/>
                    <a:pt x="638943" y="408925"/>
                  </a:cubicBezTo>
                  <a:lnTo>
                    <a:pt x="703505" y="371742"/>
                  </a:lnTo>
                  <a:cubicBezTo>
                    <a:pt x="724798" y="358900"/>
                    <a:pt x="747120" y="347842"/>
                    <a:pt x="769262" y="336154"/>
                  </a:cubicBezTo>
                  <a:lnTo>
                    <a:pt x="835552" y="301173"/>
                  </a:lnTo>
                  <a:cubicBezTo>
                    <a:pt x="857427" y="289183"/>
                    <a:pt x="880470" y="278896"/>
                    <a:pt x="902979" y="268004"/>
                  </a:cubicBezTo>
                  <a:lnTo>
                    <a:pt x="971127" y="235607"/>
                  </a:lnTo>
                  <a:lnTo>
                    <a:pt x="988238" y="227556"/>
                  </a:lnTo>
                  <a:lnTo>
                    <a:pt x="1005744" y="220191"/>
                  </a:lnTo>
                  <a:lnTo>
                    <a:pt x="1040729" y="205569"/>
                  </a:lnTo>
                  <a:lnTo>
                    <a:pt x="1110835" y="176248"/>
                  </a:lnTo>
                  <a:cubicBezTo>
                    <a:pt x="1157999" y="157703"/>
                    <a:pt x="1206322" y="141323"/>
                    <a:pt x="1254256" y="123796"/>
                  </a:cubicBezTo>
                  <a:cubicBezTo>
                    <a:pt x="1302938" y="108671"/>
                    <a:pt x="1352074" y="94017"/>
                    <a:pt x="1401310" y="79852"/>
                  </a:cubicBezTo>
                  <a:cubicBezTo>
                    <a:pt x="1599497" y="26774"/>
                    <a:pt x="1806373" y="-329"/>
                    <a:pt x="2011811" y="4"/>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4" name="Freeform: Shape 13">
              <a:extLst>
                <a:ext uri="{FF2B5EF4-FFF2-40B4-BE49-F238E27FC236}">
                  <a16:creationId xmlns:a16="http://schemas.microsoft.com/office/drawing/2014/main" id="{06AC5DCC-C3CC-4FD5-AD4E-13A1BE5F7F6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0" y="297400"/>
              <a:ext cx="5215811" cy="6107388"/>
            </a:xfrm>
            <a:custGeom>
              <a:avLst/>
              <a:gdLst>
                <a:gd name="connsiteX0" fmla="*/ 1869139 w 5215811"/>
                <a:gd name="connsiteY0" fmla="*/ 9 h 6107388"/>
                <a:gd name="connsiteX1" fmla="*/ 2791149 w 5215811"/>
                <a:gd name="connsiteY1" fmla="*/ 130229 h 6107388"/>
                <a:gd name="connsiteX2" fmla="*/ 4760307 w 5215811"/>
                <a:gd name="connsiteY2" fmla="*/ 1608408 h 6107388"/>
                <a:gd name="connsiteX3" fmla="*/ 5108574 w 5215811"/>
                <a:gd name="connsiteY3" fmla="*/ 4050383 h 6107388"/>
                <a:gd name="connsiteX4" fmla="*/ 3434916 w 5215811"/>
                <a:gd name="connsiteY4" fmla="*/ 5503134 h 6107388"/>
                <a:gd name="connsiteX5" fmla="*/ 1137841 w 5215811"/>
                <a:gd name="connsiteY5" fmla="*/ 6033968 h 6107388"/>
                <a:gd name="connsiteX6" fmla="*/ 217555 w 5215811"/>
                <a:gd name="connsiteY6" fmla="*/ 5598945 h 6107388"/>
                <a:gd name="connsiteX7" fmla="*/ 0 w 5215811"/>
                <a:gd name="connsiteY7" fmla="*/ 5419622 h 6107388"/>
                <a:gd name="connsiteX8" fmla="*/ 0 w 5215811"/>
                <a:gd name="connsiteY8" fmla="*/ 4571683 h 6107388"/>
                <a:gd name="connsiteX9" fmla="*/ 18056 w 5215811"/>
                <a:gd name="connsiteY9" fmla="*/ 4599282 h 6107388"/>
                <a:gd name="connsiteX10" fmla="*/ 358324 w 5215811"/>
                <a:gd name="connsiteY10" fmla="*/ 4988154 h 6107388"/>
                <a:gd name="connsiteX11" fmla="*/ 1282741 w 5215811"/>
                <a:gd name="connsiteY11" fmla="*/ 5493193 h 6107388"/>
                <a:gd name="connsiteX12" fmla="*/ 2172794 w 5215811"/>
                <a:gd name="connsiteY12" fmla="*/ 5470630 h 6107388"/>
                <a:gd name="connsiteX13" fmla="*/ 3146893 w 5215811"/>
                <a:gd name="connsiteY13" fmla="*/ 5016296 h 6107388"/>
                <a:gd name="connsiteX14" fmla="*/ 3574114 w 5215811"/>
                <a:gd name="connsiteY14" fmla="*/ 4791124 h 6107388"/>
                <a:gd name="connsiteX15" fmla="*/ 4244948 w 5215811"/>
                <a:gd name="connsiteY15" fmla="*/ 4392664 h 6107388"/>
                <a:gd name="connsiteX16" fmla="*/ 4556385 w 5215811"/>
                <a:gd name="connsiteY16" fmla="*/ 3902656 h 6107388"/>
                <a:gd name="connsiteX17" fmla="*/ 4616354 w 5215811"/>
                <a:gd name="connsiteY17" fmla="*/ 2851680 h 6107388"/>
                <a:gd name="connsiteX18" fmla="*/ 4269266 w 5215811"/>
                <a:gd name="connsiteY18" fmla="*/ 1889625 h 6107388"/>
                <a:gd name="connsiteX19" fmla="*/ 2645976 w 5215811"/>
                <a:gd name="connsiteY19" fmla="*/ 671162 h 6107388"/>
                <a:gd name="connsiteX20" fmla="*/ 1648930 w 5215811"/>
                <a:gd name="connsiteY20" fmla="*/ 573017 h 6107388"/>
                <a:gd name="connsiteX21" fmla="*/ 771768 w 5215811"/>
                <a:gd name="connsiteY21" fmla="*/ 865882 h 6107388"/>
                <a:gd name="connsiteX22" fmla="*/ 433617 w 5215811"/>
                <a:gd name="connsiteY22" fmla="*/ 1119441 h 6107388"/>
                <a:gd name="connsiteX23" fmla="*/ 200571 w 5215811"/>
                <a:gd name="connsiteY23" fmla="*/ 1486480 h 6107388"/>
                <a:gd name="connsiteX24" fmla="*/ 47077 w 5215811"/>
                <a:gd name="connsiteY24" fmla="*/ 1753604 h 6107388"/>
                <a:gd name="connsiteX25" fmla="*/ 0 w 5215811"/>
                <a:gd name="connsiteY25" fmla="*/ 1831655 h 6107388"/>
                <a:gd name="connsiteX26" fmla="*/ 0 w 5215811"/>
                <a:gd name="connsiteY26" fmla="*/ 751112 h 6107388"/>
                <a:gd name="connsiteX27" fmla="*/ 6994 w 5215811"/>
                <a:gd name="connsiteY27" fmla="*/ 742614 h 6107388"/>
                <a:gd name="connsiteX28" fmla="*/ 484047 w 5215811"/>
                <a:gd name="connsiteY28" fmla="*/ 378777 h 6107388"/>
                <a:gd name="connsiteX29" fmla="*/ 1869139 w 5215811"/>
                <a:gd name="connsiteY29" fmla="*/ 9 h 61073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215811" h="6107388">
                  <a:moveTo>
                    <a:pt x="1869139" y="9"/>
                  </a:moveTo>
                  <a:cubicBezTo>
                    <a:pt x="2160924" y="-706"/>
                    <a:pt x="2465752" y="43039"/>
                    <a:pt x="2791149" y="130229"/>
                  </a:cubicBezTo>
                  <a:cubicBezTo>
                    <a:pt x="3651198" y="360678"/>
                    <a:pt x="4339884" y="907924"/>
                    <a:pt x="4760307" y="1608408"/>
                  </a:cubicBezTo>
                  <a:cubicBezTo>
                    <a:pt x="5188180" y="2321320"/>
                    <a:pt x="5338357" y="3192822"/>
                    <a:pt x="5108574" y="4050383"/>
                  </a:cubicBezTo>
                  <a:cubicBezTo>
                    <a:pt x="4880820" y="4900373"/>
                    <a:pt x="4152841" y="5098512"/>
                    <a:pt x="3434916" y="5503134"/>
                  </a:cubicBezTo>
                  <a:cubicBezTo>
                    <a:pt x="2717099" y="5907783"/>
                    <a:pt x="2005568" y="6266474"/>
                    <a:pt x="1137841" y="6033968"/>
                  </a:cubicBezTo>
                  <a:cubicBezTo>
                    <a:pt x="783079" y="5938910"/>
                    <a:pt x="479573" y="5790114"/>
                    <a:pt x="217555" y="5598945"/>
                  </a:cubicBezTo>
                  <a:lnTo>
                    <a:pt x="0" y="5419622"/>
                  </a:lnTo>
                  <a:lnTo>
                    <a:pt x="0" y="4571683"/>
                  </a:lnTo>
                  <a:lnTo>
                    <a:pt x="18056" y="4599282"/>
                  </a:lnTo>
                  <a:cubicBezTo>
                    <a:pt x="124071" y="4746782"/>
                    <a:pt x="237002" y="4875718"/>
                    <a:pt x="358324" y="4988154"/>
                  </a:cubicBezTo>
                  <a:cubicBezTo>
                    <a:pt x="621323" y="5231809"/>
                    <a:pt x="923667" y="5396979"/>
                    <a:pt x="1282741" y="5493193"/>
                  </a:cubicBezTo>
                  <a:cubicBezTo>
                    <a:pt x="1573894" y="5571207"/>
                    <a:pt x="1856732" y="5563878"/>
                    <a:pt x="2172794" y="5470630"/>
                  </a:cubicBezTo>
                  <a:cubicBezTo>
                    <a:pt x="2498985" y="5374183"/>
                    <a:pt x="2832844" y="5193315"/>
                    <a:pt x="3146893" y="5016296"/>
                  </a:cubicBezTo>
                  <a:cubicBezTo>
                    <a:pt x="3293538" y="4933641"/>
                    <a:pt x="3436182" y="4861160"/>
                    <a:pt x="3574114" y="4791124"/>
                  </a:cubicBezTo>
                  <a:cubicBezTo>
                    <a:pt x="3841238" y="4655550"/>
                    <a:pt x="4071901" y="4538375"/>
                    <a:pt x="4244948" y="4392664"/>
                  </a:cubicBezTo>
                  <a:cubicBezTo>
                    <a:pt x="4405844" y="4257259"/>
                    <a:pt x="4501845" y="4106204"/>
                    <a:pt x="4556385" y="3902656"/>
                  </a:cubicBezTo>
                  <a:cubicBezTo>
                    <a:pt x="4649063" y="3556776"/>
                    <a:pt x="4669271" y="3203187"/>
                    <a:pt x="4616354" y="2851680"/>
                  </a:cubicBezTo>
                  <a:cubicBezTo>
                    <a:pt x="4565198" y="2511774"/>
                    <a:pt x="4448474" y="2188147"/>
                    <a:pt x="4269266" y="1889625"/>
                  </a:cubicBezTo>
                  <a:cubicBezTo>
                    <a:pt x="3907781" y="1287586"/>
                    <a:pt x="3331245" y="854780"/>
                    <a:pt x="2645976" y="671162"/>
                  </a:cubicBezTo>
                  <a:cubicBezTo>
                    <a:pt x="2278249" y="572630"/>
                    <a:pt x="1952074" y="540526"/>
                    <a:pt x="1648930" y="573017"/>
                  </a:cubicBezTo>
                  <a:cubicBezTo>
                    <a:pt x="1351746" y="604901"/>
                    <a:pt x="1064785" y="700731"/>
                    <a:pt x="771768" y="865882"/>
                  </a:cubicBezTo>
                  <a:cubicBezTo>
                    <a:pt x="568061" y="980657"/>
                    <a:pt x="486465" y="1058486"/>
                    <a:pt x="433617" y="1119441"/>
                  </a:cubicBezTo>
                  <a:cubicBezTo>
                    <a:pt x="358307" y="1206256"/>
                    <a:pt x="292149" y="1323808"/>
                    <a:pt x="200571" y="1486480"/>
                  </a:cubicBezTo>
                  <a:cubicBezTo>
                    <a:pt x="156644" y="1564432"/>
                    <a:pt x="106654" y="1653214"/>
                    <a:pt x="47077" y="1753604"/>
                  </a:cubicBezTo>
                  <a:lnTo>
                    <a:pt x="0" y="1831655"/>
                  </a:lnTo>
                  <a:lnTo>
                    <a:pt x="0" y="751112"/>
                  </a:lnTo>
                  <a:lnTo>
                    <a:pt x="6994" y="742614"/>
                  </a:lnTo>
                  <a:cubicBezTo>
                    <a:pt x="117721" y="617683"/>
                    <a:pt x="259696" y="505222"/>
                    <a:pt x="484047" y="378777"/>
                  </a:cubicBezTo>
                  <a:cubicBezTo>
                    <a:pt x="932751" y="125890"/>
                    <a:pt x="1382831" y="1200"/>
                    <a:pt x="1869139" y="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5" name="Freeform: Shape 14">
              <a:extLst>
                <a:ext uri="{FF2B5EF4-FFF2-40B4-BE49-F238E27FC236}">
                  <a16:creationId xmlns:a16="http://schemas.microsoft.com/office/drawing/2014/main" id="{4BBCC2F4-EFA7-4AF4-B538-AC4022D90F4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319367"/>
              <a:ext cx="5217956" cy="6100079"/>
            </a:xfrm>
            <a:custGeom>
              <a:avLst/>
              <a:gdLst>
                <a:gd name="connsiteX0" fmla="*/ 1951393 w 5217956"/>
                <a:gd name="connsiteY0" fmla="*/ 82 h 6100079"/>
                <a:gd name="connsiteX1" fmla="*/ 2855177 w 5217956"/>
                <a:gd name="connsiteY1" fmla="*/ 125419 h 6100079"/>
                <a:gd name="connsiteX2" fmla="*/ 4779341 w 5217956"/>
                <a:gd name="connsiteY2" fmla="*/ 1591542 h 6100079"/>
                <a:gd name="connsiteX3" fmla="*/ 5108573 w 5217956"/>
                <a:gd name="connsiteY3" fmla="*/ 4028416 h 6100079"/>
                <a:gd name="connsiteX4" fmla="*/ 3459358 w 5217956"/>
                <a:gd name="connsiteY4" fmla="*/ 5487716 h 6100079"/>
                <a:gd name="connsiteX5" fmla="*/ 1203274 w 5217956"/>
                <a:gd name="connsiteY5" fmla="*/ 6029534 h 6100079"/>
                <a:gd name="connsiteX6" fmla="*/ 59920 w 5217956"/>
                <a:gd name="connsiteY6" fmla="*/ 5396467 h 6100079"/>
                <a:gd name="connsiteX7" fmla="*/ 0 w 5217956"/>
                <a:gd name="connsiteY7" fmla="*/ 5333382 h 6100079"/>
                <a:gd name="connsiteX8" fmla="*/ 0 w 5217956"/>
                <a:gd name="connsiteY8" fmla="*/ 4205833 h 6100079"/>
                <a:gd name="connsiteX9" fmla="*/ 58036 w 5217956"/>
                <a:gd name="connsiteY9" fmla="*/ 4310048 h 6100079"/>
                <a:gd name="connsiteX10" fmla="*/ 520779 w 5217956"/>
                <a:gd name="connsiteY10" fmla="*/ 4907591 h 6100079"/>
                <a:gd name="connsiteX11" fmla="*/ 1377154 w 5217956"/>
                <a:gd name="connsiteY11" fmla="*/ 5380604 h 6100079"/>
                <a:gd name="connsiteX12" fmla="*/ 3123340 w 5217956"/>
                <a:gd name="connsiteY12" fmla="*/ 4905715 h 6100079"/>
                <a:gd name="connsiteX13" fmla="*/ 3547863 w 5217956"/>
                <a:gd name="connsiteY13" fmla="*/ 4676342 h 6100079"/>
                <a:gd name="connsiteX14" fmla="*/ 4186753 w 5217956"/>
                <a:gd name="connsiteY14" fmla="*/ 4289376 h 6100079"/>
                <a:gd name="connsiteX15" fmla="*/ 4459565 w 5217956"/>
                <a:gd name="connsiteY15" fmla="*/ 3854399 h 6100079"/>
                <a:gd name="connsiteX16" fmla="*/ 4521015 w 5217956"/>
                <a:gd name="connsiteY16" fmla="*/ 2849377 h 6100079"/>
                <a:gd name="connsiteX17" fmla="*/ 4199723 w 5217956"/>
                <a:gd name="connsiteY17" fmla="*/ 1931213 h 6100079"/>
                <a:gd name="connsiteX18" fmla="*/ 2681217 w 5217956"/>
                <a:gd name="connsiteY18" fmla="*/ 774211 h 6100079"/>
                <a:gd name="connsiteX19" fmla="*/ 926547 w 5217956"/>
                <a:gd name="connsiteY19" fmla="*/ 967112 h 6100079"/>
                <a:gd name="connsiteX20" fmla="*/ 622677 w 5217956"/>
                <a:gd name="connsiteY20" fmla="*/ 1197863 h 6100079"/>
                <a:gd name="connsiteX21" fmla="*/ 404892 w 5217956"/>
                <a:gd name="connsiteY21" fmla="*/ 1547314 h 6100079"/>
                <a:gd name="connsiteX22" fmla="*/ 40135 w 5217956"/>
                <a:gd name="connsiteY22" fmla="*/ 2159090 h 6100079"/>
                <a:gd name="connsiteX23" fmla="*/ 0 w 5217956"/>
                <a:gd name="connsiteY23" fmla="*/ 2219367 h 6100079"/>
                <a:gd name="connsiteX24" fmla="*/ 0 w 5217956"/>
                <a:gd name="connsiteY24" fmla="*/ 915659 h 6100079"/>
                <a:gd name="connsiteX25" fmla="*/ 58609 w 5217956"/>
                <a:gd name="connsiteY25" fmla="*/ 828051 h 6100079"/>
                <a:gd name="connsiteX26" fmla="*/ 590688 w 5217956"/>
                <a:gd name="connsiteY26" fmla="*/ 385385 h 6100079"/>
                <a:gd name="connsiteX27" fmla="*/ 1951393 w 5217956"/>
                <a:gd name="connsiteY27" fmla="*/ 82 h 61000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5217956" h="6100079">
                  <a:moveTo>
                    <a:pt x="1951393" y="82"/>
                  </a:moveTo>
                  <a:cubicBezTo>
                    <a:pt x="2237631" y="-2119"/>
                    <a:pt x="2536431" y="40011"/>
                    <a:pt x="2855177" y="125419"/>
                  </a:cubicBezTo>
                  <a:cubicBezTo>
                    <a:pt x="3697704" y="351173"/>
                    <a:pt x="4370490" y="894159"/>
                    <a:pt x="4779341" y="1591542"/>
                  </a:cubicBezTo>
                  <a:cubicBezTo>
                    <a:pt x="5195534" y="2301324"/>
                    <a:pt x="5338356" y="3170855"/>
                    <a:pt x="5108573" y="4028416"/>
                  </a:cubicBezTo>
                  <a:cubicBezTo>
                    <a:pt x="4880819" y="4878406"/>
                    <a:pt x="4165603" y="5079965"/>
                    <a:pt x="3459358" y="5487716"/>
                  </a:cubicBezTo>
                  <a:cubicBezTo>
                    <a:pt x="2753114" y="5895466"/>
                    <a:pt x="2053264" y="6257288"/>
                    <a:pt x="1203274" y="6029534"/>
                  </a:cubicBezTo>
                  <a:cubicBezTo>
                    <a:pt x="739884" y="5905369"/>
                    <a:pt x="366399" y="5685345"/>
                    <a:pt x="59920" y="5396467"/>
                  </a:cubicBezTo>
                  <a:lnTo>
                    <a:pt x="0" y="5333382"/>
                  </a:lnTo>
                  <a:lnTo>
                    <a:pt x="0" y="4205833"/>
                  </a:lnTo>
                  <a:lnTo>
                    <a:pt x="58036" y="4310048"/>
                  </a:lnTo>
                  <a:cubicBezTo>
                    <a:pt x="197935" y="4550245"/>
                    <a:pt x="350594" y="4747142"/>
                    <a:pt x="520779" y="4907591"/>
                  </a:cubicBezTo>
                  <a:cubicBezTo>
                    <a:pt x="763600" y="5136565"/>
                    <a:pt x="1043821" y="5291288"/>
                    <a:pt x="1377154" y="5380604"/>
                  </a:cubicBezTo>
                  <a:cubicBezTo>
                    <a:pt x="1963029" y="5537589"/>
                    <a:pt x="2470519" y="5282804"/>
                    <a:pt x="3123340" y="4905715"/>
                  </a:cubicBezTo>
                  <a:cubicBezTo>
                    <a:pt x="3269800" y="4821157"/>
                    <a:pt x="3411134" y="4747512"/>
                    <a:pt x="3547863" y="4676342"/>
                  </a:cubicBezTo>
                  <a:cubicBezTo>
                    <a:pt x="3804497" y="4542710"/>
                    <a:pt x="4026085" y="4427393"/>
                    <a:pt x="4186753" y="4289376"/>
                  </a:cubicBezTo>
                  <a:cubicBezTo>
                    <a:pt x="4329009" y="4167293"/>
                    <a:pt x="4410589" y="4037181"/>
                    <a:pt x="4459565" y="3854399"/>
                  </a:cubicBezTo>
                  <a:cubicBezTo>
                    <a:pt x="4548302" y="3523229"/>
                    <a:pt x="4568981" y="3185183"/>
                    <a:pt x="4521015" y="2849377"/>
                  </a:cubicBezTo>
                  <a:cubicBezTo>
                    <a:pt x="4474709" y="2524680"/>
                    <a:pt x="4366564" y="2215756"/>
                    <a:pt x="4199723" y="1931213"/>
                  </a:cubicBezTo>
                  <a:cubicBezTo>
                    <a:pt x="3863270" y="1357325"/>
                    <a:pt x="3323982" y="946439"/>
                    <a:pt x="2681217" y="774211"/>
                  </a:cubicBezTo>
                  <a:cubicBezTo>
                    <a:pt x="2001139" y="591984"/>
                    <a:pt x="1476322" y="649699"/>
                    <a:pt x="926547" y="967112"/>
                  </a:cubicBezTo>
                  <a:cubicBezTo>
                    <a:pt x="740730" y="1074393"/>
                    <a:pt x="668642" y="1143989"/>
                    <a:pt x="622677" y="1197863"/>
                  </a:cubicBezTo>
                  <a:cubicBezTo>
                    <a:pt x="555599" y="1276450"/>
                    <a:pt x="492360" y="1390031"/>
                    <a:pt x="404892" y="1547314"/>
                  </a:cubicBezTo>
                  <a:cubicBezTo>
                    <a:pt x="317047" y="1705133"/>
                    <a:pt x="204816" y="1906756"/>
                    <a:pt x="40135" y="2159090"/>
                  </a:cubicBezTo>
                  <a:lnTo>
                    <a:pt x="0" y="2219367"/>
                  </a:lnTo>
                  <a:lnTo>
                    <a:pt x="0" y="915659"/>
                  </a:lnTo>
                  <a:lnTo>
                    <a:pt x="58609" y="828051"/>
                  </a:lnTo>
                  <a:cubicBezTo>
                    <a:pt x="177453" y="670481"/>
                    <a:pt x="325846" y="538291"/>
                    <a:pt x="590688" y="385385"/>
                  </a:cubicBezTo>
                  <a:cubicBezTo>
                    <a:pt x="1032158" y="130559"/>
                    <a:pt x="1474329" y="3750"/>
                    <a:pt x="1951393" y="8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6" name="Freeform: Shape 15">
              <a:extLst>
                <a:ext uri="{FF2B5EF4-FFF2-40B4-BE49-F238E27FC236}">
                  <a16:creationId xmlns:a16="http://schemas.microsoft.com/office/drawing/2014/main" id="{2A9D1364-B6A3-44CB-9FBA-C528F0CE909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0" y="319367"/>
              <a:ext cx="5217957" cy="6100079"/>
            </a:xfrm>
            <a:custGeom>
              <a:avLst/>
              <a:gdLst>
                <a:gd name="connsiteX0" fmla="*/ 1951394 w 5217957"/>
                <a:gd name="connsiteY0" fmla="*/ 82 h 6100079"/>
                <a:gd name="connsiteX1" fmla="*/ 2855178 w 5217957"/>
                <a:gd name="connsiteY1" fmla="*/ 125419 h 6100079"/>
                <a:gd name="connsiteX2" fmla="*/ 4779341 w 5217957"/>
                <a:gd name="connsiteY2" fmla="*/ 1591542 h 6100079"/>
                <a:gd name="connsiteX3" fmla="*/ 5108574 w 5217957"/>
                <a:gd name="connsiteY3" fmla="*/ 4028416 h 6100079"/>
                <a:gd name="connsiteX4" fmla="*/ 3459359 w 5217957"/>
                <a:gd name="connsiteY4" fmla="*/ 5487716 h 6100079"/>
                <a:gd name="connsiteX5" fmla="*/ 1203275 w 5217957"/>
                <a:gd name="connsiteY5" fmla="*/ 6029534 h 6100079"/>
                <a:gd name="connsiteX6" fmla="*/ 59921 w 5217957"/>
                <a:gd name="connsiteY6" fmla="*/ 5396467 h 6100079"/>
                <a:gd name="connsiteX7" fmla="*/ 0 w 5217957"/>
                <a:gd name="connsiteY7" fmla="*/ 5333381 h 6100079"/>
                <a:gd name="connsiteX8" fmla="*/ 0 w 5217957"/>
                <a:gd name="connsiteY8" fmla="*/ 4427327 h 6100079"/>
                <a:gd name="connsiteX9" fmla="*/ 112056 w 5217957"/>
                <a:gd name="connsiteY9" fmla="*/ 4602502 h 6100079"/>
                <a:gd name="connsiteX10" fmla="*/ 443875 w 5217957"/>
                <a:gd name="connsiteY10" fmla="*/ 4989110 h 6100079"/>
                <a:gd name="connsiteX11" fmla="*/ 1348175 w 5217957"/>
                <a:gd name="connsiteY11" fmla="*/ 5488759 h 6100079"/>
                <a:gd name="connsiteX12" fmla="*/ 2221463 w 5217957"/>
                <a:gd name="connsiteY12" fmla="*/ 5461704 h 6100079"/>
                <a:gd name="connsiteX13" fmla="*/ 3179339 w 5217957"/>
                <a:gd name="connsiteY13" fmla="*/ 5003023 h 6100079"/>
                <a:gd name="connsiteX14" fmla="*/ 3599638 w 5217957"/>
                <a:gd name="connsiteY14" fmla="*/ 4775996 h 6100079"/>
                <a:gd name="connsiteX15" fmla="*/ 4259765 w 5217957"/>
                <a:gd name="connsiteY15" fmla="*/ 4374667 h 6100079"/>
                <a:gd name="connsiteX16" fmla="*/ 4567742 w 5217957"/>
                <a:gd name="connsiteY16" fmla="*/ 3883732 h 6100079"/>
                <a:gd name="connsiteX17" fmla="*/ 4631929 w 5217957"/>
                <a:gd name="connsiteY17" fmla="*/ 2833886 h 6100079"/>
                <a:gd name="connsiteX18" fmla="*/ 4296412 w 5217957"/>
                <a:gd name="connsiteY18" fmla="*/ 1874932 h 6100079"/>
                <a:gd name="connsiteX19" fmla="*/ 2710219 w 5217957"/>
                <a:gd name="connsiteY19" fmla="*/ 666410 h 6100079"/>
                <a:gd name="connsiteX20" fmla="*/ 1732642 w 5217957"/>
                <a:gd name="connsiteY20" fmla="*/ 573480 h 6100079"/>
                <a:gd name="connsiteX21" fmla="*/ 870621 w 5217957"/>
                <a:gd name="connsiteY21" fmla="*/ 870402 h 6100079"/>
                <a:gd name="connsiteX22" fmla="*/ 537555 w 5217957"/>
                <a:gd name="connsiteY22" fmla="*/ 1125324 h 6100079"/>
                <a:gd name="connsiteX23" fmla="*/ 306995 w 5217957"/>
                <a:gd name="connsiteY23" fmla="*/ 1493030 h 6100079"/>
                <a:gd name="connsiteX24" fmla="*/ 23579 w 5217957"/>
                <a:gd name="connsiteY24" fmla="*/ 1977465 h 6100079"/>
                <a:gd name="connsiteX25" fmla="*/ 0 w 5217957"/>
                <a:gd name="connsiteY25" fmla="*/ 2014291 h 6100079"/>
                <a:gd name="connsiteX26" fmla="*/ 0 w 5217957"/>
                <a:gd name="connsiteY26" fmla="*/ 915660 h 6100079"/>
                <a:gd name="connsiteX27" fmla="*/ 58609 w 5217957"/>
                <a:gd name="connsiteY27" fmla="*/ 828051 h 6100079"/>
                <a:gd name="connsiteX28" fmla="*/ 590689 w 5217957"/>
                <a:gd name="connsiteY28" fmla="*/ 385385 h 6100079"/>
                <a:gd name="connsiteX29" fmla="*/ 1951394 w 5217957"/>
                <a:gd name="connsiteY29" fmla="*/ 82 h 61000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217957" h="6100079">
                  <a:moveTo>
                    <a:pt x="1951394" y="82"/>
                  </a:moveTo>
                  <a:cubicBezTo>
                    <a:pt x="2237632" y="-2119"/>
                    <a:pt x="2536431" y="40011"/>
                    <a:pt x="2855178" y="125419"/>
                  </a:cubicBezTo>
                  <a:cubicBezTo>
                    <a:pt x="3697704" y="351173"/>
                    <a:pt x="4370491" y="894159"/>
                    <a:pt x="4779341" y="1591542"/>
                  </a:cubicBezTo>
                  <a:cubicBezTo>
                    <a:pt x="5195535" y="2301324"/>
                    <a:pt x="5338357" y="3170855"/>
                    <a:pt x="5108574" y="4028416"/>
                  </a:cubicBezTo>
                  <a:cubicBezTo>
                    <a:pt x="4880820" y="4878406"/>
                    <a:pt x="4165604" y="5079965"/>
                    <a:pt x="3459359" y="5487716"/>
                  </a:cubicBezTo>
                  <a:cubicBezTo>
                    <a:pt x="2753115" y="5895466"/>
                    <a:pt x="2053265" y="6257288"/>
                    <a:pt x="1203275" y="6029534"/>
                  </a:cubicBezTo>
                  <a:cubicBezTo>
                    <a:pt x="739885" y="5905369"/>
                    <a:pt x="366400" y="5685345"/>
                    <a:pt x="59921" y="5396467"/>
                  </a:cubicBezTo>
                  <a:lnTo>
                    <a:pt x="0" y="5333381"/>
                  </a:lnTo>
                  <a:lnTo>
                    <a:pt x="0" y="4427327"/>
                  </a:lnTo>
                  <a:lnTo>
                    <a:pt x="112056" y="4602502"/>
                  </a:lnTo>
                  <a:cubicBezTo>
                    <a:pt x="215300" y="4749260"/>
                    <a:pt x="325419" y="4877443"/>
                    <a:pt x="443875" y="4989110"/>
                  </a:cubicBezTo>
                  <a:cubicBezTo>
                    <a:pt x="700709" y="5231113"/>
                    <a:pt x="996455" y="5394516"/>
                    <a:pt x="1348175" y="5488759"/>
                  </a:cubicBezTo>
                  <a:cubicBezTo>
                    <a:pt x="1633379" y="5565179"/>
                    <a:pt x="1910917" y="5556430"/>
                    <a:pt x="2221463" y="5461704"/>
                  </a:cubicBezTo>
                  <a:cubicBezTo>
                    <a:pt x="2541923" y="5363721"/>
                    <a:pt x="2870374" y="5181404"/>
                    <a:pt x="3179339" y="5003023"/>
                  </a:cubicBezTo>
                  <a:cubicBezTo>
                    <a:pt x="3323713" y="4919760"/>
                    <a:pt x="3463978" y="4846641"/>
                    <a:pt x="3599638" y="4775996"/>
                  </a:cubicBezTo>
                  <a:cubicBezTo>
                    <a:pt x="3862436" y="4639263"/>
                    <a:pt x="4089314" y="4521074"/>
                    <a:pt x="4259765" y="4374667"/>
                  </a:cubicBezTo>
                  <a:cubicBezTo>
                    <a:pt x="4418282" y="4238625"/>
                    <a:pt x="4513201" y="4087280"/>
                    <a:pt x="4567742" y="3883732"/>
                  </a:cubicBezTo>
                  <a:cubicBezTo>
                    <a:pt x="4660420" y="3537853"/>
                    <a:pt x="4682033" y="3184640"/>
                    <a:pt x="4631929" y="2833886"/>
                  </a:cubicBezTo>
                  <a:cubicBezTo>
                    <a:pt x="4583584" y="2494734"/>
                    <a:pt x="4470646" y="2172121"/>
                    <a:pt x="4296412" y="1874932"/>
                  </a:cubicBezTo>
                  <a:cubicBezTo>
                    <a:pt x="3944879" y="1275559"/>
                    <a:pt x="3381537" y="846289"/>
                    <a:pt x="2710219" y="666410"/>
                  </a:cubicBezTo>
                  <a:cubicBezTo>
                    <a:pt x="2349955" y="569877"/>
                    <a:pt x="2030161" y="539483"/>
                    <a:pt x="1732642" y="573480"/>
                  </a:cubicBezTo>
                  <a:cubicBezTo>
                    <a:pt x="1440866" y="606814"/>
                    <a:pt x="1158880" y="703976"/>
                    <a:pt x="870621" y="870402"/>
                  </a:cubicBezTo>
                  <a:cubicBezTo>
                    <a:pt x="670160" y="986048"/>
                    <a:pt x="589753" y="1064195"/>
                    <a:pt x="537555" y="1125324"/>
                  </a:cubicBezTo>
                  <a:cubicBezTo>
                    <a:pt x="463218" y="1212400"/>
                    <a:pt x="397708" y="1330125"/>
                    <a:pt x="306995" y="1493030"/>
                  </a:cubicBezTo>
                  <a:cubicBezTo>
                    <a:pt x="234596" y="1623167"/>
                    <a:pt x="145436" y="1783409"/>
                    <a:pt x="23579" y="1977465"/>
                  </a:cubicBezTo>
                  <a:lnTo>
                    <a:pt x="0" y="2014291"/>
                  </a:lnTo>
                  <a:lnTo>
                    <a:pt x="0" y="915660"/>
                  </a:lnTo>
                  <a:lnTo>
                    <a:pt x="58609" y="828051"/>
                  </a:lnTo>
                  <a:cubicBezTo>
                    <a:pt x="177453" y="670481"/>
                    <a:pt x="325847" y="538291"/>
                    <a:pt x="590689" y="385385"/>
                  </a:cubicBezTo>
                  <a:cubicBezTo>
                    <a:pt x="1032159" y="130559"/>
                    <a:pt x="1474330" y="3750"/>
                    <a:pt x="1951394" y="8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sp>
        <p:nvSpPr>
          <p:cNvPr id="2" name="Tytuł 1">
            <a:extLst>
              <a:ext uri="{FF2B5EF4-FFF2-40B4-BE49-F238E27FC236}">
                <a16:creationId xmlns:a16="http://schemas.microsoft.com/office/drawing/2014/main" id="{AD3A3EC8-17C8-7AA3-B29A-89A6F69DEDCF}"/>
              </a:ext>
            </a:extLst>
          </p:cNvPr>
          <p:cNvSpPr>
            <a:spLocks noGrp="1"/>
          </p:cNvSpPr>
          <p:nvPr>
            <p:ph type="title"/>
          </p:nvPr>
        </p:nvSpPr>
        <p:spPr>
          <a:xfrm>
            <a:off x="640080" y="1243013"/>
            <a:ext cx="3855720" cy="4371974"/>
          </a:xfrm>
        </p:spPr>
        <p:txBody>
          <a:bodyPr>
            <a:normAutofit/>
          </a:bodyPr>
          <a:lstStyle/>
          <a:p>
            <a:r>
              <a:rPr lang="pl-PL" sz="2800" b="1">
                <a:solidFill>
                  <a:schemeClr val="tx2"/>
                </a:solidFill>
                <a:latin typeface="Arial" panose="020B0604020202020204" pitchFamily="34" charset="0"/>
                <a:cs typeface="Arial" panose="020B0604020202020204" pitchFamily="34" charset="0"/>
              </a:rPr>
              <a:t>Prawo antydyskryminacyjne </a:t>
            </a:r>
          </a:p>
        </p:txBody>
      </p:sp>
      <p:sp>
        <p:nvSpPr>
          <p:cNvPr id="3" name="Symbol zastępczy zawartości 2">
            <a:extLst>
              <a:ext uri="{FF2B5EF4-FFF2-40B4-BE49-F238E27FC236}">
                <a16:creationId xmlns:a16="http://schemas.microsoft.com/office/drawing/2014/main" id="{7BB9B1DB-B377-CCAD-AD5B-9F7A6F2CF90D}"/>
              </a:ext>
            </a:extLst>
          </p:cNvPr>
          <p:cNvSpPr>
            <a:spLocks noGrp="1"/>
          </p:cNvSpPr>
          <p:nvPr>
            <p:ph idx="1"/>
          </p:nvPr>
        </p:nvSpPr>
        <p:spPr>
          <a:xfrm>
            <a:off x="6172200" y="804672"/>
            <a:ext cx="5221224" cy="5230368"/>
          </a:xfrm>
        </p:spPr>
        <p:txBody>
          <a:bodyPr anchor="ctr">
            <a:normAutofit/>
          </a:bodyPr>
          <a:lstStyle/>
          <a:p>
            <a:pPr marL="0" indent="0">
              <a:buNone/>
            </a:pPr>
            <a:r>
              <a:rPr lang="pl-PL" sz="1400" b="1" kern="100">
                <a:solidFill>
                  <a:schemeClr val="tx2"/>
                </a:solidFill>
                <a:effectLst/>
                <a:latin typeface="Arial" panose="020B0604020202020204" pitchFamily="34" charset="0"/>
                <a:ea typeface="Calibri" panose="020F0502020204030204" pitchFamily="34" charset="0"/>
                <a:cs typeface="Arial" panose="020B0604020202020204" pitchFamily="34" charset="0"/>
              </a:rPr>
              <a:t>Prawo antydyskryminacyjne polskie zawiera się w następujących aktach:  </a:t>
            </a:r>
          </a:p>
          <a:p>
            <a:pPr marL="0" indent="0">
              <a:buNone/>
            </a:pPr>
            <a:r>
              <a:rPr lang="pl-PL" sz="1400" kern="100">
                <a:solidFill>
                  <a:schemeClr val="tx2"/>
                </a:solidFill>
                <a:latin typeface="Arial" panose="020B0604020202020204" pitchFamily="34" charset="0"/>
                <a:ea typeface="Calibri" panose="020F0502020204030204" pitchFamily="34" charset="0"/>
                <a:cs typeface="Arial" panose="020B0604020202020204" pitchFamily="34" charset="0"/>
              </a:rPr>
              <a:t>Konstytucja RP</a:t>
            </a:r>
          </a:p>
          <a:p>
            <a:pPr marL="0" indent="0">
              <a:buNone/>
            </a:pPr>
            <a:r>
              <a:rPr lang="pl-PL" sz="1400" kern="100">
                <a:solidFill>
                  <a:schemeClr val="tx2"/>
                </a:solidFill>
                <a:latin typeface="Arial" panose="020B0604020202020204" pitchFamily="34" charset="0"/>
                <a:ea typeface="Calibri" panose="020F0502020204030204" pitchFamily="34" charset="0"/>
                <a:cs typeface="Arial" panose="020B0604020202020204" pitchFamily="34" charset="0"/>
              </a:rPr>
              <a:t>Ustawa o wdrożeniu niektórych przepisów Unii Europejskiej w zakresie równego traktowania </a:t>
            </a:r>
            <a:r>
              <a:rPr lang="pl-PL" sz="1400" b="1" kern="100">
                <a:solidFill>
                  <a:schemeClr val="tx2"/>
                </a:solidFill>
                <a:latin typeface="Arial" panose="020B0604020202020204" pitchFamily="34" charset="0"/>
                <a:ea typeface="Calibri" panose="020F0502020204030204" pitchFamily="34" charset="0"/>
                <a:cs typeface="Arial" panose="020B0604020202020204" pitchFamily="34" charset="0"/>
              </a:rPr>
              <a:t>(ustawa antydyskryminacyjna)</a:t>
            </a:r>
          </a:p>
          <a:p>
            <a:pPr marL="0" indent="0">
              <a:buNone/>
            </a:pPr>
            <a:r>
              <a:rPr lang="pl-PL" sz="1400" kern="100">
                <a:solidFill>
                  <a:schemeClr val="tx2"/>
                </a:solidFill>
                <a:latin typeface="Arial" panose="020B0604020202020204" pitchFamily="34" charset="0"/>
                <a:ea typeface="Calibri" panose="020F0502020204030204" pitchFamily="34" charset="0"/>
                <a:cs typeface="Arial" panose="020B0604020202020204" pitchFamily="34" charset="0"/>
              </a:rPr>
              <a:t>Kodeks pracy </a:t>
            </a:r>
          </a:p>
          <a:p>
            <a:pPr marL="0" indent="0">
              <a:buNone/>
            </a:pPr>
            <a:r>
              <a:rPr lang="pl-PL" sz="1400" kern="100">
                <a:solidFill>
                  <a:schemeClr val="tx2"/>
                </a:solidFill>
                <a:latin typeface="Arial" panose="020B0604020202020204" pitchFamily="34" charset="0"/>
                <a:ea typeface="Calibri" panose="020F0502020204030204" pitchFamily="34" charset="0"/>
                <a:cs typeface="Arial" panose="020B0604020202020204" pitchFamily="34" charset="0"/>
              </a:rPr>
              <a:t>Kodeks cywilny / procedura Kodeks postępowania cywilnego </a:t>
            </a:r>
          </a:p>
          <a:p>
            <a:pPr marL="0" indent="0">
              <a:buNone/>
            </a:pPr>
            <a:r>
              <a:rPr lang="pl-PL" sz="1400" kern="100">
                <a:solidFill>
                  <a:schemeClr val="tx2"/>
                </a:solidFill>
                <a:latin typeface="Arial" panose="020B0604020202020204" pitchFamily="34" charset="0"/>
                <a:ea typeface="Calibri" panose="020F0502020204030204" pitchFamily="34" charset="0"/>
                <a:cs typeface="Arial" panose="020B0604020202020204" pitchFamily="34" charset="0"/>
              </a:rPr>
              <a:t>Kodeks wykroczeń</a:t>
            </a:r>
          </a:p>
          <a:p>
            <a:pPr marL="0" indent="0">
              <a:buNone/>
            </a:pPr>
            <a:r>
              <a:rPr lang="pl-PL" sz="1400" kern="100">
                <a:solidFill>
                  <a:schemeClr val="tx2"/>
                </a:solidFill>
                <a:latin typeface="Arial" panose="020B0604020202020204" pitchFamily="34" charset="0"/>
                <a:ea typeface="Calibri" panose="020F0502020204030204" pitchFamily="34" charset="0"/>
                <a:cs typeface="Arial" panose="020B0604020202020204" pitchFamily="34" charset="0"/>
              </a:rPr>
              <a:t>Kodeks karny </a:t>
            </a:r>
          </a:p>
          <a:p>
            <a:pPr marL="0" indent="0">
              <a:buNone/>
            </a:pPr>
            <a:r>
              <a:rPr lang="pl-PL" sz="1400" kern="100">
                <a:solidFill>
                  <a:schemeClr val="tx2"/>
                </a:solidFill>
                <a:latin typeface="Arial" panose="020B0604020202020204" pitchFamily="34" charset="0"/>
                <a:ea typeface="Calibri" panose="020F0502020204030204" pitchFamily="34" charset="0"/>
                <a:cs typeface="Arial" panose="020B0604020202020204" pitchFamily="34" charset="0"/>
              </a:rPr>
              <a:t>Ustawa o </a:t>
            </a:r>
            <a:r>
              <a:rPr lang="pl-PL" sz="1400" kern="100">
                <a:solidFill>
                  <a:schemeClr val="tx2"/>
                </a:solidFill>
                <a:effectLst/>
                <a:latin typeface="Arial" panose="020B0604020202020204" pitchFamily="34" charset="0"/>
                <a:ea typeface="Calibri" panose="020F0502020204030204" pitchFamily="34" charset="0"/>
                <a:cs typeface="Times New Roman" panose="02020603050405020304" pitchFamily="18" charset="0"/>
              </a:rPr>
              <a:t> promocji zatrudnienia i instytucjach rynku pracy</a:t>
            </a:r>
            <a:endParaRPr lang="pl-PL" sz="1400" kern="100">
              <a:solidFill>
                <a:schemeClr val="tx2"/>
              </a:solidFill>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r>
              <a:rPr lang="pl-PL" sz="1400" kern="100">
                <a:solidFill>
                  <a:schemeClr val="tx2"/>
                </a:solidFill>
                <a:latin typeface="Arial" panose="020B0604020202020204" pitchFamily="34" charset="0"/>
                <a:ea typeface="Calibri" panose="020F0502020204030204" pitchFamily="34" charset="0"/>
                <a:cs typeface="Arial" panose="020B0604020202020204" pitchFamily="34" charset="0"/>
              </a:rPr>
              <a:t>Ustawa o języku migowym i innych sposobach komunikowania się (2011)</a:t>
            </a:r>
          </a:p>
          <a:p>
            <a:pPr marL="0" indent="0">
              <a:buNone/>
            </a:pPr>
            <a:r>
              <a:rPr lang="pl-PL" sz="1400" kern="100">
                <a:solidFill>
                  <a:schemeClr val="tx2"/>
                </a:solidFill>
                <a:latin typeface="Arial" panose="020B0604020202020204" pitchFamily="34" charset="0"/>
                <a:ea typeface="Calibri" panose="020F0502020204030204" pitchFamily="34" charset="0"/>
                <a:cs typeface="Arial" panose="020B0604020202020204" pitchFamily="34" charset="0"/>
              </a:rPr>
              <a:t>Ustawa o zapewnieniu dostępności osobom ze szczególnymi potrzebami (2019)</a:t>
            </a:r>
          </a:p>
          <a:p>
            <a:pPr marL="0" indent="0">
              <a:buNone/>
            </a:pPr>
            <a:r>
              <a:rPr lang="pl-PL" sz="1400" kern="100">
                <a:solidFill>
                  <a:schemeClr val="tx2"/>
                </a:solidFill>
                <a:latin typeface="Arial" panose="020B0604020202020204" pitchFamily="34" charset="0"/>
                <a:ea typeface="Calibri" panose="020F0502020204030204" pitchFamily="34" charset="0"/>
                <a:cs typeface="Arial" panose="020B0604020202020204" pitchFamily="34" charset="0"/>
              </a:rPr>
              <a:t>Ustawa o dostępności cyfrowej stron internetowych i aplikacji  mobilnych podmiotów publicznych (2019)</a:t>
            </a:r>
          </a:p>
          <a:p>
            <a:pPr marL="0" indent="0">
              <a:buNone/>
            </a:pPr>
            <a:r>
              <a:rPr lang="pl-PL" sz="1400" kern="100">
                <a:solidFill>
                  <a:schemeClr val="tx2"/>
                </a:solidFill>
                <a:latin typeface="Arial" panose="020B0604020202020204" pitchFamily="34" charset="0"/>
                <a:ea typeface="Calibri" panose="020F0502020204030204" pitchFamily="34" charset="0"/>
                <a:cs typeface="Arial" panose="020B0604020202020204" pitchFamily="34" charset="0"/>
              </a:rPr>
              <a:t>Ustawa o zapewnieniu spełniania wymagań dostępności niektórych produktów i usług przez podmioty gospodarcze (2024)</a:t>
            </a:r>
          </a:p>
        </p:txBody>
      </p:sp>
    </p:spTree>
    <p:extLst>
      <p:ext uri="{BB962C8B-B14F-4D97-AF65-F5344CB8AC3E}">
        <p14:creationId xmlns:p14="http://schemas.microsoft.com/office/powerpoint/2010/main" val="133264575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8873D23-2DCF-4B31-A009-95721C06E8E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C13EF075-D4EF-4929-ADBC-91B27DA1995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p>
        </p:txBody>
      </p:sp>
      <p:grpSp>
        <p:nvGrpSpPr>
          <p:cNvPr id="12" name="Group 11">
            <a:extLst>
              <a:ext uri="{FF2B5EF4-FFF2-40B4-BE49-F238E27FC236}">
                <a16:creationId xmlns:a16="http://schemas.microsoft.com/office/drawing/2014/main" id="{DAA26DFA-AAB2-4973-9C17-16D587C7B198}"/>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1863" y="508838"/>
            <a:ext cx="5217958" cy="6239661"/>
            <a:chOff x="-19221" y="251144"/>
            <a:chExt cx="5217958" cy="6239661"/>
          </a:xfrm>
        </p:grpSpPr>
        <p:sp>
          <p:nvSpPr>
            <p:cNvPr id="13" name="Freeform: Shape 12">
              <a:extLst>
                <a:ext uri="{FF2B5EF4-FFF2-40B4-BE49-F238E27FC236}">
                  <a16:creationId xmlns:a16="http://schemas.microsoft.com/office/drawing/2014/main" id="{3F407F11-7321-4BF6-8536-CCE8E342454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251144"/>
              <a:ext cx="5187198" cy="6239661"/>
            </a:xfrm>
            <a:custGeom>
              <a:avLst/>
              <a:gdLst>
                <a:gd name="connsiteX0" fmla="*/ 2011811 w 5187198"/>
                <a:gd name="connsiteY0" fmla="*/ 4 h 6239661"/>
                <a:gd name="connsiteX1" fmla="*/ 2617011 w 5187198"/>
                <a:gd name="connsiteY1" fmla="*/ 70590 h 6239661"/>
                <a:gd name="connsiteX2" fmla="*/ 2690321 w 5187198"/>
                <a:gd name="connsiteY2" fmla="*/ 88146 h 6239661"/>
                <a:gd name="connsiteX3" fmla="*/ 2726863 w 5187198"/>
                <a:gd name="connsiteY3" fmla="*/ 97127 h 6239661"/>
                <a:gd name="connsiteX4" fmla="*/ 2762951 w 5187198"/>
                <a:gd name="connsiteY4" fmla="*/ 107375 h 6239661"/>
                <a:gd name="connsiteX5" fmla="*/ 2834843 w 5187198"/>
                <a:gd name="connsiteY5" fmla="*/ 128493 h 6239661"/>
                <a:gd name="connsiteX6" fmla="*/ 2906574 w 5187198"/>
                <a:gd name="connsiteY6" fmla="*/ 151076 h 6239661"/>
                <a:gd name="connsiteX7" fmla="*/ 3049504 w 5187198"/>
                <a:gd name="connsiteY7" fmla="*/ 202124 h 6239661"/>
                <a:gd name="connsiteX8" fmla="*/ 3189518 w 5187198"/>
                <a:gd name="connsiteY8" fmla="*/ 260159 h 6239661"/>
                <a:gd name="connsiteX9" fmla="*/ 3326048 w 5187198"/>
                <a:gd name="connsiteY9" fmla="*/ 325143 h 6239661"/>
                <a:gd name="connsiteX10" fmla="*/ 3459166 w 5187198"/>
                <a:gd name="connsiteY10" fmla="*/ 395936 h 6239661"/>
                <a:gd name="connsiteX11" fmla="*/ 3588578 w 5187198"/>
                <a:gd name="connsiteY11" fmla="*/ 472343 h 6239661"/>
                <a:gd name="connsiteX12" fmla="*/ 3651864 w 5187198"/>
                <a:gd name="connsiteY12" fmla="*/ 512600 h 6239661"/>
                <a:gd name="connsiteX13" fmla="*/ 3714514 w 5187198"/>
                <a:gd name="connsiteY13" fmla="*/ 553499 h 6239661"/>
                <a:gd name="connsiteX14" fmla="*/ 4181221 w 5187198"/>
                <a:gd name="connsiteY14" fmla="*/ 922912 h 6239661"/>
                <a:gd name="connsiteX15" fmla="*/ 4582963 w 5187198"/>
                <a:gd name="connsiteY15" fmla="*/ 1358264 h 6239661"/>
                <a:gd name="connsiteX16" fmla="*/ 4670721 w 5187198"/>
                <a:gd name="connsiteY16" fmla="*/ 1477644 h 6239661"/>
                <a:gd name="connsiteX17" fmla="*/ 4752378 w 5187198"/>
                <a:gd name="connsiteY17" fmla="*/ 1601187 h 6239661"/>
                <a:gd name="connsiteX18" fmla="*/ 4772168 w 5187198"/>
                <a:gd name="connsiteY18" fmla="*/ 1632456 h 6239661"/>
                <a:gd name="connsiteX19" fmla="*/ 4782117 w 5187198"/>
                <a:gd name="connsiteY19" fmla="*/ 1648104 h 6239661"/>
                <a:gd name="connsiteX20" fmla="*/ 4791381 w 5187198"/>
                <a:gd name="connsiteY20" fmla="*/ 1664150 h 6239661"/>
                <a:gd name="connsiteX21" fmla="*/ 4828190 w 5187198"/>
                <a:gd name="connsiteY21" fmla="*/ 1728379 h 6239661"/>
                <a:gd name="connsiteX22" fmla="*/ 4864832 w 5187198"/>
                <a:gd name="connsiteY22" fmla="*/ 1792796 h 6239661"/>
                <a:gd name="connsiteX23" fmla="*/ 4899201 w 5187198"/>
                <a:gd name="connsiteY23" fmla="*/ 1858342 h 6239661"/>
                <a:gd name="connsiteX24" fmla="*/ 4933266 w 5187198"/>
                <a:gd name="connsiteY24" fmla="*/ 1924155 h 6239661"/>
                <a:gd name="connsiteX25" fmla="*/ 4964403 w 5187198"/>
                <a:gd name="connsiteY25" fmla="*/ 1991384 h 6239661"/>
                <a:gd name="connsiteX26" fmla="*/ 4995019 w 5187198"/>
                <a:gd name="connsiteY26" fmla="*/ 2058823 h 6239661"/>
                <a:gd name="connsiteX27" fmla="*/ 5021999 w 5187198"/>
                <a:gd name="connsiteY27" fmla="*/ 2127723 h 6239661"/>
                <a:gd name="connsiteX28" fmla="*/ 5048321 w 5187198"/>
                <a:gd name="connsiteY28" fmla="*/ 2196908 h 6239661"/>
                <a:gd name="connsiteX29" fmla="*/ 5070546 w 5187198"/>
                <a:gd name="connsiteY29" fmla="*/ 2267547 h 6239661"/>
                <a:gd name="connsiteX30" fmla="*/ 5092171 w 5187198"/>
                <a:gd name="connsiteY30" fmla="*/ 2338256 h 6239661"/>
                <a:gd name="connsiteX31" fmla="*/ 5110305 w 5187198"/>
                <a:gd name="connsiteY31" fmla="*/ 2409886 h 6239661"/>
                <a:gd name="connsiteX32" fmla="*/ 5186393 w 5187198"/>
                <a:gd name="connsiteY32" fmla="*/ 2992022 h 6239661"/>
                <a:gd name="connsiteX33" fmla="*/ 5149045 w 5187198"/>
                <a:gd name="connsiteY33" fmla="*/ 3571816 h 6239661"/>
                <a:gd name="connsiteX34" fmla="*/ 5126572 w 5187198"/>
                <a:gd name="connsiteY34" fmla="*/ 3714520 h 6239661"/>
                <a:gd name="connsiteX35" fmla="*/ 5099067 w 5187198"/>
                <a:gd name="connsiteY35" fmla="*/ 3856108 h 6239661"/>
                <a:gd name="connsiteX36" fmla="*/ 5095699 w 5187198"/>
                <a:gd name="connsiteY36" fmla="*/ 3873868 h 6239661"/>
                <a:gd name="connsiteX37" fmla="*/ 5091573 w 5187198"/>
                <a:gd name="connsiteY37" fmla="*/ 3891426 h 6239661"/>
                <a:gd name="connsiteX38" fmla="*/ 5083324 w 5187198"/>
                <a:gd name="connsiteY38" fmla="*/ 3926541 h 6239661"/>
                <a:gd name="connsiteX39" fmla="*/ 5067256 w 5187198"/>
                <a:gd name="connsiteY39" fmla="*/ 3996889 h 6239661"/>
                <a:gd name="connsiteX40" fmla="*/ 5059194 w 5187198"/>
                <a:gd name="connsiteY40" fmla="*/ 4032171 h 6239661"/>
                <a:gd name="connsiteX41" fmla="*/ 5049522 w 5187198"/>
                <a:gd name="connsiteY41" fmla="*/ 4067833 h 6239661"/>
                <a:gd name="connsiteX42" fmla="*/ 5040067 w 5187198"/>
                <a:gd name="connsiteY42" fmla="*/ 4103553 h 6239661"/>
                <a:gd name="connsiteX43" fmla="*/ 5028960 w 5187198"/>
                <a:gd name="connsiteY43" fmla="*/ 4138946 h 6239661"/>
                <a:gd name="connsiteX44" fmla="*/ 4917351 w 5187198"/>
                <a:gd name="connsiteY44" fmla="*/ 4417041 h 6239661"/>
                <a:gd name="connsiteX45" fmla="*/ 4756163 w 5187198"/>
                <a:gd name="connsiteY45" fmla="*/ 4676402 h 6239661"/>
                <a:gd name="connsiteX46" fmla="*/ 4322493 w 5187198"/>
                <a:gd name="connsiteY46" fmla="*/ 5105604 h 6239661"/>
                <a:gd name="connsiteX47" fmla="*/ 3840510 w 5187198"/>
                <a:gd name="connsiteY47" fmla="*/ 5429590 h 6239661"/>
                <a:gd name="connsiteX48" fmla="*/ 3606447 w 5187198"/>
                <a:gd name="connsiteY48" fmla="*/ 5572862 h 6239661"/>
                <a:gd name="connsiteX49" fmla="*/ 3488814 w 5187198"/>
                <a:gd name="connsiteY49" fmla="*/ 5647178 h 6239661"/>
                <a:gd name="connsiteX50" fmla="*/ 3365864 w 5187198"/>
                <a:gd name="connsiteY50" fmla="*/ 5722735 h 6239661"/>
                <a:gd name="connsiteX51" fmla="*/ 2839486 w 5187198"/>
                <a:gd name="connsiteY51" fmla="*/ 5999120 h 6239661"/>
                <a:gd name="connsiteX52" fmla="*/ 2242423 w 5187198"/>
                <a:gd name="connsiteY52" fmla="*/ 6192346 h 6239661"/>
                <a:gd name="connsiteX53" fmla="*/ 1589380 w 5187198"/>
                <a:gd name="connsiteY53" fmla="*/ 6230657 h 6239661"/>
                <a:gd name="connsiteX54" fmla="*/ 1548244 w 5187198"/>
                <a:gd name="connsiteY54" fmla="*/ 6226706 h 6239661"/>
                <a:gd name="connsiteX55" fmla="*/ 1507348 w 5187198"/>
                <a:gd name="connsiteY55" fmla="*/ 6221428 h 6239661"/>
                <a:gd name="connsiteX56" fmla="*/ 1466401 w 5187198"/>
                <a:gd name="connsiteY56" fmla="*/ 6215904 h 6239661"/>
                <a:gd name="connsiteX57" fmla="*/ 1425773 w 5187198"/>
                <a:gd name="connsiteY57" fmla="*/ 6209191 h 6239661"/>
                <a:gd name="connsiteX58" fmla="*/ 1344960 w 5187198"/>
                <a:gd name="connsiteY58" fmla="*/ 6193681 h 6239661"/>
                <a:gd name="connsiteX59" fmla="*/ 1265007 w 5187198"/>
                <a:gd name="connsiteY59" fmla="*/ 6175388 h 6239661"/>
                <a:gd name="connsiteX60" fmla="*/ 1225415 w 5187198"/>
                <a:gd name="connsiteY60" fmla="*/ 6165243 h 6239661"/>
                <a:gd name="connsiteX61" fmla="*/ 1186567 w 5187198"/>
                <a:gd name="connsiteY61" fmla="*/ 6154486 h 6239661"/>
                <a:gd name="connsiteX62" fmla="*/ 1111158 w 5187198"/>
                <a:gd name="connsiteY62" fmla="*/ 6130918 h 6239661"/>
                <a:gd name="connsiteX63" fmla="*/ 1035915 w 5187198"/>
                <a:gd name="connsiteY63" fmla="*/ 6107163 h 6239661"/>
                <a:gd name="connsiteX64" fmla="*/ 961579 w 5187198"/>
                <a:gd name="connsiteY64" fmla="*/ 6079594 h 6239661"/>
                <a:gd name="connsiteX65" fmla="*/ 395297 w 5187198"/>
                <a:gd name="connsiteY65" fmla="*/ 5792812 h 6239661"/>
                <a:gd name="connsiteX66" fmla="*/ 265239 w 5187198"/>
                <a:gd name="connsiteY66" fmla="*/ 5701511 h 6239661"/>
                <a:gd name="connsiteX67" fmla="*/ 233756 w 5187198"/>
                <a:gd name="connsiteY67" fmla="*/ 5677542 h 6239661"/>
                <a:gd name="connsiteX68" fmla="*/ 202800 w 5187198"/>
                <a:gd name="connsiteY68" fmla="*/ 5652902 h 6239661"/>
                <a:gd name="connsiteX69" fmla="*/ 140918 w 5187198"/>
                <a:gd name="connsiteY69" fmla="*/ 5603515 h 6239661"/>
                <a:gd name="connsiteX70" fmla="*/ 110625 w 5187198"/>
                <a:gd name="connsiteY70" fmla="*/ 5578127 h 6239661"/>
                <a:gd name="connsiteX71" fmla="*/ 95631 w 5187198"/>
                <a:gd name="connsiteY71" fmla="*/ 5565299 h 6239661"/>
                <a:gd name="connsiteX72" fmla="*/ 81966 w 5187198"/>
                <a:gd name="connsiteY72" fmla="*/ 5550973 h 6239661"/>
                <a:gd name="connsiteX73" fmla="*/ 27991 w 5187198"/>
                <a:gd name="connsiteY73" fmla="*/ 5493272 h 6239661"/>
                <a:gd name="connsiteX74" fmla="*/ 1454 w 5187198"/>
                <a:gd name="connsiteY74" fmla="*/ 5464252 h 6239661"/>
                <a:gd name="connsiteX75" fmla="*/ 0 w 5187198"/>
                <a:gd name="connsiteY75" fmla="*/ 5462518 h 6239661"/>
                <a:gd name="connsiteX76" fmla="*/ 0 w 5187198"/>
                <a:gd name="connsiteY76" fmla="*/ 4720187 h 6239661"/>
                <a:gd name="connsiteX77" fmla="*/ 109684 w 5187198"/>
                <a:gd name="connsiteY77" fmla="*/ 4836724 h 6239661"/>
                <a:gd name="connsiteX78" fmla="*/ 306959 w 5187198"/>
                <a:gd name="connsiteY78" fmla="*/ 5007200 h 6239661"/>
                <a:gd name="connsiteX79" fmla="*/ 358101 w 5187198"/>
                <a:gd name="connsiteY79" fmla="*/ 5046057 h 6239661"/>
                <a:gd name="connsiteX80" fmla="*/ 383328 w 5187198"/>
                <a:gd name="connsiteY80" fmla="*/ 5065684 h 6239661"/>
                <a:gd name="connsiteX81" fmla="*/ 409503 w 5187198"/>
                <a:gd name="connsiteY81" fmla="*/ 5083942 h 6239661"/>
                <a:gd name="connsiteX82" fmla="*/ 461889 w 5187198"/>
                <a:gd name="connsiteY82" fmla="*/ 5119888 h 6239661"/>
                <a:gd name="connsiteX83" fmla="*/ 474883 w 5187198"/>
                <a:gd name="connsiteY83" fmla="*/ 5128933 h 6239661"/>
                <a:gd name="connsiteX84" fmla="*/ 486410 w 5187198"/>
                <a:gd name="connsiteY84" fmla="*/ 5139557 h 6239661"/>
                <a:gd name="connsiteX85" fmla="*/ 510852 w 5187198"/>
                <a:gd name="connsiteY85" fmla="*/ 5159089 h 6239661"/>
                <a:gd name="connsiteX86" fmla="*/ 560653 w 5187198"/>
                <a:gd name="connsiteY86" fmla="*/ 5196893 h 6239661"/>
                <a:gd name="connsiteX87" fmla="*/ 585485 w 5187198"/>
                <a:gd name="connsiteY87" fmla="*/ 5215834 h 6239661"/>
                <a:gd name="connsiteX88" fmla="*/ 610707 w 5187198"/>
                <a:gd name="connsiteY88" fmla="*/ 5234185 h 6239661"/>
                <a:gd name="connsiteX89" fmla="*/ 714768 w 5187198"/>
                <a:gd name="connsiteY89" fmla="*/ 5303103 h 6239661"/>
                <a:gd name="connsiteX90" fmla="*/ 1166634 w 5187198"/>
                <a:gd name="connsiteY90" fmla="*/ 5513322 h 6239661"/>
                <a:gd name="connsiteX91" fmla="*/ 1225991 w 5187198"/>
                <a:gd name="connsiteY91" fmla="*/ 5533632 h 6239661"/>
                <a:gd name="connsiteX92" fmla="*/ 1286680 w 5187198"/>
                <a:gd name="connsiteY92" fmla="*/ 5550705 h 6239661"/>
                <a:gd name="connsiteX93" fmla="*/ 1347310 w 5187198"/>
                <a:gd name="connsiteY93" fmla="*/ 5567995 h 6239661"/>
                <a:gd name="connsiteX94" fmla="*/ 1377002 w 5187198"/>
                <a:gd name="connsiteY94" fmla="*/ 5575719 h 6239661"/>
                <a:gd name="connsiteX95" fmla="*/ 1406328 w 5187198"/>
                <a:gd name="connsiteY95" fmla="*/ 5582649 h 6239661"/>
                <a:gd name="connsiteX96" fmla="*/ 1465060 w 5187198"/>
                <a:gd name="connsiteY96" fmla="*/ 5594909 h 6239661"/>
                <a:gd name="connsiteX97" fmla="*/ 1523881 w 5187198"/>
                <a:gd name="connsiteY97" fmla="*/ 5605105 h 6239661"/>
                <a:gd name="connsiteX98" fmla="*/ 1553325 w 5187198"/>
                <a:gd name="connsiteY98" fmla="*/ 5609865 h 6239661"/>
                <a:gd name="connsiteX99" fmla="*/ 1582813 w 5187198"/>
                <a:gd name="connsiteY99" fmla="*/ 5613593 h 6239661"/>
                <a:gd name="connsiteX100" fmla="*/ 1612301 w 5187198"/>
                <a:gd name="connsiteY100" fmla="*/ 5617321 h 6239661"/>
                <a:gd name="connsiteX101" fmla="*/ 1641863 w 5187198"/>
                <a:gd name="connsiteY101" fmla="*/ 5619910 h 6239661"/>
                <a:gd name="connsiteX102" fmla="*/ 2117508 w 5187198"/>
                <a:gd name="connsiteY102" fmla="*/ 5595156 h 6239661"/>
                <a:gd name="connsiteX103" fmla="*/ 2597368 w 5187198"/>
                <a:gd name="connsiteY103" fmla="*/ 5447381 h 6239661"/>
                <a:gd name="connsiteX104" fmla="*/ 3082968 w 5187198"/>
                <a:gd name="connsiteY104" fmla="*/ 5223245 h 6239661"/>
                <a:gd name="connsiteX105" fmla="*/ 3334855 w 5187198"/>
                <a:gd name="connsiteY105" fmla="*/ 5097383 h 6239661"/>
                <a:gd name="connsiteX106" fmla="*/ 3599509 w 5187198"/>
                <a:gd name="connsiteY106" fmla="*/ 4976217 h 6239661"/>
                <a:gd name="connsiteX107" fmla="*/ 4112002 w 5187198"/>
                <a:gd name="connsiteY107" fmla="*/ 4766359 h 6239661"/>
                <a:gd name="connsiteX108" fmla="*/ 4348983 w 5187198"/>
                <a:gd name="connsiteY108" fmla="*/ 4649833 h 6239661"/>
                <a:gd name="connsiteX109" fmla="*/ 4560505 w 5187198"/>
                <a:gd name="connsiteY109" fmla="*/ 4501564 h 6239661"/>
                <a:gd name="connsiteX110" fmla="*/ 4731963 w 5187198"/>
                <a:gd name="connsiteY110" fmla="*/ 4309870 h 6239661"/>
                <a:gd name="connsiteX111" fmla="*/ 4852344 w 5187198"/>
                <a:gd name="connsiteY111" fmla="*/ 4078640 h 6239661"/>
                <a:gd name="connsiteX112" fmla="*/ 4863972 w 5187198"/>
                <a:gd name="connsiteY112" fmla="*/ 4047790 h 6239661"/>
                <a:gd name="connsiteX113" fmla="*/ 4874144 w 5187198"/>
                <a:gd name="connsiteY113" fmla="*/ 4016320 h 6239661"/>
                <a:gd name="connsiteX114" fmla="*/ 4884127 w 5187198"/>
                <a:gd name="connsiteY114" fmla="*/ 3984682 h 6239661"/>
                <a:gd name="connsiteX115" fmla="*/ 4892800 w 5187198"/>
                <a:gd name="connsiteY115" fmla="*/ 3951883 h 6239661"/>
                <a:gd name="connsiteX116" fmla="*/ 4909526 w 5187198"/>
                <a:gd name="connsiteY116" fmla="*/ 3886001 h 6239661"/>
                <a:gd name="connsiteX117" fmla="*/ 4917687 w 5187198"/>
                <a:gd name="connsiteY117" fmla="*/ 3852948 h 6239661"/>
                <a:gd name="connsiteX118" fmla="*/ 4921768 w 5187198"/>
                <a:gd name="connsiteY118" fmla="*/ 3836422 h 6239661"/>
                <a:gd name="connsiteX119" fmla="*/ 4924845 w 5187198"/>
                <a:gd name="connsiteY119" fmla="*/ 3819742 h 6239661"/>
                <a:gd name="connsiteX120" fmla="*/ 4948230 w 5187198"/>
                <a:gd name="connsiteY120" fmla="*/ 3685744 h 6239661"/>
                <a:gd name="connsiteX121" fmla="*/ 4962782 w 5187198"/>
                <a:gd name="connsiteY121" fmla="*/ 3550540 h 6239661"/>
                <a:gd name="connsiteX122" fmla="*/ 4939468 w 5187198"/>
                <a:gd name="connsiteY122" fmla="*/ 3010249 h 6239661"/>
                <a:gd name="connsiteX123" fmla="*/ 4816901 w 5187198"/>
                <a:gd name="connsiteY123" fmla="*/ 2488224 h 6239661"/>
                <a:gd name="connsiteX124" fmla="*/ 4797005 w 5187198"/>
                <a:gd name="connsiteY124" fmla="*/ 2424470 h 6239661"/>
                <a:gd name="connsiteX125" fmla="*/ 4774433 w 5187198"/>
                <a:gd name="connsiteY125" fmla="*/ 2361620 h 6239661"/>
                <a:gd name="connsiteX126" fmla="*/ 4752459 w 5187198"/>
                <a:gd name="connsiteY126" fmla="*/ 2298700 h 6239661"/>
                <a:gd name="connsiteX127" fmla="*/ 4728083 w 5187198"/>
                <a:gd name="connsiteY127" fmla="*/ 2236526 h 6239661"/>
                <a:gd name="connsiteX128" fmla="*/ 4704471 w 5187198"/>
                <a:gd name="connsiteY128" fmla="*/ 2174095 h 6239661"/>
                <a:gd name="connsiteX129" fmla="*/ 4678399 w 5187198"/>
                <a:gd name="connsiteY129" fmla="*/ 2112626 h 6239661"/>
                <a:gd name="connsiteX130" fmla="*/ 4652601 w 5187198"/>
                <a:gd name="connsiteY130" fmla="*/ 2050999 h 6239661"/>
                <a:gd name="connsiteX131" fmla="*/ 4624205 w 5187198"/>
                <a:gd name="connsiteY131" fmla="*/ 1990415 h 6239661"/>
                <a:gd name="connsiteX132" fmla="*/ 4595398 w 5187198"/>
                <a:gd name="connsiteY132" fmla="*/ 1930069 h 6239661"/>
                <a:gd name="connsiteX133" fmla="*/ 4563827 w 5187198"/>
                <a:gd name="connsiteY133" fmla="*/ 1870952 h 6239661"/>
                <a:gd name="connsiteX134" fmla="*/ 4531433 w 5187198"/>
                <a:gd name="connsiteY134" fmla="*/ 1812311 h 6239661"/>
                <a:gd name="connsiteX135" fmla="*/ 4523315 w 5187198"/>
                <a:gd name="connsiteY135" fmla="*/ 1797616 h 6239661"/>
                <a:gd name="connsiteX136" fmla="*/ 4514482 w 5187198"/>
                <a:gd name="connsiteY136" fmla="*/ 1783425 h 6239661"/>
                <a:gd name="connsiteX137" fmla="*/ 4496845 w 5187198"/>
                <a:gd name="connsiteY137" fmla="*/ 1754936 h 6239661"/>
                <a:gd name="connsiteX138" fmla="*/ 4461463 w 5187198"/>
                <a:gd name="connsiteY138" fmla="*/ 1697929 h 6239661"/>
                <a:gd name="connsiteX139" fmla="*/ 4452660 w 5187198"/>
                <a:gd name="connsiteY139" fmla="*/ 1683629 h 6239661"/>
                <a:gd name="connsiteX140" fmla="*/ 4443141 w 5187198"/>
                <a:gd name="connsiteY140" fmla="*/ 1669834 h 6239661"/>
                <a:gd name="connsiteX141" fmla="*/ 4424241 w 5187198"/>
                <a:gd name="connsiteY141" fmla="*/ 1642166 h 6239661"/>
                <a:gd name="connsiteX142" fmla="*/ 4346886 w 5187198"/>
                <a:gd name="connsiteY142" fmla="*/ 1532412 h 6239661"/>
                <a:gd name="connsiteX143" fmla="*/ 3985497 w 5187198"/>
                <a:gd name="connsiteY143" fmla="*/ 1134649 h 6239661"/>
                <a:gd name="connsiteX144" fmla="*/ 3545665 w 5187198"/>
                <a:gd name="connsiteY144" fmla="*/ 825877 h 6239661"/>
                <a:gd name="connsiteX145" fmla="*/ 3486190 w 5187198"/>
                <a:gd name="connsiteY145" fmla="*/ 794756 h 6239661"/>
                <a:gd name="connsiteX146" fmla="*/ 3426182 w 5187198"/>
                <a:gd name="connsiteY146" fmla="*/ 764765 h 6239661"/>
                <a:gd name="connsiteX147" fmla="*/ 3365044 w 5187198"/>
                <a:gd name="connsiteY147" fmla="*/ 737255 h 6239661"/>
                <a:gd name="connsiteX148" fmla="*/ 3334529 w 5187198"/>
                <a:gd name="connsiteY148" fmla="*/ 723514 h 6239661"/>
                <a:gd name="connsiteX149" fmla="*/ 3303733 w 5187198"/>
                <a:gd name="connsiteY149" fmla="*/ 710395 h 6239661"/>
                <a:gd name="connsiteX150" fmla="*/ 3179033 w 5187198"/>
                <a:gd name="connsiteY150" fmla="*/ 662259 h 6239661"/>
                <a:gd name="connsiteX151" fmla="*/ 3052408 w 5187198"/>
                <a:gd name="connsiteY151" fmla="*/ 620447 h 6239661"/>
                <a:gd name="connsiteX152" fmla="*/ 2924325 w 5187198"/>
                <a:gd name="connsiteY152" fmla="*/ 584505 h 6239661"/>
                <a:gd name="connsiteX153" fmla="*/ 2859667 w 5187198"/>
                <a:gd name="connsiteY153" fmla="*/ 569266 h 6239661"/>
                <a:gd name="connsiteX154" fmla="*/ 2795226 w 5187198"/>
                <a:gd name="connsiteY154" fmla="*/ 554085 h 6239661"/>
                <a:gd name="connsiteX155" fmla="*/ 2729702 w 5187198"/>
                <a:gd name="connsiteY155" fmla="*/ 540354 h 6239661"/>
                <a:gd name="connsiteX156" fmla="*/ 2663758 w 5187198"/>
                <a:gd name="connsiteY156" fmla="*/ 527322 h 6239661"/>
                <a:gd name="connsiteX157" fmla="*/ 2630927 w 5187198"/>
                <a:gd name="connsiteY157" fmla="*/ 520495 h 6239661"/>
                <a:gd name="connsiteX158" fmla="*/ 2597965 w 5187198"/>
                <a:gd name="connsiteY158" fmla="*/ 515024 h 6239661"/>
                <a:gd name="connsiteX159" fmla="*/ 2532205 w 5187198"/>
                <a:gd name="connsiteY159" fmla="*/ 503895 h 6239661"/>
                <a:gd name="connsiteX160" fmla="*/ 2010064 w 5187198"/>
                <a:gd name="connsiteY160" fmla="*/ 452552 h 6239661"/>
                <a:gd name="connsiteX161" fmla="*/ 1494552 w 5187198"/>
                <a:gd name="connsiteY161" fmla="*/ 485055 h 6239661"/>
                <a:gd name="connsiteX162" fmla="*/ 1366896 w 5187198"/>
                <a:gd name="connsiteY162" fmla="*/ 509389 h 6239661"/>
                <a:gd name="connsiteX163" fmla="*/ 1240175 w 5187198"/>
                <a:gd name="connsiteY163" fmla="*/ 541045 h 6239661"/>
                <a:gd name="connsiteX164" fmla="*/ 1177438 w 5187198"/>
                <a:gd name="connsiteY164" fmla="*/ 560170 h 6239661"/>
                <a:gd name="connsiteX165" fmla="*/ 1145987 w 5187198"/>
                <a:gd name="connsiteY165" fmla="*/ 569826 h 6239661"/>
                <a:gd name="connsiteX166" fmla="*/ 1130315 w 5187198"/>
                <a:gd name="connsiteY166" fmla="*/ 574669 h 6239661"/>
                <a:gd name="connsiteX167" fmla="*/ 1114873 w 5187198"/>
                <a:gd name="connsiteY167" fmla="*/ 580384 h 6239661"/>
                <a:gd name="connsiteX168" fmla="*/ 1052839 w 5187198"/>
                <a:gd name="connsiteY168" fmla="*/ 602943 h 6239661"/>
                <a:gd name="connsiteX169" fmla="*/ 991135 w 5187198"/>
                <a:gd name="connsiteY169" fmla="*/ 626866 h 6239661"/>
                <a:gd name="connsiteX170" fmla="*/ 930179 w 5187198"/>
                <a:gd name="connsiteY170" fmla="*/ 653191 h 6239661"/>
                <a:gd name="connsiteX171" fmla="*/ 869768 w 5187198"/>
                <a:gd name="connsiteY171" fmla="*/ 680937 h 6239661"/>
                <a:gd name="connsiteX172" fmla="*/ 810085 w 5187198"/>
                <a:gd name="connsiteY172" fmla="*/ 710734 h 6239661"/>
                <a:gd name="connsiteX173" fmla="*/ 751220 w 5187198"/>
                <a:gd name="connsiteY173" fmla="*/ 741794 h 6239661"/>
                <a:gd name="connsiteX174" fmla="*/ 532669 w 5187198"/>
                <a:gd name="connsiteY174" fmla="*/ 881688 h 6239661"/>
                <a:gd name="connsiteX175" fmla="*/ 354185 w 5187198"/>
                <a:gd name="connsiteY175" fmla="*/ 1050286 h 6239661"/>
                <a:gd name="connsiteX176" fmla="*/ 315980 w 5187198"/>
                <a:gd name="connsiteY176" fmla="*/ 1098125 h 6239661"/>
                <a:gd name="connsiteX177" fmla="*/ 280345 w 5187198"/>
                <a:gd name="connsiteY177" fmla="*/ 1149782 h 6239661"/>
                <a:gd name="connsiteX178" fmla="*/ 245890 w 5187198"/>
                <a:gd name="connsiteY178" fmla="*/ 1203959 h 6239661"/>
                <a:gd name="connsiteX179" fmla="*/ 212162 w 5187198"/>
                <a:gd name="connsiteY179" fmla="*/ 1260184 h 6239661"/>
                <a:gd name="connsiteX180" fmla="*/ 80716 w 5187198"/>
                <a:gd name="connsiteY180" fmla="*/ 1502476 h 6239661"/>
                <a:gd name="connsiteX181" fmla="*/ 0 w 5187198"/>
                <a:gd name="connsiteY181" fmla="*/ 1648841 h 6239661"/>
                <a:gd name="connsiteX182" fmla="*/ 0 w 5187198"/>
                <a:gd name="connsiteY182" fmla="*/ 954863 h 6239661"/>
                <a:gd name="connsiteX183" fmla="*/ 43491 w 5187198"/>
                <a:gd name="connsiteY183" fmla="*/ 895513 h 6239661"/>
                <a:gd name="connsiteX184" fmla="*/ 93923 w 5187198"/>
                <a:gd name="connsiteY184" fmla="*/ 834489 h 6239661"/>
                <a:gd name="connsiteX185" fmla="*/ 323465 w 5187198"/>
                <a:gd name="connsiteY185" fmla="*/ 617671 h 6239661"/>
                <a:gd name="connsiteX186" fmla="*/ 574777 w 5187198"/>
                <a:gd name="connsiteY186" fmla="*/ 446794 h 6239661"/>
                <a:gd name="connsiteX187" fmla="*/ 638943 w 5187198"/>
                <a:gd name="connsiteY187" fmla="*/ 408925 h 6239661"/>
                <a:gd name="connsiteX188" fmla="*/ 703505 w 5187198"/>
                <a:gd name="connsiteY188" fmla="*/ 371742 h 6239661"/>
                <a:gd name="connsiteX189" fmla="*/ 769262 w 5187198"/>
                <a:gd name="connsiteY189" fmla="*/ 336154 h 6239661"/>
                <a:gd name="connsiteX190" fmla="*/ 835552 w 5187198"/>
                <a:gd name="connsiteY190" fmla="*/ 301173 h 6239661"/>
                <a:gd name="connsiteX191" fmla="*/ 902979 w 5187198"/>
                <a:gd name="connsiteY191" fmla="*/ 268004 h 6239661"/>
                <a:gd name="connsiteX192" fmla="*/ 971127 w 5187198"/>
                <a:gd name="connsiteY192" fmla="*/ 235607 h 6239661"/>
                <a:gd name="connsiteX193" fmla="*/ 988238 w 5187198"/>
                <a:gd name="connsiteY193" fmla="*/ 227556 h 6239661"/>
                <a:gd name="connsiteX194" fmla="*/ 1005744 w 5187198"/>
                <a:gd name="connsiteY194" fmla="*/ 220191 h 6239661"/>
                <a:gd name="connsiteX195" fmla="*/ 1040729 w 5187198"/>
                <a:gd name="connsiteY195" fmla="*/ 205569 h 6239661"/>
                <a:gd name="connsiteX196" fmla="*/ 1110835 w 5187198"/>
                <a:gd name="connsiteY196" fmla="*/ 176248 h 6239661"/>
                <a:gd name="connsiteX197" fmla="*/ 1254256 w 5187198"/>
                <a:gd name="connsiteY197" fmla="*/ 123796 h 6239661"/>
                <a:gd name="connsiteX198" fmla="*/ 1401310 w 5187198"/>
                <a:gd name="connsiteY198" fmla="*/ 79852 h 6239661"/>
                <a:gd name="connsiteX199" fmla="*/ 2011811 w 5187198"/>
                <a:gd name="connsiteY199" fmla="*/ 4 h 62396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Lst>
              <a:rect l="l" t="t" r="r" b="b"/>
              <a:pathLst>
                <a:path w="5187198" h="6239661">
                  <a:moveTo>
                    <a:pt x="2011811" y="4"/>
                  </a:moveTo>
                  <a:cubicBezTo>
                    <a:pt x="2217306" y="120"/>
                    <a:pt x="2420903" y="25925"/>
                    <a:pt x="2617011" y="70590"/>
                  </a:cubicBezTo>
                  <a:lnTo>
                    <a:pt x="2690321" y="88146"/>
                  </a:lnTo>
                  <a:lnTo>
                    <a:pt x="2726863" y="97127"/>
                  </a:lnTo>
                  <a:lnTo>
                    <a:pt x="2762951" y="107375"/>
                  </a:lnTo>
                  <a:lnTo>
                    <a:pt x="2834843" y="128493"/>
                  </a:lnTo>
                  <a:cubicBezTo>
                    <a:pt x="2858788" y="135605"/>
                    <a:pt x="2882632" y="142226"/>
                    <a:pt x="2906574" y="151076"/>
                  </a:cubicBezTo>
                  <a:cubicBezTo>
                    <a:pt x="2954475" y="167852"/>
                    <a:pt x="3002363" y="183813"/>
                    <a:pt x="3049504" y="202124"/>
                  </a:cubicBezTo>
                  <a:lnTo>
                    <a:pt x="3189518" y="260159"/>
                  </a:lnTo>
                  <a:lnTo>
                    <a:pt x="3326048" y="325143"/>
                  </a:lnTo>
                  <a:cubicBezTo>
                    <a:pt x="3370687" y="348464"/>
                    <a:pt x="3414908" y="372485"/>
                    <a:pt x="3459166" y="395936"/>
                  </a:cubicBezTo>
                  <a:cubicBezTo>
                    <a:pt x="3502947" y="420302"/>
                    <a:pt x="3545491" y="447118"/>
                    <a:pt x="3588578" y="472343"/>
                  </a:cubicBezTo>
                  <a:cubicBezTo>
                    <a:pt x="3610346" y="484551"/>
                    <a:pt x="3630797" y="499072"/>
                    <a:pt x="3651864" y="512600"/>
                  </a:cubicBezTo>
                  <a:lnTo>
                    <a:pt x="3714514" y="553499"/>
                  </a:lnTo>
                  <a:cubicBezTo>
                    <a:pt x="3880005" y="664844"/>
                    <a:pt x="4036083" y="788388"/>
                    <a:pt x="4181221" y="922912"/>
                  </a:cubicBezTo>
                  <a:cubicBezTo>
                    <a:pt x="4326221" y="1057515"/>
                    <a:pt x="4461955" y="1202038"/>
                    <a:pt x="4582963" y="1358264"/>
                  </a:cubicBezTo>
                  <a:cubicBezTo>
                    <a:pt x="4614206" y="1396543"/>
                    <a:pt x="4642091" y="1437400"/>
                    <a:pt x="4670721" y="1477644"/>
                  </a:cubicBezTo>
                  <a:cubicBezTo>
                    <a:pt x="4700172" y="1517414"/>
                    <a:pt x="4725864" y="1559538"/>
                    <a:pt x="4752378" y="1601187"/>
                  </a:cubicBezTo>
                  <a:lnTo>
                    <a:pt x="4772168" y="1632456"/>
                  </a:lnTo>
                  <a:lnTo>
                    <a:pt x="4782117" y="1648104"/>
                  </a:lnTo>
                  <a:lnTo>
                    <a:pt x="4791381" y="1664150"/>
                  </a:lnTo>
                  <a:lnTo>
                    <a:pt x="4828190" y="1728379"/>
                  </a:lnTo>
                  <a:cubicBezTo>
                    <a:pt x="4840266" y="1749930"/>
                    <a:pt x="4853470" y="1770740"/>
                    <a:pt x="4864832" y="1792796"/>
                  </a:cubicBezTo>
                  <a:lnTo>
                    <a:pt x="4899201" y="1858342"/>
                  </a:lnTo>
                  <a:cubicBezTo>
                    <a:pt x="4910484" y="1880260"/>
                    <a:pt x="4922532" y="1901920"/>
                    <a:pt x="4933266" y="1924155"/>
                  </a:cubicBezTo>
                  <a:lnTo>
                    <a:pt x="4964403" y="1991384"/>
                  </a:lnTo>
                  <a:cubicBezTo>
                    <a:pt x="4974618" y="2013829"/>
                    <a:pt x="4985323" y="2036171"/>
                    <a:pt x="4995019" y="2058823"/>
                  </a:cubicBezTo>
                  <a:lnTo>
                    <a:pt x="5021999" y="2127723"/>
                  </a:lnTo>
                  <a:lnTo>
                    <a:pt x="5048321" y="2196908"/>
                  </a:lnTo>
                  <a:lnTo>
                    <a:pt x="5070546" y="2267547"/>
                  </a:lnTo>
                  <a:cubicBezTo>
                    <a:pt x="5078054" y="2291004"/>
                    <a:pt x="5085044" y="2314670"/>
                    <a:pt x="5092171" y="2338256"/>
                  </a:cubicBezTo>
                  <a:cubicBezTo>
                    <a:pt x="5098670" y="2362023"/>
                    <a:pt x="5104296" y="2386019"/>
                    <a:pt x="5110305" y="2409886"/>
                  </a:cubicBezTo>
                  <a:cubicBezTo>
                    <a:pt x="5158097" y="2600976"/>
                    <a:pt x="5182068" y="2797044"/>
                    <a:pt x="5186393" y="2992022"/>
                  </a:cubicBezTo>
                  <a:cubicBezTo>
                    <a:pt x="5191013" y="3187195"/>
                    <a:pt x="5175397" y="3380886"/>
                    <a:pt x="5149045" y="3571816"/>
                  </a:cubicBezTo>
                  <a:cubicBezTo>
                    <a:pt x="5141154" y="3619431"/>
                    <a:pt x="5133539" y="3666889"/>
                    <a:pt x="5126572" y="3714520"/>
                  </a:cubicBezTo>
                  <a:cubicBezTo>
                    <a:pt x="5117276" y="3761759"/>
                    <a:pt x="5107793" y="3808831"/>
                    <a:pt x="5099067" y="3856108"/>
                  </a:cubicBezTo>
                  <a:lnTo>
                    <a:pt x="5095699" y="3873868"/>
                  </a:lnTo>
                  <a:lnTo>
                    <a:pt x="5091573" y="3891426"/>
                  </a:lnTo>
                  <a:lnTo>
                    <a:pt x="5083324" y="3926541"/>
                  </a:lnTo>
                  <a:lnTo>
                    <a:pt x="5067256" y="3996889"/>
                  </a:lnTo>
                  <a:cubicBezTo>
                    <a:pt x="5064451" y="4008657"/>
                    <a:pt x="5062244" y="4020353"/>
                    <a:pt x="5059194" y="4032171"/>
                  </a:cubicBezTo>
                  <a:lnTo>
                    <a:pt x="5049522" y="4067833"/>
                  </a:lnTo>
                  <a:lnTo>
                    <a:pt x="5040067" y="4103553"/>
                  </a:lnTo>
                  <a:cubicBezTo>
                    <a:pt x="5036554" y="4115363"/>
                    <a:pt x="5032689" y="4127194"/>
                    <a:pt x="5028960" y="4138946"/>
                  </a:cubicBezTo>
                  <a:cubicBezTo>
                    <a:pt x="4999693" y="4233462"/>
                    <a:pt x="4962869" y="4326764"/>
                    <a:pt x="4917351" y="4417041"/>
                  </a:cubicBezTo>
                  <a:cubicBezTo>
                    <a:pt x="4871860" y="4507209"/>
                    <a:pt x="4817597" y="4594215"/>
                    <a:pt x="4756163" y="4676402"/>
                  </a:cubicBezTo>
                  <a:cubicBezTo>
                    <a:pt x="4632803" y="4840875"/>
                    <a:pt x="4480597" y="4982783"/>
                    <a:pt x="4322493" y="5105604"/>
                  </a:cubicBezTo>
                  <a:cubicBezTo>
                    <a:pt x="4163928" y="5228420"/>
                    <a:pt x="3999564" y="5332640"/>
                    <a:pt x="3840510" y="5429590"/>
                  </a:cubicBezTo>
                  <a:cubicBezTo>
                    <a:pt x="3760954" y="5478172"/>
                    <a:pt x="3682353" y="5524924"/>
                    <a:pt x="3606447" y="5572862"/>
                  </a:cubicBezTo>
                  <a:lnTo>
                    <a:pt x="3488814" y="5647178"/>
                  </a:lnTo>
                  <a:cubicBezTo>
                    <a:pt x="3448270" y="5672597"/>
                    <a:pt x="3407323" y="5697792"/>
                    <a:pt x="3365864" y="5722735"/>
                  </a:cubicBezTo>
                  <a:cubicBezTo>
                    <a:pt x="3200163" y="5822424"/>
                    <a:pt x="3026125" y="5917328"/>
                    <a:pt x="2839486" y="5999120"/>
                  </a:cubicBezTo>
                  <a:cubicBezTo>
                    <a:pt x="2653201" y="6080891"/>
                    <a:pt x="2453560" y="6149344"/>
                    <a:pt x="2242423" y="6192346"/>
                  </a:cubicBezTo>
                  <a:cubicBezTo>
                    <a:pt x="2031719" y="6235463"/>
                    <a:pt x="1808952" y="6251353"/>
                    <a:pt x="1589380" y="6230657"/>
                  </a:cubicBezTo>
                  <a:lnTo>
                    <a:pt x="1548244" y="6226706"/>
                  </a:lnTo>
                  <a:cubicBezTo>
                    <a:pt x="1534528" y="6225117"/>
                    <a:pt x="1520898" y="6223203"/>
                    <a:pt x="1507348" y="6221428"/>
                  </a:cubicBezTo>
                  <a:lnTo>
                    <a:pt x="1466401" y="6215904"/>
                  </a:lnTo>
                  <a:cubicBezTo>
                    <a:pt x="1452772" y="6213991"/>
                    <a:pt x="1439316" y="6211428"/>
                    <a:pt x="1425773" y="6209191"/>
                  </a:cubicBezTo>
                  <a:cubicBezTo>
                    <a:pt x="1398775" y="6204391"/>
                    <a:pt x="1371610" y="6199779"/>
                    <a:pt x="1344960" y="6193681"/>
                  </a:cubicBezTo>
                  <a:cubicBezTo>
                    <a:pt x="1318251" y="6187799"/>
                    <a:pt x="1291260" y="6182538"/>
                    <a:pt x="1265007" y="6175388"/>
                  </a:cubicBezTo>
                  <a:lnTo>
                    <a:pt x="1225415" y="6165243"/>
                  </a:lnTo>
                  <a:cubicBezTo>
                    <a:pt x="1212163" y="6161924"/>
                    <a:pt x="1198939" y="6158496"/>
                    <a:pt x="1186567" y="6154486"/>
                  </a:cubicBezTo>
                  <a:lnTo>
                    <a:pt x="1111158" y="6130918"/>
                  </a:lnTo>
                  <a:lnTo>
                    <a:pt x="1035915" y="6107163"/>
                  </a:lnTo>
                  <a:cubicBezTo>
                    <a:pt x="1010846" y="6099055"/>
                    <a:pt x="986357" y="6088784"/>
                    <a:pt x="961579" y="6079594"/>
                  </a:cubicBezTo>
                  <a:cubicBezTo>
                    <a:pt x="763709" y="6005594"/>
                    <a:pt x="572401" y="5909703"/>
                    <a:pt x="395297" y="5792812"/>
                  </a:cubicBezTo>
                  <a:lnTo>
                    <a:pt x="265239" y="5701511"/>
                  </a:lnTo>
                  <a:cubicBezTo>
                    <a:pt x="254227" y="5694155"/>
                    <a:pt x="244103" y="5685646"/>
                    <a:pt x="233756" y="5677542"/>
                  </a:cubicBezTo>
                  <a:lnTo>
                    <a:pt x="202800" y="5652902"/>
                  </a:lnTo>
                  <a:lnTo>
                    <a:pt x="140918" y="5603515"/>
                  </a:lnTo>
                  <a:cubicBezTo>
                    <a:pt x="130598" y="5595302"/>
                    <a:pt x="120280" y="5587089"/>
                    <a:pt x="110625" y="5578127"/>
                  </a:cubicBezTo>
                  <a:cubicBezTo>
                    <a:pt x="105647" y="5573779"/>
                    <a:pt x="100444" y="5569834"/>
                    <a:pt x="95631" y="5565299"/>
                  </a:cubicBezTo>
                  <a:cubicBezTo>
                    <a:pt x="90955" y="5560684"/>
                    <a:pt x="86505" y="5555666"/>
                    <a:pt x="81966" y="5550973"/>
                  </a:cubicBezTo>
                  <a:lnTo>
                    <a:pt x="27991" y="5493272"/>
                  </a:lnTo>
                  <a:cubicBezTo>
                    <a:pt x="19109" y="5483589"/>
                    <a:pt x="9758" y="5474359"/>
                    <a:pt x="1454" y="5464252"/>
                  </a:cubicBezTo>
                  <a:lnTo>
                    <a:pt x="0" y="5462518"/>
                  </a:lnTo>
                  <a:lnTo>
                    <a:pt x="0" y="4720187"/>
                  </a:lnTo>
                  <a:lnTo>
                    <a:pt x="109684" y="4836724"/>
                  </a:lnTo>
                  <a:cubicBezTo>
                    <a:pt x="173316" y="4897375"/>
                    <a:pt x="239447" y="4954160"/>
                    <a:pt x="306959" y="5007200"/>
                  </a:cubicBezTo>
                  <a:lnTo>
                    <a:pt x="358101" y="5046057"/>
                  </a:lnTo>
                  <a:lnTo>
                    <a:pt x="383328" y="5065684"/>
                  </a:lnTo>
                  <a:cubicBezTo>
                    <a:pt x="391637" y="5072316"/>
                    <a:pt x="400805" y="5077902"/>
                    <a:pt x="409503" y="5083942"/>
                  </a:cubicBezTo>
                  <a:lnTo>
                    <a:pt x="461889" y="5119888"/>
                  </a:lnTo>
                  <a:cubicBezTo>
                    <a:pt x="466184" y="5122893"/>
                    <a:pt x="470616" y="5125820"/>
                    <a:pt x="474883" y="5128933"/>
                  </a:cubicBezTo>
                  <a:cubicBezTo>
                    <a:pt x="478982" y="5132235"/>
                    <a:pt x="482476" y="5136069"/>
                    <a:pt x="486410" y="5139557"/>
                  </a:cubicBezTo>
                  <a:cubicBezTo>
                    <a:pt x="494140" y="5146613"/>
                    <a:pt x="502565" y="5152812"/>
                    <a:pt x="510852" y="5159089"/>
                  </a:cubicBezTo>
                  <a:lnTo>
                    <a:pt x="560653" y="5196893"/>
                  </a:lnTo>
                  <a:lnTo>
                    <a:pt x="585485" y="5215834"/>
                  </a:lnTo>
                  <a:cubicBezTo>
                    <a:pt x="593773" y="5222111"/>
                    <a:pt x="601864" y="5228685"/>
                    <a:pt x="610707" y="5234185"/>
                  </a:cubicBezTo>
                  <a:lnTo>
                    <a:pt x="714768" y="5303103"/>
                  </a:lnTo>
                  <a:cubicBezTo>
                    <a:pt x="856162" y="5390603"/>
                    <a:pt x="1008099" y="5459947"/>
                    <a:pt x="1166634" y="5513322"/>
                  </a:cubicBezTo>
                  <a:cubicBezTo>
                    <a:pt x="1186540" y="5519932"/>
                    <a:pt x="1205774" y="5527751"/>
                    <a:pt x="1225991" y="5533632"/>
                  </a:cubicBezTo>
                  <a:lnTo>
                    <a:pt x="1286680" y="5550705"/>
                  </a:lnTo>
                  <a:lnTo>
                    <a:pt x="1347310" y="5567995"/>
                  </a:lnTo>
                  <a:cubicBezTo>
                    <a:pt x="1357469" y="5571180"/>
                    <a:pt x="1367261" y="5573572"/>
                    <a:pt x="1377002" y="5575719"/>
                  </a:cubicBezTo>
                  <a:lnTo>
                    <a:pt x="1406328" y="5582649"/>
                  </a:lnTo>
                  <a:cubicBezTo>
                    <a:pt x="1425825" y="5587757"/>
                    <a:pt x="1445490" y="5590939"/>
                    <a:pt x="1465060" y="5594909"/>
                  </a:cubicBezTo>
                  <a:cubicBezTo>
                    <a:pt x="1484652" y="5599231"/>
                    <a:pt x="1504324" y="5601952"/>
                    <a:pt x="1523881" y="5605105"/>
                  </a:cubicBezTo>
                  <a:cubicBezTo>
                    <a:pt x="1533660" y="5606682"/>
                    <a:pt x="1543460" y="5608613"/>
                    <a:pt x="1553325" y="5609865"/>
                  </a:cubicBezTo>
                  <a:lnTo>
                    <a:pt x="1582813" y="5613593"/>
                  </a:lnTo>
                  <a:lnTo>
                    <a:pt x="1612301" y="5617321"/>
                  </a:lnTo>
                  <a:lnTo>
                    <a:pt x="1641863" y="5619910"/>
                  </a:lnTo>
                  <a:cubicBezTo>
                    <a:pt x="1799348" y="5633940"/>
                    <a:pt x="1957913" y="5625770"/>
                    <a:pt x="2117508" y="5595156"/>
                  </a:cubicBezTo>
                  <a:cubicBezTo>
                    <a:pt x="2277124" y="5564895"/>
                    <a:pt x="2437004" y="5512449"/>
                    <a:pt x="2597368" y="5447381"/>
                  </a:cubicBezTo>
                  <a:cubicBezTo>
                    <a:pt x="2757791" y="5382096"/>
                    <a:pt x="2918855" y="5304464"/>
                    <a:pt x="3082968" y="5223245"/>
                  </a:cubicBezTo>
                  <a:lnTo>
                    <a:pt x="3334855" y="5097383"/>
                  </a:lnTo>
                  <a:cubicBezTo>
                    <a:pt x="3423528" y="5054142"/>
                    <a:pt x="3511773" y="5013798"/>
                    <a:pt x="3599509" y="4976217"/>
                  </a:cubicBezTo>
                  <a:cubicBezTo>
                    <a:pt x="3774960" y="4900701"/>
                    <a:pt x="3948276" y="4837481"/>
                    <a:pt x="4112002" y="4766359"/>
                  </a:cubicBezTo>
                  <a:cubicBezTo>
                    <a:pt x="4193972" y="4730827"/>
                    <a:pt x="4273429" y="4692997"/>
                    <a:pt x="4348983" y="4649833"/>
                  </a:cubicBezTo>
                  <a:cubicBezTo>
                    <a:pt x="4424508" y="4606778"/>
                    <a:pt x="4496050" y="4558250"/>
                    <a:pt x="4560505" y="4501564"/>
                  </a:cubicBezTo>
                  <a:cubicBezTo>
                    <a:pt x="4625198" y="4445289"/>
                    <a:pt x="4682991" y="4381021"/>
                    <a:pt x="4731963" y="4309870"/>
                  </a:cubicBezTo>
                  <a:cubicBezTo>
                    <a:pt x="4781043" y="4238747"/>
                    <a:pt x="4821275" y="4160848"/>
                    <a:pt x="4852344" y="4078640"/>
                  </a:cubicBezTo>
                  <a:lnTo>
                    <a:pt x="4863972" y="4047790"/>
                  </a:lnTo>
                  <a:lnTo>
                    <a:pt x="4874144" y="4016320"/>
                  </a:lnTo>
                  <a:lnTo>
                    <a:pt x="4884127" y="3984682"/>
                  </a:lnTo>
                  <a:cubicBezTo>
                    <a:pt x="4887242" y="3973925"/>
                    <a:pt x="4889981" y="3962835"/>
                    <a:pt x="4892800" y="3951883"/>
                  </a:cubicBezTo>
                  <a:lnTo>
                    <a:pt x="4909526" y="3886001"/>
                  </a:lnTo>
                  <a:lnTo>
                    <a:pt x="4917687" y="3852948"/>
                  </a:lnTo>
                  <a:lnTo>
                    <a:pt x="4921768" y="3836422"/>
                  </a:lnTo>
                  <a:lnTo>
                    <a:pt x="4924845" y="3819742"/>
                  </a:lnTo>
                  <a:cubicBezTo>
                    <a:pt x="4933092" y="3775120"/>
                    <a:pt x="4941231" y="3730469"/>
                    <a:pt x="4948230" y="3685744"/>
                  </a:cubicBezTo>
                  <a:cubicBezTo>
                    <a:pt x="4953579" y="3640694"/>
                    <a:pt x="4958249" y="3595577"/>
                    <a:pt x="4962782" y="3550540"/>
                  </a:cubicBezTo>
                  <a:cubicBezTo>
                    <a:pt x="4976580" y="3369692"/>
                    <a:pt x="4965812" y="3187942"/>
                    <a:pt x="4939468" y="3010249"/>
                  </a:cubicBezTo>
                  <a:cubicBezTo>
                    <a:pt x="4912965" y="2832281"/>
                    <a:pt x="4870237" y="2658196"/>
                    <a:pt x="4816901" y="2488224"/>
                  </a:cubicBezTo>
                  <a:cubicBezTo>
                    <a:pt x="4810197" y="2466954"/>
                    <a:pt x="4803984" y="2445582"/>
                    <a:pt x="4797005" y="2424470"/>
                  </a:cubicBezTo>
                  <a:cubicBezTo>
                    <a:pt x="4789399" y="2403537"/>
                    <a:pt x="4781686" y="2382574"/>
                    <a:pt x="4774433" y="2361620"/>
                  </a:cubicBezTo>
                  <a:lnTo>
                    <a:pt x="4752459" y="2298700"/>
                  </a:lnTo>
                  <a:lnTo>
                    <a:pt x="4728083" y="2236526"/>
                  </a:lnTo>
                  <a:cubicBezTo>
                    <a:pt x="4719957" y="2215802"/>
                    <a:pt x="4712352" y="2194869"/>
                    <a:pt x="4704471" y="2174095"/>
                  </a:cubicBezTo>
                  <a:lnTo>
                    <a:pt x="4678399" y="2112626"/>
                  </a:lnTo>
                  <a:lnTo>
                    <a:pt x="4652601" y="2050999"/>
                  </a:lnTo>
                  <a:cubicBezTo>
                    <a:pt x="4643711" y="2030533"/>
                    <a:pt x="4633616" y="2010672"/>
                    <a:pt x="4624205" y="1990415"/>
                  </a:cubicBezTo>
                  <a:lnTo>
                    <a:pt x="4595398" y="1930069"/>
                  </a:lnTo>
                  <a:cubicBezTo>
                    <a:pt x="4585714" y="1909969"/>
                    <a:pt x="4574413" y="1890713"/>
                    <a:pt x="4563827" y="1870952"/>
                  </a:cubicBezTo>
                  <a:lnTo>
                    <a:pt x="4531433" y="1812311"/>
                  </a:lnTo>
                  <a:lnTo>
                    <a:pt x="4523315" y="1797616"/>
                  </a:lnTo>
                  <a:lnTo>
                    <a:pt x="4514482" y="1783425"/>
                  </a:lnTo>
                  <a:lnTo>
                    <a:pt x="4496845" y="1754936"/>
                  </a:lnTo>
                  <a:lnTo>
                    <a:pt x="4461463" y="1697929"/>
                  </a:lnTo>
                  <a:lnTo>
                    <a:pt x="4452660" y="1683629"/>
                  </a:lnTo>
                  <a:lnTo>
                    <a:pt x="4443141" y="1669834"/>
                  </a:lnTo>
                  <a:lnTo>
                    <a:pt x="4424241" y="1642166"/>
                  </a:lnTo>
                  <a:cubicBezTo>
                    <a:pt x="4399005" y="1605265"/>
                    <a:pt x="4374512" y="1567751"/>
                    <a:pt x="4346886" y="1532412"/>
                  </a:cubicBezTo>
                  <a:cubicBezTo>
                    <a:pt x="4240477" y="1388328"/>
                    <a:pt x="4120362" y="1253437"/>
                    <a:pt x="3985497" y="1134649"/>
                  </a:cubicBezTo>
                  <a:cubicBezTo>
                    <a:pt x="3850799" y="1015675"/>
                    <a:pt x="3702920" y="911715"/>
                    <a:pt x="3545665" y="825877"/>
                  </a:cubicBezTo>
                  <a:lnTo>
                    <a:pt x="3486190" y="794756"/>
                  </a:lnTo>
                  <a:cubicBezTo>
                    <a:pt x="3466181" y="784640"/>
                    <a:pt x="3446893" y="773560"/>
                    <a:pt x="3426182" y="764765"/>
                  </a:cubicBezTo>
                  <a:lnTo>
                    <a:pt x="3365044" y="737255"/>
                  </a:lnTo>
                  <a:lnTo>
                    <a:pt x="3334529" y="723514"/>
                  </a:lnTo>
                  <a:cubicBezTo>
                    <a:pt x="3324394" y="718943"/>
                    <a:pt x="3314287" y="714265"/>
                    <a:pt x="3303733" y="710395"/>
                  </a:cubicBezTo>
                  <a:cubicBezTo>
                    <a:pt x="3262013" y="694346"/>
                    <a:pt x="3220711" y="677599"/>
                    <a:pt x="3179033" y="662259"/>
                  </a:cubicBezTo>
                  <a:lnTo>
                    <a:pt x="3052408" y="620447"/>
                  </a:lnTo>
                  <a:lnTo>
                    <a:pt x="2924325" y="584505"/>
                  </a:lnTo>
                  <a:cubicBezTo>
                    <a:pt x="2903106" y="578471"/>
                    <a:pt x="2881119" y="574434"/>
                    <a:pt x="2859667" y="569266"/>
                  </a:cubicBezTo>
                  <a:lnTo>
                    <a:pt x="2795226" y="554085"/>
                  </a:lnTo>
                  <a:cubicBezTo>
                    <a:pt x="2774078" y="548652"/>
                    <a:pt x="2751709" y="544744"/>
                    <a:pt x="2729702" y="540354"/>
                  </a:cubicBezTo>
                  <a:lnTo>
                    <a:pt x="2663758" y="527322"/>
                  </a:lnTo>
                  <a:lnTo>
                    <a:pt x="2630927" y="520495"/>
                  </a:lnTo>
                  <a:lnTo>
                    <a:pt x="2597965" y="515024"/>
                  </a:lnTo>
                  <a:cubicBezTo>
                    <a:pt x="2575970" y="511449"/>
                    <a:pt x="2554112" y="507795"/>
                    <a:pt x="2532205" y="503895"/>
                  </a:cubicBezTo>
                  <a:cubicBezTo>
                    <a:pt x="2357016" y="475037"/>
                    <a:pt x="2182954" y="456682"/>
                    <a:pt x="2010064" y="452552"/>
                  </a:cubicBezTo>
                  <a:cubicBezTo>
                    <a:pt x="1837255" y="448558"/>
                    <a:pt x="1665388" y="457916"/>
                    <a:pt x="1494552" y="485055"/>
                  </a:cubicBezTo>
                  <a:cubicBezTo>
                    <a:pt x="1452133" y="492816"/>
                    <a:pt x="1409569" y="501117"/>
                    <a:pt x="1366896" y="509389"/>
                  </a:cubicBezTo>
                  <a:cubicBezTo>
                    <a:pt x="1324862" y="520035"/>
                    <a:pt x="1282333" y="529505"/>
                    <a:pt x="1240175" y="541045"/>
                  </a:cubicBezTo>
                  <a:lnTo>
                    <a:pt x="1177438" y="560170"/>
                  </a:lnTo>
                  <a:lnTo>
                    <a:pt x="1145987" y="569826"/>
                  </a:lnTo>
                  <a:lnTo>
                    <a:pt x="1130315" y="574669"/>
                  </a:lnTo>
                  <a:lnTo>
                    <a:pt x="1114873" y="580384"/>
                  </a:lnTo>
                  <a:lnTo>
                    <a:pt x="1052839" y="602943"/>
                  </a:lnTo>
                  <a:cubicBezTo>
                    <a:pt x="1032151" y="610499"/>
                    <a:pt x="1011255" y="617535"/>
                    <a:pt x="991135" y="626866"/>
                  </a:cubicBezTo>
                  <a:lnTo>
                    <a:pt x="930179" y="653191"/>
                  </a:lnTo>
                  <a:cubicBezTo>
                    <a:pt x="909850" y="662002"/>
                    <a:pt x="889443" y="670676"/>
                    <a:pt x="869768" y="680937"/>
                  </a:cubicBezTo>
                  <a:lnTo>
                    <a:pt x="810085" y="710734"/>
                  </a:lnTo>
                  <a:cubicBezTo>
                    <a:pt x="790331" y="720859"/>
                    <a:pt x="770124" y="730514"/>
                    <a:pt x="751220" y="741794"/>
                  </a:cubicBezTo>
                  <a:cubicBezTo>
                    <a:pt x="673929" y="784955"/>
                    <a:pt x="598827" y="830326"/>
                    <a:pt x="532669" y="881688"/>
                  </a:cubicBezTo>
                  <a:cubicBezTo>
                    <a:pt x="464226" y="931625"/>
                    <a:pt x="406969" y="988270"/>
                    <a:pt x="354185" y="1050286"/>
                  </a:cubicBezTo>
                  <a:lnTo>
                    <a:pt x="315980" y="1098125"/>
                  </a:lnTo>
                  <a:lnTo>
                    <a:pt x="280345" y="1149782"/>
                  </a:lnTo>
                  <a:cubicBezTo>
                    <a:pt x="268144" y="1166335"/>
                    <a:pt x="257438" y="1185955"/>
                    <a:pt x="245890" y="1203959"/>
                  </a:cubicBezTo>
                  <a:cubicBezTo>
                    <a:pt x="234552" y="1222481"/>
                    <a:pt x="223171" y="1240298"/>
                    <a:pt x="212162" y="1260184"/>
                  </a:cubicBezTo>
                  <a:cubicBezTo>
                    <a:pt x="168299" y="1337574"/>
                    <a:pt x="125055" y="1419360"/>
                    <a:pt x="80716" y="1502476"/>
                  </a:cubicBezTo>
                  <a:lnTo>
                    <a:pt x="0" y="1648841"/>
                  </a:lnTo>
                  <a:lnTo>
                    <a:pt x="0" y="954863"/>
                  </a:lnTo>
                  <a:lnTo>
                    <a:pt x="43491" y="895513"/>
                  </a:lnTo>
                  <a:cubicBezTo>
                    <a:pt x="59888" y="874984"/>
                    <a:pt x="77014" y="854766"/>
                    <a:pt x="93923" y="834489"/>
                  </a:cubicBezTo>
                  <a:cubicBezTo>
                    <a:pt x="163245" y="754880"/>
                    <a:pt x="240806" y="679565"/>
                    <a:pt x="323465" y="617671"/>
                  </a:cubicBezTo>
                  <a:cubicBezTo>
                    <a:pt x="405002" y="553042"/>
                    <a:pt x="490132" y="499230"/>
                    <a:pt x="574777" y="446794"/>
                  </a:cubicBezTo>
                  <a:cubicBezTo>
                    <a:pt x="595733" y="433050"/>
                    <a:pt x="617442" y="421248"/>
                    <a:pt x="638943" y="408925"/>
                  </a:cubicBezTo>
                  <a:lnTo>
                    <a:pt x="703505" y="371742"/>
                  </a:lnTo>
                  <a:cubicBezTo>
                    <a:pt x="724798" y="358900"/>
                    <a:pt x="747120" y="347842"/>
                    <a:pt x="769262" y="336154"/>
                  </a:cubicBezTo>
                  <a:lnTo>
                    <a:pt x="835552" y="301173"/>
                  </a:lnTo>
                  <a:cubicBezTo>
                    <a:pt x="857427" y="289183"/>
                    <a:pt x="880470" y="278896"/>
                    <a:pt x="902979" y="268004"/>
                  </a:cubicBezTo>
                  <a:lnTo>
                    <a:pt x="971127" y="235607"/>
                  </a:lnTo>
                  <a:lnTo>
                    <a:pt x="988238" y="227556"/>
                  </a:lnTo>
                  <a:lnTo>
                    <a:pt x="1005744" y="220191"/>
                  </a:lnTo>
                  <a:lnTo>
                    <a:pt x="1040729" y="205569"/>
                  </a:lnTo>
                  <a:lnTo>
                    <a:pt x="1110835" y="176248"/>
                  </a:lnTo>
                  <a:cubicBezTo>
                    <a:pt x="1157999" y="157703"/>
                    <a:pt x="1206322" y="141323"/>
                    <a:pt x="1254256" y="123796"/>
                  </a:cubicBezTo>
                  <a:cubicBezTo>
                    <a:pt x="1302938" y="108671"/>
                    <a:pt x="1352074" y="94017"/>
                    <a:pt x="1401310" y="79852"/>
                  </a:cubicBezTo>
                  <a:cubicBezTo>
                    <a:pt x="1599497" y="26774"/>
                    <a:pt x="1806373" y="-329"/>
                    <a:pt x="2011811" y="4"/>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4" name="Freeform: Shape 13">
              <a:extLst>
                <a:ext uri="{FF2B5EF4-FFF2-40B4-BE49-F238E27FC236}">
                  <a16:creationId xmlns:a16="http://schemas.microsoft.com/office/drawing/2014/main" id="{06AC5DCC-C3CC-4FD5-AD4E-13A1BE5F7F6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0" y="297400"/>
              <a:ext cx="5215811" cy="6107388"/>
            </a:xfrm>
            <a:custGeom>
              <a:avLst/>
              <a:gdLst>
                <a:gd name="connsiteX0" fmla="*/ 1869139 w 5215811"/>
                <a:gd name="connsiteY0" fmla="*/ 9 h 6107388"/>
                <a:gd name="connsiteX1" fmla="*/ 2791149 w 5215811"/>
                <a:gd name="connsiteY1" fmla="*/ 130229 h 6107388"/>
                <a:gd name="connsiteX2" fmla="*/ 4760307 w 5215811"/>
                <a:gd name="connsiteY2" fmla="*/ 1608408 h 6107388"/>
                <a:gd name="connsiteX3" fmla="*/ 5108574 w 5215811"/>
                <a:gd name="connsiteY3" fmla="*/ 4050383 h 6107388"/>
                <a:gd name="connsiteX4" fmla="*/ 3434916 w 5215811"/>
                <a:gd name="connsiteY4" fmla="*/ 5503134 h 6107388"/>
                <a:gd name="connsiteX5" fmla="*/ 1137841 w 5215811"/>
                <a:gd name="connsiteY5" fmla="*/ 6033968 h 6107388"/>
                <a:gd name="connsiteX6" fmla="*/ 217555 w 5215811"/>
                <a:gd name="connsiteY6" fmla="*/ 5598945 h 6107388"/>
                <a:gd name="connsiteX7" fmla="*/ 0 w 5215811"/>
                <a:gd name="connsiteY7" fmla="*/ 5419622 h 6107388"/>
                <a:gd name="connsiteX8" fmla="*/ 0 w 5215811"/>
                <a:gd name="connsiteY8" fmla="*/ 4571683 h 6107388"/>
                <a:gd name="connsiteX9" fmla="*/ 18056 w 5215811"/>
                <a:gd name="connsiteY9" fmla="*/ 4599282 h 6107388"/>
                <a:gd name="connsiteX10" fmla="*/ 358324 w 5215811"/>
                <a:gd name="connsiteY10" fmla="*/ 4988154 h 6107388"/>
                <a:gd name="connsiteX11" fmla="*/ 1282741 w 5215811"/>
                <a:gd name="connsiteY11" fmla="*/ 5493193 h 6107388"/>
                <a:gd name="connsiteX12" fmla="*/ 2172794 w 5215811"/>
                <a:gd name="connsiteY12" fmla="*/ 5470630 h 6107388"/>
                <a:gd name="connsiteX13" fmla="*/ 3146893 w 5215811"/>
                <a:gd name="connsiteY13" fmla="*/ 5016296 h 6107388"/>
                <a:gd name="connsiteX14" fmla="*/ 3574114 w 5215811"/>
                <a:gd name="connsiteY14" fmla="*/ 4791124 h 6107388"/>
                <a:gd name="connsiteX15" fmla="*/ 4244948 w 5215811"/>
                <a:gd name="connsiteY15" fmla="*/ 4392664 h 6107388"/>
                <a:gd name="connsiteX16" fmla="*/ 4556385 w 5215811"/>
                <a:gd name="connsiteY16" fmla="*/ 3902656 h 6107388"/>
                <a:gd name="connsiteX17" fmla="*/ 4616354 w 5215811"/>
                <a:gd name="connsiteY17" fmla="*/ 2851680 h 6107388"/>
                <a:gd name="connsiteX18" fmla="*/ 4269266 w 5215811"/>
                <a:gd name="connsiteY18" fmla="*/ 1889625 h 6107388"/>
                <a:gd name="connsiteX19" fmla="*/ 2645976 w 5215811"/>
                <a:gd name="connsiteY19" fmla="*/ 671162 h 6107388"/>
                <a:gd name="connsiteX20" fmla="*/ 1648930 w 5215811"/>
                <a:gd name="connsiteY20" fmla="*/ 573017 h 6107388"/>
                <a:gd name="connsiteX21" fmla="*/ 771768 w 5215811"/>
                <a:gd name="connsiteY21" fmla="*/ 865882 h 6107388"/>
                <a:gd name="connsiteX22" fmla="*/ 433617 w 5215811"/>
                <a:gd name="connsiteY22" fmla="*/ 1119441 h 6107388"/>
                <a:gd name="connsiteX23" fmla="*/ 200571 w 5215811"/>
                <a:gd name="connsiteY23" fmla="*/ 1486480 h 6107388"/>
                <a:gd name="connsiteX24" fmla="*/ 47077 w 5215811"/>
                <a:gd name="connsiteY24" fmla="*/ 1753604 h 6107388"/>
                <a:gd name="connsiteX25" fmla="*/ 0 w 5215811"/>
                <a:gd name="connsiteY25" fmla="*/ 1831655 h 6107388"/>
                <a:gd name="connsiteX26" fmla="*/ 0 w 5215811"/>
                <a:gd name="connsiteY26" fmla="*/ 751112 h 6107388"/>
                <a:gd name="connsiteX27" fmla="*/ 6994 w 5215811"/>
                <a:gd name="connsiteY27" fmla="*/ 742614 h 6107388"/>
                <a:gd name="connsiteX28" fmla="*/ 484047 w 5215811"/>
                <a:gd name="connsiteY28" fmla="*/ 378777 h 6107388"/>
                <a:gd name="connsiteX29" fmla="*/ 1869139 w 5215811"/>
                <a:gd name="connsiteY29" fmla="*/ 9 h 61073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215811" h="6107388">
                  <a:moveTo>
                    <a:pt x="1869139" y="9"/>
                  </a:moveTo>
                  <a:cubicBezTo>
                    <a:pt x="2160924" y="-706"/>
                    <a:pt x="2465752" y="43039"/>
                    <a:pt x="2791149" y="130229"/>
                  </a:cubicBezTo>
                  <a:cubicBezTo>
                    <a:pt x="3651198" y="360678"/>
                    <a:pt x="4339884" y="907924"/>
                    <a:pt x="4760307" y="1608408"/>
                  </a:cubicBezTo>
                  <a:cubicBezTo>
                    <a:pt x="5188180" y="2321320"/>
                    <a:pt x="5338357" y="3192822"/>
                    <a:pt x="5108574" y="4050383"/>
                  </a:cubicBezTo>
                  <a:cubicBezTo>
                    <a:pt x="4880820" y="4900373"/>
                    <a:pt x="4152841" y="5098512"/>
                    <a:pt x="3434916" y="5503134"/>
                  </a:cubicBezTo>
                  <a:cubicBezTo>
                    <a:pt x="2717099" y="5907783"/>
                    <a:pt x="2005568" y="6266474"/>
                    <a:pt x="1137841" y="6033968"/>
                  </a:cubicBezTo>
                  <a:cubicBezTo>
                    <a:pt x="783079" y="5938910"/>
                    <a:pt x="479573" y="5790114"/>
                    <a:pt x="217555" y="5598945"/>
                  </a:cubicBezTo>
                  <a:lnTo>
                    <a:pt x="0" y="5419622"/>
                  </a:lnTo>
                  <a:lnTo>
                    <a:pt x="0" y="4571683"/>
                  </a:lnTo>
                  <a:lnTo>
                    <a:pt x="18056" y="4599282"/>
                  </a:lnTo>
                  <a:cubicBezTo>
                    <a:pt x="124071" y="4746782"/>
                    <a:pt x="237002" y="4875718"/>
                    <a:pt x="358324" y="4988154"/>
                  </a:cubicBezTo>
                  <a:cubicBezTo>
                    <a:pt x="621323" y="5231809"/>
                    <a:pt x="923667" y="5396979"/>
                    <a:pt x="1282741" y="5493193"/>
                  </a:cubicBezTo>
                  <a:cubicBezTo>
                    <a:pt x="1573894" y="5571207"/>
                    <a:pt x="1856732" y="5563878"/>
                    <a:pt x="2172794" y="5470630"/>
                  </a:cubicBezTo>
                  <a:cubicBezTo>
                    <a:pt x="2498985" y="5374183"/>
                    <a:pt x="2832844" y="5193315"/>
                    <a:pt x="3146893" y="5016296"/>
                  </a:cubicBezTo>
                  <a:cubicBezTo>
                    <a:pt x="3293538" y="4933641"/>
                    <a:pt x="3436182" y="4861160"/>
                    <a:pt x="3574114" y="4791124"/>
                  </a:cubicBezTo>
                  <a:cubicBezTo>
                    <a:pt x="3841238" y="4655550"/>
                    <a:pt x="4071901" y="4538375"/>
                    <a:pt x="4244948" y="4392664"/>
                  </a:cubicBezTo>
                  <a:cubicBezTo>
                    <a:pt x="4405844" y="4257259"/>
                    <a:pt x="4501845" y="4106204"/>
                    <a:pt x="4556385" y="3902656"/>
                  </a:cubicBezTo>
                  <a:cubicBezTo>
                    <a:pt x="4649063" y="3556776"/>
                    <a:pt x="4669271" y="3203187"/>
                    <a:pt x="4616354" y="2851680"/>
                  </a:cubicBezTo>
                  <a:cubicBezTo>
                    <a:pt x="4565198" y="2511774"/>
                    <a:pt x="4448474" y="2188147"/>
                    <a:pt x="4269266" y="1889625"/>
                  </a:cubicBezTo>
                  <a:cubicBezTo>
                    <a:pt x="3907781" y="1287586"/>
                    <a:pt x="3331245" y="854780"/>
                    <a:pt x="2645976" y="671162"/>
                  </a:cubicBezTo>
                  <a:cubicBezTo>
                    <a:pt x="2278249" y="572630"/>
                    <a:pt x="1952074" y="540526"/>
                    <a:pt x="1648930" y="573017"/>
                  </a:cubicBezTo>
                  <a:cubicBezTo>
                    <a:pt x="1351746" y="604901"/>
                    <a:pt x="1064785" y="700731"/>
                    <a:pt x="771768" y="865882"/>
                  </a:cubicBezTo>
                  <a:cubicBezTo>
                    <a:pt x="568061" y="980657"/>
                    <a:pt x="486465" y="1058486"/>
                    <a:pt x="433617" y="1119441"/>
                  </a:cubicBezTo>
                  <a:cubicBezTo>
                    <a:pt x="358307" y="1206256"/>
                    <a:pt x="292149" y="1323808"/>
                    <a:pt x="200571" y="1486480"/>
                  </a:cubicBezTo>
                  <a:cubicBezTo>
                    <a:pt x="156644" y="1564432"/>
                    <a:pt x="106654" y="1653214"/>
                    <a:pt x="47077" y="1753604"/>
                  </a:cubicBezTo>
                  <a:lnTo>
                    <a:pt x="0" y="1831655"/>
                  </a:lnTo>
                  <a:lnTo>
                    <a:pt x="0" y="751112"/>
                  </a:lnTo>
                  <a:lnTo>
                    <a:pt x="6994" y="742614"/>
                  </a:lnTo>
                  <a:cubicBezTo>
                    <a:pt x="117721" y="617683"/>
                    <a:pt x="259696" y="505222"/>
                    <a:pt x="484047" y="378777"/>
                  </a:cubicBezTo>
                  <a:cubicBezTo>
                    <a:pt x="932751" y="125890"/>
                    <a:pt x="1382831" y="1200"/>
                    <a:pt x="1869139" y="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5" name="Freeform: Shape 14">
              <a:extLst>
                <a:ext uri="{FF2B5EF4-FFF2-40B4-BE49-F238E27FC236}">
                  <a16:creationId xmlns:a16="http://schemas.microsoft.com/office/drawing/2014/main" id="{4BBCC2F4-EFA7-4AF4-B538-AC4022D90F4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319367"/>
              <a:ext cx="5217956" cy="6100079"/>
            </a:xfrm>
            <a:custGeom>
              <a:avLst/>
              <a:gdLst>
                <a:gd name="connsiteX0" fmla="*/ 1951393 w 5217956"/>
                <a:gd name="connsiteY0" fmla="*/ 82 h 6100079"/>
                <a:gd name="connsiteX1" fmla="*/ 2855177 w 5217956"/>
                <a:gd name="connsiteY1" fmla="*/ 125419 h 6100079"/>
                <a:gd name="connsiteX2" fmla="*/ 4779341 w 5217956"/>
                <a:gd name="connsiteY2" fmla="*/ 1591542 h 6100079"/>
                <a:gd name="connsiteX3" fmla="*/ 5108573 w 5217956"/>
                <a:gd name="connsiteY3" fmla="*/ 4028416 h 6100079"/>
                <a:gd name="connsiteX4" fmla="*/ 3459358 w 5217956"/>
                <a:gd name="connsiteY4" fmla="*/ 5487716 h 6100079"/>
                <a:gd name="connsiteX5" fmla="*/ 1203274 w 5217956"/>
                <a:gd name="connsiteY5" fmla="*/ 6029534 h 6100079"/>
                <a:gd name="connsiteX6" fmla="*/ 59920 w 5217956"/>
                <a:gd name="connsiteY6" fmla="*/ 5396467 h 6100079"/>
                <a:gd name="connsiteX7" fmla="*/ 0 w 5217956"/>
                <a:gd name="connsiteY7" fmla="*/ 5333382 h 6100079"/>
                <a:gd name="connsiteX8" fmla="*/ 0 w 5217956"/>
                <a:gd name="connsiteY8" fmla="*/ 4205833 h 6100079"/>
                <a:gd name="connsiteX9" fmla="*/ 58036 w 5217956"/>
                <a:gd name="connsiteY9" fmla="*/ 4310048 h 6100079"/>
                <a:gd name="connsiteX10" fmla="*/ 520779 w 5217956"/>
                <a:gd name="connsiteY10" fmla="*/ 4907591 h 6100079"/>
                <a:gd name="connsiteX11" fmla="*/ 1377154 w 5217956"/>
                <a:gd name="connsiteY11" fmla="*/ 5380604 h 6100079"/>
                <a:gd name="connsiteX12" fmla="*/ 3123340 w 5217956"/>
                <a:gd name="connsiteY12" fmla="*/ 4905715 h 6100079"/>
                <a:gd name="connsiteX13" fmla="*/ 3547863 w 5217956"/>
                <a:gd name="connsiteY13" fmla="*/ 4676342 h 6100079"/>
                <a:gd name="connsiteX14" fmla="*/ 4186753 w 5217956"/>
                <a:gd name="connsiteY14" fmla="*/ 4289376 h 6100079"/>
                <a:gd name="connsiteX15" fmla="*/ 4459565 w 5217956"/>
                <a:gd name="connsiteY15" fmla="*/ 3854399 h 6100079"/>
                <a:gd name="connsiteX16" fmla="*/ 4521015 w 5217956"/>
                <a:gd name="connsiteY16" fmla="*/ 2849377 h 6100079"/>
                <a:gd name="connsiteX17" fmla="*/ 4199723 w 5217956"/>
                <a:gd name="connsiteY17" fmla="*/ 1931213 h 6100079"/>
                <a:gd name="connsiteX18" fmla="*/ 2681217 w 5217956"/>
                <a:gd name="connsiteY18" fmla="*/ 774211 h 6100079"/>
                <a:gd name="connsiteX19" fmla="*/ 926547 w 5217956"/>
                <a:gd name="connsiteY19" fmla="*/ 967112 h 6100079"/>
                <a:gd name="connsiteX20" fmla="*/ 622677 w 5217956"/>
                <a:gd name="connsiteY20" fmla="*/ 1197863 h 6100079"/>
                <a:gd name="connsiteX21" fmla="*/ 404892 w 5217956"/>
                <a:gd name="connsiteY21" fmla="*/ 1547314 h 6100079"/>
                <a:gd name="connsiteX22" fmla="*/ 40135 w 5217956"/>
                <a:gd name="connsiteY22" fmla="*/ 2159090 h 6100079"/>
                <a:gd name="connsiteX23" fmla="*/ 0 w 5217956"/>
                <a:gd name="connsiteY23" fmla="*/ 2219367 h 6100079"/>
                <a:gd name="connsiteX24" fmla="*/ 0 w 5217956"/>
                <a:gd name="connsiteY24" fmla="*/ 915659 h 6100079"/>
                <a:gd name="connsiteX25" fmla="*/ 58609 w 5217956"/>
                <a:gd name="connsiteY25" fmla="*/ 828051 h 6100079"/>
                <a:gd name="connsiteX26" fmla="*/ 590688 w 5217956"/>
                <a:gd name="connsiteY26" fmla="*/ 385385 h 6100079"/>
                <a:gd name="connsiteX27" fmla="*/ 1951393 w 5217956"/>
                <a:gd name="connsiteY27" fmla="*/ 82 h 61000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5217956" h="6100079">
                  <a:moveTo>
                    <a:pt x="1951393" y="82"/>
                  </a:moveTo>
                  <a:cubicBezTo>
                    <a:pt x="2237631" y="-2119"/>
                    <a:pt x="2536431" y="40011"/>
                    <a:pt x="2855177" y="125419"/>
                  </a:cubicBezTo>
                  <a:cubicBezTo>
                    <a:pt x="3697704" y="351173"/>
                    <a:pt x="4370490" y="894159"/>
                    <a:pt x="4779341" y="1591542"/>
                  </a:cubicBezTo>
                  <a:cubicBezTo>
                    <a:pt x="5195534" y="2301324"/>
                    <a:pt x="5338356" y="3170855"/>
                    <a:pt x="5108573" y="4028416"/>
                  </a:cubicBezTo>
                  <a:cubicBezTo>
                    <a:pt x="4880819" y="4878406"/>
                    <a:pt x="4165603" y="5079965"/>
                    <a:pt x="3459358" y="5487716"/>
                  </a:cubicBezTo>
                  <a:cubicBezTo>
                    <a:pt x="2753114" y="5895466"/>
                    <a:pt x="2053264" y="6257288"/>
                    <a:pt x="1203274" y="6029534"/>
                  </a:cubicBezTo>
                  <a:cubicBezTo>
                    <a:pt x="739884" y="5905369"/>
                    <a:pt x="366399" y="5685345"/>
                    <a:pt x="59920" y="5396467"/>
                  </a:cubicBezTo>
                  <a:lnTo>
                    <a:pt x="0" y="5333382"/>
                  </a:lnTo>
                  <a:lnTo>
                    <a:pt x="0" y="4205833"/>
                  </a:lnTo>
                  <a:lnTo>
                    <a:pt x="58036" y="4310048"/>
                  </a:lnTo>
                  <a:cubicBezTo>
                    <a:pt x="197935" y="4550245"/>
                    <a:pt x="350594" y="4747142"/>
                    <a:pt x="520779" y="4907591"/>
                  </a:cubicBezTo>
                  <a:cubicBezTo>
                    <a:pt x="763600" y="5136565"/>
                    <a:pt x="1043821" y="5291288"/>
                    <a:pt x="1377154" y="5380604"/>
                  </a:cubicBezTo>
                  <a:cubicBezTo>
                    <a:pt x="1963029" y="5537589"/>
                    <a:pt x="2470519" y="5282804"/>
                    <a:pt x="3123340" y="4905715"/>
                  </a:cubicBezTo>
                  <a:cubicBezTo>
                    <a:pt x="3269800" y="4821157"/>
                    <a:pt x="3411134" y="4747512"/>
                    <a:pt x="3547863" y="4676342"/>
                  </a:cubicBezTo>
                  <a:cubicBezTo>
                    <a:pt x="3804497" y="4542710"/>
                    <a:pt x="4026085" y="4427393"/>
                    <a:pt x="4186753" y="4289376"/>
                  </a:cubicBezTo>
                  <a:cubicBezTo>
                    <a:pt x="4329009" y="4167293"/>
                    <a:pt x="4410589" y="4037181"/>
                    <a:pt x="4459565" y="3854399"/>
                  </a:cubicBezTo>
                  <a:cubicBezTo>
                    <a:pt x="4548302" y="3523229"/>
                    <a:pt x="4568981" y="3185183"/>
                    <a:pt x="4521015" y="2849377"/>
                  </a:cubicBezTo>
                  <a:cubicBezTo>
                    <a:pt x="4474709" y="2524680"/>
                    <a:pt x="4366564" y="2215756"/>
                    <a:pt x="4199723" y="1931213"/>
                  </a:cubicBezTo>
                  <a:cubicBezTo>
                    <a:pt x="3863270" y="1357325"/>
                    <a:pt x="3323982" y="946439"/>
                    <a:pt x="2681217" y="774211"/>
                  </a:cubicBezTo>
                  <a:cubicBezTo>
                    <a:pt x="2001139" y="591984"/>
                    <a:pt x="1476322" y="649699"/>
                    <a:pt x="926547" y="967112"/>
                  </a:cubicBezTo>
                  <a:cubicBezTo>
                    <a:pt x="740730" y="1074393"/>
                    <a:pt x="668642" y="1143989"/>
                    <a:pt x="622677" y="1197863"/>
                  </a:cubicBezTo>
                  <a:cubicBezTo>
                    <a:pt x="555599" y="1276450"/>
                    <a:pt x="492360" y="1390031"/>
                    <a:pt x="404892" y="1547314"/>
                  </a:cubicBezTo>
                  <a:cubicBezTo>
                    <a:pt x="317047" y="1705133"/>
                    <a:pt x="204816" y="1906756"/>
                    <a:pt x="40135" y="2159090"/>
                  </a:cubicBezTo>
                  <a:lnTo>
                    <a:pt x="0" y="2219367"/>
                  </a:lnTo>
                  <a:lnTo>
                    <a:pt x="0" y="915659"/>
                  </a:lnTo>
                  <a:lnTo>
                    <a:pt x="58609" y="828051"/>
                  </a:lnTo>
                  <a:cubicBezTo>
                    <a:pt x="177453" y="670481"/>
                    <a:pt x="325846" y="538291"/>
                    <a:pt x="590688" y="385385"/>
                  </a:cubicBezTo>
                  <a:cubicBezTo>
                    <a:pt x="1032158" y="130559"/>
                    <a:pt x="1474329" y="3750"/>
                    <a:pt x="1951393" y="8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6" name="Freeform: Shape 15">
              <a:extLst>
                <a:ext uri="{FF2B5EF4-FFF2-40B4-BE49-F238E27FC236}">
                  <a16:creationId xmlns:a16="http://schemas.microsoft.com/office/drawing/2014/main" id="{2A9D1364-B6A3-44CB-9FBA-C528F0CE909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0" y="319367"/>
              <a:ext cx="5217957" cy="6100079"/>
            </a:xfrm>
            <a:custGeom>
              <a:avLst/>
              <a:gdLst>
                <a:gd name="connsiteX0" fmla="*/ 1951394 w 5217957"/>
                <a:gd name="connsiteY0" fmla="*/ 82 h 6100079"/>
                <a:gd name="connsiteX1" fmla="*/ 2855178 w 5217957"/>
                <a:gd name="connsiteY1" fmla="*/ 125419 h 6100079"/>
                <a:gd name="connsiteX2" fmla="*/ 4779341 w 5217957"/>
                <a:gd name="connsiteY2" fmla="*/ 1591542 h 6100079"/>
                <a:gd name="connsiteX3" fmla="*/ 5108574 w 5217957"/>
                <a:gd name="connsiteY3" fmla="*/ 4028416 h 6100079"/>
                <a:gd name="connsiteX4" fmla="*/ 3459359 w 5217957"/>
                <a:gd name="connsiteY4" fmla="*/ 5487716 h 6100079"/>
                <a:gd name="connsiteX5" fmla="*/ 1203275 w 5217957"/>
                <a:gd name="connsiteY5" fmla="*/ 6029534 h 6100079"/>
                <a:gd name="connsiteX6" fmla="*/ 59921 w 5217957"/>
                <a:gd name="connsiteY6" fmla="*/ 5396467 h 6100079"/>
                <a:gd name="connsiteX7" fmla="*/ 0 w 5217957"/>
                <a:gd name="connsiteY7" fmla="*/ 5333381 h 6100079"/>
                <a:gd name="connsiteX8" fmla="*/ 0 w 5217957"/>
                <a:gd name="connsiteY8" fmla="*/ 4427327 h 6100079"/>
                <a:gd name="connsiteX9" fmla="*/ 112056 w 5217957"/>
                <a:gd name="connsiteY9" fmla="*/ 4602502 h 6100079"/>
                <a:gd name="connsiteX10" fmla="*/ 443875 w 5217957"/>
                <a:gd name="connsiteY10" fmla="*/ 4989110 h 6100079"/>
                <a:gd name="connsiteX11" fmla="*/ 1348175 w 5217957"/>
                <a:gd name="connsiteY11" fmla="*/ 5488759 h 6100079"/>
                <a:gd name="connsiteX12" fmla="*/ 2221463 w 5217957"/>
                <a:gd name="connsiteY12" fmla="*/ 5461704 h 6100079"/>
                <a:gd name="connsiteX13" fmla="*/ 3179339 w 5217957"/>
                <a:gd name="connsiteY13" fmla="*/ 5003023 h 6100079"/>
                <a:gd name="connsiteX14" fmla="*/ 3599638 w 5217957"/>
                <a:gd name="connsiteY14" fmla="*/ 4775996 h 6100079"/>
                <a:gd name="connsiteX15" fmla="*/ 4259765 w 5217957"/>
                <a:gd name="connsiteY15" fmla="*/ 4374667 h 6100079"/>
                <a:gd name="connsiteX16" fmla="*/ 4567742 w 5217957"/>
                <a:gd name="connsiteY16" fmla="*/ 3883732 h 6100079"/>
                <a:gd name="connsiteX17" fmla="*/ 4631929 w 5217957"/>
                <a:gd name="connsiteY17" fmla="*/ 2833886 h 6100079"/>
                <a:gd name="connsiteX18" fmla="*/ 4296412 w 5217957"/>
                <a:gd name="connsiteY18" fmla="*/ 1874932 h 6100079"/>
                <a:gd name="connsiteX19" fmla="*/ 2710219 w 5217957"/>
                <a:gd name="connsiteY19" fmla="*/ 666410 h 6100079"/>
                <a:gd name="connsiteX20" fmla="*/ 1732642 w 5217957"/>
                <a:gd name="connsiteY20" fmla="*/ 573480 h 6100079"/>
                <a:gd name="connsiteX21" fmla="*/ 870621 w 5217957"/>
                <a:gd name="connsiteY21" fmla="*/ 870402 h 6100079"/>
                <a:gd name="connsiteX22" fmla="*/ 537555 w 5217957"/>
                <a:gd name="connsiteY22" fmla="*/ 1125324 h 6100079"/>
                <a:gd name="connsiteX23" fmla="*/ 306995 w 5217957"/>
                <a:gd name="connsiteY23" fmla="*/ 1493030 h 6100079"/>
                <a:gd name="connsiteX24" fmla="*/ 23579 w 5217957"/>
                <a:gd name="connsiteY24" fmla="*/ 1977465 h 6100079"/>
                <a:gd name="connsiteX25" fmla="*/ 0 w 5217957"/>
                <a:gd name="connsiteY25" fmla="*/ 2014291 h 6100079"/>
                <a:gd name="connsiteX26" fmla="*/ 0 w 5217957"/>
                <a:gd name="connsiteY26" fmla="*/ 915660 h 6100079"/>
                <a:gd name="connsiteX27" fmla="*/ 58609 w 5217957"/>
                <a:gd name="connsiteY27" fmla="*/ 828051 h 6100079"/>
                <a:gd name="connsiteX28" fmla="*/ 590689 w 5217957"/>
                <a:gd name="connsiteY28" fmla="*/ 385385 h 6100079"/>
                <a:gd name="connsiteX29" fmla="*/ 1951394 w 5217957"/>
                <a:gd name="connsiteY29" fmla="*/ 82 h 61000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217957" h="6100079">
                  <a:moveTo>
                    <a:pt x="1951394" y="82"/>
                  </a:moveTo>
                  <a:cubicBezTo>
                    <a:pt x="2237632" y="-2119"/>
                    <a:pt x="2536431" y="40011"/>
                    <a:pt x="2855178" y="125419"/>
                  </a:cubicBezTo>
                  <a:cubicBezTo>
                    <a:pt x="3697704" y="351173"/>
                    <a:pt x="4370491" y="894159"/>
                    <a:pt x="4779341" y="1591542"/>
                  </a:cubicBezTo>
                  <a:cubicBezTo>
                    <a:pt x="5195535" y="2301324"/>
                    <a:pt x="5338357" y="3170855"/>
                    <a:pt x="5108574" y="4028416"/>
                  </a:cubicBezTo>
                  <a:cubicBezTo>
                    <a:pt x="4880820" y="4878406"/>
                    <a:pt x="4165604" y="5079965"/>
                    <a:pt x="3459359" y="5487716"/>
                  </a:cubicBezTo>
                  <a:cubicBezTo>
                    <a:pt x="2753115" y="5895466"/>
                    <a:pt x="2053265" y="6257288"/>
                    <a:pt x="1203275" y="6029534"/>
                  </a:cubicBezTo>
                  <a:cubicBezTo>
                    <a:pt x="739885" y="5905369"/>
                    <a:pt x="366400" y="5685345"/>
                    <a:pt x="59921" y="5396467"/>
                  </a:cubicBezTo>
                  <a:lnTo>
                    <a:pt x="0" y="5333381"/>
                  </a:lnTo>
                  <a:lnTo>
                    <a:pt x="0" y="4427327"/>
                  </a:lnTo>
                  <a:lnTo>
                    <a:pt x="112056" y="4602502"/>
                  </a:lnTo>
                  <a:cubicBezTo>
                    <a:pt x="215300" y="4749260"/>
                    <a:pt x="325419" y="4877443"/>
                    <a:pt x="443875" y="4989110"/>
                  </a:cubicBezTo>
                  <a:cubicBezTo>
                    <a:pt x="700709" y="5231113"/>
                    <a:pt x="996455" y="5394516"/>
                    <a:pt x="1348175" y="5488759"/>
                  </a:cubicBezTo>
                  <a:cubicBezTo>
                    <a:pt x="1633379" y="5565179"/>
                    <a:pt x="1910917" y="5556430"/>
                    <a:pt x="2221463" y="5461704"/>
                  </a:cubicBezTo>
                  <a:cubicBezTo>
                    <a:pt x="2541923" y="5363721"/>
                    <a:pt x="2870374" y="5181404"/>
                    <a:pt x="3179339" y="5003023"/>
                  </a:cubicBezTo>
                  <a:cubicBezTo>
                    <a:pt x="3323713" y="4919760"/>
                    <a:pt x="3463978" y="4846641"/>
                    <a:pt x="3599638" y="4775996"/>
                  </a:cubicBezTo>
                  <a:cubicBezTo>
                    <a:pt x="3862436" y="4639263"/>
                    <a:pt x="4089314" y="4521074"/>
                    <a:pt x="4259765" y="4374667"/>
                  </a:cubicBezTo>
                  <a:cubicBezTo>
                    <a:pt x="4418282" y="4238625"/>
                    <a:pt x="4513201" y="4087280"/>
                    <a:pt x="4567742" y="3883732"/>
                  </a:cubicBezTo>
                  <a:cubicBezTo>
                    <a:pt x="4660420" y="3537853"/>
                    <a:pt x="4682033" y="3184640"/>
                    <a:pt x="4631929" y="2833886"/>
                  </a:cubicBezTo>
                  <a:cubicBezTo>
                    <a:pt x="4583584" y="2494734"/>
                    <a:pt x="4470646" y="2172121"/>
                    <a:pt x="4296412" y="1874932"/>
                  </a:cubicBezTo>
                  <a:cubicBezTo>
                    <a:pt x="3944879" y="1275559"/>
                    <a:pt x="3381537" y="846289"/>
                    <a:pt x="2710219" y="666410"/>
                  </a:cubicBezTo>
                  <a:cubicBezTo>
                    <a:pt x="2349955" y="569877"/>
                    <a:pt x="2030161" y="539483"/>
                    <a:pt x="1732642" y="573480"/>
                  </a:cubicBezTo>
                  <a:cubicBezTo>
                    <a:pt x="1440866" y="606814"/>
                    <a:pt x="1158880" y="703976"/>
                    <a:pt x="870621" y="870402"/>
                  </a:cubicBezTo>
                  <a:cubicBezTo>
                    <a:pt x="670160" y="986048"/>
                    <a:pt x="589753" y="1064195"/>
                    <a:pt x="537555" y="1125324"/>
                  </a:cubicBezTo>
                  <a:cubicBezTo>
                    <a:pt x="463218" y="1212400"/>
                    <a:pt x="397708" y="1330125"/>
                    <a:pt x="306995" y="1493030"/>
                  </a:cubicBezTo>
                  <a:cubicBezTo>
                    <a:pt x="234596" y="1623167"/>
                    <a:pt x="145436" y="1783409"/>
                    <a:pt x="23579" y="1977465"/>
                  </a:cubicBezTo>
                  <a:lnTo>
                    <a:pt x="0" y="2014291"/>
                  </a:lnTo>
                  <a:lnTo>
                    <a:pt x="0" y="915660"/>
                  </a:lnTo>
                  <a:lnTo>
                    <a:pt x="58609" y="828051"/>
                  </a:lnTo>
                  <a:cubicBezTo>
                    <a:pt x="177453" y="670481"/>
                    <a:pt x="325847" y="538291"/>
                    <a:pt x="590689" y="385385"/>
                  </a:cubicBezTo>
                  <a:cubicBezTo>
                    <a:pt x="1032159" y="130559"/>
                    <a:pt x="1474330" y="3750"/>
                    <a:pt x="1951394" y="8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sp>
        <p:nvSpPr>
          <p:cNvPr id="2" name="Tytuł 1">
            <a:extLst>
              <a:ext uri="{FF2B5EF4-FFF2-40B4-BE49-F238E27FC236}">
                <a16:creationId xmlns:a16="http://schemas.microsoft.com/office/drawing/2014/main" id="{CC843459-CE43-48A2-995D-4D7F8AF84036}"/>
              </a:ext>
            </a:extLst>
          </p:cNvPr>
          <p:cNvSpPr>
            <a:spLocks noGrp="1"/>
          </p:cNvSpPr>
          <p:nvPr>
            <p:ph type="title"/>
          </p:nvPr>
        </p:nvSpPr>
        <p:spPr>
          <a:xfrm>
            <a:off x="640080" y="1243013"/>
            <a:ext cx="3855720" cy="4371974"/>
          </a:xfrm>
        </p:spPr>
        <p:txBody>
          <a:bodyPr>
            <a:normAutofit/>
          </a:bodyPr>
          <a:lstStyle/>
          <a:p>
            <a:r>
              <a:rPr lang="en-US" sz="3600">
                <a:solidFill>
                  <a:schemeClr val="tx2"/>
                </a:solidFill>
              </a:rPr>
              <a:t>Americans with Disabilities Act (ADA) </a:t>
            </a:r>
            <a:r>
              <a:rPr lang="pl-PL" sz="3600">
                <a:solidFill>
                  <a:schemeClr val="tx2"/>
                </a:solidFill>
              </a:rPr>
              <a:t>1990/ nowelizacja 2008</a:t>
            </a:r>
          </a:p>
        </p:txBody>
      </p:sp>
      <p:sp>
        <p:nvSpPr>
          <p:cNvPr id="3" name="Symbol zastępczy zawartości 2">
            <a:extLst>
              <a:ext uri="{FF2B5EF4-FFF2-40B4-BE49-F238E27FC236}">
                <a16:creationId xmlns:a16="http://schemas.microsoft.com/office/drawing/2014/main" id="{ACAF65E3-DB09-4355-BFAA-36FC5D3CC86F}"/>
              </a:ext>
            </a:extLst>
          </p:cNvPr>
          <p:cNvSpPr>
            <a:spLocks noGrp="1"/>
          </p:cNvSpPr>
          <p:nvPr>
            <p:ph idx="1"/>
          </p:nvPr>
        </p:nvSpPr>
        <p:spPr>
          <a:xfrm>
            <a:off x="6172200" y="804672"/>
            <a:ext cx="5221224" cy="5230368"/>
          </a:xfrm>
        </p:spPr>
        <p:txBody>
          <a:bodyPr anchor="ctr">
            <a:normAutofit/>
          </a:bodyPr>
          <a:lstStyle/>
          <a:p>
            <a:pPr marL="0" indent="0">
              <a:buNone/>
            </a:pPr>
            <a:r>
              <a:rPr lang="pl-PL" sz="1800">
                <a:solidFill>
                  <a:schemeClr val="tx2"/>
                </a:solidFill>
              </a:rPr>
              <a:t>ADA to jedna z najbardziej kompleksowych ustaw o prawach obywatelskich na świecie, chroniąca osoby z niepełnosprawnościami.</a:t>
            </a:r>
          </a:p>
          <a:p>
            <a:pPr marL="0" indent="0">
              <a:buNone/>
            </a:pPr>
            <a:endParaRPr lang="pl-PL" sz="1800">
              <a:solidFill>
                <a:schemeClr val="tx2"/>
              </a:solidFill>
            </a:endParaRPr>
          </a:p>
          <a:p>
            <a:pPr marL="0" indent="0">
              <a:buNone/>
            </a:pPr>
            <a:r>
              <a:rPr lang="pl-PL" sz="1800">
                <a:solidFill>
                  <a:schemeClr val="tx2"/>
                </a:solidFill>
              </a:rPr>
              <a:t>ADA definiuje szeroko osobę z niepełnosprawnościami jako fizyczne lub umysłowe upośledzenie, które znacznie ogranicza jedną lub więcej głównych czynności życiowych. Obejmuje to stany neuroróżnorodne oraz zaburzenia psychiczne (np. depresję, ChAD (chorobą afektywną dwubiegunową), PTSD (zespół stresu pourazowego, lęki).</a:t>
            </a:r>
          </a:p>
        </p:txBody>
      </p:sp>
    </p:spTree>
    <p:extLst>
      <p:ext uri="{BB962C8B-B14F-4D97-AF65-F5344CB8AC3E}">
        <p14:creationId xmlns:p14="http://schemas.microsoft.com/office/powerpoint/2010/main" val="168758275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8873D23-2DCF-4B31-A009-95721C06E8E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C13EF075-D4EF-4929-ADBC-91B27DA1995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p>
        </p:txBody>
      </p:sp>
      <p:grpSp>
        <p:nvGrpSpPr>
          <p:cNvPr id="12" name="Group 11">
            <a:extLst>
              <a:ext uri="{FF2B5EF4-FFF2-40B4-BE49-F238E27FC236}">
                <a16:creationId xmlns:a16="http://schemas.microsoft.com/office/drawing/2014/main" id="{DAA26DFA-AAB2-4973-9C17-16D587C7B198}"/>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1863" y="508838"/>
            <a:ext cx="5217958" cy="6239661"/>
            <a:chOff x="-19221" y="251144"/>
            <a:chExt cx="5217958" cy="6239661"/>
          </a:xfrm>
        </p:grpSpPr>
        <p:sp>
          <p:nvSpPr>
            <p:cNvPr id="13" name="Freeform: Shape 12">
              <a:extLst>
                <a:ext uri="{FF2B5EF4-FFF2-40B4-BE49-F238E27FC236}">
                  <a16:creationId xmlns:a16="http://schemas.microsoft.com/office/drawing/2014/main" id="{3F407F11-7321-4BF6-8536-CCE8E342454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251144"/>
              <a:ext cx="5187198" cy="6239661"/>
            </a:xfrm>
            <a:custGeom>
              <a:avLst/>
              <a:gdLst>
                <a:gd name="connsiteX0" fmla="*/ 2011811 w 5187198"/>
                <a:gd name="connsiteY0" fmla="*/ 4 h 6239661"/>
                <a:gd name="connsiteX1" fmla="*/ 2617011 w 5187198"/>
                <a:gd name="connsiteY1" fmla="*/ 70590 h 6239661"/>
                <a:gd name="connsiteX2" fmla="*/ 2690321 w 5187198"/>
                <a:gd name="connsiteY2" fmla="*/ 88146 h 6239661"/>
                <a:gd name="connsiteX3" fmla="*/ 2726863 w 5187198"/>
                <a:gd name="connsiteY3" fmla="*/ 97127 h 6239661"/>
                <a:gd name="connsiteX4" fmla="*/ 2762951 w 5187198"/>
                <a:gd name="connsiteY4" fmla="*/ 107375 h 6239661"/>
                <a:gd name="connsiteX5" fmla="*/ 2834843 w 5187198"/>
                <a:gd name="connsiteY5" fmla="*/ 128493 h 6239661"/>
                <a:gd name="connsiteX6" fmla="*/ 2906574 w 5187198"/>
                <a:gd name="connsiteY6" fmla="*/ 151076 h 6239661"/>
                <a:gd name="connsiteX7" fmla="*/ 3049504 w 5187198"/>
                <a:gd name="connsiteY7" fmla="*/ 202124 h 6239661"/>
                <a:gd name="connsiteX8" fmla="*/ 3189518 w 5187198"/>
                <a:gd name="connsiteY8" fmla="*/ 260159 h 6239661"/>
                <a:gd name="connsiteX9" fmla="*/ 3326048 w 5187198"/>
                <a:gd name="connsiteY9" fmla="*/ 325143 h 6239661"/>
                <a:gd name="connsiteX10" fmla="*/ 3459166 w 5187198"/>
                <a:gd name="connsiteY10" fmla="*/ 395936 h 6239661"/>
                <a:gd name="connsiteX11" fmla="*/ 3588578 w 5187198"/>
                <a:gd name="connsiteY11" fmla="*/ 472343 h 6239661"/>
                <a:gd name="connsiteX12" fmla="*/ 3651864 w 5187198"/>
                <a:gd name="connsiteY12" fmla="*/ 512600 h 6239661"/>
                <a:gd name="connsiteX13" fmla="*/ 3714514 w 5187198"/>
                <a:gd name="connsiteY13" fmla="*/ 553499 h 6239661"/>
                <a:gd name="connsiteX14" fmla="*/ 4181221 w 5187198"/>
                <a:gd name="connsiteY14" fmla="*/ 922912 h 6239661"/>
                <a:gd name="connsiteX15" fmla="*/ 4582963 w 5187198"/>
                <a:gd name="connsiteY15" fmla="*/ 1358264 h 6239661"/>
                <a:gd name="connsiteX16" fmla="*/ 4670721 w 5187198"/>
                <a:gd name="connsiteY16" fmla="*/ 1477644 h 6239661"/>
                <a:gd name="connsiteX17" fmla="*/ 4752378 w 5187198"/>
                <a:gd name="connsiteY17" fmla="*/ 1601187 h 6239661"/>
                <a:gd name="connsiteX18" fmla="*/ 4772168 w 5187198"/>
                <a:gd name="connsiteY18" fmla="*/ 1632456 h 6239661"/>
                <a:gd name="connsiteX19" fmla="*/ 4782117 w 5187198"/>
                <a:gd name="connsiteY19" fmla="*/ 1648104 h 6239661"/>
                <a:gd name="connsiteX20" fmla="*/ 4791381 w 5187198"/>
                <a:gd name="connsiteY20" fmla="*/ 1664150 h 6239661"/>
                <a:gd name="connsiteX21" fmla="*/ 4828190 w 5187198"/>
                <a:gd name="connsiteY21" fmla="*/ 1728379 h 6239661"/>
                <a:gd name="connsiteX22" fmla="*/ 4864832 w 5187198"/>
                <a:gd name="connsiteY22" fmla="*/ 1792796 h 6239661"/>
                <a:gd name="connsiteX23" fmla="*/ 4899201 w 5187198"/>
                <a:gd name="connsiteY23" fmla="*/ 1858342 h 6239661"/>
                <a:gd name="connsiteX24" fmla="*/ 4933266 w 5187198"/>
                <a:gd name="connsiteY24" fmla="*/ 1924155 h 6239661"/>
                <a:gd name="connsiteX25" fmla="*/ 4964403 w 5187198"/>
                <a:gd name="connsiteY25" fmla="*/ 1991384 h 6239661"/>
                <a:gd name="connsiteX26" fmla="*/ 4995019 w 5187198"/>
                <a:gd name="connsiteY26" fmla="*/ 2058823 h 6239661"/>
                <a:gd name="connsiteX27" fmla="*/ 5021999 w 5187198"/>
                <a:gd name="connsiteY27" fmla="*/ 2127723 h 6239661"/>
                <a:gd name="connsiteX28" fmla="*/ 5048321 w 5187198"/>
                <a:gd name="connsiteY28" fmla="*/ 2196908 h 6239661"/>
                <a:gd name="connsiteX29" fmla="*/ 5070546 w 5187198"/>
                <a:gd name="connsiteY29" fmla="*/ 2267547 h 6239661"/>
                <a:gd name="connsiteX30" fmla="*/ 5092171 w 5187198"/>
                <a:gd name="connsiteY30" fmla="*/ 2338256 h 6239661"/>
                <a:gd name="connsiteX31" fmla="*/ 5110305 w 5187198"/>
                <a:gd name="connsiteY31" fmla="*/ 2409886 h 6239661"/>
                <a:gd name="connsiteX32" fmla="*/ 5186393 w 5187198"/>
                <a:gd name="connsiteY32" fmla="*/ 2992022 h 6239661"/>
                <a:gd name="connsiteX33" fmla="*/ 5149045 w 5187198"/>
                <a:gd name="connsiteY33" fmla="*/ 3571816 h 6239661"/>
                <a:gd name="connsiteX34" fmla="*/ 5126572 w 5187198"/>
                <a:gd name="connsiteY34" fmla="*/ 3714520 h 6239661"/>
                <a:gd name="connsiteX35" fmla="*/ 5099067 w 5187198"/>
                <a:gd name="connsiteY35" fmla="*/ 3856108 h 6239661"/>
                <a:gd name="connsiteX36" fmla="*/ 5095699 w 5187198"/>
                <a:gd name="connsiteY36" fmla="*/ 3873868 h 6239661"/>
                <a:gd name="connsiteX37" fmla="*/ 5091573 w 5187198"/>
                <a:gd name="connsiteY37" fmla="*/ 3891426 h 6239661"/>
                <a:gd name="connsiteX38" fmla="*/ 5083324 w 5187198"/>
                <a:gd name="connsiteY38" fmla="*/ 3926541 h 6239661"/>
                <a:gd name="connsiteX39" fmla="*/ 5067256 w 5187198"/>
                <a:gd name="connsiteY39" fmla="*/ 3996889 h 6239661"/>
                <a:gd name="connsiteX40" fmla="*/ 5059194 w 5187198"/>
                <a:gd name="connsiteY40" fmla="*/ 4032171 h 6239661"/>
                <a:gd name="connsiteX41" fmla="*/ 5049522 w 5187198"/>
                <a:gd name="connsiteY41" fmla="*/ 4067833 h 6239661"/>
                <a:gd name="connsiteX42" fmla="*/ 5040067 w 5187198"/>
                <a:gd name="connsiteY42" fmla="*/ 4103553 h 6239661"/>
                <a:gd name="connsiteX43" fmla="*/ 5028960 w 5187198"/>
                <a:gd name="connsiteY43" fmla="*/ 4138946 h 6239661"/>
                <a:gd name="connsiteX44" fmla="*/ 4917351 w 5187198"/>
                <a:gd name="connsiteY44" fmla="*/ 4417041 h 6239661"/>
                <a:gd name="connsiteX45" fmla="*/ 4756163 w 5187198"/>
                <a:gd name="connsiteY45" fmla="*/ 4676402 h 6239661"/>
                <a:gd name="connsiteX46" fmla="*/ 4322493 w 5187198"/>
                <a:gd name="connsiteY46" fmla="*/ 5105604 h 6239661"/>
                <a:gd name="connsiteX47" fmla="*/ 3840510 w 5187198"/>
                <a:gd name="connsiteY47" fmla="*/ 5429590 h 6239661"/>
                <a:gd name="connsiteX48" fmla="*/ 3606447 w 5187198"/>
                <a:gd name="connsiteY48" fmla="*/ 5572862 h 6239661"/>
                <a:gd name="connsiteX49" fmla="*/ 3488814 w 5187198"/>
                <a:gd name="connsiteY49" fmla="*/ 5647178 h 6239661"/>
                <a:gd name="connsiteX50" fmla="*/ 3365864 w 5187198"/>
                <a:gd name="connsiteY50" fmla="*/ 5722735 h 6239661"/>
                <a:gd name="connsiteX51" fmla="*/ 2839486 w 5187198"/>
                <a:gd name="connsiteY51" fmla="*/ 5999120 h 6239661"/>
                <a:gd name="connsiteX52" fmla="*/ 2242423 w 5187198"/>
                <a:gd name="connsiteY52" fmla="*/ 6192346 h 6239661"/>
                <a:gd name="connsiteX53" fmla="*/ 1589380 w 5187198"/>
                <a:gd name="connsiteY53" fmla="*/ 6230657 h 6239661"/>
                <a:gd name="connsiteX54" fmla="*/ 1548244 w 5187198"/>
                <a:gd name="connsiteY54" fmla="*/ 6226706 h 6239661"/>
                <a:gd name="connsiteX55" fmla="*/ 1507348 w 5187198"/>
                <a:gd name="connsiteY55" fmla="*/ 6221428 h 6239661"/>
                <a:gd name="connsiteX56" fmla="*/ 1466401 w 5187198"/>
                <a:gd name="connsiteY56" fmla="*/ 6215904 h 6239661"/>
                <a:gd name="connsiteX57" fmla="*/ 1425773 w 5187198"/>
                <a:gd name="connsiteY57" fmla="*/ 6209191 h 6239661"/>
                <a:gd name="connsiteX58" fmla="*/ 1344960 w 5187198"/>
                <a:gd name="connsiteY58" fmla="*/ 6193681 h 6239661"/>
                <a:gd name="connsiteX59" fmla="*/ 1265007 w 5187198"/>
                <a:gd name="connsiteY59" fmla="*/ 6175388 h 6239661"/>
                <a:gd name="connsiteX60" fmla="*/ 1225415 w 5187198"/>
                <a:gd name="connsiteY60" fmla="*/ 6165243 h 6239661"/>
                <a:gd name="connsiteX61" fmla="*/ 1186567 w 5187198"/>
                <a:gd name="connsiteY61" fmla="*/ 6154486 h 6239661"/>
                <a:gd name="connsiteX62" fmla="*/ 1111158 w 5187198"/>
                <a:gd name="connsiteY62" fmla="*/ 6130918 h 6239661"/>
                <a:gd name="connsiteX63" fmla="*/ 1035915 w 5187198"/>
                <a:gd name="connsiteY63" fmla="*/ 6107163 h 6239661"/>
                <a:gd name="connsiteX64" fmla="*/ 961579 w 5187198"/>
                <a:gd name="connsiteY64" fmla="*/ 6079594 h 6239661"/>
                <a:gd name="connsiteX65" fmla="*/ 395297 w 5187198"/>
                <a:gd name="connsiteY65" fmla="*/ 5792812 h 6239661"/>
                <a:gd name="connsiteX66" fmla="*/ 265239 w 5187198"/>
                <a:gd name="connsiteY66" fmla="*/ 5701511 h 6239661"/>
                <a:gd name="connsiteX67" fmla="*/ 233756 w 5187198"/>
                <a:gd name="connsiteY67" fmla="*/ 5677542 h 6239661"/>
                <a:gd name="connsiteX68" fmla="*/ 202800 w 5187198"/>
                <a:gd name="connsiteY68" fmla="*/ 5652902 h 6239661"/>
                <a:gd name="connsiteX69" fmla="*/ 140918 w 5187198"/>
                <a:gd name="connsiteY69" fmla="*/ 5603515 h 6239661"/>
                <a:gd name="connsiteX70" fmla="*/ 110625 w 5187198"/>
                <a:gd name="connsiteY70" fmla="*/ 5578127 h 6239661"/>
                <a:gd name="connsiteX71" fmla="*/ 95631 w 5187198"/>
                <a:gd name="connsiteY71" fmla="*/ 5565299 h 6239661"/>
                <a:gd name="connsiteX72" fmla="*/ 81966 w 5187198"/>
                <a:gd name="connsiteY72" fmla="*/ 5550973 h 6239661"/>
                <a:gd name="connsiteX73" fmla="*/ 27991 w 5187198"/>
                <a:gd name="connsiteY73" fmla="*/ 5493272 h 6239661"/>
                <a:gd name="connsiteX74" fmla="*/ 1454 w 5187198"/>
                <a:gd name="connsiteY74" fmla="*/ 5464252 h 6239661"/>
                <a:gd name="connsiteX75" fmla="*/ 0 w 5187198"/>
                <a:gd name="connsiteY75" fmla="*/ 5462518 h 6239661"/>
                <a:gd name="connsiteX76" fmla="*/ 0 w 5187198"/>
                <a:gd name="connsiteY76" fmla="*/ 4720187 h 6239661"/>
                <a:gd name="connsiteX77" fmla="*/ 109684 w 5187198"/>
                <a:gd name="connsiteY77" fmla="*/ 4836724 h 6239661"/>
                <a:gd name="connsiteX78" fmla="*/ 306959 w 5187198"/>
                <a:gd name="connsiteY78" fmla="*/ 5007200 h 6239661"/>
                <a:gd name="connsiteX79" fmla="*/ 358101 w 5187198"/>
                <a:gd name="connsiteY79" fmla="*/ 5046057 h 6239661"/>
                <a:gd name="connsiteX80" fmla="*/ 383328 w 5187198"/>
                <a:gd name="connsiteY80" fmla="*/ 5065684 h 6239661"/>
                <a:gd name="connsiteX81" fmla="*/ 409503 w 5187198"/>
                <a:gd name="connsiteY81" fmla="*/ 5083942 h 6239661"/>
                <a:gd name="connsiteX82" fmla="*/ 461889 w 5187198"/>
                <a:gd name="connsiteY82" fmla="*/ 5119888 h 6239661"/>
                <a:gd name="connsiteX83" fmla="*/ 474883 w 5187198"/>
                <a:gd name="connsiteY83" fmla="*/ 5128933 h 6239661"/>
                <a:gd name="connsiteX84" fmla="*/ 486410 w 5187198"/>
                <a:gd name="connsiteY84" fmla="*/ 5139557 h 6239661"/>
                <a:gd name="connsiteX85" fmla="*/ 510852 w 5187198"/>
                <a:gd name="connsiteY85" fmla="*/ 5159089 h 6239661"/>
                <a:gd name="connsiteX86" fmla="*/ 560653 w 5187198"/>
                <a:gd name="connsiteY86" fmla="*/ 5196893 h 6239661"/>
                <a:gd name="connsiteX87" fmla="*/ 585485 w 5187198"/>
                <a:gd name="connsiteY87" fmla="*/ 5215834 h 6239661"/>
                <a:gd name="connsiteX88" fmla="*/ 610707 w 5187198"/>
                <a:gd name="connsiteY88" fmla="*/ 5234185 h 6239661"/>
                <a:gd name="connsiteX89" fmla="*/ 714768 w 5187198"/>
                <a:gd name="connsiteY89" fmla="*/ 5303103 h 6239661"/>
                <a:gd name="connsiteX90" fmla="*/ 1166634 w 5187198"/>
                <a:gd name="connsiteY90" fmla="*/ 5513322 h 6239661"/>
                <a:gd name="connsiteX91" fmla="*/ 1225991 w 5187198"/>
                <a:gd name="connsiteY91" fmla="*/ 5533632 h 6239661"/>
                <a:gd name="connsiteX92" fmla="*/ 1286680 w 5187198"/>
                <a:gd name="connsiteY92" fmla="*/ 5550705 h 6239661"/>
                <a:gd name="connsiteX93" fmla="*/ 1347310 w 5187198"/>
                <a:gd name="connsiteY93" fmla="*/ 5567995 h 6239661"/>
                <a:gd name="connsiteX94" fmla="*/ 1377002 w 5187198"/>
                <a:gd name="connsiteY94" fmla="*/ 5575719 h 6239661"/>
                <a:gd name="connsiteX95" fmla="*/ 1406328 w 5187198"/>
                <a:gd name="connsiteY95" fmla="*/ 5582649 h 6239661"/>
                <a:gd name="connsiteX96" fmla="*/ 1465060 w 5187198"/>
                <a:gd name="connsiteY96" fmla="*/ 5594909 h 6239661"/>
                <a:gd name="connsiteX97" fmla="*/ 1523881 w 5187198"/>
                <a:gd name="connsiteY97" fmla="*/ 5605105 h 6239661"/>
                <a:gd name="connsiteX98" fmla="*/ 1553325 w 5187198"/>
                <a:gd name="connsiteY98" fmla="*/ 5609865 h 6239661"/>
                <a:gd name="connsiteX99" fmla="*/ 1582813 w 5187198"/>
                <a:gd name="connsiteY99" fmla="*/ 5613593 h 6239661"/>
                <a:gd name="connsiteX100" fmla="*/ 1612301 w 5187198"/>
                <a:gd name="connsiteY100" fmla="*/ 5617321 h 6239661"/>
                <a:gd name="connsiteX101" fmla="*/ 1641863 w 5187198"/>
                <a:gd name="connsiteY101" fmla="*/ 5619910 h 6239661"/>
                <a:gd name="connsiteX102" fmla="*/ 2117508 w 5187198"/>
                <a:gd name="connsiteY102" fmla="*/ 5595156 h 6239661"/>
                <a:gd name="connsiteX103" fmla="*/ 2597368 w 5187198"/>
                <a:gd name="connsiteY103" fmla="*/ 5447381 h 6239661"/>
                <a:gd name="connsiteX104" fmla="*/ 3082968 w 5187198"/>
                <a:gd name="connsiteY104" fmla="*/ 5223245 h 6239661"/>
                <a:gd name="connsiteX105" fmla="*/ 3334855 w 5187198"/>
                <a:gd name="connsiteY105" fmla="*/ 5097383 h 6239661"/>
                <a:gd name="connsiteX106" fmla="*/ 3599509 w 5187198"/>
                <a:gd name="connsiteY106" fmla="*/ 4976217 h 6239661"/>
                <a:gd name="connsiteX107" fmla="*/ 4112002 w 5187198"/>
                <a:gd name="connsiteY107" fmla="*/ 4766359 h 6239661"/>
                <a:gd name="connsiteX108" fmla="*/ 4348983 w 5187198"/>
                <a:gd name="connsiteY108" fmla="*/ 4649833 h 6239661"/>
                <a:gd name="connsiteX109" fmla="*/ 4560505 w 5187198"/>
                <a:gd name="connsiteY109" fmla="*/ 4501564 h 6239661"/>
                <a:gd name="connsiteX110" fmla="*/ 4731963 w 5187198"/>
                <a:gd name="connsiteY110" fmla="*/ 4309870 h 6239661"/>
                <a:gd name="connsiteX111" fmla="*/ 4852344 w 5187198"/>
                <a:gd name="connsiteY111" fmla="*/ 4078640 h 6239661"/>
                <a:gd name="connsiteX112" fmla="*/ 4863972 w 5187198"/>
                <a:gd name="connsiteY112" fmla="*/ 4047790 h 6239661"/>
                <a:gd name="connsiteX113" fmla="*/ 4874144 w 5187198"/>
                <a:gd name="connsiteY113" fmla="*/ 4016320 h 6239661"/>
                <a:gd name="connsiteX114" fmla="*/ 4884127 w 5187198"/>
                <a:gd name="connsiteY114" fmla="*/ 3984682 h 6239661"/>
                <a:gd name="connsiteX115" fmla="*/ 4892800 w 5187198"/>
                <a:gd name="connsiteY115" fmla="*/ 3951883 h 6239661"/>
                <a:gd name="connsiteX116" fmla="*/ 4909526 w 5187198"/>
                <a:gd name="connsiteY116" fmla="*/ 3886001 h 6239661"/>
                <a:gd name="connsiteX117" fmla="*/ 4917687 w 5187198"/>
                <a:gd name="connsiteY117" fmla="*/ 3852948 h 6239661"/>
                <a:gd name="connsiteX118" fmla="*/ 4921768 w 5187198"/>
                <a:gd name="connsiteY118" fmla="*/ 3836422 h 6239661"/>
                <a:gd name="connsiteX119" fmla="*/ 4924845 w 5187198"/>
                <a:gd name="connsiteY119" fmla="*/ 3819742 h 6239661"/>
                <a:gd name="connsiteX120" fmla="*/ 4948230 w 5187198"/>
                <a:gd name="connsiteY120" fmla="*/ 3685744 h 6239661"/>
                <a:gd name="connsiteX121" fmla="*/ 4962782 w 5187198"/>
                <a:gd name="connsiteY121" fmla="*/ 3550540 h 6239661"/>
                <a:gd name="connsiteX122" fmla="*/ 4939468 w 5187198"/>
                <a:gd name="connsiteY122" fmla="*/ 3010249 h 6239661"/>
                <a:gd name="connsiteX123" fmla="*/ 4816901 w 5187198"/>
                <a:gd name="connsiteY123" fmla="*/ 2488224 h 6239661"/>
                <a:gd name="connsiteX124" fmla="*/ 4797005 w 5187198"/>
                <a:gd name="connsiteY124" fmla="*/ 2424470 h 6239661"/>
                <a:gd name="connsiteX125" fmla="*/ 4774433 w 5187198"/>
                <a:gd name="connsiteY125" fmla="*/ 2361620 h 6239661"/>
                <a:gd name="connsiteX126" fmla="*/ 4752459 w 5187198"/>
                <a:gd name="connsiteY126" fmla="*/ 2298700 h 6239661"/>
                <a:gd name="connsiteX127" fmla="*/ 4728083 w 5187198"/>
                <a:gd name="connsiteY127" fmla="*/ 2236526 h 6239661"/>
                <a:gd name="connsiteX128" fmla="*/ 4704471 w 5187198"/>
                <a:gd name="connsiteY128" fmla="*/ 2174095 h 6239661"/>
                <a:gd name="connsiteX129" fmla="*/ 4678399 w 5187198"/>
                <a:gd name="connsiteY129" fmla="*/ 2112626 h 6239661"/>
                <a:gd name="connsiteX130" fmla="*/ 4652601 w 5187198"/>
                <a:gd name="connsiteY130" fmla="*/ 2050999 h 6239661"/>
                <a:gd name="connsiteX131" fmla="*/ 4624205 w 5187198"/>
                <a:gd name="connsiteY131" fmla="*/ 1990415 h 6239661"/>
                <a:gd name="connsiteX132" fmla="*/ 4595398 w 5187198"/>
                <a:gd name="connsiteY132" fmla="*/ 1930069 h 6239661"/>
                <a:gd name="connsiteX133" fmla="*/ 4563827 w 5187198"/>
                <a:gd name="connsiteY133" fmla="*/ 1870952 h 6239661"/>
                <a:gd name="connsiteX134" fmla="*/ 4531433 w 5187198"/>
                <a:gd name="connsiteY134" fmla="*/ 1812311 h 6239661"/>
                <a:gd name="connsiteX135" fmla="*/ 4523315 w 5187198"/>
                <a:gd name="connsiteY135" fmla="*/ 1797616 h 6239661"/>
                <a:gd name="connsiteX136" fmla="*/ 4514482 w 5187198"/>
                <a:gd name="connsiteY136" fmla="*/ 1783425 h 6239661"/>
                <a:gd name="connsiteX137" fmla="*/ 4496845 w 5187198"/>
                <a:gd name="connsiteY137" fmla="*/ 1754936 h 6239661"/>
                <a:gd name="connsiteX138" fmla="*/ 4461463 w 5187198"/>
                <a:gd name="connsiteY138" fmla="*/ 1697929 h 6239661"/>
                <a:gd name="connsiteX139" fmla="*/ 4452660 w 5187198"/>
                <a:gd name="connsiteY139" fmla="*/ 1683629 h 6239661"/>
                <a:gd name="connsiteX140" fmla="*/ 4443141 w 5187198"/>
                <a:gd name="connsiteY140" fmla="*/ 1669834 h 6239661"/>
                <a:gd name="connsiteX141" fmla="*/ 4424241 w 5187198"/>
                <a:gd name="connsiteY141" fmla="*/ 1642166 h 6239661"/>
                <a:gd name="connsiteX142" fmla="*/ 4346886 w 5187198"/>
                <a:gd name="connsiteY142" fmla="*/ 1532412 h 6239661"/>
                <a:gd name="connsiteX143" fmla="*/ 3985497 w 5187198"/>
                <a:gd name="connsiteY143" fmla="*/ 1134649 h 6239661"/>
                <a:gd name="connsiteX144" fmla="*/ 3545665 w 5187198"/>
                <a:gd name="connsiteY144" fmla="*/ 825877 h 6239661"/>
                <a:gd name="connsiteX145" fmla="*/ 3486190 w 5187198"/>
                <a:gd name="connsiteY145" fmla="*/ 794756 h 6239661"/>
                <a:gd name="connsiteX146" fmla="*/ 3426182 w 5187198"/>
                <a:gd name="connsiteY146" fmla="*/ 764765 h 6239661"/>
                <a:gd name="connsiteX147" fmla="*/ 3365044 w 5187198"/>
                <a:gd name="connsiteY147" fmla="*/ 737255 h 6239661"/>
                <a:gd name="connsiteX148" fmla="*/ 3334529 w 5187198"/>
                <a:gd name="connsiteY148" fmla="*/ 723514 h 6239661"/>
                <a:gd name="connsiteX149" fmla="*/ 3303733 w 5187198"/>
                <a:gd name="connsiteY149" fmla="*/ 710395 h 6239661"/>
                <a:gd name="connsiteX150" fmla="*/ 3179033 w 5187198"/>
                <a:gd name="connsiteY150" fmla="*/ 662259 h 6239661"/>
                <a:gd name="connsiteX151" fmla="*/ 3052408 w 5187198"/>
                <a:gd name="connsiteY151" fmla="*/ 620447 h 6239661"/>
                <a:gd name="connsiteX152" fmla="*/ 2924325 w 5187198"/>
                <a:gd name="connsiteY152" fmla="*/ 584505 h 6239661"/>
                <a:gd name="connsiteX153" fmla="*/ 2859667 w 5187198"/>
                <a:gd name="connsiteY153" fmla="*/ 569266 h 6239661"/>
                <a:gd name="connsiteX154" fmla="*/ 2795226 w 5187198"/>
                <a:gd name="connsiteY154" fmla="*/ 554085 h 6239661"/>
                <a:gd name="connsiteX155" fmla="*/ 2729702 w 5187198"/>
                <a:gd name="connsiteY155" fmla="*/ 540354 h 6239661"/>
                <a:gd name="connsiteX156" fmla="*/ 2663758 w 5187198"/>
                <a:gd name="connsiteY156" fmla="*/ 527322 h 6239661"/>
                <a:gd name="connsiteX157" fmla="*/ 2630927 w 5187198"/>
                <a:gd name="connsiteY157" fmla="*/ 520495 h 6239661"/>
                <a:gd name="connsiteX158" fmla="*/ 2597965 w 5187198"/>
                <a:gd name="connsiteY158" fmla="*/ 515024 h 6239661"/>
                <a:gd name="connsiteX159" fmla="*/ 2532205 w 5187198"/>
                <a:gd name="connsiteY159" fmla="*/ 503895 h 6239661"/>
                <a:gd name="connsiteX160" fmla="*/ 2010064 w 5187198"/>
                <a:gd name="connsiteY160" fmla="*/ 452552 h 6239661"/>
                <a:gd name="connsiteX161" fmla="*/ 1494552 w 5187198"/>
                <a:gd name="connsiteY161" fmla="*/ 485055 h 6239661"/>
                <a:gd name="connsiteX162" fmla="*/ 1366896 w 5187198"/>
                <a:gd name="connsiteY162" fmla="*/ 509389 h 6239661"/>
                <a:gd name="connsiteX163" fmla="*/ 1240175 w 5187198"/>
                <a:gd name="connsiteY163" fmla="*/ 541045 h 6239661"/>
                <a:gd name="connsiteX164" fmla="*/ 1177438 w 5187198"/>
                <a:gd name="connsiteY164" fmla="*/ 560170 h 6239661"/>
                <a:gd name="connsiteX165" fmla="*/ 1145987 w 5187198"/>
                <a:gd name="connsiteY165" fmla="*/ 569826 h 6239661"/>
                <a:gd name="connsiteX166" fmla="*/ 1130315 w 5187198"/>
                <a:gd name="connsiteY166" fmla="*/ 574669 h 6239661"/>
                <a:gd name="connsiteX167" fmla="*/ 1114873 w 5187198"/>
                <a:gd name="connsiteY167" fmla="*/ 580384 h 6239661"/>
                <a:gd name="connsiteX168" fmla="*/ 1052839 w 5187198"/>
                <a:gd name="connsiteY168" fmla="*/ 602943 h 6239661"/>
                <a:gd name="connsiteX169" fmla="*/ 991135 w 5187198"/>
                <a:gd name="connsiteY169" fmla="*/ 626866 h 6239661"/>
                <a:gd name="connsiteX170" fmla="*/ 930179 w 5187198"/>
                <a:gd name="connsiteY170" fmla="*/ 653191 h 6239661"/>
                <a:gd name="connsiteX171" fmla="*/ 869768 w 5187198"/>
                <a:gd name="connsiteY171" fmla="*/ 680937 h 6239661"/>
                <a:gd name="connsiteX172" fmla="*/ 810085 w 5187198"/>
                <a:gd name="connsiteY172" fmla="*/ 710734 h 6239661"/>
                <a:gd name="connsiteX173" fmla="*/ 751220 w 5187198"/>
                <a:gd name="connsiteY173" fmla="*/ 741794 h 6239661"/>
                <a:gd name="connsiteX174" fmla="*/ 532669 w 5187198"/>
                <a:gd name="connsiteY174" fmla="*/ 881688 h 6239661"/>
                <a:gd name="connsiteX175" fmla="*/ 354185 w 5187198"/>
                <a:gd name="connsiteY175" fmla="*/ 1050286 h 6239661"/>
                <a:gd name="connsiteX176" fmla="*/ 315980 w 5187198"/>
                <a:gd name="connsiteY176" fmla="*/ 1098125 h 6239661"/>
                <a:gd name="connsiteX177" fmla="*/ 280345 w 5187198"/>
                <a:gd name="connsiteY177" fmla="*/ 1149782 h 6239661"/>
                <a:gd name="connsiteX178" fmla="*/ 245890 w 5187198"/>
                <a:gd name="connsiteY178" fmla="*/ 1203959 h 6239661"/>
                <a:gd name="connsiteX179" fmla="*/ 212162 w 5187198"/>
                <a:gd name="connsiteY179" fmla="*/ 1260184 h 6239661"/>
                <a:gd name="connsiteX180" fmla="*/ 80716 w 5187198"/>
                <a:gd name="connsiteY180" fmla="*/ 1502476 h 6239661"/>
                <a:gd name="connsiteX181" fmla="*/ 0 w 5187198"/>
                <a:gd name="connsiteY181" fmla="*/ 1648841 h 6239661"/>
                <a:gd name="connsiteX182" fmla="*/ 0 w 5187198"/>
                <a:gd name="connsiteY182" fmla="*/ 954863 h 6239661"/>
                <a:gd name="connsiteX183" fmla="*/ 43491 w 5187198"/>
                <a:gd name="connsiteY183" fmla="*/ 895513 h 6239661"/>
                <a:gd name="connsiteX184" fmla="*/ 93923 w 5187198"/>
                <a:gd name="connsiteY184" fmla="*/ 834489 h 6239661"/>
                <a:gd name="connsiteX185" fmla="*/ 323465 w 5187198"/>
                <a:gd name="connsiteY185" fmla="*/ 617671 h 6239661"/>
                <a:gd name="connsiteX186" fmla="*/ 574777 w 5187198"/>
                <a:gd name="connsiteY186" fmla="*/ 446794 h 6239661"/>
                <a:gd name="connsiteX187" fmla="*/ 638943 w 5187198"/>
                <a:gd name="connsiteY187" fmla="*/ 408925 h 6239661"/>
                <a:gd name="connsiteX188" fmla="*/ 703505 w 5187198"/>
                <a:gd name="connsiteY188" fmla="*/ 371742 h 6239661"/>
                <a:gd name="connsiteX189" fmla="*/ 769262 w 5187198"/>
                <a:gd name="connsiteY189" fmla="*/ 336154 h 6239661"/>
                <a:gd name="connsiteX190" fmla="*/ 835552 w 5187198"/>
                <a:gd name="connsiteY190" fmla="*/ 301173 h 6239661"/>
                <a:gd name="connsiteX191" fmla="*/ 902979 w 5187198"/>
                <a:gd name="connsiteY191" fmla="*/ 268004 h 6239661"/>
                <a:gd name="connsiteX192" fmla="*/ 971127 w 5187198"/>
                <a:gd name="connsiteY192" fmla="*/ 235607 h 6239661"/>
                <a:gd name="connsiteX193" fmla="*/ 988238 w 5187198"/>
                <a:gd name="connsiteY193" fmla="*/ 227556 h 6239661"/>
                <a:gd name="connsiteX194" fmla="*/ 1005744 w 5187198"/>
                <a:gd name="connsiteY194" fmla="*/ 220191 h 6239661"/>
                <a:gd name="connsiteX195" fmla="*/ 1040729 w 5187198"/>
                <a:gd name="connsiteY195" fmla="*/ 205569 h 6239661"/>
                <a:gd name="connsiteX196" fmla="*/ 1110835 w 5187198"/>
                <a:gd name="connsiteY196" fmla="*/ 176248 h 6239661"/>
                <a:gd name="connsiteX197" fmla="*/ 1254256 w 5187198"/>
                <a:gd name="connsiteY197" fmla="*/ 123796 h 6239661"/>
                <a:gd name="connsiteX198" fmla="*/ 1401310 w 5187198"/>
                <a:gd name="connsiteY198" fmla="*/ 79852 h 6239661"/>
                <a:gd name="connsiteX199" fmla="*/ 2011811 w 5187198"/>
                <a:gd name="connsiteY199" fmla="*/ 4 h 62396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Lst>
              <a:rect l="l" t="t" r="r" b="b"/>
              <a:pathLst>
                <a:path w="5187198" h="6239661">
                  <a:moveTo>
                    <a:pt x="2011811" y="4"/>
                  </a:moveTo>
                  <a:cubicBezTo>
                    <a:pt x="2217306" y="120"/>
                    <a:pt x="2420903" y="25925"/>
                    <a:pt x="2617011" y="70590"/>
                  </a:cubicBezTo>
                  <a:lnTo>
                    <a:pt x="2690321" y="88146"/>
                  </a:lnTo>
                  <a:lnTo>
                    <a:pt x="2726863" y="97127"/>
                  </a:lnTo>
                  <a:lnTo>
                    <a:pt x="2762951" y="107375"/>
                  </a:lnTo>
                  <a:lnTo>
                    <a:pt x="2834843" y="128493"/>
                  </a:lnTo>
                  <a:cubicBezTo>
                    <a:pt x="2858788" y="135605"/>
                    <a:pt x="2882632" y="142226"/>
                    <a:pt x="2906574" y="151076"/>
                  </a:cubicBezTo>
                  <a:cubicBezTo>
                    <a:pt x="2954475" y="167852"/>
                    <a:pt x="3002363" y="183813"/>
                    <a:pt x="3049504" y="202124"/>
                  </a:cubicBezTo>
                  <a:lnTo>
                    <a:pt x="3189518" y="260159"/>
                  </a:lnTo>
                  <a:lnTo>
                    <a:pt x="3326048" y="325143"/>
                  </a:lnTo>
                  <a:cubicBezTo>
                    <a:pt x="3370687" y="348464"/>
                    <a:pt x="3414908" y="372485"/>
                    <a:pt x="3459166" y="395936"/>
                  </a:cubicBezTo>
                  <a:cubicBezTo>
                    <a:pt x="3502947" y="420302"/>
                    <a:pt x="3545491" y="447118"/>
                    <a:pt x="3588578" y="472343"/>
                  </a:cubicBezTo>
                  <a:cubicBezTo>
                    <a:pt x="3610346" y="484551"/>
                    <a:pt x="3630797" y="499072"/>
                    <a:pt x="3651864" y="512600"/>
                  </a:cubicBezTo>
                  <a:lnTo>
                    <a:pt x="3714514" y="553499"/>
                  </a:lnTo>
                  <a:cubicBezTo>
                    <a:pt x="3880005" y="664844"/>
                    <a:pt x="4036083" y="788388"/>
                    <a:pt x="4181221" y="922912"/>
                  </a:cubicBezTo>
                  <a:cubicBezTo>
                    <a:pt x="4326221" y="1057515"/>
                    <a:pt x="4461955" y="1202038"/>
                    <a:pt x="4582963" y="1358264"/>
                  </a:cubicBezTo>
                  <a:cubicBezTo>
                    <a:pt x="4614206" y="1396543"/>
                    <a:pt x="4642091" y="1437400"/>
                    <a:pt x="4670721" y="1477644"/>
                  </a:cubicBezTo>
                  <a:cubicBezTo>
                    <a:pt x="4700172" y="1517414"/>
                    <a:pt x="4725864" y="1559538"/>
                    <a:pt x="4752378" y="1601187"/>
                  </a:cubicBezTo>
                  <a:lnTo>
                    <a:pt x="4772168" y="1632456"/>
                  </a:lnTo>
                  <a:lnTo>
                    <a:pt x="4782117" y="1648104"/>
                  </a:lnTo>
                  <a:lnTo>
                    <a:pt x="4791381" y="1664150"/>
                  </a:lnTo>
                  <a:lnTo>
                    <a:pt x="4828190" y="1728379"/>
                  </a:lnTo>
                  <a:cubicBezTo>
                    <a:pt x="4840266" y="1749930"/>
                    <a:pt x="4853470" y="1770740"/>
                    <a:pt x="4864832" y="1792796"/>
                  </a:cubicBezTo>
                  <a:lnTo>
                    <a:pt x="4899201" y="1858342"/>
                  </a:lnTo>
                  <a:cubicBezTo>
                    <a:pt x="4910484" y="1880260"/>
                    <a:pt x="4922532" y="1901920"/>
                    <a:pt x="4933266" y="1924155"/>
                  </a:cubicBezTo>
                  <a:lnTo>
                    <a:pt x="4964403" y="1991384"/>
                  </a:lnTo>
                  <a:cubicBezTo>
                    <a:pt x="4974618" y="2013829"/>
                    <a:pt x="4985323" y="2036171"/>
                    <a:pt x="4995019" y="2058823"/>
                  </a:cubicBezTo>
                  <a:lnTo>
                    <a:pt x="5021999" y="2127723"/>
                  </a:lnTo>
                  <a:lnTo>
                    <a:pt x="5048321" y="2196908"/>
                  </a:lnTo>
                  <a:lnTo>
                    <a:pt x="5070546" y="2267547"/>
                  </a:lnTo>
                  <a:cubicBezTo>
                    <a:pt x="5078054" y="2291004"/>
                    <a:pt x="5085044" y="2314670"/>
                    <a:pt x="5092171" y="2338256"/>
                  </a:cubicBezTo>
                  <a:cubicBezTo>
                    <a:pt x="5098670" y="2362023"/>
                    <a:pt x="5104296" y="2386019"/>
                    <a:pt x="5110305" y="2409886"/>
                  </a:cubicBezTo>
                  <a:cubicBezTo>
                    <a:pt x="5158097" y="2600976"/>
                    <a:pt x="5182068" y="2797044"/>
                    <a:pt x="5186393" y="2992022"/>
                  </a:cubicBezTo>
                  <a:cubicBezTo>
                    <a:pt x="5191013" y="3187195"/>
                    <a:pt x="5175397" y="3380886"/>
                    <a:pt x="5149045" y="3571816"/>
                  </a:cubicBezTo>
                  <a:cubicBezTo>
                    <a:pt x="5141154" y="3619431"/>
                    <a:pt x="5133539" y="3666889"/>
                    <a:pt x="5126572" y="3714520"/>
                  </a:cubicBezTo>
                  <a:cubicBezTo>
                    <a:pt x="5117276" y="3761759"/>
                    <a:pt x="5107793" y="3808831"/>
                    <a:pt x="5099067" y="3856108"/>
                  </a:cubicBezTo>
                  <a:lnTo>
                    <a:pt x="5095699" y="3873868"/>
                  </a:lnTo>
                  <a:lnTo>
                    <a:pt x="5091573" y="3891426"/>
                  </a:lnTo>
                  <a:lnTo>
                    <a:pt x="5083324" y="3926541"/>
                  </a:lnTo>
                  <a:lnTo>
                    <a:pt x="5067256" y="3996889"/>
                  </a:lnTo>
                  <a:cubicBezTo>
                    <a:pt x="5064451" y="4008657"/>
                    <a:pt x="5062244" y="4020353"/>
                    <a:pt x="5059194" y="4032171"/>
                  </a:cubicBezTo>
                  <a:lnTo>
                    <a:pt x="5049522" y="4067833"/>
                  </a:lnTo>
                  <a:lnTo>
                    <a:pt x="5040067" y="4103553"/>
                  </a:lnTo>
                  <a:cubicBezTo>
                    <a:pt x="5036554" y="4115363"/>
                    <a:pt x="5032689" y="4127194"/>
                    <a:pt x="5028960" y="4138946"/>
                  </a:cubicBezTo>
                  <a:cubicBezTo>
                    <a:pt x="4999693" y="4233462"/>
                    <a:pt x="4962869" y="4326764"/>
                    <a:pt x="4917351" y="4417041"/>
                  </a:cubicBezTo>
                  <a:cubicBezTo>
                    <a:pt x="4871860" y="4507209"/>
                    <a:pt x="4817597" y="4594215"/>
                    <a:pt x="4756163" y="4676402"/>
                  </a:cubicBezTo>
                  <a:cubicBezTo>
                    <a:pt x="4632803" y="4840875"/>
                    <a:pt x="4480597" y="4982783"/>
                    <a:pt x="4322493" y="5105604"/>
                  </a:cubicBezTo>
                  <a:cubicBezTo>
                    <a:pt x="4163928" y="5228420"/>
                    <a:pt x="3999564" y="5332640"/>
                    <a:pt x="3840510" y="5429590"/>
                  </a:cubicBezTo>
                  <a:cubicBezTo>
                    <a:pt x="3760954" y="5478172"/>
                    <a:pt x="3682353" y="5524924"/>
                    <a:pt x="3606447" y="5572862"/>
                  </a:cubicBezTo>
                  <a:lnTo>
                    <a:pt x="3488814" y="5647178"/>
                  </a:lnTo>
                  <a:cubicBezTo>
                    <a:pt x="3448270" y="5672597"/>
                    <a:pt x="3407323" y="5697792"/>
                    <a:pt x="3365864" y="5722735"/>
                  </a:cubicBezTo>
                  <a:cubicBezTo>
                    <a:pt x="3200163" y="5822424"/>
                    <a:pt x="3026125" y="5917328"/>
                    <a:pt x="2839486" y="5999120"/>
                  </a:cubicBezTo>
                  <a:cubicBezTo>
                    <a:pt x="2653201" y="6080891"/>
                    <a:pt x="2453560" y="6149344"/>
                    <a:pt x="2242423" y="6192346"/>
                  </a:cubicBezTo>
                  <a:cubicBezTo>
                    <a:pt x="2031719" y="6235463"/>
                    <a:pt x="1808952" y="6251353"/>
                    <a:pt x="1589380" y="6230657"/>
                  </a:cubicBezTo>
                  <a:lnTo>
                    <a:pt x="1548244" y="6226706"/>
                  </a:lnTo>
                  <a:cubicBezTo>
                    <a:pt x="1534528" y="6225117"/>
                    <a:pt x="1520898" y="6223203"/>
                    <a:pt x="1507348" y="6221428"/>
                  </a:cubicBezTo>
                  <a:lnTo>
                    <a:pt x="1466401" y="6215904"/>
                  </a:lnTo>
                  <a:cubicBezTo>
                    <a:pt x="1452772" y="6213991"/>
                    <a:pt x="1439316" y="6211428"/>
                    <a:pt x="1425773" y="6209191"/>
                  </a:cubicBezTo>
                  <a:cubicBezTo>
                    <a:pt x="1398775" y="6204391"/>
                    <a:pt x="1371610" y="6199779"/>
                    <a:pt x="1344960" y="6193681"/>
                  </a:cubicBezTo>
                  <a:cubicBezTo>
                    <a:pt x="1318251" y="6187799"/>
                    <a:pt x="1291260" y="6182538"/>
                    <a:pt x="1265007" y="6175388"/>
                  </a:cubicBezTo>
                  <a:lnTo>
                    <a:pt x="1225415" y="6165243"/>
                  </a:lnTo>
                  <a:cubicBezTo>
                    <a:pt x="1212163" y="6161924"/>
                    <a:pt x="1198939" y="6158496"/>
                    <a:pt x="1186567" y="6154486"/>
                  </a:cubicBezTo>
                  <a:lnTo>
                    <a:pt x="1111158" y="6130918"/>
                  </a:lnTo>
                  <a:lnTo>
                    <a:pt x="1035915" y="6107163"/>
                  </a:lnTo>
                  <a:cubicBezTo>
                    <a:pt x="1010846" y="6099055"/>
                    <a:pt x="986357" y="6088784"/>
                    <a:pt x="961579" y="6079594"/>
                  </a:cubicBezTo>
                  <a:cubicBezTo>
                    <a:pt x="763709" y="6005594"/>
                    <a:pt x="572401" y="5909703"/>
                    <a:pt x="395297" y="5792812"/>
                  </a:cubicBezTo>
                  <a:lnTo>
                    <a:pt x="265239" y="5701511"/>
                  </a:lnTo>
                  <a:cubicBezTo>
                    <a:pt x="254227" y="5694155"/>
                    <a:pt x="244103" y="5685646"/>
                    <a:pt x="233756" y="5677542"/>
                  </a:cubicBezTo>
                  <a:lnTo>
                    <a:pt x="202800" y="5652902"/>
                  </a:lnTo>
                  <a:lnTo>
                    <a:pt x="140918" y="5603515"/>
                  </a:lnTo>
                  <a:cubicBezTo>
                    <a:pt x="130598" y="5595302"/>
                    <a:pt x="120280" y="5587089"/>
                    <a:pt x="110625" y="5578127"/>
                  </a:cubicBezTo>
                  <a:cubicBezTo>
                    <a:pt x="105647" y="5573779"/>
                    <a:pt x="100444" y="5569834"/>
                    <a:pt x="95631" y="5565299"/>
                  </a:cubicBezTo>
                  <a:cubicBezTo>
                    <a:pt x="90955" y="5560684"/>
                    <a:pt x="86505" y="5555666"/>
                    <a:pt x="81966" y="5550973"/>
                  </a:cubicBezTo>
                  <a:lnTo>
                    <a:pt x="27991" y="5493272"/>
                  </a:lnTo>
                  <a:cubicBezTo>
                    <a:pt x="19109" y="5483589"/>
                    <a:pt x="9758" y="5474359"/>
                    <a:pt x="1454" y="5464252"/>
                  </a:cubicBezTo>
                  <a:lnTo>
                    <a:pt x="0" y="5462518"/>
                  </a:lnTo>
                  <a:lnTo>
                    <a:pt x="0" y="4720187"/>
                  </a:lnTo>
                  <a:lnTo>
                    <a:pt x="109684" y="4836724"/>
                  </a:lnTo>
                  <a:cubicBezTo>
                    <a:pt x="173316" y="4897375"/>
                    <a:pt x="239447" y="4954160"/>
                    <a:pt x="306959" y="5007200"/>
                  </a:cubicBezTo>
                  <a:lnTo>
                    <a:pt x="358101" y="5046057"/>
                  </a:lnTo>
                  <a:lnTo>
                    <a:pt x="383328" y="5065684"/>
                  </a:lnTo>
                  <a:cubicBezTo>
                    <a:pt x="391637" y="5072316"/>
                    <a:pt x="400805" y="5077902"/>
                    <a:pt x="409503" y="5083942"/>
                  </a:cubicBezTo>
                  <a:lnTo>
                    <a:pt x="461889" y="5119888"/>
                  </a:lnTo>
                  <a:cubicBezTo>
                    <a:pt x="466184" y="5122893"/>
                    <a:pt x="470616" y="5125820"/>
                    <a:pt x="474883" y="5128933"/>
                  </a:cubicBezTo>
                  <a:cubicBezTo>
                    <a:pt x="478982" y="5132235"/>
                    <a:pt x="482476" y="5136069"/>
                    <a:pt x="486410" y="5139557"/>
                  </a:cubicBezTo>
                  <a:cubicBezTo>
                    <a:pt x="494140" y="5146613"/>
                    <a:pt x="502565" y="5152812"/>
                    <a:pt x="510852" y="5159089"/>
                  </a:cubicBezTo>
                  <a:lnTo>
                    <a:pt x="560653" y="5196893"/>
                  </a:lnTo>
                  <a:lnTo>
                    <a:pt x="585485" y="5215834"/>
                  </a:lnTo>
                  <a:cubicBezTo>
                    <a:pt x="593773" y="5222111"/>
                    <a:pt x="601864" y="5228685"/>
                    <a:pt x="610707" y="5234185"/>
                  </a:cubicBezTo>
                  <a:lnTo>
                    <a:pt x="714768" y="5303103"/>
                  </a:lnTo>
                  <a:cubicBezTo>
                    <a:pt x="856162" y="5390603"/>
                    <a:pt x="1008099" y="5459947"/>
                    <a:pt x="1166634" y="5513322"/>
                  </a:cubicBezTo>
                  <a:cubicBezTo>
                    <a:pt x="1186540" y="5519932"/>
                    <a:pt x="1205774" y="5527751"/>
                    <a:pt x="1225991" y="5533632"/>
                  </a:cubicBezTo>
                  <a:lnTo>
                    <a:pt x="1286680" y="5550705"/>
                  </a:lnTo>
                  <a:lnTo>
                    <a:pt x="1347310" y="5567995"/>
                  </a:lnTo>
                  <a:cubicBezTo>
                    <a:pt x="1357469" y="5571180"/>
                    <a:pt x="1367261" y="5573572"/>
                    <a:pt x="1377002" y="5575719"/>
                  </a:cubicBezTo>
                  <a:lnTo>
                    <a:pt x="1406328" y="5582649"/>
                  </a:lnTo>
                  <a:cubicBezTo>
                    <a:pt x="1425825" y="5587757"/>
                    <a:pt x="1445490" y="5590939"/>
                    <a:pt x="1465060" y="5594909"/>
                  </a:cubicBezTo>
                  <a:cubicBezTo>
                    <a:pt x="1484652" y="5599231"/>
                    <a:pt x="1504324" y="5601952"/>
                    <a:pt x="1523881" y="5605105"/>
                  </a:cubicBezTo>
                  <a:cubicBezTo>
                    <a:pt x="1533660" y="5606682"/>
                    <a:pt x="1543460" y="5608613"/>
                    <a:pt x="1553325" y="5609865"/>
                  </a:cubicBezTo>
                  <a:lnTo>
                    <a:pt x="1582813" y="5613593"/>
                  </a:lnTo>
                  <a:lnTo>
                    <a:pt x="1612301" y="5617321"/>
                  </a:lnTo>
                  <a:lnTo>
                    <a:pt x="1641863" y="5619910"/>
                  </a:lnTo>
                  <a:cubicBezTo>
                    <a:pt x="1799348" y="5633940"/>
                    <a:pt x="1957913" y="5625770"/>
                    <a:pt x="2117508" y="5595156"/>
                  </a:cubicBezTo>
                  <a:cubicBezTo>
                    <a:pt x="2277124" y="5564895"/>
                    <a:pt x="2437004" y="5512449"/>
                    <a:pt x="2597368" y="5447381"/>
                  </a:cubicBezTo>
                  <a:cubicBezTo>
                    <a:pt x="2757791" y="5382096"/>
                    <a:pt x="2918855" y="5304464"/>
                    <a:pt x="3082968" y="5223245"/>
                  </a:cubicBezTo>
                  <a:lnTo>
                    <a:pt x="3334855" y="5097383"/>
                  </a:lnTo>
                  <a:cubicBezTo>
                    <a:pt x="3423528" y="5054142"/>
                    <a:pt x="3511773" y="5013798"/>
                    <a:pt x="3599509" y="4976217"/>
                  </a:cubicBezTo>
                  <a:cubicBezTo>
                    <a:pt x="3774960" y="4900701"/>
                    <a:pt x="3948276" y="4837481"/>
                    <a:pt x="4112002" y="4766359"/>
                  </a:cubicBezTo>
                  <a:cubicBezTo>
                    <a:pt x="4193972" y="4730827"/>
                    <a:pt x="4273429" y="4692997"/>
                    <a:pt x="4348983" y="4649833"/>
                  </a:cubicBezTo>
                  <a:cubicBezTo>
                    <a:pt x="4424508" y="4606778"/>
                    <a:pt x="4496050" y="4558250"/>
                    <a:pt x="4560505" y="4501564"/>
                  </a:cubicBezTo>
                  <a:cubicBezTo>
                    <a:pt x="4625198" y="4445289"/>
                    <a:pt x="4682991" y="4381021"/>
                    <a:pt x="4731963" y="4309870"/>
                  </a:cubicBezTo>
                  <a:cubicBezTo>
                    <a:pt x="4781043" y="4238747"/>
                    <a:pt x="4821275" y="4160848"/>
                    <a:pt x="4852344" y="4078640"/>
                  </a:cubicBezTo>
                  <a:lnTo>
                    <a:pt x="4863972" y="4047790"/>
                  </a:lnTo>
                  <a:lnTo>
                    <a:pt x="4874144" y="4016320"/>
                  </a:lnTo>
                  <a:lnTo>
                    <a:pt x="4884127" y="3984682"/>
                  </a:lnTo>
                  <a:cubicBezTo>
                    <a:pt x="4887242" y="3973925"/>
                    <a:pt x="4889981" y="3962835"/>
                    <a:pt x="4892800" y="3951883"/>
                  </a:cubicBezTo>
                  <a:lnTo>
                    <a:pt x="4909526" y="3886001"/>
                  </a:lnTo>
                  <a:lnTo>
                    <a:pt x="4917687" y="3852948"/>
                  </a:lnTo>
                  <a:lnTo>
                    <a:pt x="4921768" y="3836422"/>
                  </a:lnTo>
                  <a:lnTo>
                    <a:pt x="4924845" y="3819742"/>
                  </a:lnTo>
                  <a:cubicBezTo>
                    <a:pt x="4933092" y="3775120"/>
                    <a:pt x="4941231" y="3730469"/>
                    <a:pt x="4948230" y="3685744"/>
                  </a:cubicBezTo>
                  <a:cubicBezTo>
                    <a:pt x="4953579" y="3640694"/>
                    <a:pt x="4958249" y="3595577"/>
                    <a:pt x="4962782" y="3550540"/>
                  </a:cubicBezTo>
                  <a:cubicBezTo>
                    <a:pt x="4976580" y="3369692"/>
                    <a:pt x="4965812" y="3187942"/>
                    <a:pt x="4939468" y="3010249"/>
                  </a:cubicBezTo>
                  <a:cubicBezTo>
                    <a:pt x="4912965" y="2832281"/>
                    <a:pt x="4870237" y="2658196"/>
                    <a:pt x="4816901" y="2488224"/>
                  </a:cubicBezTo>
                  <a:cubicBezTo>
                    <a:pt x="4810197" y="2466954"/>
                    <a:pt x="4803984" y="2445582"/>
                    <a:pt x="4797005" y="2424470"/>
                  </a:cubicBezTo>
                  <a:cubicBezTo>
                    <a:pt x="4789399" y="2403537"/>
                    <a:pt x="4781686" y="2382574"/>
                    <a:pt x="4774433" y="2361620"/>
                  </a:cubicBezTo>
                  <a:lnTo>
                    <a:pt x="4752459" y="2298700"/>
                  </a:lnTo>
                  <a:lnTo>
                    <a:pt x="4728083" y="2236526"/>
                  </a:lnTo>
                  <a:cubicBezTo>
                    <a:pt x="4719957" y="2215802"/>
                    <a:pt x="4712352" y="2194869"/>
                    <a:pt x="4704471" y="2174095"/>
                  </a:cubicBezTo>
                  <a:lnTo>
                    <a:pt x="4678399" y="2112626"/>
                  </a:lnTo>
                  <a:lnTo>
                    <a:pt x="4652601" y="2050999"/>
                  </a:lnTo>
                  <a:cubicBezTo>
                    <a:pt x="4643711" y="2030533"/>
                    <a:pt x="4633616" y="2010672"/>
                    <a:pt x="4624205" y="1990415"/>
                  </a:cubicBezTo>
                  <a:lnTo>
                    <a:pt x="4595398" y="1930069"/>
                  </a:lnTo>
                  <a:cubicBezTo>
                    <a:pt x="4585714" y="1909969"/>
                    <a:pt x="4574413" y="1890713"/>
                    <a:pt x="4563827" y="1870952"/>
                  </a:cubicBezTo>
                  <a:lnTo>
                    <a:pt x="4531433" y="1812311"/>
                  </a:lnTo>
                  <a:lnTo>
                    <a:pt x="4523315" y="1797616"/>
                  </a:lnTo>
                  <a:lnTo>
                    <a:pt x="4514482" y="1783425"/>
                  </a:lnTo>
                  <a:lnTo>
                    <a:pt x="4496845" y="1754936"/>
                  </a:lnTo>
                  <a:lnTo>
                    <a:pt x="4461463" y="1697929"/>
                  </a:lnTo>
                  <a:lnTo>
                    <a:pt x="4452660" y="1683629"/>
                  </a:lnTo>
                  <a:lnTo>
                    <a:pt x="4443141" y="1669834"/>
                  </a:lnTo>
                  <a:lnTo>
                    <a:pt x="4424241" y="1642166"/>
                  </a:lnTo>
                  <a:cubicBezTo>
                    <a:pt x="4399005" y="1605265"/>
                    <a:pt x="4374512" y="1567751"/>
                    <a:pt x="4346886" y="1532412"/>
                  </a:cubicBezTo>
                  <a:cubicBezTo>
                    <a:pt x="4240477" y="1388328"/>
                    <a:pt x="4120362" y="1253437"/>
                    <a:pt x="3985497" y="1134649"/>
                  </a:cubicBezTo>
                  <a:cubicBezTo>
                    <a:pt x="3850799" y="1015675"/>
                    <a:pt x="3702920" y="911715"/>
                    <a:pt x="3545665" y="825877"/>
                  </a:cubicBezTo>
                  <a:lnTo>
                    <a:pt x="3486190" y="794756"/>
                  </a:lnTo>
                  <a:cubicBezTo>
                    <a:pt x="3466181" y="784640"/>
                    <a:pt x="3446893" y="773560"/>
                    <a:pt x="3426182" y="764765"/>
                  </a:cubicBezTo>
                  <a:lnTo>
                    <a:pt x="3365044" y="737255"/>
                  </a:lnTo>
                  <a:lnTo>
                    <a:pt x="3334529" y="723514"/>
                  </a:lnTo>
                  <a:cubicBezTo>
                    <a:pt x="3324394" y="718943"/>
                    <a:pt x="3314287" y="714265"/>
                    <a:pt x="3303733" y="710395"/>
                  </a:cubicBezTo>
                  <a:cubicBezTo>
                    <a:pt x="3262013" y="694346"/>
                    <a:pt x="3220711" y="677599"/>
                    <a:pt x="3179033" y="662259"/>
                  </a:cubicBezTo>
                  <a:lnTo>
                    <a:pt x="3052408" y="620447"/>
                  </a:lnTo>
                  <a:lnTo>
                    <a:pt x="2924325" y="584505"/>
                  </a:lnTo>
                  <a:cubicBezTo>
                    <a:pt x="2903106" y="578471"/>
                    <a:pt x="2881119" y="574434"/>
                    <a:pt x="2859667" y="569266"/>
                  </a:cubicBezTo>
                  <a:lnTo>
                    <a:pt x="2795226" y="554085"/>
                  </a:lnTo>
                  <a:cubicBezTo>
                    <a:pt x="2774078" y="548652"/>
                    <a:pt x="2751709" y="544744"/>
                    <a:pt x="2729702" y="540354"/>
                  </a:cubicBezTo>
                  <a:lnTo>
                    <a:pt x="2663758" y="527322"/>
                  </a:lnTo>
                  <a:lnTo>
                    <a:pt x="2630927" y="520495"/>
                  </a:lnTo>
                  <a:lnTo>
                    <a:pt x="2597965" y="515024"/>
                  </a:lnTo>
                  <a:cubicBezTo>
                    <a:pt x="2575970" y="511449"/>
                    <a:pt x="2554112" y="507795"/>
                    <a:pt x="2532205" y="503895"/>
                  </a:cubicBezTo>
                  <a:cubicBezTo>
                    <a:pt x="2357016" y="475037"/>
                    <a:pt x="2182954" y="456682"/>
                    <a:pt x="2010064" y="452552"/>
                  </a:cubicBezTo>
                  <a:cubicBezTo>
                    <a:pt x="1837255" y="448558"/>
                    <a:pt x="1665388" y="457916"/>
                    <a:pt x="1494552" y="485055"/>
                  </a:cubicBezTo>
                  <a:cubicBezTo>
                    <a:pt x="1452133" y="492816"/>
                    <a:pt x="1409569" y="501117"/>
                    <a:pt x="1366896" y="509389"/>
                  </a:cubicBezTo>
                  <a:cubicBezTo>
                    <a:pt x="1324862" y="520035"/>
                    <a:pt x="1282333" y="529505"/>
                    <a:pt x="1240175" y="541045"/>
                  </a:cubicBezTo>
                  <a:lnTo>
                    <a:pt x="1177438" y="560170"/>
                  </a:lnTo>
                  <a:lnTo>
                    <a:pt x="1145987" y="569826"/>
                  </a:lnTo>
                  <a:lnTo>
                    <a:pt x="1130315" y="574669"/>
                  </a:lnTo>
                  <a:lnTo>
                    <a:pt x="1114873" y="580384"/>
                  </a:lnTo>
                  <a:lnTo>
                    <a:pt x="1052839" y="602943"/>
                  </a:lnTo>
                  <a:cubicBezTo>
                    <a:pt x="1032151" y="610499"/>
                    <a:pt x="1011255" y="617535"/>
                    <a:pt x="991135" y="626866"/>
                  </a:cubicBezTo>
                  <a:lnTo>
                    <a:pt x="930179" y="653191"/>
                  </a:lnTo>
                  <a:cubicBezTo>
                    <a:pt x="909850" y="662002"/>
                    <a:pt x="889443" y="670676"/>
                    <a:pt x="869768" y="680937"/>
                  </a:cubicBezTo>
                  <a:lnTo>
                    <a:pt x="810085" y="710734"/>
                  </a:lnTo>
                  <a:cubicBezTo>
                    <a:pt x="790331" y="720859"/>
                    <a:pt x="770124" y="730514"/>
                    <a:pt x="751220" y="741794"/>
                  </a:cubicBezTo>
                  <a:cubicBezTo>
                    <a:pt x="673929" y="784955"/>
                    <a:pt x="598827" y="830326"/>
                    <a:pt x="532669" y="881688"/>
                  </a:cubicBezTo>
                  <a:cubicBezTo>
                    <a:pt x="464226" y="931625"/>
                    <a:pt x="406969" y="988270"/>
                    <a:pt x="354185" y="1050286"/>
                  </a:cubicBezTo>
                  <a:lnTo>
                    <a:pt x="315980" y="1098125"/>
                  </a:lnTo>
                  <a:lnTo>
                    <a:pt x="280345" y="1149782"/>
                  </a:lnTo>
                  <a:cubicBezTo>
                    <a:pt x="268144" y="1166335"/>
                    <a:pt x="257438" y="1185955"/>
                    <a:pt x="245890" y="1203959"/>
                  </a:cubicBezTo>
                  <a:cubicBezTo>
                    <a:pt x="234552" y="1222481"/>
                    <a:pt x="223171" y="1240298"/>
                    <a:pt x="212162" y="1260184"/>
                  </a:cubicBezTo>
                  <a:cubicBezTo>
                    <a:pt x="168299" y="1337574"/>
                    <a:pt x="125055" y="1419360"/>
                    <a:pt x="80716" y="1502476"/>
                  </a:cubicBezTo>
                  <a:lnTo>
                    <a:pt x="0" y="1648841"/>
                  </a:lnTo>
                  <a:lnTo>
                    <a:pt x="0" y="954863"/>
                  </a:lnTo>
                  <a:lnTo>
                    <a:pt x="43491" y="895513"/>
                  </a:lnTo>
                  <a:cubicBezTo>
                    <a:pt x="59888" y="874984"/>
                    <a:pt x="77014" y="854766"/>
                    <a:pt x="93923" y="834489"/>
                  </a:cubicBezTo>
                  <a:cubicBezTo>
                    <a:pt x="163245" y="754880"/>
                    <a:pt x="240806" y="679565"/>
                    <a:pt x="323465" y="617671"/>
                  </a:cubicBezTo>
                  <a:cubicBezTo>
                    <a:pt x="405002" y="553042"/>
                    <a:pt x="490132" y="499230"/>
                    <a:pt x="574777" y="446794"/>
                  </a:cubicBezTo>
                  <a:cubicBezTo>
                    <a:pt x="595733" y="433050"/>
                    <a:pt x="617442" y="421248"/>
                    <a:pt x="638943" y="408925"/>
                  </a:cubicBezTo>
                  <a:lnTo>
                    <a:pt x="703505" y="371742"/>
                  </a:lnTo>
                  <a:cubicBezTo>
                    <a:pt x="724798" y="358900"/>
                    <a:pt x="747120" y="347842"/>
                    <a:pt x="769262" y="336154"/>
                  </a:cubicBezTo>
                  <a:lnTo>
                    <a:pt x="835552" y="301173"/>
                  </a:lnTo>
                  <a:cubicBezTo>
                    <a:pt x="857427" y="289183"/>
                    <a:pt x="880470" y="278896"/>
                    <a:pt x="902979" y="268004"/>
                  </a:cubicBezTo>
                  <a:lnTo>
                    <a:pt x="971127" y="235607"/>
                  </a:lnTo>
                  <a:lnTo>
                    <a:pt x="988238" y="227556"/>
                  </a:lnTo>
                  <a:lnTo>
                    <a:pt x="1005744" y="220191"/>
                  </a:lnTo>
                  <a:lnTo>
                    <a:pt x="1040729" y="205569"/>
                  </a:lnTo>
                  <a:lnTo>
                    <a:pt x="1110835" y="176248"/>
                  </a:lnTo>
                  <a:cubicBezTo>
                    <a:pt x="1157999" y="157703"/>
                    <a:pt x="1206322" y="141323"/>
                    <a:pt x="1254256" y="123796"/>
                  </a:cubicBezTo>
                  <a:cubicBezTo>
                    <a:pt x="1302938" y="108671"/>
                    <a:pt x="1352074" y="94017"/>
                    <a:pt x="1401310" y="79852"/>
                  </a:cubicBezTo>
                  <a:cubicBezTo>
                    <a:pt x="1599497" y="26774"/>
                    <a:pt x="1806373" y="-329"/>
                    <a:pt x="2011811" y="4"/>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4" name="Freeform: Shape 13">
              <a:extLst>
                <a:ext uri="{FF2B5EF4-FFF2-40B4-BE49-F238E27FC236}">
                  <a16:creationId xmlns:a16="http://schemas.microsoft.com/office/drawing/2014/main" id="{06AC5DCC-C3CC-4FD5-AD4E-13A1BE5F7F6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0" y="297400"/>
              <a:ext cx="5215811" cy="6107388"/>
            </a:xfrm>
            <a:custGeom>
              <a:avLst/>
              <a:gdLst>
                <a:gd name="connsiteX0" fmla="*/ 1869139 w 5215811"/>
                <a:gd name="connsiteY0" fmla="*/ 9 h 6107388"/>
                <a:gd name="connsiteX1" fmla="*/ 2791149 w 5215811"/>
                <a:gd name="connsiteY1" fmla="*/ 130229 h 6107388"/>
                <a:gd name="connsiteX2" fmla="*/ 4760307 w 5215811"/>
                <a:gd name="connsiteY2" fmla="*/ 1608408 h 6107388"/>
                <a:gd name="connsiteX3" fmla="*/ 5108574 w 5215811"/>
                <a:gd name="connsiteY3" fmla="*/ 4050383 h 6107388"/>
                <a:gd name="connsiteX4" fmla="*/ 3434916 w 5215811"/>
                <a:gd name="connsiteY4" fmla="*/ 5503134 h 6107388"/>
                <a:gd name="connsiteX5" fmla="*/ 1137841 w 5215811"/>
                <a:gd name="connsiteY5" fmla="*/ 6033968 h 6107388"/>
                <a:gd name="connsiteX6" fmla="*/ 217555 w 5215811"/>
                <a:gd name="connsiteY6" fmla="*/ 5598945 h 6107388"/>
                <a:gd name="connsiteX7" fmla="*/ 0 w 5215811"/>
                <a:gd name="connsiteY7" fmla="*/ 5419622 h 6107388"/>
                <a:gd name="connsiteX8" fmla="*/ 0 w 5215811"/>
                <a:gd name="connsiteY8" fmla="*/ 4571683 h 6107388"/>
                <a:gd name="connsiteX9" fmla="*/ 18056 w 5215811"/>
                <a:gd name="connsiteY9" fmla="*/ 4599282 h 6107388"/>
                <a:gd name="connsiteX10" fmla="*/ 358324 w 5215811"/>
                <a:gd name="connsiteY10" fmla="*/ 4988154 h 6107388"/>
                <a:gd name="connsiteX11" fmla="*/ 1282741 w 5215811"/>
                <a:gd name="connsiteY11" fmla="*/ 5493193 h 6107388"/>
                <a:gd name="connsiteX12" fmla="*/ 2172794 w 5215811"/>
                <a:gd name="connsiteY12" fmla="*/ 5470630 h 6107388"/>
                <a:gd name="connsiteX13" fmla="*/ 3146893 w 5215811"/>
                <a:gd name="connsiteY13" fmla="*/ 5016296 h 6107388"/>
                <a:gd name="connsiteX14" fmla="*/ 3574114 w 5215811"/>
                <a:gd name="connsiteY14" fmla="*/ 4791124 h 6107388"/>
                <a:gd name="connsiteX15" fmla="*/ 4244948 w 5215811"/>
                <a:gd name="connsiteY15" fmla="*/ 4392664 h 6107388"/>
                <a:gd name="connsiteX16" fmla="*/ 4556385 w 5215811"/>
                <a:gd name="connsiteY16" fmla="*/ 3902656 h 6107388"/>
                <a:gd name="connsiteX17" fmla="*/ 4616354 w 5215811"/>
                <a:gd name="connsiteY17" fmla="*/ 2851680 h 6107388"/>
                <a:gd name="connsiteX18" fmla="*/ 4269266 w 5215811"/>
                <a:gd name="connsiteY18" fmla="*/ 1889625 h 6107388"/>
                <a:gd name="connsiteX19" fmla="*/ 2645976 w 5215811"/>
                <a:gd name="connsiteY19" fmla="*/ 671162 h 6107388"/>
                <a:gd name="connsiteX20" fmla="*/ 1648930 w 5215811"/>
                <a:gd name="connsiteY20" fmla="*/ 573017 h 6107388"/>
                <a:gd name="connsiteX21" fmla="*/ 771768 w 5215811"/>
                <a:gd name="connsiteY21" fmla="*/ 865882 h 6107388"/>
                <a:gd name="connsiteX22" fmla="*/ 433617 w 5215811"/>
                <a:gd name="connsiteY22" fmla="*/ 1119441 h 6107388"/>
                <a:gd name="connsiteX23" fmla="*/ 200571 w 5215811"/>
                <a:gd name="connsiteY23" fmla="*/ 1486480 h 6107388"/>
                <a:gd name="connsiteX24" fmla="*/ 47077 w 5215811"/>
                <a:gd name="connsiteY24" fmla="*/ 1753604 h 6107388"/>
                <a:gd name="connsiteX25" fmla="*/ 0 w 5215811"/>
                <a:gd name="connsiteY25" fmla="*/ 1831655 h 6107388"/>
                <a:gd name="connsiteX26" fmla="*/ 0 w 5215811"/>
                <a:gd name="connsiteY26" fmla="*/ 751112 h 6107388"/>
                <a:gd name="connsiteX27" fmla="*/ 6994 w 5215811"/>
                <a:gd name="connsiteY27" fmla="*/ 742614 h 6107388"/>
                <a:gd name="connsiteX28" fmla="*/ 484047 w 5215811"/>
                <a:gd name="connsiteY28" fmla="*/ 378777 h 6107388"/>
                <a:gd name="connsiteX29" fmla="*/ 1869139 w 5215811"/>
                <a:gd name="connsiteY29" fmla="*/ 9 h 61073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215811" h="6107388">
                  <a:moveTo>
                    <a:pt x="1869139" y="9"/>
                  </a:moveTo>
                  <a:cubicBezTo>
                    <a:pt x="2160924" y="-706"/>
                    <a:pt x="2465752" y="43039"/>
                    <a:pt x="2791149" y="130229"/>
                  </a:cubicBezTo>
                  <a:cubicBezTo>
                    <a:pt x="3651198" y="360678"/>
                    <a:pt x="4339884" y="907924"/>
                    <a:pt x="4760307" y="1608408"/>
                  </a:cubicBezTo>
                  <a:cubicBezTo>
                    <a:pt x="5188180" y="2321320"/>
                    <a:pt x="5338357" y="3192822"/>
                    <a:pt x="5108574" y="4050383"/>
                  </a:cubicBezTo>
                  <a:cubicBezTo>
                    <a:pt x="4880820" y="4900373"/>
                    <a:pt x="4152841" y="5098512"/>
                    <a:pt x="3434916" y="5503134"/>
                  </a:cubicBezTo>
                  <a:cubicBezTo>
                    <a:pt x="2717099" y="5907783"/>
                    <a:pt x="2005568" y="6266474"/>
                    <a:pt x="1137841" y="6033968"/>
                  </a:cubicBezTo>
                  <a:cubicBezTo>
                    <a:pt x="783079" y="5938910"/>
                    <a:pt x="479573" y="5790114"/>
                    <a:pt x="217555" y="5598945"/>
                  </a:cubicBezTo>
                  <a:lnTo>
                    <a:pt x="0" y="5419622"/>
                  </a:lnTo>
                  <a:lnTo>
                    <a:pt x="0" y="4571683"/>
                  </a:lnTo>
                  <a:lnTo>
                    <a:pt x="18056" y="4599282"/>
                  </a:lnTo>
                  <a:cubicBezTo>
                    <a:pt x="124071" y="4746782"/>
                    <a:pt x="237002" y="4875718"/>
                    <a:pt x="358324" y="4988154"/>
                  </a:cubicBezTo>
                  <a:cubicBezTo>
                    <a:pt x="621323" y="5231809"/>
                    <a:pt x="923667" y="5396979"/>
                    <a:pt x="1282741" y="5493193"/>
                  </a:cubicBezTo>
                  <a:cubicBezTo>
                    <a:pt x="1573894" y="5571207"/>
                    <a:pt x="1856732" y="5563878"/>
                    <a:pt x="2172794" y="5470630"/>
                  </a:cubicBezTo>
                  <a:cubicBezTo>
                    <a:pt x="2498985" y="5374183"/>
                    <a:pt x="2832844" y="5193315"/>
                    <a:pt x="3146893" y="5016296"/>
                  </a:cubicBezTo>
                  <a:cubicBezTo>
                    <a:pt x="3293538" y="4933641"/>
                    <a:pt x="3436182" y="4861160"/>
                    <a:pt x="3574114" y="4791124"/>
                  </a:cubicBezTo>
                  <a:cubicBezTo>
                    <a:pt x="3841238" y="4655550"/>
                    <a:pt x="4071901" y="4538375"/>
                    <a:pt x="4244948" y="4392664"/>
                  </a:cubicBezTo>
                  <a:cubicBezTo>
                    <a:pt x="4405844" y="4257259"/>
                    <a:pt x="4501845" y="4106204"/>
                    <a:pt x="4556385" y="3902656"/>
                  </a:cubicBezTo>
                  <a:cubicBezTo>
                    <a:pt x="4649063" y="3556776"/>
                    <a:pt x="4669271" y="3203187"/>
                    <a:pt x="4616354" y="2851680"/>
                  </a:cubicBezTo>
                  <a:cubicBezTo>
                    <a:pt x="4565198" y="2511774"/>
                    <a:pt x="4448474" y="2188147"/>
                    <a:pt x="4269266" y="1889625"/>
                  </a:cubicBezTo>
                  <a:cubicBezTo>
                    <a:pt x="3907781" y="1287586"/>
                    <a:pt x="3331245" y="854780"/>
                    <a:pt x="2645976" y="671162"/>
                  </a:cubicBezTo>
                  <a:cubicBezTo>
                    <a:pt x="2278249" y="572630"/>
                    <a:pt x="1952074" y="540526"/>
                    <a:pt x="1648930" y="573017"/>
                  </a:cubicBezTo>
                  <a:cubicBezTo>
                    <a:pt x="1351746" y="604901"/>
                    <a:pt x="1064785" y="700731"/>
                    <a:pt x="771768" y="865882"/>
                  </a:cubicBezTo>
                  <a:cubicBezTo>
                    <a:pt x="568061" y="980657"/>
                    <a:pt x="486465" y="1058486"/>
                    <a:pt x="433617" y="1119441"/>
                  </a:cubicBezTo>
                  <a:cubicBezTo>
                    <a:pt x="358307" y="1206256"/>
                    <a:pt x="292149" y="1323808"/>
                    <a:pt x="200571" y="1486480"/>
                  </a:cubicBezTo>
                  <a:cubicBezTo>
                    <a:pt x="156644" y="1564432"/>
                    <a:pt x="106654" y="1653214"/>
                    <a:pt x="47077" y="1753604"/>
                  </a:cubicBezTo>
                  <a:lnTo>
                    <a:pt x="0" y="1831655"/>
                  </a:lnTo>
                  <a:lnTo>
                    <a:pt x="0" y="751112"/>
                  </a:lnTo>
                  <a:lnTo>
                    <a:pt x="6994" y="742614"/>
                  </a:lnTo>
                  <a:cubicBezTo>
                    <a:pt x="117721" y="617683"/>
                    <a:pt x="259696" y="505222"/>
                    <a:pt x="484047" y="378777"/>
                  </a:cubicBezTo>
                  <a:cubicBezTo>
                    <a:pt x="932751" y="125890"/>
                    <a:pt x="1382831" y="1200"/>
                    <a:pt x="1869139" y="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5" name="Freeform: Shape 14">
              <a:extLst>
                <a:ext uri="{FF2B5EF4-FFF2-40B4-BE49-F238E27FC236}">
                  <a16:creationId xmlns:a16="http://schemas.microsoft.com/office/drawing/2014/main" id="{4BBCC2F4-EFA7-4AF4-B538-AC4022D90F4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319367"/>
              <a:ext cx="5217956" cy="6100079"/>
            </a:xfrm>
            <a:custGeom>
              <a:avLst/>
              <a:gdLst>
                <a:gd name="connsiteX0" fmla="*/ 1951393 w 5217956"/>
                <a:gd name="connsiteY0" fmla="*/ 82 h 6100079"/>
                <a:gd name="connsiteX1" fmla="*/ 2855177 w 5217956"/>
                <a:gd name="connsiteY1" fmla="*/ 125419 h 6100079"/>
                <a:gd name="connsiteX2" fmla="*/ 4779341 w 5217956"/>
                <a:gd name="connsiteY2" fmla="*/ 1591542 h 6100079"/>
                <a:gd name="connsiteX3" fmla="*/ 5108573 w 5217956"/>
                <a:gd name="connsiteY3" fmla="*/ 4028416 h 6100079"/>
                <a:gd name="connsiteX4" fmla="*/ 3459358 w 5217956"/>
                <a:gd name="connsiteY4" fmla="*/ 5487716 h 6100079"/>
                <a:gd name="connsiteX5" fmla="*/ 1203274 w 5217956"/>
                <a:gd name="connsiteY5" fmla="*/ 6029534 h 6100079"/>
                <a:gd name="connsiteX6" fmla="*/ 59920 w 5217956"/>
                <a:gd name="connsiteY6" fmla="*/ 5396467 h 6100079"/>
                <a:gd name="connsiteX7" fmla="*/ 0 w 5217956"/>
                <a:gd name="connsiteY7" fmla="*/ 5333382 h 6100079"/>
                <a:gd name="connsiteX8" fmla="*/ 0 w 5217956"/>
                <a:gd name="connsiteY8" fmla="*/ 4205833 h 6100079"/>
                <a:gd name="connsiteX9" fmla="*/ 58036 w 5217956"/>
                <a:gd name="connsiteY9" fmla="*/ 4310048 h 6100079"/>
                <a:gd name="connsiteX10" fmla="*/ 520779 w 5217956"/>
                <a:gd name="connsiteY10" fmla="*/ 4907591 h 6100079"/>
                <a:gd name="connsiteX11" fmla="*/ 1377154 w 5217956"/>
                <a:gd name="connsiteY11" fmla="*/ 5380604 h 6100079"/>
                <a:gd name="connsiteX12" fmla="*/ 3123340 w 5217956"/>
                <a:gd name="connsiteY12" fmla="*/ 4905715 h 6100079"/>
                <a:gd name="connsiteX13" fmla="*/ 3547863 w 5217956"/>
                <a:gd name="connsiteY13" fmla="*/ 4676342 h 6100079"/>
                <a:gd name="connsiteX14" fmla="*/ 4186753 w 5217956"/>
                <a:gd name="connsiteY14" fmla="*/ 4289376 h 6100079"/>
                <a:gd name="connsiteX15" fmla="*/ 4459565 w 5217956"/>
                <a:gd name="connsiteY15" fmla="*/ 3854399 h 6100079"/>
                <a:gd name="connsiteX16" fmla="*/ 4521015 w 5217956"/>
                <a:gd name="connsiteY16" fmla="*/ 2849377 h 6100079"/>
                <a:gd name="connsiteX17" fmla="*/ 4199723 w 5217956"/>
                <a:gd name="connsiteY17" fmla="*/ 1931213 h 6100079"/>
                <a:gd name="connsiteX18" fmla="*/ 2681217 w 5217956"/>
                <a:gd name="connsiteY18" fmla="*/ 774211 h 6100079"/>
                <a:gd name="connsiteX19" fmla="*/ 926547 w 5217956"/>
                <a:gd name="connsiteY19" fmla="*/ 967112 h 6100079"/>
                <a:gd name="connsiteX20" fmla="*/ 622677 w 5217956"/>
                <a:gd name="connsiteY20" fmla="*/ 1197863 h 6100079"/>
                <a:gd name="connsiteX21" fmla="*/ 404892 w 5217956"/>
                <a:gd name="connsiteY21" fmla="*/ 1547314 h 6100079"/>
                <a:gd name="connsiteX22" fmla="*/ 40135 w 5217956"/>
                <a:gd name="connsiteY22" fmla="*/ 2159090 h 6100079"/>
                <a:gd name="connsiteX23" fmla="*/ 0 w 5217956"/>
                <a:gd name="connsiteY23" fmla="*/ 2219367 h 6100079"/>
                <a:gd name="connsiteX24" fmla="*/ 0 w 5217956"/>
                <a:gd name="connsiteY24" fmla="*/ 915659 h 6100079"/>
                <a:gd name="connsiteX25" fmla="*/ 58609 w 5217956"/>
                <a:gd name="connsiteY25" fmla="*/ 828051 h 6100079"/>
                <a:gd name="connsiteX26" fmla="*/ 590688 w 5217956"/>
                <a:gd name="connsiteY26" fmla="*/ 385385 h 6100079"/>
                <a:gd name="connsiteX27" fmla="*/ 1951393 w 5217956"/>
                <a:gd name="connsiteY27" fmla="*/ 82 h 61000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5217956" h="6100079">
                  <a:moveTo>
                    <a:pt x="1951393" y="82"/>
                  </a:moveTo>
                  <a:cubicBezTo>
                    <a:pt x="2237631" y="-2119"/>
                    <a:pt x="2536431" y="40011"/>
                    <a:pt x="2855177" y="125419"/>
                  </a:cubicBezTo>
                  <a:cubicBezTo>
                    <a:pt x="3697704" y="351173"/>
                    <a:pt x="4370490" y="894159"/>
                    <a:pt x="4779341" y="1591542"/>
                  </a:cubicBezTo>
                  <a:cubicBezTo>
                    <a:pt x="5195534" y="2301324"/>
                    <a:pt x="5338356" y="3170855"/>
                    <a:pt x="5108573" y="4028416"/>
                  </a:cubicBezTo>
                  <a:cubicBezTo>
                    <a:pt x="4880819" y="4878406"/>
                    <a:pt x="4165603" y="5079965"/>
                    <a:pt x="3459358" y="5487716"/>
                  </a:cubicBezTo>
                  <a:cubicBezTo>
                    <a:pt x="2753114" y="5895466"/>
                    <a:pt x="2053264" y="6257288"/>
                    <a:pt x="1203274" y="6029534"/>
                  </a:cubicBezTo>
                  <a:cubicBezTo>
                    <a:pt x="739884" y="5905369"/>
                    <a:pt x="366399" y="5685345"/>
                    <a:pt x="59920" y="5396467"/>
                  </a:cubicBezTo>
                  <a:lnTo>
                    <a:pt x="0" y="5333382"/>
                  </a:lnTo>
                  <a:lnTo>
                    <a:pt x="0" y="4205833"/>
                  </a:lnTo>
                  <a:lnTo>
                    <a:pt x="58036" y="4310048"/>
                  </a:lnTo>
                  <a:cubicBezTo>
                    <a:pt x="197935" y="4550245"/>
                    <a:pt x="350594" y="4747142"/>
                    <a:pt x="520779" y="4907591"/>
                  </a:cubicBezTo>
                  <a:cubicBezTo>
                    <a:pt x="763600" y="5136565"/>
                    <a:pt x="1043821" y="5291288"/>
                    <a:pt x="1377154" y="5380604"/>
                  </a:cubicBezTo>
                  <a:cubicBezTo>
                    <a:pt x="1963029" y="5537589"/>
                    <a:pt x="2470519" y="5282804"/>
                    <a:pt x="3123340" y="4905715"/>
                  </a:cubicBezTo>
                  <a:cubicBezTo>
                    <a:pt x="3269800" y="4821157"/>
                    <a:pt x="3411134" y="4747512"/>
                    <a:pt x="3547863" y="4676342"/>
                  </a:cubicBezTo>
                  <a:cubicBezTo>
                    <a:pt x="3804497" y="4542710"/>
                    <a:pt x="4026085" y="4427393"/>
                    <a:pt x="4186753" y="4289376"/>
                  </a:cubicBezTo>
                  <a:cubicBezTo>
                    <a:pt x="4329009" y="4167293"/>
                    <a:pt x="4410589" y="4037181"/>
                    <a:pt x="4459565" y="3854399"/>
                  </a:cubicBezTo>
                  <a:cubicBezTo>
                    <a:pt x="4548302" y="3523229"/>
                    <a:pt x="4568981" y="3185183"/>
                    <a:pt x="4521015" y="2849377"/>
                  </a:cubicBezTo>
                  <a:cubicBezTo>
                    <a:pt x="4474709" y="2524680"/>
                    <a:pt x="4366564" y="2215756"/>
                    <a:pt x="4199723" y="1931213"/>
                  </a:cubicBezTo>
                  <a:cubicBezTo>
                    <a:pt x="3863270" y="1357325"/>
                    <a:pt x="3323982" y="946439"/>
                    <a:pt x="2681217" y="774211"/>
                  </a:cubicBezTo>
                  <a:cubicBezTo>
                    <a:pt x="2001139" y="591984"/>
                    <a:pt x="1476322" y="649699"/>
                    <a:pt x="926547" y="967112"/>
                  </a:cubicBezTo>
                  <a:cubicBezTo>
                    <a:pt x="740730" y="1074393"/>
                    <a:pt x="668642" y="1143989"/>
                    <a:pt x="622677" y="1197863"/>
                  </a:cubicBezTo>
                  <a:cubicBezTo>
                    <a:pt x="555599" y="1276450"/>
                    <a:pt x="492360" y="1390031"/>
                    <a:pt x="404892" y="1547314"/>
                  </a:cubicBezTo>
                  <a:cubicBezTo>
                    <a:pt x="317047" y="1705133"/>
                    <a:pt x="204816" y="1906756"/>
                    <a:pt x="40135" y="2159090"/>
                  </a:cubicBezTo>
                  <a:lnTo>
                    <a:pt x="0" y="2219367"/>
                  </a:lnTo>
                  <a:lnTo>
                    <a:pt x="0" y="915659"/>
                  </a:lnTo>
                  <a:lnTo>
                    <a:pt x="58609" y="828051"/>
                  </a:lnTo>
                  <a:cubicBezTo>
                    <a:pt x="177453" y="670481"/>
                    <a:pt x="325846" y="538291"/>
                    <a:pt x="590688" y="385385"/>
                  </a:cubicBezTo>
                  <a:cubicBezTo>
                    <a:pt x="1032158" y="130559"/>
                    <a:pt x="1474329" y="3750"/>
                    <a:pt x="1951393" y="8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6" name="Freeform: Shape 15">
              <a:extLst>
                <a:ext uri="{FF2B5EF4-FFF2-40B4-BE49-F238E27FC236}">
                  <a16:creationId xmlns:a16="http://schemas.microsoft.com/office/drawing/2014/main" id="{2A9D1364-B6A3-44CB-9FBA-C528F0CE909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0" y="319367"/>
              <a:ext cx="5217957" cy="6100079"/>
            </a:xfrm>
            <a:custGeom>
              <a:avLst/>
              <a:gdLst>
                <a:gd name="connsiteX0" fmla="*/ 1951394 w 5217957"/>
                <a:gd name="connsiteY0" fmla="*/ 82 h 6100079"/>
                <a:gd name="connsiteX1" fmla="*/ 2855178 w 5217957"/>
                <a:gd name="connsiteY1" fmla="*/ 125419 h 6100079"/>
                <a:gd name="connsiteX2" fmla="*/ 4779341 w 5217957"/>
                <a:gd name="connsiteY2" fmla="*/ 1591542 h 6100079"/>
                <a:gd name="connsiteX3" fmla="*/ 5108574 w 5217957"/>
                <a:gd name="connsiteY3" fmla="*/ 4028416 h 6100079"/>
                <a:gd name="connsiteX4" fmla="*/ 3459359 w 5217957"/>
                <a:gd name="connsiteY4" fmla="*/ 5487716 h 6100079"/>
                <a:gd name="connsiteX5" fmla="*/ 1203275 w 5217957"/>
                <a:gd name="connsiteY5" fmla="*/ 6029534 h 6100079"/>
                <a:gd name="connsiteX6" fmla="*/ 59921 w 5217957"/>
                <a:gd name="connsiteY6" fmla="*/ 5396467 h 6100079"/>
                <a:gd name="connsiteX7" fmla="*/ 0 w 5217957"/>
                <a:gd name="connsiteY7" fmla="*/ 5333381 h 6100079"/>
                <a:gd name="connsiteX8" fmla="*/ 0 w 5217957"/>
                <a:gd name="connsiteY8" fmla="*/ 4427327 h 6100079"/>
                <a:gd name="connsiteX9" fmla="*/ 112056 w 5217957"/>
                <a:gd name="connsiteY9" fmla="*/ 4602502 h 6100079"/>
                <a:gd name="connsiteX10" fmla="*/ 443875 w 5217957"/>
                <a:gd name="connsiteY10" fmla="*/ 4989110 h 6100079"/>
                <a:gd name="connsiteX11" fmla="*/ 1348175 w 5217957"/>
                <a:gd name="connsiteY11" fmla="*/ 5488759 h 6100079"/>
                <a:gd name="connsiteX12" fmla="*/ 2221463 w 5217957"/>
                <a:gd name="connsiteY12" fmla="*/ 5461704 h 6100079"/>
                <a:gd name="connsiteX13" fmla="*/ 3179339 w 5217957"/>
                <a:gd name="connsiteY13" fmla="*/ 5003023 h 6100079"/>
                <a:gd name="connsiteX14" fmla="*/ 3599638 w 5217957"/>
                <a:gd name="connsiteY14" fmla="*/ 4775996 h 6100079"/>
                <a:gd name="connsiteX15" fmla="*/ 4259765 w 5217957"/>
                <a:gd name="connsiteY15" fmla="*/ 4374667 h 6100079"/>
                <a:gd name="connsiteX16" fmla="*/ 4567742 w 5217957"/>
                <a:gd name="connsiteY16" fmla="*/ 3883732 h 6100079"/>
                <a:gd name="connsiteX17" fmla="*/ 4631929 w 5217957"/>
                <a:gd name="connsiteY17" fmla="*/ 2833886 h 6100079"/>
                <a:gd name="connsiteX18" fmla="*/ 4296412 w 5217957"/>
                <a:gd name="connsiteY18" fmla="*/ 1874932 h 6100079"/>
                <a:gd name="connsiteX19" fmla="*/ 2710219 w 5217957"/>
                <a:gd name="connsiteY19" fmla="*/ 666410 h 6100079"/>
                <a:gd name="connsiteX20" fmla="*/ 1732642 w 5217957"/>
                <a:gd name="connsiteY20" fmla="*/ 573480 h 6100079"/>
                <a:gd name="connsiteX21" fmla="*/ 870621 w 5217957"/>
                <a:gd name="connsiteY21" fmla="*/ 870402 h 6100079"/>
                <a:gd name="connsiteX22" fmla="*/ 537555 w 5217957"/>
                <a:gd name="connsiteY22" fmla="*/ 1125324 h 6100079"/>
                <a:gd name="connsiteX23" fmla="*/ 306995 w 5217957"/>
                <a:gd name="connsiteY23" fmla="*/ 1493030 h 6100079"/>
                <a:gd name="connsiteX24" fmla="*/ 23579 w 5217957"/>
                <a:gd name="connsiteY24" fmla="*/ 1977465 h 6100079"/>
                <a:gd name="connsiteX25" fmla="*/ 0 w 5217957"/>
                <a:gd name="connsiteY25" fmla="*/ 2014291 h 6100079"/>
                <a:gd name="connsiteX26" fmla="*/ 0 w 5217957"/>
                <a:gd name="connsiteY26" fmla="*/ 915660 h 6100079"/>
                <a:gd name="connsiteX27" fmla="*/ 58609 w 5217957"/>
                <a:gd name="connsiteY27" fmla="*/ 828051 h 6100079"/>
                <a:gd name="connsiteX28" fmla="*/ 590689 w 5217957"/>
                <a:gd name="connsiteY28" fmla="*/ 385385 h 6100079"/>
                <a:gd name="connsiteX29" fmla="*/ 1951394 w 5217957"/>
                <a:gd name="connsiteY29" fmla="*/ 82 h 61000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217957" h="6100079">
                  <a:moveTo>
                    <a:pt x="1951394" y="82"/>
                  </a:moveTo>
                  <a:cubicBezTo>
                    <a:pt x="2237632" y="-2119"/>
                    <a:pt x="2536431" y="40011"/>
                    <a:pt x="2855178" y="125419"/>
                  </a:cubicBezTo>
                  <a:cubicBezTo>
                    <a:pt x="3697704" y="351173"/>
                    <a:pt x="4370491" y="894159"/>
                    <a:pt x="4779341" y="1591542"/>
                  </a:cubicBezTo>
                  <a:cubicBezTo>
                    <a:pt x="5195535" y="2301324"/>
                    <a:pt x="5338357" y="3170855"/>
                    <a:pt x="5108574" y="4028416"/>
                  </a:cubicBezTo>
                  <a:cubicBezTo>
                    <a:pt x="4880820" y="4878406"/>
                    <a:pt x="4165604" y="5079965"/>
                    <a:pt x="3459359" y="5487716"/>
                  </a:cubicBezTo>
                  <a:cubicBezTo>
                    <a:pt x="2753115" y="5895466"/>
                    <a:pt x="2053265" y="6257288"/>
                    <a:pt x="1203275" y="6029534"/>
                  </a:cubicBezTo>
                  <a:cubicBezTo>
                    <a:pt x="739885" y="5905369"/>
                    <a:pt x="366400" y="5685345"/>
                    <a:pt x="59921" y="5396467"/>
                  </a:cubicBezTo>
                  <a:lnTo>
                    <a:pt x="0" y="5333381"/>
                  </a:lnTo>
                  <a:lnTo>
                    <a:pt x="0" y="4427327"/>
                  </a:lnTo>
                  <a:lnTo>
                    <a:pt x="112056" y="4602502"/>
                  </a:lnTo>
                  <a:cubicBezTo>
                    <a:pt x="215300" y="4749260"/>
                    <a:pt x="325419" y="4877443"/>
                    <a:pt x="443875" y="4989110"/>
                  </a:cubicBezTo>
                  <a:cubicBezTo>
                    <a:pt x="700709" y="5231113"/>
                    <a:pt x="996455" y="5394516"/>
                    <a:pt x="1348175" y="5488759"/>
                  </a:cubicBezTo>
                  <a:cubicBezTo>
                    <a:pt x="1633379" y="5565179"/>
                    <a:pt x="1910917" y="5556430"/>
                    <a:pt x="2221463" y="5461704"/>
                  </a:cubicBezTo>
                  <a:cubicBezTo>
                    <a:pt x="2541923" y="5363721"/>
                    <a:pt x="2870374" y="5181404"/>
                    <a:pt x="3179339" y="5003023"/>
                  </a:cubicBezTo>
                  <a:cubicBezTo>
                    <a:pt x="3323713" y="4919760"/>
                    <a:pt x="3463978" y="4846641"/>
                    <a:pt x="3599638" y="4775996"/>
                  </a:cubicBezTo>
                  <a:cubicBezTo>
                    <a:pt x="3862436" y="4639263"/>
                    <a:pt x="4089314" y="4521074"/>
                    <a:pt x="4259765" y="4374667"/>
                  </a:cubicBezTo>
                  <a:cubicBezTo>
                    <a:pt x="4418282" y="4238625"/>
                    <a:pt x="4513201" y="4087280"/>
                    <a:pt x="4567742" y="3883732"/>
                  </a:cubicBezTo>
                  <a:cubicBezTo>
                    <a:pt x="4660420" y="3537853"/>
                    <a:pt x="4682033" y="3184640"/>
                    <a:pt x="4631929" y="2833886"/>
                  </a:cubicBezTo>
                  <a:cubicBezTo>
                    <a:pt x="4583584" y="2494734"/>
                    <a:pt x="4470646" y="2172121"/>
                    <a:pt x="4296412" y="1874932"/>
                  </a:cubicBezTo>
                  <a:cubicBezTo>
                    <a:pt x="3944879" y="1275559"/>
                    <a:pt x="3381537" y="846289"/>
                    <a:pt x="2710219" y="666410"/>
                  </a:cubicBezTo>
                  <a:cubicBezTo>
                    <a:pt x="2349955" y="569877"/>
                    <a:pt x="2030161" y="539483"/>
                    <a:pt x="1732642" y="573480"/>
                  </a:cubicBezTo>
                  <a:cubicBezTo>
                    <a:pt x="1440866" y="606814"/>
                    <a:pt x="1158880" y="703976"/>
                    <a:pt x="870621" y="870402"/>
                  </a:cubicBezTo>
                  <a:cubicBezTo>
                    <a:pt x="670160" y="986048"/>
                    <a:pt x="589753" y="1064195"/>
                    <a:pt x="537555" y="1125324"/>
                  </a:cubicBezTo>
                  <a:cubicBezTo>
                    <a:pt x="463218" y="1212400"/>
                    <a:pt x="397708" y="1330125"/>
                    <a:pt x="306995" y="1493030"/>
                  </a:cubicBezTo>
                  <a:cubicBezTo>
                    <a:pt x="234596" y="1623167"/>
                    <a:pt x="145436" y="1783409"/>
                    <a:pt x="23579" y="1977465"/>
                  </a:cubicBezTo>
                  <a:lnTo>
                    <a:pt x="0" y="2014291"/>
                  </a:lnTo>
                  <a:lnTo>
                    <a:pt x="0" y="915660"/>
                  </a:lnTo>
                  <a:lnTo>
                    <a:pt x="58609" y="828051"/>
                  </a:lnTo>
                  <a:cubicBezTo>
                    <a:pt x="177453" y="670481"/>
                    <a:pt x="325847" y="538291"/>
                    <a:pt x="590689" y="385385"/>
                  </a:cubicBezTo>
                  <a:cubicBezTo>
                    <a:pt x="1032159" y="130559"/>
                    <a:pt x="1474330" y="3750"/>
                    <a:pt x="1951394" y="8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sp>
        <p:nvSpPr>
          <p:cNvPr id="2" name="Tytuł 1">
            <a:extLst>
              <a:ext uri="{FF2B5EF4-FFF2-40B4-BE49-F238E27FC236}">
                <a16:creationId xmlns:a16="http://schemas.microsoft.com/office/drawing/2014/main" id="{5653A1F4-62FF-4898-8692-12E7BC007D63}"/>
              </a:ext>
            </a:extLst>
          </p:cNvPr>
          <p:cNvSpPr>
            <a:spLocks noGrp="1"/>
          </p:cNvSpPr>
          <p:nvPr>
            <p:ph type="title"/>
          </p:nvPr>
        </p:nvSpPr>
        <p:spPr>
          <a:xfrm>
            <a:off x="640080" y="1243013"/>
            <a:ext cx="3855720" cy="4371974"/>
          </a:xfrm>
        </p:spPr>
        <p:txBody>
          <a:bodyPr>
            <a:normAutofit/>
          </a:bodyPr>
          <a:lstStyle/>
          <a:p>
            <a:endParaRPr lang="pl-PL" sz="3600">
              <a:solidFill>
                <a:schemeClr val="tx2"/>
              </a:solidFill>
            </a:endParaRPr>
          </a:p>
        </p:txBody>
      </p:sp>
      <p:sp>
        <p:nvSpPr>
          <p:cNvPr id="3" name="Symbol zastępczy zawartości 2">
            <a:extLst>
              <a:ext uri="{FF2B5EF4-FFF2-40B4-BE49-F238E27FC236}">
                <a16:creationId xmlns:a16="http://schemas.microsoft.com/office/drawing/2014/main" id="{D5BAE633-A0F0-4190-9589-C3F8BE1E4085}"/>
              </a:ext>
            </a:extLst>
          </p:cNvPr>
          <p:cNvSpPr>
            <a:spLocks noGrp="1"/>
          </p:cNvSpPr>
          <p:nvPr>
            <p:ph idx="1"/>
          </p:nvPr>
        </p:nvSpPr>
        <p:spPr>
          <a:xfrm>
            <a:off x="6172200" y="804672"/>
            <a:ext cx="5221224" cy="5230368"/>
          </a:xfrm>
        </p:spPr>
        <p:txBody>
          <a:bodyPr anchor="ctr">
            <a:normAutofit/>
          </a:bodyPr>
          <a:lstStyle/>
          <a:p>
            <a:pPr marL="0" indent="0">
              <a:buNone/>
            </a:pPr>
            <a:r>
              <a:rPr lang="pl-PL" sz="1800">
                <a:solidFill>
                  <a:schemeClr val="tx2"/>
                </a:solidFill>
              </a:rPr>
              <a:t>W USA uczelnie wyższe muszą przestrzegać </a:t>
            </a:r>
            <a:r>
              <a:rPr lang="pl-PL" sz="1800" b="1">
                <a:solidFill>
                  <a:schemeClr val="tx2"/>
                </a:solidFill>
              </a:rPr>
              <a:t>Americans with Disabilities Act (ADA)</a:t>
            </a:r>
            <a:r>
              <a:rPr lang="pl-PL" sz="1800">
                <a:solidFill>
                  <a:schemeClr val="tx2"/>
                </a:solidFill>
              </a:rPr>
              <a:t> oraz </a:t>
            </a:r>
            <a:r>
              <a:rPr lang="pl-PL" sz="1800" b="1">
                <a:solidFill>
                  <a:schemeClr val="tx2"/>
                </a:solidFill>
              </a:rPr>
              <a:t>Rehabilitation Act of 1973</a:t>
            </a:r>
            <a:r>
              <a:rPr lang="pl-PL" sz="1800">
                <a:solidFill>
                  <a:schemeClr val="tx2"/>
                </a:solidFill>
              </a:rPr>
              <a:t>.</a:t>
            </a:r>
          </a:p>
          <a:p>
            <a:pPr>
              <a:buFont typeface="Arial" panose="020B0604020202020204" pitchFamily="34" charset="0"/>
              <a:buChar char="•"/>
            </a:pPr>
            <a:r>
              <a:rPr lang="pl-PL" sz="1800">
                <a:solidFill>
                  <a:schemeClr val="tx2"/>
                </a:solidFill>
              </a:rPr>
              <a:t>Uczelnie są zobowiązane do wprowadzania zmian w sposobie prowadzenia zajęć lub egzaminowania, aby usunąć bariery dla studentów neuroróżnorodnych (np. z autyzmem, ADHD) lub z zaburzeniami psychicznymi.</a:t>
            </a:r>
          </a:p>
          <a:p>
            <a:r>
              <a:rPr lang="pl-PL" sz="1800">
                <a:solidFill>
                  <a:schemeClr val="tx2"/>
                </a:solidFill>
              </a:rPr>
              <a:t>ADA wymaga dostosowań, ale nie wymaga od uczelni zmiany istotnych wymagań kursu (tzw. </a:t>
            </a:r>
            <a:r>
              <a:rPr lang="pl-PL" sz="1800" i="1">
                <a:solidFill>
                  <a:schemeClr val="tx2"/>
                </a:solidFill>
              </a:rPr>
              <a:t>fundamental alteration</a:t>
            </a:r>
            <a:r>
              <a:rPr lang="pl-PL" sz="1800">
                <a:solidFill>
                  <a:schemeClr val="tx2"/>
                </a:solidFill>
              </a:rPr>
              <a:t>). Student musi spełniać te same standardy akademickie co inni.</a:t>
            </a:r>
          </a:p>
          <a:p>
            <a:pPr>
              <a:buFont typeface="Arial" panose="020B0604020202020204" pitchFamily="34" charset="0"/>
              <a:buChar char="•"/>
            </a:pPr>
            <a:r>
              <a:rPr lang="pl-PL" sz="1800">
                <a:solidFill>
                  <a:schemeClr val="tx2"/>
                </a:solidFill>
              </a:rPr>
              <a:t>To student musi zgłosić się do biura ds. niepełnosprawności (Office of Disability Services) i przedstawić dokumentację medyczną, aby otrzymać oficjalny "Accommodation Letter" dla wykładowców.</a:t>
            </a:r>
          </a:p>
          <a:p>
            <a:endParaRPr lang="pl-PL" sz="1800">
              <a:solidFill>
                <a:schemeClr val="tx2"/>
              </a:solidFill>
            </a:endParaRPr>
          </a:p>
        </p:txBody>
      </p:sp>
    </p:spTree>
    <p:extLst>
      <p:ext uri="{BB962C8B-B14F-4D97-AF65-F5344CB8AC3E}">
        <p14:creationId xmlns:p14="http://schemas.microsoft.com/office/powerpoint/2010/main" val="283551321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8873D23-2DCF-4B31-A009-95721C06E8E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C13EF075-D4EF-4929-ADBC-91B27DA1995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p>
        </p:txBody>
      </p:sp>
      <p:grpSp>
        <p:nvGrpSpPr>
          <p:cNvPr id="12" name="Group 11">
            <a:extLst>
              <a:ext uri="{FF2B5EF4-FFF2-40B4-BE49-F238E27FC236}">
                <a16:creationId xmlns:a16="http://schemas.microsoft.com/office/drawing/2014/main" id="{DAA26DFA-AAB2-4973-9C17-16D587C7B198}"/>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1863" y="508838"/>
            <a:ext cx="5217958" cy="6239661"/>
            <a:chOff x="-19221" y="251144"/>
            <a:chExt cx="5217958" cy="6239661"/>
          </a:xfrm>
        </p:grpSpPr>
        <p:sp>
          <p:nvSpPr>
            <p:cNvPr id="13" name="Freeform: Shape 12">
              <a:extLst>
                <a:ext uri="{FF2B5EF4-FFF2-40B4-BE49-F238E27FC236}">
                  <a16:creationId xmlns:a16="http://schemas.microsoft.com/office/drawing/2014/main" id="{3F407F11-7321-4BF6-8536-CCE8E342454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251144"/>
              <a:ext cx="5187198" cy="6239661"/>
            </a:xfrm>
            <a:custGeom>
              <a:avLst/>
              <a:gdLst>
                <a:gd name="connsiteX0" fmla="*/ 2011811 w 5187198"/>
                <a:gd name="connsiteY0" fmla="*/ 4 h 6239661"/>
                <a:gd name="connsiteX1" fmla="*/ 2617011 w 5187198"/>
                <a:gd name="connsiteY1" fmla="*/ 70590 h 6239661"/>
                <a:gd name="connsiteX2" fmla="*/ 2690321 w 5187198"/>
                <a:gd name="connsiteY2" fmla="*/ 88146 h 6239661"/>
                <a:gd name="connsiteX3" fmla="*/ 2726863 w 5187198"/>
                <a:gd name="connsiteY3" fmla="*/ 97127 h 6239661"/>
                <a:gd name="connsiteX4" fmla="*/ 2762951 w 5187198"/>
                <a:gd name="connsiteY4" fmla="*/ 107375 h 6239661"/>
                <a:gd name="connsiteX5" fmla="*/ 2834843 w 5187198"/>
                <a:gd name="connsiteY5" fmla="*/ 128493 h 6239661"/>
                <a:gd name="connsiteX6" fmla="*/ 2906574 w 5187198"/>
                <a:gd name="connsiteY6" fmla="*/ 151076 h 6239661"/>
                <a:gd name="connsiteX7" fmla="*/ 3049504 w 5187198"/>
                <a:gd name="connsiteY7" fmla="*/ 202124 h 6239661"/>
                <a:gd name="connsiteX8" fmla="*/ 3189518 w 5187198"/>
                <a:gd name="connsiteY8" fmla="*/ 260159 h 6239661"/>
                <a:gd name="connsiteX9" fmla="*/ 3326048 w 5187198"/>
                <a:gd name="connsiteY9" fmla="*/ 325143 h 6239661"/>
                <a:gd name="connsiteX10" fmla="*/ 3459166 w 5187198"/>
                <a:gd name="connsiteY10" fmla="*/ 395936 h 6239661"/>
                <a:gd name="connsiteX11" fmla="*/ 3588578 w 5187198"/>
                <a:gd name="connsiteY11" fmla="*/ 472343 h 6239661"/>
                <a:gd name="connsiteX12" fmla="*/ 3651864 w 5187198"/>
                <a:gd name="connsiteY12" fmla="*/ 512600 h 6239661"/>
                <a:gd name="connsiteX13" fmla="*/ 3714514 w 5187198"/>
                <a:gd name="connsiteY13" fmla="*/ 553499 h 6239661"/>
                <a:gd name="connsiteX14" fmla="*/ 4181221 w 5187198"/>
                <a:gd name="connsiteY14" fmla="*/ 922912 h 6239661"/>
                <a:gd name="connsiteX15" fmla="*/ 4582963 w 5187198"/>
                <a:gd name="connsiteY15" fmla="*/ 1358264 h 6239661"/>
                <a:gd name="connsiteX16" fmla="*/ 4670721 w 5187198"/>
                <a:gd name="connsiteY16" fmla="*/ 1477644 h 6239661"/>
                <a:gd name="connsiteX17" fmla="*/ 4752378 w 5187198"/>
                <a:gd name="connsiteY17" fmla="*/ 1601187 h 6239661"/>
                <a:gd name="connsiteX18" fmla="*/ 4772168 w 5187198"/>
                <a:gd name="connsiteY18" fmla="*/ 1632456 h 6239661"/>
                <a:gd name="connsiteX19" fmla="*/ 4782117 w 5187198"/>
                <a:gd name="connsiteY19" fmla="*/ 1648104 h 6239661"/>
                <a:gd name="connsiteX20" fmla="*/ 4791381 w 5187198"/>
                <a:gd name="connsiteY20" fmla="*/ 1664150 h 6239661"/>
                <a:gd name="connsiteX21" fmla="*/ 4828190 w 5187198"/>
                <a:gd name="connsiteY21" fmla="*/ 1728379 h 6239661"/>
                <a:gd name="connsiteX22" fmla="*/ 4864832 w 5187198"/>
                <a:gd name="connsiteY22" fmla="*/ 1792796 h 6239661"/>
                <a:gd name="connsiteX23" fmla="*/ 4899201 w 5187198"/>
                <a:gd name="connsiteY23" fmla="*/ 1858342 h 6239661"/>
                <a:gd name="connsiteX24" fmla="*/ 4933266 w 5187198"/>
                <a:gd name="connsiteY24" fmla="*/ 1924155 h 6239661"/>
                <a:gd name="connsiteX25" fmla="*/ 4964403 w 5187198"/>
                <a:gd name="connsiteY25" fmla="*/ 1991384 h 6239661"/>
                <a:gd name="connsiteX26" fmla="*/ 4995019 w 5187198"/>
                <a:gd name="connsiteY26" fmla="*/ 2058823 h 6239661"/>
                <a:gd name="connsiteX27" fmla="*/ 5021999 w 5187198"/>
                <a:gd name="connsiteY27" fmla="*/ 2127723 h 6239661"/>
                <a:gd name="connsiteX28" fmla="*/ 5048321 w 5187198"/>
                <a:gd name="connsiteY28" fmla="*/ 2196908 h 6239661"/>
                <a:gd name="connsiteX29" fmla="*/ 5070546 w 5187198"/>
                <a:gd name="connsiteY29" fmla="*/ 2267547 h 6239661"/>
                <a:gd name="connsiteX30" fmla="*/ 5092171 w 5187198"/>
                <a:gd name="connsiteY30" fmla="*/ 2338256 h 6239661"/>
                <a:gd name="connsiteX31" fmla="*/ 5110305 w 5187198"/>
                <a:gd name="connsiteY31" fmla="*/ 2409886 h 6239661"/>
                <a:gd name="connsiteX32" fmla="*/ 5186393 w 5187198"/>
                <a:gd name="connsiteY32" fmla="*/ 2992022 h 6239661"/>
                <a:gd name="connsiteX33" fmla="*/ 5149045 w 5187198"/>
                <a:gd name="connsiteY33" fmla="*/ 3571816 h 6239661"/>
                <a:gd name="connsiteX34" fmla="*/ 5126572 w 5187198"/>
                <a:gd name="connsiteY34" fmla="*/ 3714520 h 6239661"/>
                <a:gd name="connsiteX35" fmla="*/ 5099067 w 5187198"/>
                <a:gd name="connsiteY35" fmla="*/ 3856108 h 6239661"/>
                <a:gd name="connsiteX36" fmla="*/ 5095699 w 5187198"/>
                <a:gd name="connsiteY36" fmla="*/ 3873868 h 6239661"/>
                <a:gd name="connsiteX37" fmla="*/ 5091573 w 5187198"/>
                <a:gd name="connsiteY37" fmla="*/ 3891426 h 6239661"/>
                <a:gd name="connsiteX38" fmla="*/ 5083324 w 5187198"/>
                <a:gd name="connsiteY38" fmla="*/ 3926541 h 6239661"/>
                <a:gd name="connsiteX39" fmla="*/ 5067256 w 5187198"/>
                <a:gd name="connsiteY39" fmla="*/ 3996889 h 6239661"/>
                <a:gd name="connsiteX40" fmla="*/ 5059194 w 5187198"/>
                <a:gd name="connsiteY40" fmla="*/ 4032171 h 6239661"/>
                <a:gd name="connsiteX41" fmla="*/ 5049522 w 5187198"/>
                <a:gd name="connsiteY41" fmla="*/ 4067833 h 6239661"/>
                <a:gd name="connsiteX42" fmla="*/ 5040067 w 5187198"/>
                <a:gd name="connsiteY42" fmla="*/ 4103553 h 6239661"/>
                <a:gd name="connsiteX43" fmla="*/ 5028960 w 5187198"/>
                <a:gd name="connsiteY43" fmla="*/ 4138946 h 6239661"/>
                <a:gd name="connsiteX44" fmla="*/ 4917351 w 5187198"/>
                <a:gd name="connsiteY44" fmla="*/ 4417041 h 6239661"/>
                <a:gd name="connsiteX45" fmla="*/ 4756163 w 5187198"/>
                <a:gd name="connsiteY45" fmla="*/ 4676402 h 6239661"/>
                <a:gd name="connsiteX46" fmla="*/ 4322493 w 5187198"/>
                <a:gd name="connsiteY46" fmla="*/ 5105604 h 6239661"/>
                <a:gd name="connsiteX47" fmla="*/ 3840510 w 5187198"/>
                <a:gd name="connsiteY47" fmla="*/ 5429590 h 6239661"/>
                <a:gd name="connsiteX48" fmla="*/ 3606447 w 5187198"/>
                <a:gd name="connsiteY48" fmla="*/ 5572862 h 6239661"/>
                <a:gd name="connsiteX49" fmla="*/ 3488814 w 5187198"/>
                <a:gd name="connsiteY49" fmla="*/ 5647178 h 6239661"/>
                <a:gd name="connsiteX50" fmla="*/ 3365864 w 5187198"/>
                <a:gd name="connsiteY50" fmla="*/ 5722735 h 6239661"/>
                <a:gd name="connsiteX51" fmla="*/ 2839486 w 5187198"/>
                <a:gd name="connsiteY51" fmla="*/ 5999120 h 6239661"/>
                <a:gd name="connsiteX52" fmla="*/ 2242423 w 5187198"/>
                <a:gd name="connsiteY52" fmla="*/ 6192346 h 6239661"/>
                <a:gd name="connsiteX53" fmla="*/ 1589380 w 5187198"/>
                <a:gd name="connsiteY53" fmla="*/ 6230657 h 6239661"/>
                <a:gd name="connsiteX54" fmla="*/ 1548244 w 5187198"/>
                <a:gd name="connsiteY54" fmla="*/ 6226706 h 6239661"/>
                <a:gd name="connsiteX55" fmla="*/ 1507348 w 5187198"/>
                <a:gd name="connsiteY55" fmla="*/ 6221428 h 6239661"/>
                <a:gd name="connsiteX56" fmla="*/ 1466401 w 5187198"/>
                <a:gd name="connsiteY56" fmla="*/ 6215904 h 6239661"/>
                <a:gd name="connsiteX57" fmla="*/ 1425773 w 5187198"/>
                <a:gd name="connsiteY57" fmla="*/ 6209191 h 6239661"/>
                <a:gd name="connsiteX58" fmla="*/ 1344960 w 5187198"/>
                <a:gd name="connsiteY58" fmla="*/ 6193681 h 6239661"/>
                <a:gd name="connsiteX59" fmla="*/ 1265007 w 5187198"/>
                <a:gd name="connsiteY59" fmla="*/ 6175388 h 6239661"/>
                <a:gd name="connsiteX60" fmla="*/ 1225415 w 5187198"/>
                <a:gd name="connsiteY60" fmla="*/ 6165243 h 6239661"/>
                <a:gd name="connsiteX61" fmla="*/ 1186567 w 5187198"/>
                <a:gd name="connsiteY61" fmla="*/ 6154486 h 6239661"/>
                <a:gd name="connsiteX62" fmla="*/ 1111158 w 5187198"/>
                <a:gd name="connsiteY62" fmla="*/ 6130918 h 6239661"/>
                <a:gd name="connsiteX63" fmla="*/ 1035915 w 5187198"/>
                <a:gd name="connsiteY63" fmla="*/ 6107163 h 6239661"/>
                <a:gd name="connsiteX64" fmla="*/ 961579 w 5187198"/>
                <a:gd name="connsiteY64" fmla="*/ 6079594 h 6239661"/>
                <a:gd name="connsiteX65" fmla="*/ 395297 w 5187198"/>
                <a:gd name="connsiteY65" fmla="*/ 5792812 h 6239661"/>
                <a:gd name="connsiteX66" fmla="*/ 265239 w 5187198"/>
                <a:gd name="connsiteY66" fmla="*/ 5701511 h 6239661"/>
                <a:gd name="connsiteX67" fmla="*/ 233756 w 5187198"/>
                <a:gd name="connsiteY67" fmla="*/ 5677542 h 6239661"/>
                <a:gd name="connsiteX68" fmla="*/ 202800 w 5187198"/>
                <a:gd name="connsiteY68" fmla="*/ 5652902 h 6239661"/>
                <a:gd name="connsiteX69" fmla="*/ 140918 w 5187198"/>
                <a:gd name="connsiteY69" fmla="*/ 5603515 h 6239661"/>
                <a:gd name="connsiteX70" fmla="*/ 110625 w 5187198"/>
                <a:gd name="connsiteY70" fmla="*/ 5578127 h 6239661"/>
                <a:gd name="connsiteX71" fmla="*/ 95631 w 5187198"/>
                <a:gd name="connsiteY71" fmla="*/ 5565299 h 6239661"/>
                <a:gd name="connsiteX72" fmla="*/ 81966 w 5187198"/>
                <a:gd name="connsiteY72" fmla="*/ 5550973 h 6239661"/>
                <a:gd name="connsiteX73" fmla="*/ 27991 w 5187198"/>
                <a:gd name="connsiteY73" fmla="*/ 5493272 h 6239661"/>
                <a:gd name="connsiteX74" fmla="*/ 1454 w 5187198"/>
                <a:gd name="connsiteY74" fmla="*/ 5464252 h 6239661"/>
                <a:gd name="connsiteX75" fmla="*/ 0 w 5187198"/>
                <a:gd name="connsiteY75" fmla="*/ 5462518 h 6239661"/>
                <a:gd name="connsiteX76" fmla="*/ 0 w 5187198"/>
                <a:gd name="connsiteY76" fmla="*/ 4720187 h 6239661"/>
                <a:gd name="connsiteX77" fmla="*/ 109684 w 5187198"/>
                <a:gd name="connsiteY77" fmla="*/ 4836724 h 6239661"/>
                <a:gd name="connsiteX78" fmla="*/ 306959 w 5187198"/>
                <a:gd name="connsiteY78" fmla="*/ 5007200 h 6239661"/>
                <a:gd name="connsiteX79" fmla="*/ 358101 w 5187198"/>
                <a:gd name="connsiteY79" fmla="*/ 5046057 h 6239661"/>
                <a:gd name="connsiteX80" fmla="*/ 383328 w 5187198"/>
                <a:gd name="connsiteY80" fmla="*/ 5065684 h 6239661"/>
                <a:gd name="connsiteX81" fmla="*/ 409503 w 5187198"/>
                <a:gd name="connsiteY81" fmla="*/ 5083942 h 6239661"/>
                <a:gd name="connsiteX82" fmla="*/ 461889 w 5187198"/>
                <a:gd name="connsiteY82" fmla="*/ 5119888 h 6239661"/>
                <a:gd name="connsiteX83" fmla="*/ 474883 w 5187198"/>
                <a:gd name="connsiteY83" fmla="*/ 5128933 h 6239661"/>
                <a:gd name="connsiteX84" fmla="*/ 486410 w 5187198"/>
                <a:gd name="connsiteY84" fmla="*/ 5139557 h 6239661"/>
                <a:gd name="connsiteX85" fmla="*/ 510852 w 5187198"/>
                <a:gd name="connsiteY85" fmla="*/ 5159089 h 6239661"/>
                <a:gd name="connsiteX86" fmla="*/ 560653 w 5187198"/>
                <a:gd name="connsiteY86" fmla="*/ 5196893 h 6239661"/>
                <a:gd name="connsiteX87" fmla="*/ 585485 w 5187198"/>
                <a:gd name="connsiteY87" fmla="*/ 5215834 h 6239661"/>
                <a:gd name="connsiteX88" fmla="*/ 610707 w 5187198"/>
                <a:gd name="connsiteY88" fmla="*/ 5234185 h 6239661"/>
                <a:gd name="connsiteX89" fmla="*/ 714768 w 5187198"/>
                <a:gd name="connsiteY89" fmla="*/ 5303103 h 6239661"/>
                <a:gd name="connsiteX90" fmla="*/ 1166634 w 5187198"/>
                <a:gd name="connsiteY90" fmla="*/ 5513322 h 6239661"/>
                <a:gd name="connsiteX91" fmla="*/ 1225991 w 5187198"/>
                <a:gd name="connsiteY91" fmla="*/ 5533632 h 6239661"/>
                <a:gd name="connsiteX92" fmla="*/ 1286680 w 5187198"/>
                <a:gd name="connsiteY92" fmla="*/ 5550705 h 6239661"/>
                <a:gd name="connsiteX93" fmla="*/ 1347310 w 5187198"/>
                <a:gd name="connsiteY93" fmla="*/ 5567995 h 6239661"/>
                <a:gd name="connsiteX94" fmla="*/ 1377002 w 5187198"/>
                <a:gd name="connsiteY94" fmla="*/ 5575719 h 6239661"/>
                <a:gd name="connsiteX95" fmla="*/ 1406328 w 5187198"/>
                <a:gd name="connsiteY95" fmla="*/ 5582649 h 6239661"/>
                <a:gd name="connsiteX96" fmla="*/ 1465060 w 5187198"/>
                <a:gd name="connsiteY96" fmla="*/ 5594909 h 6239661"/>
                <a:gd name="connsiteX97" fmla="*/ 1523881 w 5187198"/>
                <a:gd name="connsiteY97" fmla="*/ 5605105 h 6239661"/>
                <a:gd name="connsiteX98" fmla="*/ 1553325 w 5187198"/>
                <a:gd name="connsiteY98" fmla="*/ 5609865 h 6239661"/>
                <a:gd name="connsiteX99" fmla="*/ 1582813 w 5187198"/>
                <a:gd name="connsiteY99" fmla="*/ 5613593 h 6239661"/>
                <a:gd name="connsiteX100" fmla="*/ 1612301 w 5187198"/>
                <a:gd name="connsiteY100" fmla="*/ 5617321 h 6239661"/>
                <a:gd name="connsiteX101" fmla="*/ 1641863 w 5187198"/>
                <a:gd name="connsiteY101" fmla="*/ 5619910 h 6239661"/>
                <a:gd name="connsiteX102" fmla="*/ 2117508 w 5187198"/>
                <a:gd name="connsiteY102" fmla="*/ 5595156 h 6239661"/>
                <a:gd name="connsiteX103" fmla="*/ 2597368 w 5187198"/>
                <a:gd name="connsiteY103" fmla="*/ 5447381 h 6239661"/>
                <a:gd name="connsiteX104" fmla="*/ 3082968 w 5187198"/>
                <a:gd name="connsiteY104" fmla="*/ 5223245 h 6239661"/>
                <a:gd name="connsiteX105" fmla="*/ 3334855 w 5187198"/>
                <a:gd name="connsiteY105" fmla="*/ 5097383 h 6239661"/>
                <a:gd name="connsiteX106" fmla="*/ 3599509 w 5187198"/>
                <a:gd name="connsiteY106" fmla="*/ 4976217 h 6239661"/>
                <a:gd name="connsiteX107" fmla="*/ 4112002 w 5187198"/>
                <a:gd name="connsiteY107" fmla="*/ 4766359 h 6239661"/>
                <a:gd name="connsiteX108" fmla="*/ 4348983 w 5187198"/>
                <a:gd name="connsiteY108" fmla="*/ 4649833 h 6239661"/>
                <a:gd name="connsiteX109" fmla="*/ 4560505 w 5187198"/>
                <a:gd name="connsiteY109" fmla="*/ 4501564 h 6239661"/>
                <a:gd name="connsiteX110" fmla="*/ 4731963 w 5187198"/>
                <a:gd name="connsiteY110" fmla="*/ 4309870 h 6239661"/>
                <a:gd name="connsiteX111" fmla="*/ 4852344 w 5187198"/>
                <a:gd name="connsiteY111" fmla="*/ 4078640 h 6239661"/>
                <a:gd name="connsiteX112" fmla="*/ 4863972 w 5187198"/>
                <a:gd name="connsiteY112" fmla="*/ 4047790 h 6239661"/>
                <a:gd name="connsiteX113" fmla="*/ 4874144 w 5187198"/>
                <a:gd name="connsiteY113" fmla="*/ 4016320 h 6239661"/>
                <a:gd name="connsiteX114" fmla="*/ 4884127 w 5187198"/>
                <a:gd name="connsiteY114" fmla="*/ 3984682 h 6239661"/>
                <a:gd name="connsiteX115" fmla="*/ 4892800 w 5187198"/>
                <a:gd name="connsiteY115" fmla="*/ 3951883 h 6239661"/>
                <a:gd name="connsiteX116" fmla="*/ 4909526 w 5187198"/>
                <a:gd name="connsiteY116" fmla="*/ 3886001 h 6239661"/>
                <a:gd name="connsiteX117" fmla="*/ 4917687 w 5187198"/>
                <a:gd name="connsiteY117" fmla="*/ 3852948 h 6239661"/>
                <a:gd name="connsiteX118" fmla="*/ 4921768 w 5187198"/>
                <a:gd name="connsiteY118" fmla="*/ 3836422 h 6239661"/>
                <a:gd name="connsiteX119" fmla="*/ 4924845 w 5187198"/>
                <a:gd name="connsiteY119" fmla="*/ 3819742 h 6239661"/>
                <a:gd name="connsiteX120" fmla="*/ 4948230 w 5187198"/>
                <a:gd name="connsiteY120" fmla="*/ 3685744 h 6239661"/>
                <a:gd name="connsiteX121" fmla="*/ 4962782 w 5187198"/>
                <a:gd name="connsiteY121" fmla="*/ 3550540 h 6239661"/>
                <a:gd name="connsiteX122" fmla="*/ 4939468 w 5187198"/>
                <a:gd name="connsiteY122" fmla="*/ 3010249 h 6239661"/>
                <a:gd name="connsiteX123" fmla="*/ 4816901 w 5187198"/>
                <a:gd name="connsiteY123" fmla="*/ 2488224 h 6239661"/>
                <a:gd name="connsiteX124" fmla="*/ 4797005 w 5187198"/>
                <a:gd name="connsiteY124" fmla="*/ 2424470 h 6239661"/>
                <a:gd name="connsiteX125" fmla="*/ 4774433 w 5187198"/>
                <a:gd name="connsiteY125" fmla="*/ 2361620 h 6239661"/>
                <a:gd name="connsiteX126" fmla="*/ 4752459 w 5187198"/>
                <a:gd name="connsiteY126" fmla="*/ 2298700 h 6239661"/>
                <a:gd name="connsiteX127" fmla="*/ 4728083 w 5187198"/>
                <a:gd name="connsiteY127" fmla="*/ 2236526 h 6239661"/>
                <a:gd name="connsiteX128" fmla="*/ 4704471 w 5187198"/>
                <a:gd name="connsiteY128" fmla="*/ 2174095 h 6239661"/>
                <a:gd name="connsiteX129" fmla="*/ 4678399 w 5187198"/>
                <a:gd name="connsiteY129" fmla="*/ 2112626 h 6239661"/>
                <a:gd name="connsiteX130" fmla="*/ 4652601 w 5187198"/>
                <a:gd name="connsiteY130" fmla="*/ 2050999 h 6239661"/>
                <a:gd name="connsiteX131" fmla="*/ 4624205 w 5187198"/>
                <a:gd name="connsiteY131" fmla="*/ 1990415 h 6239661"/>
                <a:gd name="connsiteX132" fmla="*/ 4595398 w 5187198"/>
                <a:gd name="connsiteY132" fmla="*/ 1930069 h 6239661"/>
                <a:gd name="connsiteX133" fmla="*/ 4563827 w 5187198"/>
                <a:gd name="connsiteY133" fmla="*/ 1870952 h 6239661"/>
                <a:gd name="connsiteX134" fmla="*/ 4531433 w 5187198"/>
                <a:gd name="connsiteY134" fmla="*/ 1812311 h 6239661"/>
                <a:gd name="connsiteX135" fmla="*/ 4523315 w 5187198"/>
                <a:gd name="connsiteY135" fmla="*/ 1797616 h 6239661"/>
                <a:gd name="connsiteX136" fmla="*/ 4514482 w 5187198"/>
                <a:gd name="connsiteY136" fmla="*/ 1783425 h 6239661"/>
                <a:gd name="connsiteX137" fmla="*/ 4496845 w 5187198"/>
                <a:gd name="connsiteY137" fmla="*/ 1754936 h 6239661"/>
                <a:gd name="connsiteX138" fmla="*/ 4461463 w 5187198"/>
                <a:gd name="connsiteY138" fmla="*/ 1697929 h 6239661"/>
                <a:gd name="connsiteX139" fmla="*/ 4452660 w 5187198"/>
                <a:gd name="connsiteY139" fmla="*/ 1683629 h 6239661"/>
                <a:gd name="connsiteX140" fmla="*/ 4443141 w 5187198"/>
                <a:gd name="connsiteY140" fmla="*/ 1669834 h 6239661"/>
                <a:gd name="connsiteX141" fmla="*/ 4424241 w 5187198"/>
                <a:gd name="connsiteY141" fmla="*/ 1642166 h 6239661"/>
                <a:gd name="connsiteX142" fmla="*/ 4346886 w 5187198"/>
                <a:gd name="connsiteY142" fmla="*/ 1532412 h 6239661"/>
                <a:gd name="connsiteX143" fmla="*/ 3985497 w 5187198"/>
                <a:gd name="connsiteY143" fmla="*/ 1134649 h 6239661"/>
                <a:gd name="connsiteX144" fmla="*/ 3545665 w 5187198"/>
                <a:gd name="connsiteY144" fmla="*/ 825877 h 6239661"/>
                <a:gd name="connsiteX145" fmla="*/ 3486190 w 5187198"/>
                <a:gd name="connsiteY145" fmla="*/ 794756 h 6239661"/>
                <a:gd name="connsiteX146" fmla="*/ 3426182 w 5187198"/>
                <a:gd name="connsiteY146" fmla="*/ 764765 h 6239661"/>
                <a:gd name="connsiteX147" fmla="*/ 3365044 w 5187198"/>
                <a:gd name="connsiteY147" fmla="*/ 737255 h 6239661"/>
                <a:gd name="connsiteX148" fmla="*/ 3334529 w 5187198"/>
                <a:gd name="connsiteY148" fmla="*/ 723514 h 6239661"/>
                <a:gd name="connsiteX149" fmla="*/ 3303733 w 5187198"/>
                <a:gd name="connsiteY149" fmla="*/ 710395 h 6239661"/>
                <a:gd name="connsiteX150" fmla="*/ 3179033 w 5187198"/>
                <a:gd name="connsiteY150" fmla="*/ 662259 h 6239661"/>
                <a:gd name="connsiteX151" fmla="*/ 3052408 w 5187198"/>
                <a:gd name="connsiteY151" fmla="*/ 620447 h 6239661"/>
                <a:gd name="connsiteX152" fmla="*/ 2924325 w 5187198"/>
                <a:gd name="connsiteY152" fmla="*/ 584505 h 6239661"/>
                <a:gd name="connsiteX153" fmla="*/ 2859667 w 5187198"/>
                <a:gd name="connsiteY153" fmla="*/ 569266 h 6239661"/>
                <a:gd name="connsiteX154" fmla="*/ 2795226 w 5187198"/>
                <a:gd name="connsiteY154" fmla="*/ 554085 h 6239661"/>
                <a:gd name="connsiteX155" fmla="*/ 2729702 w 5187198"/>
                <a:gd name="connsiteY155" fmla="*/ 540354 h 6239661"/>
                <a:gd name="connsiteX156" fmla="*/ 2663758 w 5187198"/>
                <a:gd name="connsiteY156" fmla="*/ 527322 h 6239661"/>
                <a:gd name="connsiteX157" fmla="*/ 2630927 w 5187198"/>
                <a:gd name="connsiteY157" fmla="*/ 520495 h 6239661"/>
                <a:gd name="connsiteX158" fmla="*/ 2597965 w 5187198"/>
                <a:gd name="connsiteY158" fmla="*/ 515024 h 6239661"/>
                <a:gd name="connsiteX159" fmla="*/ 2532205 w 5187198"/>
                <a:gd name="connsiteY159" fmla="*/ 503895 h 6239661"/>
                <a:gd name="connsiteX160" fmla="*/ 2010064 w 5187198"/>
                <a:gd name="connsiteY160" fmla="*/ 452552 h 6239661"/>
                <a:gd name="connsiteX161" fmla="*/ 1494552 w 5187198"/>
                <a:gd name="connsiteY161" fmla="*/ 485055 h 6239661"/>
                <a:gd name="connsiteX162" fmla="*/ 1366896 w 5187198"/>
                <a:gd name="connsiteY162" fmla="*/ 509389 h 6239661"/>
                <a:gd name="connsiteX163" fmla="*/ 1240175 w 5187198"/>
                <a:gd name="connsiteY163" fmla="*/ 541045 h 6239661"/>
                <a:gd name="connsiteX164" fmla="*/ 1177438 w 5187198"/>
                <a:gd name="connsiteY164" fmla="*/ 560170 h 6239661"/>
                <a:gd name="connsiteX165" fmla="*/ 1145987 w 5187198"/>
                <a:gd name="connsiteY165" fmla="*/ 569826 h 6239661"/>
                <a:gd name="connsiteX166" fmla="*/ 1130315 w 5187198"/>
                <a:gd name="connsiteY166" fmla="*/ 574669 h 6239661"/>
                <a:gd name="connsiteX167" fmla="*/ 1114873 w 5187198"/>
                <a:gd name="connsiteY167" fmla="*/ 580384 h 6239661"/>
                <a:gd name="connsiteX168" fmla="*/ 1052839 w 5187198"/>
                <a:gd name="connsiteY168" fmla="*/ 602943 h 6239661"/>
                <a:gd name="connsiteX169" fmla="*/ 991135 w 5187198"/>
                <a:gd name="connsiteY169" fmla="*/ 626866 h 6239661"/>
                <a:gd name="connsiteX170" fmla="*/ 930179 w 5187198"/>
                <a:gd name="connsiteY170" fmla="*/ 653191 h 6239661"/>
                <a:gd name="connsiteX171" fmla="*/ 869768 w 5187198"/>
                <a:gd name="connsiteY171" fmla="*/ 680937 h 6239661"/>
                <a:gd name="connsiteX172" fmla="*/ 810085 w 5187198"/>
                <a:gd name="connsiteY172" fmla="*/ 710734 h 6239661"/>
                <a:gd name="connsiteX173" fmla="*/ 751220 w 5187198"/>
                <a:gd name="connsiteY173" fmla="*/ 741794 h 6239661"/>
                <a:gd name="connsiteX174" fmla="*/ 532669 w 5187198"/>
                <a:gd name="connsiteY174" fmla="*/ 881688 h 6239661"/>
                <a:gd name="connsiteX175" fmla="*/ 354185 w 5187198"/>
                <a:gd name="connsiteY175" fmla="*/ 1050286 h 6239661"/>
                <a:gd name="connsiteX176" fmla="*/ 315980 w 5187198"/>
                <a:gd name="connsiteY176" fmla="*/ 1098125 h 6239661"/>
                <a:gd name="connsiteX177" fmla="*/ 280345 w 5187198"/>
                <a:gd name="connsiteY177" fmla="*/ 1149782 h 6239661"/>
                <a:gd name="connsiteX178" fmla="*/ 245890 w 5187198"/>
                <a:gd name="connsiteY178" fmla="*/ 1203959 h 6239661"/>
                <a:gd name="connsiteX179" fmla="*/ 212162 w 5187198"/>
                <a:gd name="connsiteY179" fmla="*/ 1260184 h 6239661"/>
                <a:gd name="connsiteX180" fmla="*/ 80716 w 5187198"/>
                <a:gd name="connsiteY180" fmla="*/ 1502476 h 6239661"/>
                <a:gd name="connsiteX181" fmla="*/ 0 w 5187198"/>
                <a:gd name="connsiteY181" fmla="*/ 1648841 h 6239661"/>
                <a:gd name="connsiteX182" fmla="*/ 0 w 5187198"/>
                <a:gd name="connsiteY182" fmla="*/ 954863 h 6239661"/>
                <a:gd name="connsiteX183" fmla="*/ 43491 w 5187198"/>
                <a:gd name="connsiteY183" fmla="*/ 895513 h 6239661"/>
                <a:gd name="connsiteX184" fmla="*/ 93923 w 5187198"/>
                <a:gd name="connsiteY184" fmla="*/ 834489 h 6239661"/>
                <a:gd name="connsiteX185" fmla="*/ 323465 w 5187198"/>
                <a:gd name="connsiteY185" fmla="*/ 617671 h 6239661"/>
                <a:gd name="connsiteX186" fmla="*/ 574777 w 5187198"/>
                <a:gd name="connsiteY186" fmla="*/ 446794 h 6239661"/>
                <a:gd name="connsiteX187" fmla="*/ 638943 w 5187198"/>
                <a:gd name="connsiteY187" fmla="*/ 408925 h 6239661"/>
                <a:gd name="connsiteX188" fmla="*/ 703505 w 5187198"/>
                <a:gd name="connsiteY188" fmla="*/ 371742 h 6239661"/>
                <a:gd name="connsiteX189" fmla="*/ 769262 w 5187198"/>
                <a:gd name="connsiteY189" fmla="*/ 336154 h 6239661"/>
                <a:gd name="connsiteX190" fmla="*/ 835552 w 5187198"/>
                <a:gd name="connsiteY190" fmla="*/ 301173 h 6239661"/>
                <a:gd name="connsiteX191" fmla="*/ 902979 w 5187198"/>
                <a:gd name="connsiteY191" fmla="*/ 268004 h 6239661"/>
                <a:gd name="connsiteX192" fmla="*/ 971127 w 5187198"/>
                <a:gd name="connsiteY192" fmla="*/ 235607 h 6239661"/>
                <a:gd name="connsiteX193" fmla="*/ 988238 w 5187198"/>
                <a:gd name="connsiteY193" fmla="*/ 227556 h 6239661"/>
                <a:gd name="connsiteX194" fmla="*/ 1005744 w 5187198"/>
                <a:gd name="connsiteY194" fmla="*/ 220191 h 6239661"/>
                <a:gd name="connsiteX195" fmla="*/ 1040729 w 5187198"/>
                <a:gd name="connsiteY195" fmla="*/ 205569 h 6239661"/>
                <a:gd name="connsiteX196" fmla="*/ 1110835 w 5187198"/>
                <a:gd name="connsiteY196" fmla="*/ 176248 h 6239661"/>
                <a:gd name="connsiteX197" fmla="*/ 1254256 w 5187198"/>
                <a:gd name="connsiteY197" fmla="*/ 123796 h 6239661"/>
                <a:gd name="connsiteX198" fmla="*/ 1401310 w 5187198"/>
                <a:gd name="connsiteY198" fmla="*/ 79852 h 6239661"/>
                <a:gd name="connsiteX199" fmla="*/ 2011811 w 5187198"/>
                <a:gd name="connsiteY199" fmla="*/ 4 h 62396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Lst>
              <a:rect l="l" t="t" r="r" b="b"/>
              <a:pathLst>
                <a:path w="5187198" h="6239661">
                  <a:moveTo>
                    <a:pt x="2011811" y="4"/>
                  </a:moveTo>
                  <a:cubicBezTo>
                    <a:pt x="2217306" y="120"/>
                    <a:pt x="2420903" y="25925"/>
                    <a:pt x="2617011" y="70590"/>
                  </a:cubicBezTo>
                  <a:lnTo>
                    <a:pt x="2690321" y="88146"/>
                  </a:lnTo>
                  <a:lnTo>
                    <a:pt x="2726863" y="97127"/>
                  </a:lnTo>
                  <a:lnTo>
                    <a:pt x="2762951" y="107375"/>
                  </a:lnTo>
                  <a:lnTo>
                    <a:pt x="2834843" y="128493"/>
                  </a:lnTo>
                  <a:cubicBezTo>
                    <a:pt x="2858788" y="135605"/>
                    <a:pt x="2882632" y="142226"/>
                    <a:pt x="2906574" y="151076"/>
                  </a:cubicBezTo>
                  <a:cubicBezTo>
                    <a:pt x="2954475" y="167852"/>
                    <a:pt x="3002363" y="183813"/>
                    <a:pt x="3049504" y="202124"/>
                  </a:cubicBezTo>
                  <a:lnTo>
                    <a:pt x="3189518" y="260159"/>
                  </a:lnTo>
                  <a:lnTo>
                    <a:pt x="3326048" y="325143"/>
                  </a:lnTo>
                  <a:cubicBezTo>
                    <a:pt x="3370687" y="348464"/>
                    <a:pt x="3414908" y="372485"/>
                    <a:pt x="3459166" y="395936"/>
                  </a:cubicBezTo>
                  <a:cubicBezTo>
                    <a:pt x="3502947" y="420302"/>
                    <a:pt x="3545491" y="447118"/>
                    <a:pt x="3588578" y="472343"/>
                  </a:cubicBezTo>
                  <a:cubicBezTo>
                    <a:pt x="3610346" y="484551"/>
                    <a:pt x="3630797" y="499072"/>
                    <a:pt x="3651864" y="512600"/>
                  </a:cubicBezTo>
                  <a:lnTo>
                    <a:pt x="3714514" y="553499"/>
                  </a:lnTo>
                  <a:cubicBezTo>
                    <a:pt x="3880005" y="664844"/>
                    <a:pt x="4036083" y="788388"/>
                    <a:pt x="4181221" y="922912"/>
                  </a:cubicBezTo>
                  <a:cubicBezTo>
                    <a:pt x="4326221" y="1057515"/>
                    <a:pt x="4461955" y="1202038"/>
                    <a:pt x="4582963" y="1358264"/>
                  </a:cubicBezTo>
                  <a:cubicBezTo>
                    <a:pt x="4614206" y="1396543"/>
                    <a:pt x="4642091" y="1437400"/>
                    <a:pt x="4670721" y="1477644"/>
                  </a:cubicBezTo>
                  <a:cubicBezTo>
                    <a:pt x="4700172" y="1517414"/>
                    <a:pt x="4725864" y="1559538"/>
                    <a:pt x="4752378" y="1601187"/>
                  </a:cubicBezTo>
                  <a:lnTo>
                    <a:pt x="4772168" y="1632456"/>
                  </a:lnTo>
                  <a:lnTo>
                    <a:pt x="4782117" y="1648104"/>
                  </a:lnTo>
                  <a:lnTo>
                    <a:pt x="4791381" y="1664150"/>
                  </a:lnTo>
                  <a:lnTo>
                    <a:pt x="4828190" y="1728379"/>
                  </a:lnTo>
                  <a:cubicBezTo>
                    <a:pt x="4840266" y="1749930"/>
                    <a:pt x="4853470" y="1770740"/>
                    <a:pt x="4864832" y="1792796"/>
                  </a:cubicBezTo>
                  <a:lnTo>
                    <a:pt x="4899201" y="1858342"/>
                  </a:lnTo>
                  <a:cubicBezTo>
                    <a:pt x="4910484" y="1880260"/>
                    <a:pt x="4922532" y="1901920"/>
                    <a:pt x="4933266" y="1924155"/>
                  </a:cubicBezTo>
                  <a:lnTo>
                    <a:pt x="4964403" y="1991384"/>
                  </a:lnTo>
                  <a:cubicBezTo>
                    <a:pt x="4974618" y="2013829"/>
                    <a:pt x="4985323" y="2036171"/>
                    <a:pt x="4995019" y="2058823"/>
                  </a:cubicBezTo>
                  <a:lnTo>
                    <a:pt x="5021999" y="2127723"/>
                  </a:lnTo>
                  <a:lnTo>
                    <a:pt x="5048321" y="2196908"/>
                  </a:lnTo>
                  <a:lnTo>
                    <a:pt x="5070546" y="2267547"/>
                  </a:lnTo>
                  <a:cubicBezTo>
                    <a:pt x="5078054" y="2291004"/>
                    <a:pt x="5085044" y="2314670"/>
                    <a:pt x="5092171" y="2338256"/>
                  </a:cubicBezTo>
                  <a:cubicBezTo>
                    <a:pt x="5098670" y="2362023"/>
                    <a:pt x="5104296" y="2386019"/>
                    <a:pt x="5110305" y="2409886"/>
                  </a:cubicBezTo>
                  <a:cubicBezTo>
                    <a:pt x="5158097" y="2600976"/>
                    <a:pt x="5182068" y="2797044"/>
                    <a:pt x="5186393" y="2992022"/>
                  </a:cubicBezTo>
                  <a:cubicBezTo>
                    <a:pt x="5191013" y="3187195"/>
                    <a:pt x="5175397" y="3380886"/>
                    <a:pt x="5149045" y="3571816"/>
                  </a:cubicBezTo>
                  <a:cubicBezTo>
                    <a:pt x="5141154" y="3619431"/>
                    <a:pt x="5133539" y="3666889"/>
                    <a:pt x="5126572" y="3714520"/>
                  </a:cubicBezTo>
                  <a:cubicBezTo>
                    <a:pt x="5117276" y="3761759"/>
                    <a:pt x="5107793" y="3808831"/>
                    <a:pt x="5099067" y="3856108"/>
                  </a:cubicBezTo>
                  <a:lnTo>
                    <a:pt x="5095699" y="3873868"/>
                  </a:lnTo>
                  <a:lnTo>
                    <a:pt x="5091573" y="3891426"/>
                  </a:lnTo>
                  <a:lnTo>
                    <a:pt x="5083324" y="3926541"/>
                  </a:lnTo>
                  <a:lnTo>
                    <a:pt x="5067256" y="3996889"/>
                  </a:lnTo>
                  <a:cubicBezTo>
                    <a:pt x="5064451" y="4008657"/>
                    <a:pt x="5062244" y="4020353"/>
                    <a:pt x="5059194" y="4032171"/>
                  </a:cubicBezTo>
                  <a:lnTo>
                    <a:pt x="5049522" y="4067833"/>
                  </a:lnTo>
                  <a:lnTo>
                    <a:pt x="5040067" y="4103553"/>
                  </a:lnTo>
                  <a:cubicBezTo>
                    <a:pt x="5036554" y="4115363"/>
                    <a:pt x="5032689" y="4127194"/>
                    <a:pt x="5028960" y="4138946"/>
                  </a:cubicBezTo>
                  <a:cubicBezTo>
                    <a:pt x="4999693" y="4233462"/>
                    <a:pt x="4962869" y="4326764"/>
                    <a:pt x="4917351" y="4417041"/>
                  </a:cubicBezTo>
                  <a:cubicBezTo>
                    <a:pt x="4871860" y="4507209"/>
                    <a:pt x="4817597" y="4594215"/>
                    <a:pt x="4756163" y="4676402"/>
                  </a:cubicBezTo>
                  <a:cubicBezTo>
                    <a:pt x="4632803" y="4840875"/>
                    <a:pt x="4480597" y="4982783"/>
                    <a:pt x="4322493" y="5105604"/>
                  </a:cubicBezTo>
                  <a:cubicBezTo>
                    <a:pt x="4163928" y="5228420"/>
                    <a:pt x="3999564" y="5332640"/>
                    <a:pt x="3840510" y="5429590"/>
                  </a:cubicBezTo>
                  <a:cubicBezTo>
                    <a:pt x="3760954" y="5478172"/>
                    <a:pt x="3682353" y="5524924"/>
                    <a:pt x="3606447" y="5572862"/>
                  </a:cubicBezTo>
                  <a:lnTo>
                    <a:pt x="3488814" y="5647178"/>
                  </a:lnTo>
                  <a:cubicBezTo>
                    <a:pt x="3448270" y="5672597"/>
                    <a:pt x="3407323" y="5697792"/>
                    <a:pt x="3365864" y="5722735"/>
                  </a:cubicBezTo>
                  <a:cubicBezTo>
                    <a:pt x="3200163" y="5822424"/>
                    <a:pt x="3026125" y="5917328"/>
                    <a:pt x="2839486" y="5999120"/>
                  </a:cubicBezTo>
                  <a:cubicBezTo>
                    <a:pt x="2653201" y="6080891"/>
                    <a:pt x="2453560" y="6149344"/>
                    <a:pt x="2242423" y="6192346"/>
                  </a:cubicBezTo>
                  <a:cubicBezTo>
                    <a:pt x="2031719" y="6235463"/>
                    <a:pt x="1808952" y="6251353"/>
                    <a:pt x="1589380" y="6230657"/>
                  </a:cubicBezTo>
                  <a:lnTo>
                    <a:pt x="1548244" y="6226706"/>
                  </a:lnTo>
                  <a:cubicBezTo>
                    <a:pt x="1534528" y="6225117"/>
                    <a:pt x="1520898" y="6223203"/>
                    <a:pt x="1507348" y="6221428"/>
                  </a:cubicBezTo>
                  <a:lnTo>
                    <a:pt x="1466401" y="6215904"/>
                  </a:lnTo>
                  <a:cubicBezTo>
                    <a:pt x="1452772" y="6213991"/>
                    <a:pt x="1439316" y="6211428"/>
                    <a:pt x="1425773" y="6209191"/>
                  </a:cubicBezTo>
                  <a:cubicBezTo>
                    <a:pt x="1398775" y="6204391"/>
                    <a:pt x="1371610" y="6199779"/>
                    <a:pt x="1344960" y="6193681"/>
                  </a:cubicBezTo>
                  <a:cubicBezTo>
                    <a:pt x="1318251" y="6187799"/>
                    <a:pt x="1291260" y="6182538"/>
                    <a:pt x="1265007" y="6175388"/>
                  </a:cubicBezTo>
                  <a:lnTo>
                    <a:pt x="1225415" y="6165243"/>
                  </a:lnTo>
                  <a:cubicBezTo>
                    <a:pt x="1212163" y="6161924"/>
                    <a:pt x="1198939" y="6158496"/>
                    <a:pt x="1186567" y="6154486"/>
                  </a:cubicBezTo>
                  <a:lnTo>
                    <a:pt x="1111158" y="6130918"/>
                  </a:lnTo>
                  <a:lnTo>
                    <a:pt x="1035915" y="6107163"/>
                  </a:lnTo>
                  <a:cubicBezTo>
                    <a:pt x="1010846" y="6099055"/>
                    <a:pt x="986357" y="6088784"/>
                    <a:pt x="961579" y="6079594"/>
                  </a:cubicBezTo>
                  <a:cubicBezTo>
                    <a:pt x="763709" y="6005594"/>
                    <a:pt x="572401" y="5909703"/>
                    <a:pt x="395297" y="5792812"/>
                  </a:cubicBezTo>
                  <a:lnTo>
                    <a:pt x="265239" y="5701511"/>
                  </a:lnTo>
                  <a:cubicBezTo>
                    <a:pt x="254227" y="5694155"/>
                    <a:pt x="244103" y="5685646"/>
                    <a:pt x="233756" y="5677542"/>
                  </a:cubicBezTo>
                  <a:lnTo>
                    <a:pt x="202800" y="5652902"/>
                  </a:lnTo>
                  <a:lnTo>
                    <a:pt x="140918" y="5603515"/>
                  </a:lnTo>
                  <a:cubicBezTo>
                    <a:pt x="130598" y="5595302"/>
                    <a:pt x="120280" y="5587089"/>
                    <a:pt x="110625" y="5578127"/>
                  </a:cubicBezTo>
                  <a:cubicBezTo>
                    <a:pt x="105647" y="5573779"/>
                    <a:pt x="100444" y="5569834"/>
                    <a:pt x="95631" y="5565299"/>
                  </a:cubicBezTo>
                  <a:cubicBezTo>
                    <a:pt x="90955" y="5560684"/>
                    <a:pt x="86505" y="5555666"/>
                    <a:pt x="81966" y="5550973"/>
                  </a:cubicBezTo>
                  <a:lnTo>
                    <a:pt x="27991" y="5493272"/>
                  </a:lnTo>
                  <a:cubicBezTo>
                    <a:pt x="19109" y="5483589"/>
                    <a:pt x="9758" y="5474359"/>
                    <a:pt x="1454" y="5464252"/>
                  </a:cubicBezTo>
                  <a:lnTo>
                    <a:pt x="0" y="5462518"/>
                  </a:lnTo>
                  <a:lnTo>
                    <a:pt x="0" y="4720187"/>
                  </a:lnTo>
                  <a:lnTo>
                    <a:pt x="109684" y="4836724"/>
                  </a:lnTo>
                  <a:cubicBezTo>
                    <a:pt x="173316" y="4897375"/>
                    <a:pt x="239447" y="4954160"/>
                    <a:pt x="306959" y="5007200"/>
                  </a:cubicBezTo>
                  <a:lnTo>
                    <a:pt x="358101" y="5046057"/>
                  </a:lnTo>
                  <a:lnTo>
                    <a:pt x="383328" y="5065684"/>
                  </a:lnTo>
                  <a:cubicBezTo>
                    <a:pt x="391637" y="5072316"/>
                    <a:pt x="400805" y="5077902"/>
                    <a:pt x="409503" y="5083942"/>
                  </a:cubicBezTo>
                  <a:lnTo>
                    <a:pt x="461889" y="5119888"/>
                  </a:lnTo>
                  <a:cubicBezTo>
                    <a:pt x="466184" y="5122893"/>
                    <a:pt x="470616" y="5125820"/>
                    <a:pt x="474883" y="5128933"/>
                  </a:cubicBezTo>
                  <a:cubicBezTo>
                    <a:pt x="478982" y="5132235"/>
                    <a:pt x="482476" y="5136069"/>
                    <a:pt x="486410" y="5139557"/>
                  </a:cubicBezTo>
                  <a:cubicBezTo>
                    <a:pt x="494140" y="5146613"/>
                    <a:pt x="502565" y="5152812"/>
                    <a:pt x="510852" y="5159089"/>
                  </a:cubicBezTo>
                  <a:lnTo>
                    <a:pt x="560653" y="5196893"/>
                  </a:lnTo>
                  <a:lnTo>
                    <a:pt x="585485" y="5215834"/>
                  </a:lnTo>
                  <a:cubicBezTo>
                    <a:pt x="593773" y="5222111"/>
                    <a:pt x="601864" y="5228685"/>
                    <a:pt x="610707" y="5234185"/>
                  </a:cubicBezTo>
                  <a:lnTo>
                    <a:pt x="714768" y="5303103"/>
                  </a:lnTo>
                  <a:cubicBezTo>
                    <a:pt x="856162" y="5390603"/>
                    <a:pt x="1008099" y="5459947"/>
                    <a:pt x="1166634" y="5513322"/>
                  </a:cubicBezTo>
                  <a:cubicBezTo>
                    <a:pt x="1186540" y="5519932"/>
                    <a:pt x="1205774" y="5527751"/>
                    <a:pt x="1225991" y="5533632"/>
                  </a:cubicBezTo>
                  <a:lnTo>
                    <a:pt x="1286680" y="5550705"/>
                  </a:lnTo>
                  <a:lnTo>
                    <a:pt x="1347310" y="5567995"/>
                  </a:lnTo>
                  <a:cubicBezTo>
                    <a:pt x="1357469" y="5571180"/>
                    <a:pt x="1367261" y="5573572"/>
                    <a:pt x="1377002" y="5575719"/>
                  </a:cubicBezTo>
                  <a:lnTo>
                    <a:pt x="1406328" y="5582649"/>
                  </a:lnTo>
                  <a:cubicBezTo>
                    <a:pt x="1425825" y="5587757"/>
                    <a:pt x="1445490" y="5590939"/>
                    <a:pt x="1465060" y="5594909"/>
                  </a:cubicBezTo>
                  <a:cubicBezTo>
                    <a:pt x="1484652" y="5599231"/>
                    <a:pt x="1504324" y="5601952"/>
                    <a:pt x="1523881" y="5605105"/>
                  </a:cubicBezTo>
                  <a:cubicBezTo>
                    <a:pt x="1533660" y="5606682"/>
                    <a:pt x="1543460" y="5608613"/>
                    <a:pt x="1553325" y="5609865"/>
                  </a:cubicBezTo>
                  <a:lnTo>
                    <a:pt x="1582813" y="5613593"/>
                  </a:lnTo>
                  <a:lnTo>
                    <a:pt x="1612301" y="5617321"/>
                  </a:lnTo>
                  <a:lnTo>
                    <a:pt x="1641863" y="5619910"/>
                  </a:lnTo>
                  <a:cubicBezTo>
                    <a:pt x="1799348" y="5633940"/>
                    <a:pt x="1957913" y="5625770"/>
                    <a:pt x="2117508" y="5595156"/>
                  </a:cubicBezTo>
                  <a:cubicBezTo>
                    <a:pt x="2277124" y="5564895"/>
                    <a:pt x="2437004" y="5512449"/>
                    <a:pt x="2597368" y="5447381"/>
                  </a:cubicBezTo>
                  <a:cubicBezTo>
                    <a:pt x="2757791" y="5382096"/>
                    <a:pt x="2918855" y="5304464"/>
                    <a:pt x="3082968" y="5223245"/>
                  </a:cubicBezTo>
                  <a:lnTo>
                    <a:pt x="3334855" y="5097383"/>
                  </a:lnTo>
                  <a:cubicBezTo>
                    <a:pt x="3423528" y="5054142"/>
                    <a:pt x="3511773" y="5013798"/>
                    <a:pt x="3599509" y="4976217"/>
                  </a:cubicBezTo>
                  <a:cubicBezTo>
                    <a:pt x="3774960" y="4900701"/>
                    <a:pt x="3948276" y="4837481"/>
                    <a:pt x="4112002" y="4766359"/>
                  </a:cubicBezTo>
                  <a:cubicBezTo>
                    <a:pt x="4193972" y="4730827"/>
                    <a:pt x="4273429" y="4692997"/>
                    <a:pt x="4348983" y="4649833"/>
                  </a:cubicBezTo>
                  <a:cubicBezTo>
                    <a:pt x="4424508" y="4606778"/>
                    <a:pt x="4496050" y="4558250"/>
                    <a:pt x="4560505" y="4501564"/>
                  </a:cubicBezTo>
                  <a:cubicBezTo>
                    <a:pt x="4625198" y="4445289"/>
                    <a:pt x="4682991" y="4381021"/>
                    <a:pt x="4731963" y="4309870"/>
                  </a:cubicBezTo>
                  <a:cubicBezTo>
                    <a:pt x="4781043" y="4238747"/>
                    <a:pt x="4821275" y="4160848"/>
                    <a:pt x="4852344" y="4078640"/>
                  </a:cubicBezTo>
                  <a:lnTo>
                    <a:pt x="4863972" y="4047790"/>
                  </a:lnTo>
                  <a:lnTo>
                    <a:pt x="4874144" y="4016320"/>
                  </a:lnTo>
                  <a:lnTo>
                    <a:pt x="4884127" y="3984682"/>
                  </a:lnTo>
                  <a:cubicBezTo>
                    <a:pt x="4887242" y="3973925"/>
                    <a:pt x="4889981" y="3962835"/>
                    <a:pt x="4892800" y="3951883"/>
                  </a:cubicBezTo>
                  <a:lnTo>
                    <a:pt x="4909526" y="3886001"/>
                  </a:lnTo>
                  <a:lnTo>
                    <a:pt x="4917687" y="3852948"/>
                  </a:lnTo>
                  <a:lnTo>
                    <a:pt x="4921768" y="3836422"/>
                  </a:lnTo>
                  <a:lnTo>
                    <a:pt x="4924845" y="3819742"/>
                  </a:lnTo>
                  <a:cubicBezTo>
                    <a:pt x="4933092" y="3775120"/>
                    <a:pt x="4941231" y="3730469"/>
                    <a:pt x="4948230" y="3685744"/>
                  </a:cubicBezTo>
                  <a:cubicBezTo>
                    <a:pt x="4953579" y="3640694"/>
                    <a:pt x="4958249" y="3595577"/>
                    <a:pt x="4962782" y="3550540"/>
                  </a:cubicBezTo>
                  <a:cubicBezTo>
                    <a:pt x="4976580" y="3369692"/>
                    <a:pt x="4965812" y="3187942"/>
                    <a:pt x="4939468" y="3010249"/>
                  </a:cubicBezTo>
                  <a:cubicBezTo>
                    <a:pt x="4912965" y="2832281"/>
                    <a:pt x="4870237" y="2658196"/>
                    <a:pt x="4816901" y="2488224"/>
                  </a:cubicBezTo>
                  <a:cubicBezTo>
                    <a:pt x="4810197" y="2466954"/>
                    <a:pt x="4803984" y="2445582"/>
                    <a:pt x="4797005" y="2424470"/>
                  </a:cubicBezTo>
                  <a:cubicBezTo>
                    <a:pt x="4789399" y="2403537"/>
                    <a:pt x="4781686" y="2382574"/>
                    <a:pt x="4774433" y="2361620"/>
                  </a:cubicBezTo>
                  <a:lnTo>
                    <a:pt x="4752459" y="2298700"/>
                  </a:lnTo>
                  <a:lnTo>
                    <a:pt x="4728083" y="2236526"/>
                  </a:lnTo>
                  <a:cubicBezTo>
                    <a:pt x="4719957" y="2215802"/>
                    <a:pt x="4712352" y="2194869"/>
                    <a:pt x="4704471" y="2174095"/>
                  </a:cubicBezTo>
                  <a:lnTo>
                    <a:pt x="4678399" y="2112626"/>
                  </a:lnTo>
                  <a:lnTo>
                    <a:pt x="4652601" y="2050999"/>
                  </a:lnTo>
                  <a:cubicBezTo>
                    <a:pt x="4643711" y="2030533"/>
                    <a:pt x="4633616" y="2010672"/>
                    <a:pt x="4624205" y="1990415"/>
                  </a:cubicBezTo>
                  <a:lnTo>
                    <a:pt x="4595398" y="1930069"/>
                  </a:lnTo>
                  <a:cubicBezTo>
                    <a:pt x="4585714" y="1909969"/>
                    <a:pt x="4574413" y="1890713"/>
                    <a:pt x="4563827" y="1870952"/>
                  </a:cubicBezTo>
                  <a:lnTo>
                    <a:pt x="4531433" y="1812311"/>
                  </a:lnTo>
                  <a:lnTo>
                    <a:pt x="4523315" y="1797616"/>
                  </a:lnTo>
                  <a:lnTo>
                    <a:pt x="4514482" y="1783425"/>
                  </a:lnTo>
                  <a:lnTo>
                    <a:pt x="4496845" y="1754936"/>
                  </a:lnTo>
                  <a:lnTo>
                    <a:pt x="4461463" y="1697929"/>
                  </a:lnTo>
                  <a:lnTo>
                    <a:pt x="4452660" y="1683629"/>
                  </a:lnTo>
                  <a:lnTo>
                    <a:pt x="4443141" y="1669834"/>
                  </a:lnTo>
                  <a:lnTo>
                    <a:pt x="4424241" y="1642166"/>
                  </a:lnTo>
                  <a:cubicBezTo>
                    <a:pt x="4399005" y="1605265"/>
                    <a:pt x="4374512" y="1567751"/>
                    <a:pt x="4346886" y="1532412"/>
                  </a:cubicBezTo>
                  <a:cubicBezTo>
                    <a:pt x="4240477" y="1388328"/>
                    <a:pt x="4120362" y="1253437"/>
                    <a:pt x="3985497" y="1134649"/>
                  </a:cubicBezTo>
                  <a:cubicBezTo>
                    <a:pt x="3850799" y="1015675"/>
                    <a:pt x="3702920" y="911715"/>
                    <a:pt x="3545665" y="825877"/>
                  </a:cubicBezTo>
                  <a:lnTo>
                    <a:pt x="3486190" y="794756"/>
                  </a:lnTo>
                  <a:cubicBezTo>
                    <a:pt x="3466181" y="784640"/>
                    <a:pt x="3446893" y="773560"/>
                    <a:pt x="3426182" y="764765"/>
                  </a:cubicBezTo>
                  <a:lnTo>
                    <a:pt x="3365044" y="737255"/>
                  </a:lnTo>
                  <a:lnTo>
                    <a:pt x="3334529" y="723514"/>
                  </a:lnTo>
                  <a:cubicBezTo>
                    <a:pt x="3324394" y="718943"/>
                    <a:pt x="3314287" y="714265"/>
                    <a:pt x="3303733" y="710395"/>
                  </a:cubicBezTo>
                  <a:cubicBezTo>
                    <a:pt x="3262013" y="694346"/>
                    <a:pt x="3220711" y="677599"/>
                    <a:pt x="3179033" y="662259"/>
                  </a:cubicBezTo>
                  <a:lnTo>
                    <a:pt x="3052408" y="620447"/>
                  </a:lnTo>
                  <a:lnTo>
                    <a:pt x="2924325" y="584505"/>
                  </a:lnTo>
                  <a:cubicBezTo>
                    <a:pt x="2903106" y="578471"/>
                    <a:pt x="2881119" y="574434"/>
                    <a:pt x="2859667" y="569266"/>
                  </a:cubicBezTo>
                  <a:lnTo>
                    <a:pt x="2795226" y="554085"/>
                  </a:lnTo>
                  <a:cubicBezTo>
                    <a:pt x="2774078" y="548652"/>
                    <a:pt x="2751709" y="544744"/>
                    <a:pt x="2729702" y="540354"/>
                  </a:cubicBezTo>
                  <a:lnTo>
                    <a:pt x="2663758" y="527322"/>
                  </a:lnTo>
                  <a:lnTo>
                    <a:pt x="2630927" y="520495"/>
                  </a:lnTo>
                  <a:lnTo>
                    <a:pt x="2597965" y="515024"/>
                  </a:lnTo>
                  <a:cubicBezTo>
                    <a:pt x="2575970" y="511449"/>
                    <a:pt x="2554112" y="507795"/>
                    <a:pt x="2532205" y="503895"/>
                  </a:cubicBezTo>
                  <a:cubicBezTo>
                    <a:pt x="2357016" y="475037"/>
                    <a:pt x="2182954" y="456682"/>
                    <a:pt x="2010064" y="452552"/>
                  </a:cubicBezTo>
                  <a:cubicBezTo>
                    <a:pt x="1837255" y="448558"/>
                    <a:pt x="1665388" y="457916"/>
                    <a:pt x="1494552" y="485055"/>
                  </a:cubicBezTo>
                  <a:cubicBezTo>
                    <a:pt x="1452133" y="492816"/>
                    <a:pt x="1409569" y="501117"/>
                    <a:pt x="1366896" y="509389"/>
                  </a:cubicBezTo>
                  <a:cubicBezTo>
                    <a:pt x="1324862" y="520035"/>
                    <a:pt x="1282333" y="529505"/>
                    <a:pt x="1240175" y="541045"/>
                  </a:cubicBezTo>
                  <a:lnTo>
                    <a:pt x="1177438" y="560170"/>
                  </a:lnTo>
                  <a:lnTo>
                    <a:pt x="1145987" y="569826"/>
                  </a:lnTo>
                  <a:lnTo>
                    <a:pt x="1130315" y="574669"/>
                  </a:lnTo>
                  <a:lnTo>
                    <a:pt x="1114873" y="580384"/>
                  </a:lnTo>
                  <a:lnTo>
                    <a:pt x="1052839" y="602943"/>
                  </a:lnTo>
                  <a:cubicBezTo>
                    <a:pt x="1032151" y="610499"/>
                    <a:pt x="1011255" y="617535"/>
                    <a:pt x="991135" y="626866"/>
                  </a:cubicBezTo>
                  <a:lnTo>
                    <a:pt x="930179" y="653191"/>
                  </a:lnTo>
                  <a:cubicBezTo>
                    <a:pt x="909850" y="662002"/>
                    <a:pt x="889443" y="670676"/>
                    <a:pt x="869768" y="680937"/>
                  </a:cubicBezTo>
                  <a:lnTo>
                    <a:pt x="810085" y="710734"/>
                  </a:lnTo>
                  <a:cubicBezTo>
                    <a:pt x="790331" y="720859"/>
                    <a:pt x="770124" y="730514"/>
                    <a:pt x="751220" y="741794"/>
                  </a:cubicBezTo>
                  <a:cubicBezTo>
                    <a:pt x="673929" y="784955"/>
                    <a:pt x="598827" y="830326"/>
                    <a:pt x="532669" y="881688"/>
                  </a:cubicBezTo>
                  <a:cubicBezTo>
                    <a:pt x="464226" y="931625"/>
                    <a:pt x="406969" y="988270"/>
                    <a:pt x="354185" y="1050286"/>
                  </a:cubicBezTo>
                  <a:lnTo>
                    <a:pt x="315980" y="1098125"/>
                  </a:lnTo>
                  <a:lnTo>
                    <a:pt x="280345" y="1149782"/>
                  </a:lnTo>
                  <a:cubicBezTo>
                    <a:pt x="268144" y="1166335"/>
                    <a:pt x="257438" y="1185955"/>
                    <a:pt x="245890" y="1203959"/>
                  </a:cubicBezTo>
                  <a:cubicBezTo>
                    <a:pt x="234552" y="1222481"/>
                    <a:pt x="223171" y="1240298"/>
                    <a:pt x="212162" y="1260184"/>
                  </a:cubicBezTo>
                  <a:cubicBezTo>
                    <a:pt x="168299" y="1337574"/>
                    <a:pt x="125055" y="1419360"/>
                    <a:pt x="80716" y="1502476"/>
                  </a:cubicBezTo>
                  <a:lnTo>
                    <a:pt x="0" y="1648841"/>
                  </a:lnTo>
                  <a:lnTo>
                    <a:pt x="0" y="954863"/>
                  </a:lnTo>
                  <a:lnTo>
                    <a:pt x="43491" y="895513"/>
                  </a:lnTo>
                  <a:cubicBezTo>
                    <a:pt x="59888" y="874984"/>
                    <a:pt x="77014" y="854766"/>
                    <a:pt x="93923" y="834489"/>
                  </a:cubicBezTo>
                  <a:cubicBezTo>
                    <a:pt x="163245" y="754880"/>
                    <a:pt x="240806" y="679565"/>
                    <a:pt x="323465" y="617671"/>
                  </a:cubicBezTo>
                  <a:cubicBezTo>
                    <a:pt x="405002" y="553042"/>
                    <a:pt x="490132" y="499230"/>
                    <a:pt x="574777" y="446794"/>
                  </a:cubicBezTo>
                  <a:cubicBezTo>
                    <a:pt x="595733" y="433050"/>
                    <a:pt x="617442" y="421248"/>
                    <a:pt x="638943" y="408925"/>
                  </a:cubicBezTo>
                  <a:lnTo>
                    <a:pt x="703505" y="371742"/>
                  </a:lnTo>
                  <a:cubicBezTo>
                    <a:pt x="724798" y="358900"/>
                    <a:pt x="747120" y="347842"/>
                    <a:pt x="769262" y="336154"/>
                  </a:cubicBezTo>
                  <a:lnTo>
                    <a:pt x="835552" y="301173"/>
                  </a:lnTo>
                  <a:cubicBezTo>
                    <a:pt x="857427" y="289183"/>
                    <a:pt x="880470" y="278896"/>
                    <a:pt x="902979" y="268004"/>
                  </a:cubicBezTo>
                  <a:lnTo>
                    <a:pt x="971127" y="235607"/>
                  </a:lnTo>
                  <a:lnTo>
                    <a:pt x="988238" y="227556"/>
                  </a:lnTo>
                  <a:lnTo>
                    <a:pt x="1005744" y="220191"/>
                  </a:lnTo>
                  <a:lnTo>
                    <a:pt x="1040729" y="205569"/>
                  </a:lnTo>
                  <a:lnTo>
                    <a:pt x="1110835" y="176248"/>
                  </a:lnTo>
                  <a:cubicBezTo>
                    <a:pt x="1157999" y="157703"/>
                    <a:pt x="1206322" y="141323"/>
                    <a:pt x="1254256" y="123796"/>
                  </a:cubicBezTo>
                  <a:cubicBezTo>
                    <a:pt x="1302938" y="108671"/>
                    <a:pt x="1352074" y="94017"/>
                    <a:pt x="1401310" y="79852"/>
                  </a:cubicBezTo>
                  <a:cubicBezTo>
                    <a:pt x="1599497" y="26774"/>
                    <a:pt x="1806373" y="-329"/>
                    <a:pt x="2011811" y="4"/>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4" name="Freeform: Shape 13">
              <a:extLst>
                <a:ext uri="{FF2B5EF4-FFF2-40B4-BE49-F238E27FC236}">
                  <a16:creationId xmlns:a16="http://schemas.microsoft.com/office/drawing/2014/main" id="{06AC5DCC-C3CC-4FD5-AD4E-13A1BE5F7F6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0" y="297400"/>
              <a:ext cx="5215811" cy="6107388"/>
            </a:xfrm>
            <a:custGeom>
              <a:avLst/>
              <a:gdLst>
                <a:gd name="connsiteX0" fmla="*/ 1869139 w 5215811"/>
                <a:gd name="connsiteY0" fmla="*/ 9 h 6107388"/>
                <a:gd name="connsiteX1" fmla="*/ 2791149 w 5215811"/>
                <a:gd name="connsiteY1" fmla="*/ 130229 h 6107388"/>
                <a:gd name="connsiteX2" fmla="*/ 4760307 w 5215811"/>
                <a:gd name="connsiteY2" fmla="*/ 1608408 h 6107388"/>
                <a:gd name="connsiteX3" fmla="*/ 5108574 w 5215811"/>
                <a:gd name="connsiteY3" fmla="*/ 4050383 h 6107388"/>
                <a:gd name="connsiteX4" fmla="*/ 3434916 w 5215811"/>
                <a:gd name="connsiteY4" fmla="*/ 5503134 h 6107388"/>
                <a:gd name="connsiteX5" fmla="*/ 1137841 w 5215811"/>
                <a:gd name="connsiteY5" fmla="*/ 6033968 h 6107388"/>
                <a:gd name="connsiteX6" fmla="*/ 217555 w 5215811"/>
                <a:gd name="connsiteY6" fmla="*/ 5598945 h 6107388"/>
                <a:gd name="connsiteX7" fmla="*/ 0 w 5215811"/>
                <a:gd name="connsiteY7" fmla="*/ 5419622 h 6107388"/>
                <a:gd name="connsiteX8" fmla="*/ 0 w 5215811"/>
                <a:gd name="connsiteY8" fmla="*/ 4571683 h 6107388"/>
                <a:gd name="connsiteX9" fmla="*/ 18056 w 5215811"/>
                <a:gd name="connsiteY9" fmla="*/ 4599282 h 6107388"/>
                <a:gd name="connsiteX10" fmla="*/ 358324 w 5215811"/>
                <a:gd name="connsiteY10" fmla="*/ 4988154 h 6107388"/>
                <a:gd name="connsiteX11" fmla="*/ 1282741 w 5215811"/>
                <a:gd name="connsiteY11" fmla="*/ 5493193 h 6107388"/>
                <a:gd name="connsiteX12" fmla="*/ 2172794 w 5215811"/>
                <a:gd name="connsiteY12" fmla="*/ 5470630 h 6107388"/>
                <a:gd name="connsiteX13" fmla="*/ 3146893 w 5215811"/>
                <a:gd name="connsiteY13" fmla="*/ 5016296 h 6107388"/>
                <a:gd name="connsiteX14" fmla="*/ 3574114 w 5215811"/>
                <a:gd name="connsiteY14" fmla="*/ 4791124 h 6107388"/>
                <a:gd name="connsiteX15" fmla="*/ 4244948 w 5215811"/>
                <a:gd name="connsiteY15" fmla="*/ 4392664 h 6107388"/>
                <a:gd name="connsiteX16" fmla="*/ 4556385 w 5215811"/>
                <a:gd name="connsiteY16" fmla="*/ 3902656 h 6107388"/>
                <a:gd name="connsiteX17" fmla="*/ 4616354 w 5215811"/>
                <a:gd name="connsiteY17" fmla="*/ 2851680 h 6107388"/>
                <a:gd name="connsiteX18" fmla="*/ 4269266 w 5215811"/>
                <a:gd name="connsiteY18" fmla="*/ 1889625 h 6107388"/>
                <a:gd name="connsiteX19" fmla="*/ 2645976 w 5215811"/>
                <a:gd name="connsiteY19" fmla="*/ 671162 h 6107388"/>
                <a:gd name="connsiteX20" fmla="*/ 1648930 w 5215811"/>
                <a:gd name="connsiteY20" fmla="*/ 573017 h 6107388"/>
                <a:gd name="connsiteX21" fmla="*/ 771768 w 5215811"/>
                <a:gd name="connsiteY21" fmla="*/ 865882 h 6107388"/>
                <a:gd name="connsiteX22" fmla="*/ 433617 w 5215811"/>
                <a:gd name="connsiteY22" fmla="*/ 1119441 h 6107388"/>
                <a:gd name="connsiteX23" fmla="*/ 200571 w 5215811"/>
                <a:gd name="connsiteY23" fmla="*/ 1486480 h 6107388"/>
                <a:gd name="connsiteX24" fmla="*/ 47077 w 5215811"/>
                <a:gd name="connsiteY24" fmla="*/ 1753604 h 6107388"/>
                <a:gd name="connsiteX25" fmla="*/ 0 w 5215811"/>
                <a:gd name="connsiteY25" fmla="*/ 1831655 h 6107388"/>
                <a:gd name="connsiteX26" fmla="*/ 0 w 5215811"/>
                <a:gd name="connsiteY26" fmla="*/ 751112 h 6107388"/>
                <a:gd name="connsiteX27" fmla="*/ 6994 w 5215811"/>
                <a:gd name="connsiteY27" fmla="*/ 742614 h 6107388"/>
                <a:gd name="connsiteX28" fmla="*/ 484047 w 5215811"/>
                <a:gd name="connsiteY28" fmla="*/ 378777 h 6107388"/>
                <a:gd name="connsiteX29" fmla="*/ 1869139 w 5215811"/>
                <a:gd name="connsiteY29" fmla="*/ 9 h 61073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215811" h="6107388">
                  <a:moveTo>
                    <a:pt x="1869139" y="9"/>
                  </a:moveTo>
                  <a:cubicBezTo>
                    <a:pt x="2160924" y="-706"/>
                    <a:pt x="2465752" y="43039"/>
                    <a:pt x="2791149" y="130229"/>
                  </a:cubicBezTo>
                  <a:cubicBezTo>
                    <a:pt x="3651198" y="360678"/>
                    <a:pt x="4339884" y="907924"/>
                    <a:pt x="4760307" y="1608408"/>
                  </a:cubicBezTo>
                  <a:cubicBezTo>
                    <a:pt x="5188180" y="2321320"/>
                    <a:pt x="5338357" y="3192822"/>
                    <a:pt x="5108574" y="4050383"/>
                  </a:cubicBezTo>
                  <a:cubicBezTo>
                    <a:pt x="4880820" y="4900373"/>
                    <a:pt x="4152841" y="5098512"/>
                    <a:pt x="3434916" y="5503134"/>
                  </a:cubicBezTo>
                  <a:cubicBezTo>
                    <a:pt x="2717099" y="5907783"/>
                    <a:pt x="2005568" y="6266474"/>
                    <a:pt x="1137841" y="6033968"/>
                  </a:cubicBezTo>
                  <a:cubicBezTo>
                    <a:pt x="783079" y="5938910"/>
                    <a:pt x="479573" y="5790114"/>
                    <a:pt x="217555" y="5598945"/>
                  </a:cubicBezTo>
                  <a:lnTo>
                    <a:pt x="0" y="5419622"/>
                  </a:lnTo>
                  <a:lnTo>
                    <a:pt x="0" y="4571683"/>
                  </a:lnTo>
                  <a:lnTo>
                    <a:pt x="18056" y="4599282"/>
                  </a:lnTo>
                  <a:cubicBezTo>
                    <a:pt x="124071" y="4746782"/>
                    <a:pt x="237002" y="4875718"/>
                    <a:pt x="358324" y="4988154"/>
                  </a:cubicBezTo>
                  <a:cubicBezTo>
                    <a:pt x="621323" y="5231809"/>
                    <a:pt x="923667" y="5396979"/>
                    <a:pt x="1282741" y="5493193"/>
                  </a:cubicBezTo>
                  <a:cubicBezTo>
                    <a:pt x="1573894" y="5571207"/>
                    <a:pt x="1856732" y="5563878"/>
                    <a:pt x="2172794" y="5470630"/>
                  </a:cubicBezTo>
                  <a:cubicBezTo>
                    <a:pt x="2498985" y="5374183"/>
                    <a:pt x="2832844" y="5193315"/>
                    <a:pt x="3146893" y="5016296"/>
                  </a:cubicBezTo>
                  <a:cubicBezTo>
                    <a:pt x="3293538" y="4933641"/>
                    <a:pt x="3436182" y="4861160"/>
                    <a:pt x="3574114" y="4791124"/>
                  </a:cubicBezTo>
                  <a:cubicBezTo>
                    <a:pt x="3841238" y="4655550"/>
                    <a:pt x="4071901" y="4538375"/>
                    <a:pt x="4244948" y="4392664"/>
                  </a:cubicBezTo>
                  <a:cubicBezTo>
                    <a:pt x="4405844" y="4257259"/>
                    <a:pt x="4501845" y="4106204"/>
                    <a:pt x="4556385" y="3902656"/>
                  </a:cubicBezTo>
                  <a:cubicBezTo>
                    <a:pt x="4649063" y="3556776"/>
                    <a:pt x="4669271" y="3203187"/>
                    <a:pt x="4616354" y="2851680"/>
                  </a:cubicBezTo>
                  <a:cubicBezTo>
                    <a:pt x="4565198" y="2511774"/>
                    <a:pt x="4448474" y="2188147"/>
                    <a:pt x="4269266" y="1889625"/>
                  </a:cubicBezTo>
                  <a:cubicBezTo>
                    <a:pt x="3907781" y="1287586"/>
                    <a:pt x="3331245" y="854780"/>
                    <a:pt x="2645976" y="671162"/>
                  </a:cubicBezTo>
                  <a:cubicBezTo>
                    <a:pt x="2278249" y="572630"/>
                    <a:pt x="1952074" y="540526"/>
                    <a:pt x="1648930" y="573017"/>
                  </a:cubicBezTo>
                  <a:cubicBezTo>
                    <a:pt x="1351746" y="604901"/>
                    <a:pt x="1064785" y="700731"/>
                    <a:pt x="771768" y="865882"/>
                  </a:cubicBezTo>
                  <a:cubicBezTo>
                    <a:pt x="568061" y="980657"/>
                    <a:pt x="486465" y="1058486"/>
                    <a:pt x="433617" y="1119441"/>
                  </a:cubicBezTo>
                  <a:cubicBezTo>
                    <a:pt x="358307" y="1206256"/>
                    <a:pt x="292149" y="1323808"/>
                    <a:pt x="200571" y="1486480"/>
                  </a:cubicBezTo>
                  <a:cubicBezTo>
                    <a:pt x="156644" y="1564432"/>
                    <a:pt x="106654" y="1653214"/>
                    <a:pt x="47077" y="1753604"/>
                  </a:cubicBezTo>
                  <a:lnTo>
                    <a:pt x="0" y="1831655"/>
                  </a:lnTo>
                  <a:lnTo>
                    <a:pt x="0" y="751112"/>
                  </a:lnTo>
                  <a:lnTo>
                    <a:pt x="6994" y="742614"/>
                  </a:lnTo>
                  <a:cubicBezTo>
                    <a:pt x="117721" y="617683"/>
                    <a:pt x="259696" y="505222"/>
                    <a:pt x="484047" y="378777"/>
                  </a:cubicBezTo>
                  <a:cubicBezTo>
                    <a:pt x="932751" y="125890"/>
                    <a:pt x="1382831" y="1200"/>
                    <a:pt x="1869139" y="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5" name="Freeform: Shape 14">
              <a:extLst>
                <a:ext uri="{FF2B5EF4-FFF2-40B4-BE49-F238E27FC236}">
                  <a16:creationId xmlns:a16="http://schemas.microsoft.com/office/drawing/2014/main" id="{4BBCC2F4-EFA7-4AF4-B538-AC4022D90F4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319367"/>
              <a:ext cx="5217956" cy="6100079"/>
            </a:xfrm>
            <a:custGeom>
              <a:avLst/>
              <a:gdLst>
                <a:gd name="connsiteX0" fmla="*/ 1951393 w 5217956"/>
                <a:gd name="connsiteY0" fmla="*/ 82 h 6100079"/>
                <a:gd name="connsiteX1" fmla="*/ 2855177 w 5217956"/>
                <a:gd name="connsiteY1" fmla="*/ 125419 h 6100079"/>
                <a:gd name="connsiteX2" fmla="*/ 4779341 w 5217956"/>
                <a:gd name="connsiteY2" fmla="*/ 1591542 h 6100079"/>
                <a:gd name="connsiteX3" fmla="*/ 5108573 w 5217956"/>
                <a:gd name="connsiteY3" fmla="*/ 4028416 h 6100079"/>
                <a:gd name="connsiteX4" fmla="*/ 3459358 w 5217956"/>
                <a:gd name="connsiteY4" fmla="*/ 5487716 h 6100079"/>
                <a:gd name="connsiteX5" fmla="*/ 1203274 w 5217956"/>
                <a:gd name="connsiteY5" fmla="*/ 6029534 h 6100079"/>
                <a:gd name="connsiteX6" fmla="*/ 59920 w 5217956"/>
                <a:gd name="connsiteY6" fmla="*/ 5396467 h 6100079"/>
                <a:gd name="connsiteX7" fmla="*/ 0 w 5217956"/>
                <a:gd name="connsiteY7" fmla="*/ 5333382 h 6100079"/>
                <a:gd name="connsiteX8" fmla="*/ 0 w 5217956"/>
                <a:gd name="connsiteY8" fmla="*/ 4205833 h 6100079"/>
                <a:gd name="connsiteX9" fmla="*/ 58036 w 5217956"/>
                <a:gd name="connsiteY9" fmla="*/ 4310048 h 6100079"/>
                <a:gd name="connsiteX10" fmla="*/ 520779 w 5217956"/>
                <a:gd name="connsiteY10" fmla="*/ 4907591 h 6100079"/>
                <a:gd name="connsiteX11" fmla="*/ 1377154 w 5217956"/>
                <a:gd name="connsiteY11" fmla="*/ 5380604 h 6100079"/>
                <a:gd name="connsiteX12" fmla="*/ 3123340 w 5217956"/>
                <a:gd name="connsiteY12" fmla="*/ 4905715 h 6100079"/>
                <a:gd name="connsiteX13" fmla="*/ 3547863 w 5217956"/>
                <a:gd name="connsiteY13" fmla="*/ 4676342 h 6100079"/>
                <a:gd name="connsiteX14" fmla="*/ 4186753 w 5217956"/>
                <a:gd name="connsiteY14" fmla="*/ 4289376 h 6100079"/>
                <a:gd name="connsiteX15" fmla="*/ 4459565 w 5217956"/>
                <a:gd name="connsiteY15" fmla="*/ 3854399 h 6100079"/>
                <a:gd name="connsiteX16" fmla="*/ 4521015 w 5217956"/>
                <a:gd name="connsiteY16" fmla="*/ 2849377 h 6100079"/>
                <a:gd name="connsiteX17" fmla="*/ 4199723 w 5217956"/>
                <a:gd name="connsiteY17" fmla="*/ 1931213 h 6100079"/>
                <a:gd name="connsiteX18" fmla="*/ 2681217 w 5217956"/>
                <a:gd name="connsiteY18" fmla="*/ 774211 h 6100079"/>
                <a:gd name="connsiteX19" fmla="*/ 926547 w 5217956"/>
                <a:gd name="connsiteY19" fmla="*/ 967112 h 6100079"/>
                <a:gd name="connsiteX20" fmla="*/ 622677 w 5217956"/>
                <a:gd name="connsiteY20" fmla="*/ 1197863 h 6100079"/>
                <a:gd name="connsiteX21" fmla="*/ 404892 w 5217956"/>
                <a:gd name="connsiteY21" fmla="*/ 1547314 h 6100079"/>
                <a:gd name="connsiteX22" fmla="*/ 40135 w 5217956"/>
                <a:gd name="connsiteY22" fmla="*/ 2159090 h 6100079"/>
                <a:gd name="connsiteX23" fmla="*/ 0 w 5217956"/>
                <a:gd name="connsiteY23" fmla="*/ 2219367 h 6100079"/>
                <a:gd name="connsiteX24" fmla="*/ 0 w 5217956"/>
                <a:gd name="connsiteY24" fmla="*/ 915659 h 6100079"/>
                <a:gd name="connsiteX25" fmla="*/ 58609 w 5217956"/>
                <a:gd name="connsiteY25" fmla="*/ 828051 h 6100079"/>
                <a:gd name="connsiteX26" fmla="*/ 590688 w 5217956"/>
                <a:gd name="connsiteY26" fmla="*/ 385385 h 6100079"/>
                <a:gd name="connsiteX27" fmla="*/ 1951393 w 5217956"/>
                <a:gd name="connsiteY27" fmla="*/ 82 h 61000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5217956" h="6100079">
                  <a:moveTo>
                    <a:pt x="1951393" y="82"/>
                  </a:moveTo>
                  <a:cubicBezTo>
                    <a:pt x="2237631" y="-2119"/>
                    <a:pt x="2536431" y="40011"/>
                    <a:pt x="2855177" y="125419"/>
                  </a:cubicBezTo>
                  <a:cubicBezTo>
                    <a:pt x="3697704" y="351173"/>
                    <a:pt x="4370490" y="894159"/>
                    <a:pt x="4779341" y="1591542"/>
                  </a:cubicBezTo>
                  <a:cubicBezTo>
                    <a:pt x="5195534" y="2301324"/>
                    <a:pt x="5338356" y="3170855"/>
                    <a:pt x="5108573" y="4028416"/>
                  </a:cubicBezTo>
                  <a:cubicBezTo>
                    <a:pt x="4880819" y="4878406"/>
                    <a:pt x="4165603" y="5079965"/>
                    <a:pt x="3459358" y="5487716"/>
                  </a:cubicBezTo>
                  <a:cubicBezTo>
                    <a:pt x="2753114" y="5895466"/>
                    <a:pt x="2053264" y="6257288"/>
                    <a:pt x="1203274" y="6029534"/>
                  </a:cubicBezTo>
                  <a:cubicBezTo>
                    <a:pt x="739884" y="5905369"/>
                    <a:pt x="366399" y="5685345"/>
                    <a:pt x="59920" y="5396467"/>
                  </a:cubicBezTo>
                  <a:lnTo>
                    <a:pt x="0" y="5333382"/>
                  </a:lnTo>
                  <a:lnTo>
                    <a:pt x="0" y="4205833"/>
                  </a:lnTo>
                  <a:lnTo>
                    <a:pt x="58036" y="4310048"/>
                  </a:lnTo>
                  <a:cubicBezTo>
                    <a:pt x="197935" y="4550245"/>
                    <a:pt x="350594" y="4747142"/>
                    <a:pt x="520779" y="4907591"/>
                  </a:cubicBezTo>
                  <a:cubicBezTo>
                    <a:pt x="763600" y="5136565"/>
                    <a:pt x="1043821" y="5291288"/>
                    <a:pt x="1377154" y="5380604"/>
                  </a:cubicBezTo>
                  <a:cubicBezTo>
                    <a:pt x="1963029" y="5537589"/>
                    <a:pt x="2470519" y="5282804"/>
                    <a:pt x="3123340" y="4905715"/>
                  </a:cubicBezTo>
                  <a:cubicBezTo>
                    <a:pt x="3269800" y="4821157"/>
                    <a:pt x="3411134" y="4747512"/>
                    <a:pt x="3547863" y="4676342"/>
                  </a:cubicBezTo>
                  <a:cubicBezTo>
                    <a:pt x="3804497" y="4542710"/>
                    <a:pt x="4026085" y="4427393"/>
                    <a:pt x="4186753" y="4289376"/>
                  </a:cubicBezTo>
                  <a:cubicBezTo>
                    <a:pt x="4329009" y="4167293"/>
                    <a:pt x="4410589" y="4037181"/>
                    <a:pt x="4459565" y="3854399"/>
                  </a:cubicBezTo>
                  <a:cubicBezTo>
                    <a:pt x="4548302" y="3523229"/>
                    <a:pt x="4568981" y="3185183"/>
                    <a:pt x="4521015" y="2849377"/>
                  </a:cubicBezTo>
                  <a:cubicBezTo>
                    <a:pt x="4474709" y="2524680"/>
                    <a:pt x="4366564" y="2215756"/>
                    <a:pt x="4199723" y="1931213"/>
                  </a:cubicBezTo>
                  <a:cubicBezTo>
                    <a:pt x="3863270" y="1357325"/>
                    <a:pt x="3323982" y="946439"/>
                    <a:pt x="2681217" y="774211"/>
                  </a:cubicBezTo>
                  <a:cubicBezTo>
                    <a:pt x="2001139" y="591984"/>
                    <a:pt x="1476322" y="649699"/>
                    <a:pt x="926547" y="967112"/>
                  </a:cubicBezTo>
                  <a:cubicBezTo>
                    <a:pt x="740730" y="1074393"/>
                    <a:pt x="668642" y="1143989"/>
                    <a:pt x="622677" y="1197863"/>
                  </a:cubicBezTo>
                  <a:cubicBezTo>
                    <a:pt x="555599" y="1276450"/>
                    <a:pt x="492360" y="1390031"/>
                    <a:pt x="404892" y="1547314"/>
                  </a:cubicBezTo>
                  <a:cubicBezTo>
                    <a:pt x="317047" y="1705133"/>
                    <a:pt x="204816" y="1906756"/>
                    <a:pt x="40135" y="2159090"/>
                  </a:cubicBezTo>
                  <a:lnTo>
                    <a:pt x="0" y="2219367"/>
                  </a:lnTo>
                  <a:lnTo>
                    <a:pt x="0" y="915659"/>
                  </a:lnTo>
                  <a:lnTo>
                    <a:pt x="58609" y="828051"/>
                  </a:lnTo>
                  <a:cubicBezTo>
                    <a:pt x="177453" y="670481"/>
                    <a:pt x="325846" y="538291"/>
                    <a:pt x="590688" y="385385"/>
                  </a:cubicBezTo>
                  <a:cubicBezTo>
                    <a:pt x="1032158" y="130559"/>
                    <a:pt x="1474329" y="3750"/>
                    <a:pt x="1951393" y="8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6" name="Freeform: Shape 15">
              <a:extLst>
                <a:ext uri="{FF2B5EF4-FFF2-40B4-BE49-F238E27FC236}">
                  <a16:creationId xmlns:a16="http://schemas.microsoft.com/office/drawing/2014/main" id="{2A9D1364-B6A3-44CB-9FBA-C528F0CE909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0" y="319367"/>
              <a:ext cx="5217957" cy="6100079"/>
            </a:xfrm>
            <a:custGeom>
              <a:avLst/>
              <a:gdLst>
                <a:gd name="connsiteX0" fmla="*/ 1951394 w 5217957"/>
                <a:gd name="connsiteY0" fmla="*/ 82 h 6100079"/>
                <a:gd name="connsiteX1" fmla="*/ 2855178 w 5217957"/>
                <a:gd name="connsiteY1" fmla="*/ 125419 h 6100079"/>
                <a:gd name="connsiteX2" fmla="*/ 4779341 w 5217957"/>
                <a:gd name="connsiteY2" fmla="*/ 1591542 h 6100079"/>
                <a:gd name="connsiteX3" fmla="*/ 5108574 w 5217957"/>
                <a:gd name="connsiteY3" fmla="*/ 4028416 h 6100079"/>
                <a:gd name="connsiteX4" fmla="*/ 3459359 w 5217957"/>
                <a:gd name="connsiteY4" fmla="*/ 5487716 h 6100079"/>
                <a:gd name="connsiteX5" fmla="*/ 1203275 w 5217957"/>
                <a:gd name="connsiteY5" fmla="*/ 6029534 h 6100079"/>
                <a:gd name="connsiteX6" fmla="*/ 59921 w 5217957"/>
                <a:gd name="connsiteY6" fmla="*/ 5396467 h 6100079"/>
                <a:gd name="connsiteX7" fmla="*/ 0 w 5217957"/>
                <a:gd name="connsiteY7" fmla="*/ 5333381 h 6100079"/>
                <a:gd name="connsiteX8" fmla="*/ 0 w 5217957"/>
                <a:gd name="connsiteY8" fmla="*/ 4427327 h 6100079"/>
                <a:gd name="connsiteX9" fmla="*/ 112056 w 5217957"/>
                <a:gd name="connsiteY9" fmla="*/ 4602502 h 6100079"/>
                <a:gd name="connsiteX10" fmla="*/ 443875 w 5217957"/>
                <a:gd name="connsiteY10" fmla="*/ 4989110 h 6100079"/>
                <a:gd name="connsiteX11" fmla="*/ 1348175 w 5217957"/>
                <a:gd name="connsiteY11" fmla="*/ 5488759 h 6100079"/>
                <a:gd name="connsiteX12" fmla="*/ 2221463 w 5217957"/>
                <a:gd name="connsiteY12" fmla="*/ 5461704 h 6100079"/>
                <a:gd name="connsiteX13" fmla="*/ 3179339 w 5217957"/>
                <a:gd name="connsiteY13" fmla="*/ 5003023 h 6100079"/>
                <a:gd name="connsiteX14" fmla="*/ 3599638 w 5217957"/>
                <a:gd name="connsiteY14" fmla="*/ 4775996 h 6100079"/>
                <a:gd name="connsiteX15" fmla="*/ 4259765 w 5217957"/>
                <a:gd name="connsiteY15" fmla="*/ 4374667 h 6100079"/>
                <a:gd name="connsiteX16" fmla="*/ 4567742 w 5217957"/>
                <a:gd name="connsiteY16" fmla="*/ 3883732 h 6100079"/>
                <a:gd name="connsiteX17" fmla="*/ 4631929 w 5217957"/>
                <a:gd name="connsiteY17" fmla="*/ 2833886 h 6100079"/>
                <a:gd name="connsiteX18" fmla="*/ 4296412 w 5217957"/>
                <a:gd name="connsiteY18" fmla="*/ 1874932 h 6100079"/>
                <a:gd name="connsiteX19" fmla="*/ 2710219 w 5217957"/>
                <a:gd name="connsiteY19" fmla="*/ 666410 h 6100079"/>
                <a:gd name="connsiteX20" fmla="*/ 1732642 w 5217957"/>
                <a:gd name="connsiteY20" fmla="*/ 573480 h 6100079"/>
                <a:gd name="connsiteX21" fmla="*/ 870621 w 5217957"/>
                <a:gd name="connsiteY21" fmla="*/ 870402 h 6100079"/>
                <a:gd name="connsiteX22" fmla="*/ 537555 w 5217957"/>
                <a:gd name="connsiteY22" fmla="*/ 1125324 h 6100079"/>
                <a:gd name="connsiteX23" fmla="*/ 306995 w 5217957"/>
                <a:gd name="connsiteY23" fmla="*/ 1493030 h 6100079"/>
                <a:gd name="connsiteX24" fmla="*/ 23579 w 5217957"/>
                <a:gd name="connsiteY24" fmla="*/ 1977465 h 6100079"/>
                <a:gd name="connsiteX25" fmla="*/ 0 w 5217957"/>
                <a:gd name="connsiteY25" fmla="*/ 2014291 h 6100079"/>
                <a:gd name="connsiteX26" fmla="*/ 0 w 5217957"/>
                <a:gd name="connsiteY26" fmla="*/ 915660 h 6100079"/>
                <a:gd name="connsiteX27" fmla="*/ 58609 w 5217957"/>
                <a:gd name="connsiteY27" fmla="*/ 828051 h 6100079"/>
                <a:gd name="connsiteX28" fmla="*/ 590689 w 5217957"/>
                <a:gd name="connsiteY28" fmla="*/ 385385 h 6100079"/>
                <a:gd name="connsiteX29" fmla="*/ 1951394 w 5217957"/>
                <a:gd name="connsiteY29" fmla="*/ 82 h 61000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217957" h="6100079">
                  <a:moveTo>
                    <a:pt x="1951394" y="82"/>
                  </a:moveTo>
                  <a:cubicBezTo>
                    <a:pt x="2237632" y="-2119"/>
                    <a:pt x="2536431" y="40011"/>
                    <a:pt x="2855178" y="125419"/>
                  </a:cubicBezTo>
                  <a:cubicBezTo>
                    <a:pt x="3697704" y="351173"/>
                    <a:pt x="4370491" y="894159"/>
                    <a:pt x="4779341" y="1591542"/>
                  </a:cubicBezTo>
                  <a:cubicBezTo>
                    <a:pt x="5195535" y="2301324"/>
                    <a:pt x="5338357" y="3170855"/>
                    <a:pt x="5108574" y="4028416"/>
                  </a:cubicBezTo>
                  <a:cubicBezTo>
                    <a:pt x="4880820" y="4878406"/>
                    <a:pt x="4165604" y="5079965"/>
                    <a:pt x="3459359" y="5487716"/>
                  </a:cubicBezTo>
                  <a:cubicBezTo>
                    <a:pt x="2753115" y="5895466"/>
                    <a:pt x="2053265" y="6257288"/>
                    <a:pt x="1203275" y="6029534"/>
                  </a:cubicBezTo>
                  <a:cubicBezTo>
                    <a:pt x="739885" y="5905369"/>
                    <a:pt x="366400" y="5685345"/>
                    <a:pt x="59921" y="5396467"/>
                  </a:cubicBezTo>
                  <a:lnTo>
                    <a:pt x="0" y="5333381"/>
                  </a:lnTo>
                  <a:lnTo>
                    <a:pt x="0" y="4427327"/>
                  </a:lnTo>
                  <a:lnTo>
                    <a:pt x="112056" y="4602502"/>
                  </a:lnTo>
                  <a:cubicBezTo>
                    <a:pt x="215300" y="4749260"/>
                    <a:pt x="325419" y="4877443"/>
                    <a:pt x="443875" y="4989110"/>
                  </a:cubicBezTo>
                  <a:cubicBezTo>
                    <a:pt x="700709" y="5231113"/>
                    <a:pt x="996455" y="5394516"/>
                    <a:pt x="1348175" y="5488759"/>
                  </a:cubicBezTo>
                  <a:cubicBezTo>
                    <a:pt x="1633379" y="5565179"/>
                    <a:pt x="1910917" y="5556430"/>
                    <a:pt x="2221463" y="5461704"/>
                  </a:cubicBezTo>
                  <a:cubicBezTo>
                    <a:pt x="2541923" y="5363721"/>
                    <a:pt x="2870374" y="5181404"/>
                    <a:pt x="3179339" y="5003023"/>
                  </a:cubicBezTo>
                  <a:cubicBezTo>
                    <a:pt x="3323713" y="4919760"/>
                    <a:pt x="3463978" y="4846641"/>
                    <a:pt x="3599638" y="4775996"/>
                  </a:cubicBezTo>
                  <a:cubicBezTo>
                    <a:pt x="3862436" y="4639263"/>
                    <a:pt x="4089314" y="4521074"/>
                    <a:pt x="4259765" y="4374667"/>
                  </a:cubicBezTo>
                  <a:cubicBezTo>
                    <a:pt x="4418282" y="4238625"/>
                    <a:pt x="4513201" y="4087280"/>
                    <a:pt x="4567742" y="3883732"/>
                  </a:cubicBezTo>
                  <a:cubicBezTo>
                    <a:pt x="4660420" y="3537853"/>
                    <a:pt x="4682033" y="3184640"/>
                    <a:pt x="4631929" y="2833886"/>
                  </a:cubicBezTo>
                  <a:cubicBezTo>
                    <a:pt x="4583584" y="2494734"/>
                    <a:pt x="4470646" y="2172121"/>
                    <a:pt x="4296412" y="1874932"/>
                  </a:cubicBezTo>
                  <a:cubicBezTo>
                    <a:pt x="3944879" y="1275559"/>
                    <a:pt x="3381537" y="846289"/>
                    <a:pt x="2710219" y="666410"/>
                  </a:cubicBezTo>
                  <a:cubicBezTo>
                    <a:pt x="2349955" y="569877"/>
                    <a:pt x="2030161" y="539483"/>
                    <a:pt x="1732642" y="573480"/>
                  </a:cubicBezTo>
                  <a:cubicBezTo>
                    <a:pt x="1440866" y="606814"/>
                    <a:pt x="1158880" y="703976"/>
                    <a:pt x="870621" y="870402"/>
                  </a:cubicBezTo>
                  <a:cubicBezTo>
                    <a:pt x="670160" y="986048"/>
                    <a:pt x="589753" y="1064195"/>
                    <a:pt x="537555" y="1125324"/>
                  </a:cubicBezTo>
                  <a:cubicBezTo>
                    <a:pt x="463218" y="1212400"/>
                    <a:pt x="397708" y="1330125"/>
                    <a:pt x="306995" y="1493030"/>
                  </a:cubicBezTo>
                  <a:cubicBezTo>
                    <a:pt x="234596" y="1623167"/>
                    <a:pt x="145436" y="1783409"/>
                    <a:pt x="23579" y="1977465"/>
                  </a:cubicBezTo>
                  <a:lnTo>
                    <a:pt x="0" y="2014291"/>
                  </a:lnTo>
                  <a:lnTo>
                    <a:pt x="0" y="915660"/>
                  </a:lnTo>
                  <a:lnTo>
                    <a:pt x="58609" y="828051"/>
                  </a:lnTo>
                  <a:cubicBezTo>
                    <a:pt x="177453" y="670481"/>
                    <a:pt x="325847" y="538291"/>
                    <a:pt x="590689" y="385385"/>
                  </a:cubicBezTo>
                  <a:cubicBezTo>
                    <a:pt x="1032159" y="130559"/>
                    <a:pt x="1474330" y="3750"/>
                    <a:pt x="1951394" y="8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sp>
        <p:nvSpPr>
          <p:cNvPr id="2" name="Tytuł 1">
            <a:extLst>
              <a:ext uri="{FF2B5EF4-FFF2-40B4-BE49-F238E27FC236}">
                <a16:creationId xmlns:a16="http://schemas.microsoft.com/office/drawing/2014/main" id="{73DDA7EC-94E6-4520-95B1-9B10A7E3ACC5}"/>
              </a:ext>
            </a:extLst>
          </p:cNvPr>
          <p:cNvSpPr>
            <a:spLocks noGrp="1"/>
          </p:cNvSpPr>
          <p:nvPr>
            <p:ph type="title"/>
          </p:nvPr>
        </p:nvSpPr>
        <p:spPr>
          <a:xfrm>
            <a:off x="640080" y="1243013"/>
            <a:ext cx="3855720" cy="4371974"/>
          </a:xfrm>
        </p:spPr>
        <p:txBody>
          <a:bodyPr>
            <a:normAutofit/>
          </a:bodyPr>
          <a:lstStyle/>
          <a:p>
            <a:endParaRPr lang="pl-PL" sz="3600">
              <a:solidFill>
                <a:schemeClr val="tx2"/>
              </a:solidFill>
            </a:endParaRPr>
          </a:p>
        </p:txBody>
      </p:sp>
      <p:sp>
        <p:nvSpPr>
          <p:cNvPr id="3" name="Symbol zastępczy zawartości 2">
            <a:extLst>
              <a:ext uri="{FF2B5EF4-FFF2-40B4-BE49-F238E27FC236}">
                <a16:creationId xmlns:a16="http://schemas.microsoft.com/office/drawing/2014/main" id="{86A150C0-D93A-4AE7-84BD-66D989399D6A}"/>
              </a:ext>
            </a:extLst>
          </p:cNvPr>
          <p:cNvSpPr>
            <a:spLocks noGrp="1"/>
          </p:cNvSpPr>
          <p:nvPr>
            <p:ph idx="1"/>
          </p:nvPr>
        </p:nvSpPr>
        <p:spPr>
          <a:xfrm>
            <a:off x="6172200" y="804672"/>
            <a:ext cx="5221224" cy="5230368"/>
          </a:xfrm>
        </p:spPr>
        <p:txBody>
          <a:bodyPr anchor="ctr">
            <a:normAutofit/>
          </a:bodyPr>
          <a:lstStyle/>
          <a:p>
            <a:pPr marL="0" indent="0">
              <a:buNone/>
            </a:pPr>
            <a:r>
              <a:rPr lang="pl-PL" sz="1800" b="1">
                <a:solidFill>
                  <a:schemeClr val="tx2"/>
                </a:solidFill>
              </a:rPr>
              <a:t>Wskazuje na racjonalne dostosowania, czyli </a:t>
            </a:r>
            <a:r>
              <a:rPr lang="pl-PL" sz="1800">
                <a:solidFill>
                  <a:schemeClr val="tx2"/>
                </a:solidFill>
              </a:rPr>
              <a:t>obowiązek zapewnienia zmiany, która umożliwia wykonywanie zadań, o ile nie powoduje to "nadmiernych trudności" dla podmiotu publicznego/prywatnego.</a:t>
            </a:r>
          </a:p>
          <a:p>
            <a:pPr marL="0" indent="0">
              <a:buNone/>
            </a:pPr>
            <a:r>
              <a:rPr lang="pl-PL" sz="1800" i="1">
                <a:solidFill>
                  <a:schemeClr val="tx2"/>
                </a:solidFill>
              </a:rPr>
              <a:t>Przykłady:</a:t>
            </a:r>
            <a:r>
              <a:rPr lang="pl-PL" sz="1800">
                <a:solidFill>
                  <a:schemeClr val="tx2"/>
                </a:solidFill>
              </a:rPr>
              <a:t> Wyciszające słuchawki, elastyczny grafik, pisemne instrukcje zamiast ustnych.</a:t>
            </a:r>
          </a:p>
          <a:p>
            <a:endParaRPr lang="pl-PL" sz="1800">
              <a:solidFill>
                <a:schemeClr val="tx2"/>
              </a:solidFill>
            </a:endParaRPr>
          </a:p>
        </p:txBody>
      </p:sp>
    </p:spTree>
    <p:extLst>
      <p:ext uri="{BB962C8B-B14F-4D97-AF65-F5344CB8AC3E}">
        <p14:creationId xmlns:p14="http://schemas.microsoft.com/office/powerpoint/2010/main" val="52387751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8873D23-2DCF-4B31-A009-95721C06E8E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C13EF075-D4EF-4929-ADBC-91B27DA1995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p>
        </p:txBody>
      </p:sp>
      <p:grpSp>
        <p:nvGrpSpPr>
          <p:cNvPr id="12" name="Group 11">
            <a:extLst>
              <a:ext uri="{FF2B5EF4-FFF2-40B4-BE49-F238E27FC236}">
                <a16:creationId xmlns:a16="http://schemas.microsoft.com/office/drawing/2014/main" id="{DAA26DFA-AAB2-4973-9C17-16D587C7B198}"/>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1863" y="508838"/>
            <a:ext cx="5217958" cy="6239661"/>
            <a:chOff x="-19221" y="251144"/>
            <a:chExt cx="5217958" cy="6239661"/>
          </a:xfrm>
        </p:grpSpPr>
        <p:sp>
          <p:nvSpPr>
            <p:cNvPr id="13" name="Freeform: Shape 12">
              <a:extLst>
                <a:ext uri="{FF2B5EF4-FFF2-40B4-BE49-F238E27FC236}">
                  <a16:creationId xmlns:a16="http://schemas.microsoft.com/office/drawing/2014/main" id="{3F407F11-7321-4BF6-8536-CCE8E342454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251144"/>
              <a:ext cx="5187198" cy="6239661"/>
            </a:xfrm>
            <a:custGeom>
              <a:avLst/>
              <a:gdLst>
                <a:gd name="connsiteX0" fmla="*/ 2011811 w 5187198"/>
                <a:gd name="connsiteY0" fmla="*/ 4 h 6239661"/>
                <a:gd name="connsiteX1" fmla="*/ 2617011 w 5187198"/>
                <a:gd name="connsiteY1" fmla="*/ 70590 h 6239661"/>
                <a:gd name="connsiteX2" fmla="*/ 2690321 w 5187198"/>
                <a:gd name="connsiteY2" fmla="*/ 88146 h 6239661"/>
                <a:gd name="connsiteX3" fmla="*/ 2726863 w 5187198"/>
                <a:gd name="connsiteY3" fmla="*/ 97127 h 6239661"/>
                <a:gd name="connsiteX4" fmla="*/ 2762951 w 5187198"/>
                <a:gd name="connsiteY4" fmla="*/ 107375 h 6239661"/>
                <a:gd name="connsiteX5" fmla="*/ 2834843 w 5187198"/>
                <a:gd name="connsiteY5" fmla="*/ 128493 h 6239661"/>
                <a:gd name="connsiteX6" fmla="*/ 2906574 w 5187198"/>
                <a:gd name="connsiteY6" fmla="*/ 151076 h 6239661"/>
                <a:gd name="connsiteX7" fmla="*/ 3049504 w 5187198"/>
                <a:gd name="connsiteY7" fmla="*/ 202124 h 6239661"/>
                <a:gd name="connsiteX8" fmla="*/ 3189518 w 5187198"/>
                <a:gd name="connsiteY8" fmla="*/ 260159 h 6239661"/>
                <a:gd name="connsiteX9" fmla="*/ 3326048 w 5187198"/>
                <a:gd name="connsiteY9" fmla="*/ 325143 h 6239661"/>
                <a:gd name="connsiteX10" fmla="*/ 3459166 w 5187198"/>
                <a:gd name="connsiteY10" fmla="*/ 395936 h 6239661"/>
                <a:gd name="connsiteX11" fmla="*/ 3588578 w 5187198"/>
                <a:gd name="connsiteY11" fmla="*/ 472343 h 6239661"/>
                <a:gd name="connsiteX12" fmla="*/ 3651864 w 5187198"/>
                <a:gd name="connsiteY12" fmla="*/ 512600 h 6239661"/>
                <a:gd name="connsiteX13" fmla="*/ 3714514 w 5187198"/>
                <a:gd name="connsiteY13" fmla="*/ 553499 h 6239661"/>
                <a:gd name="connsiteX14" fmla="*/ 4181221 w 5187198"/>
                <a:gd name="connsiteY14" fmla="*/ 922912 h 6239661"/>
                <a:gd name="connsiteX15" fmla="*/ 4582963 w 5187198"/>
                <a:gd name="connsiteY15" fmla="*/ 1358264 h 6239661"/>
                <a:gd name="connsiteX16" fmla="*/ 4670721 w 5187198"/>
                <a:gd name="connsiteY16" fmla="*/ 1477644 h 6239661"/>
                <a:gd name="connsiteX17" fmla="*/ 4752378 w 5187198"/>
                <a:gd name="connsiteY17" fmla="*/ 1601187 h 6239661"/>
                <a:gd name="connsiteX18" fmla="*/ 4772168 w 5187198"/>
                <a:gd name="connsiteY18" fmla="*/ 1632456 h 6239661"/>
                <a:gd name="connsiteX19" fmla="*/ 4782117 w 5187198"/>
                <a:gd name="connsiteY19" fmla="*/ 1648104 h 6239661"/>
                <a:gd name="connsiteX20" fmla="*/ 4791381 w 5187198"/>
                <a:gd name="connsiteY20" fmla="*/ 1664150 h 6239661"/>
                <a:gd name="connsiteX21" fmla="*/ 4828190 w 5187198"/>
                <a:gd name="connsiteY21" fmla="*/ 1728379 h 6239661"/>
                <a:gd name="connsiteX22" fmla="*/ 4864832 w 5187198"/>
                <a:gd name="connsiteY22" fmla="*/ 1792796 h 6239661"/>
                <a:gd name="connsiteX23" fmla="*/ 4899201 w 5187198"/>
                <a:gd name="connsiteY23" fmla="*/ 1858342 h 6239661"/>
                <a:gd name="connsiteX24" fmla="*/ 4933266 w 5187198"/>
                <a:gd name="connsiteY24" fmla="*/ 1924155 h 6239661"/>
                <a:gd name="connsiteX25" fmla="*/ 4964403 w 5187198"/>
                <a:gd name="connsiteY25" fmla="*/ 1991384 h 6239661"/>
                <a:gd name="connsiteX26" fmla="*/ 4995019 w 5187198"/>
                <a:gd name="connsiteY26" fmla="*/ 2058823 h 6239661"/>
                <a:gd name="connsiteX27" fmla="*/ 5021999 w 5187198"/>
                <a:gd name="connsiteY27" fmla="*/ 2127723 h 6239661"/>
                <a:gd name="connsiteX28" fmla="*/ 5048321 w 5187198"/>
                <a:gd name="connsiteY28" fmla="*/ 2196908 h 6239661"/>
                <a:gd name="connsiteX29" fmla="*/ 5070546 w 5187198"/>
                <a:gd name="connsiteY29" fmla="*/ 2267547 h 6239661"/>
                <a:gd name="connsiteX30" fmla="*/ 5092171 w 5187198"/>
                <a:gd name="connsiteY30" fmla="*/ 2338256 h 6239661"/>
                <a:gd name="connsiteX31" fmla="*/ 5110305 w 5187198"/>
                <a:gd name="connsiteY31" fmla="*/ 2409886 h 6239661"/>
                <a:gd name="connsiteX32" fmla="*/ 5186393 w 5187198"/>
                <a:gd name="connsiteY32" fmla="*/ 2992022 h 6239661"/>
                <a:gd name="connsiteX33" fmla="*/ 5149045 w 5187198"/>
                <a:gd name="connsiteY33" fmla="*/ 3571816 h 6239661"/>
                <a:gd name="connsiteX34" fmla="*/ 5126572 w 5187198"/>
                <a:gd name="connsiteY34" fmla="*/ 3714520 h 6239661"/>
                <a:gd name="connsiteX35" fmla="*/ 5099067 w 5187198"/>
                <a:gd name="connsiteY35" fmla="*/ 3856108 h 6239661"/>
                <a:gd name="connsiteX36" fmla="*/ 5095699 w 5187198"/>
                <a:gd name="connsiteY36" fmla="*/ 3873868 h 6239661"/>
                <a:gd name="connsiteX37" fmla="*/ 5091573 w 5187198"/>
                <a:gd name="connsiteY37" fmla="*/ 3891426 h 6239661"/>
                <a:gd name="connsiteX38" fmla="*/ 5083324 w 5187198"/>
                <a:gd name="connsiteY38" fmla="*/ 3926541 h 6239661"/>
                <a:gd name="connsiteX39" fmla="*/ 5067256 w 5187198"/>
                <a:gd name="connsiteY39" fmla="*/ 3996889 h 6239661"/>
                <a:gd name="connsiteX40" fmla="*/ 5059194 w 5187198"/>
                <a:gd name="connsiteY40" fmla="*/ 4032171 h 6239661"/>
                <a:gd name="connsiteX41" fmla="*/ 5049522 w 5187198"/>
                <a:gd name="connsiteY41" fmla="*/ 4067833 h 6239661"/>
                <a:gd name="connsiteX42" fmla="*/ 5040067 w 5187198"/>
                <a:gd name="connsiteY42" fmla="*/ 4103553 h 6239661"/>
                <a:gd name="connsiteX43" fmla="*/ 5028960 w 5187198"/>
                <a:gd name="connsiteY43" fmla="*/ 4138946 h 6239661"/>
                <a:gd name="connsiteX44" fmla="*/ 4917351 w 5187198"/>
                <a:gd name="connsiteY44" fmla="*/ 4417041 h 6239661"/>
                <a:gd name="connsiteX45" fmla="*/ 4756163 w 5187198"/>
                <a:gd name="connsiteY45" fmla="*/ 4676402 h 6239661"/>
                <a:gd name="connsiteX46" fmla="*/ 4322493 w 5187198"/>
                <a:gd name="connsiteY46" fmla="*/ 5105604 h 6239661"/>
                <a:gd name="connsiteX47" fmla="*/ 3840510 w 5187198"/>
                <a:gd name="connsiteY47" fmla="*/ 5429590 h 6239661"/>
                <a:gd name="connsiteX48" fmla="*/ 3606447 w 5187198"/>
                <a:gd name="connsiteY48" fmla="*/ 5572862 h 6239661"/>
                <a:gd name="connsiteX49" fmla="*/ 3488814 w 5187198"/>
                <a:gd name="connsiteY49" fmla="*/ 5647178 h 6239661"/>
                <a:gd name="connsiteX50" fmla="*/ 3365864 w 5187198"/>
                <a:gd name="connsiteY50" fmla="*/ 5722735 h 6239661"/>
                <a:gd name="connsiteX51" fmla="*/ 2839486 w 5187198"/>
                <a:gd name="connsiteY51" fmla="*/ 5999120 h 6239661"/>
                <a:gd name="connsiteX52" fmla="*/ 2242423 w 5187198"/>
                <a:gd name="connsiteY52" fmla="*/ 6192346 h 6239661"/>
                <a:gd name="connsiteX53" fmla="*/ 1589380 w 5187198"/>
                <a:gd name="connsiteY53" fmla="*/ 6230657 h 6239661"/>
                <a:gd name="connsiteX54" fmla="*/ 1548244 w 5187198"/>
                <a:gd name="connsiteY54" fmla="*/ 6226706 h 6239661"/>
                <a:gd name="connsiteX55" fmla="*/ 1507348 w 5187198"/>
                <a:gd name="connsiteY55" fmla="*/ 6221428 h 6239661"/>
                <a:gd name="connsiteX56" fmla="*/ 1466401 w 5187198"/>
                <a:gd name="connsiteY56" fmla="*/ 6215904 h 6239661"/>
                <a:gd name="connsiteX57" fmla="*/ 1425773 w 5187198"/>
                <a:gd name="connsiteY57" fmla="*/ 6209191 h 6239661"/>
                <a:gd name="connsiteX58" fmla="*/ 1344960 w 5187198"/>
                <a:gd name="connsiteY58" fmla="*/ 6193681 h 6239661"/>
                <a:gd name="connsiteX59" fmla="*/ 1265007 w 5187198"/>
                <a:gd name="connsiteY59" fmla="*/ 6175388 h 6239661"/>
                <a:gd name="connsiteX60" fmla="*/ 1225415 w 5187198"/>
                <a:gd name="connsiteY60" fmla="*/ 6165243 h 6239661"/>
                <a:gd name="connsiteX61" fmla="*/ 1186567 w 5187198"/>
                <a:gd name="connsiteY61" fmla="*/ 6154486 h 6239661"/>
                <a:gd name="connsiteX62" fmla="*/ 1111158 w 5187198"/>
                <a:gd name="connsiteY62" fmla="*/ 6130918 h 6239661"/>
                <a:gd name="connsiteX63" fmla="*/ 1035915 w 5187198"/>
                <a:gd name="connsiteY63" fmla="*/ 6107163 h 6239661"/>
                <a:gd name="connsiteX64" fmla="*/ 961579 w 5187198"/>
                <a:gd name="connsiteY64" fmla="*/ 6079594 h 6239661"/>
                <a:gd name="connsiteX65" fmla="*/ 395297 w 5187198"/>
                <a:gd name="connsiteY65" fmla="*/ 5792812 h 6239661"/>
                <a:gd name="connsiteX66" fmla="*/ 265239 w 5187198"/>
                <a:gd name="connsiteY66" fmla="*/ 5701511 h 6239661"/>
                <a:gd name="connsiteX67" fmla="*/ 233756 w 5187198"/>
                <a:gd name="connsiteY67" fmla="*/ 5677542 h 6239661"/>
                <a:gd name="connsiteX68" fmla="*/ 202800 w 5187198"/>
                <a:gd name="connsiteY68" fmla="*/ 5652902 h 6239661"/>
                <a:gd name="connsiteX69" fmla="*/ 140918 w 5187198"/>
                <a:gd name="connsiteY69" fmla="*/ 5603515 h 6239661"/>
                <a:gd name="connsiteX70" fmla="*/ 110625 w 5187198"/>
                <a:gd name="connsiteY70" fmla="*/ 5578127 h 6239661"/>
                <a:gd name="connsiteX71" fmla="*/ 95631 w 5187198"/>
                <a:gd name="connsiteY71" fmla="*/ 5565299 h 6239661"/>
                <a:gd name="connsiteX72" fmla="*/ 81966 w 5187198"/>
                <a:gd name="connsiteY72" fmla="*/ 5550973 h 6239661"/>
                <a:gd name="connsiteX73" fmla="*/ 27991 w 5187198"/>
                <a:gd name="connsiteY73" fmla="*/ 5493272 h 6239661"/>
                <a:gd name="connsiteX74" fmla="*/ 1454 w 5187198"/>
                <a:gd name="connsiteY74" fmla="*/ 5464252 h 6239661"/>
                <a:gd name="connsiteX75" fmla="*/ 0 w 5187198"/>
                <a:gd name="connsiteY75" fmla="*/ 5462518 h 6239661"/>
                <a:gd name="connsiteX76" fmla="*/ 0 w 5187198"/>
                <a:gd name="connsiteY76" fmla="*/ 4720187 h 6239661"/>
                <a:gd name="connsiteX77" fmla="*/ 109684 w 5187198"/>
                <a:gd name="connsiteY77" fmla="*/ 4836724 h 6239661"/>
                <a:gd name="connsiteX78" fmla="*/ 306959 w 5187198"/>
                <a:gd name="connsiteY78" fmla="*/ 5007200 h 6239661"/>
                <a:gd name="connsiteX79" fmla="*/ 358101 w 5187198"/>
                <a:gd name="connsiteY79" fmla="*/ 5046057 h 6239661"/>
                <a:gd name="connsiteX80" fmla="*/ 383328 w 5187198"/>
                <a:gd name="connsiteY80" fmla="*/ 5065684 h 6239661"/>
                <a:gd name="connsiteX81" fmla="*/ 409503 w 5187198"/>
                <a:gd name="connsiteY81" fmla="*/ 5083942 h 6239661"/>
                <a:gd name="connsiteX82" fmla="*/ 461889 w 5187198"/>
                <a:gd name="connsiteY82" fmla="*/ 5119888 h 6239661"/>
                <a:gd name="connsiteX83" fmla="*/ 474883 w 5187198"/>
                <a:gd name="connsiteY83" fmla="*/ 5128933 h 6239661"/>
                <a:gd name="connsiteX84" fmla="*/ 486410 w 5187198"/>
                <a:gd name="connsiteY84" fmla="*/ 5139557 h 6239661"/>
                <a:gd name="connsiteX85" fmla="*/ 510852 w 5187198"/>
                <a:gd name="connsiteY85" fmla="*/ 5159089 h 6239661"/>
                <a:gd name="connsiteX86" fmla="*/ 560653 w 5187198"/>
                <a:gd name="connsiteY86" fmla="*/ 5196893 h 6239661"/>
                <a:gd name="connsiteX87" fmla="*/ 585485 w 5187198"/>
                <a:gd name="connsiteY87" fmla="*/ 5215834 h 6239661"/>
                <a:gd name="connsiteX88" fmla="*/ 610707 w 5187198"/>
                <a:gd name="connsiteY88" fmla="*/ 5234185 h 6239661"/>
                <a:gd name="connsiteX89" fmla="*/ 714768 w 5187198"/>
                <a:gd name="connsiteY89" fmla="*/ 5303103 h 6239661"/>
                <a:gd name="connsiteX90" fmla="*/ 1166634 w 5187198"/>
                <a:gd name="connsiteY90" fmla="*/ 5513322 h 6239661"/>
                <a:gd name="connsiteX91" fmla="*/ 1225991 w 5187198"/>
                <a:gd name="connsiteY91" fmla="*/ 5533632 h 6239661"/>
                <a:gd name="connsiteX92" fmla="*/ 1286680 w 5187198"/>
                <a:gd name="connsiteY92" fmla="*/ 5550705 h 6239661"/>
                <a:gd name="connsiteX93" fmla="*/ 1347310 w 5187198"/>
                <a:gd name="connsiteY93" fmla="*/ 5567995 h 6239661"/>
                <a:gd name="connsiteX94" fmla="*/ 1377002 w 5187198"/>
                <a:gd name="connsiteY94" fmla="*/ 5575719 h 6239661"/>
                <a:gd name="connsiteX95" fmla="*/ 1406328 w 5187198"/>
                <a:gd name="connsiteY95" fmla="*/ 5582649 h 6239661"/>
                <a:gd name="connsiteX96" fmla="*/ 1465060 w 5187198"/>
                <a:gd name="connsiteY96" fmla="*/ 5594909 h 6239661"/>
                <a:gd name="connsiteX97" fmla="*/ 1523881 w 5187198"/>
                <a:gd name="connsiteY97" fmla="*/ 5605105 h 6239661"/>
                <a:gd name="connsiteX98" fmla="*/ 1553325 w 5187198"/>
                <a:gd name="connsiteY98" fmla="*/ 5609865 h 6239661"/>
                <a:gd name="connsiteX99" fmla="*/ 1582813 w 5187198"/>
                <a:gd name="connsiteY99" fmla="*/ 5613593 h 6239661"/>
                <a:gd name="connsiteX100" fmla="*/ 1612301 w 5187198"/>
                <a:gd name="connsiteY100" fmla="*/ 5617321 h 6239661"/>
                <a:gd name="connsiteX101" fmla="*/ 1641863 w 5187198"/>
                <a:gd name="connsiteY101" fmla="*/ 5619910 h 6239661"/>
                <a:gd name="connsiteX102" fmla="*/ 2117508 w 5187198"/>
                <a:gd name="connsiteY102" fmla="*/ 5595156 h 6239661"/>
                <a:gd name="connsiteX103" fmla="*/ 2597368 w 5187198"/>
                <a:gd name="connsiteY103" fmla="*/ 5447381 h 6239661"/>
                <a:gd name="connsiteX104" fmla="*/ 3082968 w 5187198"/>
                <a:gd name="connsiteY104" fmla="*/ 5223245 h 6239661"/>
                <a:gd name="connsiteX105" fmla="*/ 3334855 w 5187198"/>
                <a:gd name="connsiteY105" fmla="*/ 5097383 h 6239661"/>
                <a:gd name="connsiteX106" fmla="*/ 3599509 w 5187198"/>
                <a:gd name="connsiteY106" fmla="*/ 4976217 h 6239661"/>
                <a:gd name="connsiteX107" fmla="*/ 4112002 w 5187198"/>
                <a:gd name="connsiteY107" fmla="*/ 4766359 h 6239661"/>
                <a:gd name="connsiteX108" fmla="*/ 4348983 w 5187198"/>
                <a:gd name="connsiteY108" fmla="*/ 4649833 h 6239661"/>
                <a:gd name="connsiteX109" fmla="*/ 4560505 w 5187198"/>
                <a:gd name="connsiteY109" fmla="*/ 4501564 h 6239661"/>
                <a:gd name="connsiteX110" fmla="*/ 4731963 w 5187198"/>
                <a:gd name="connsiteY110" fmla="*/ 4309870 h 6239661"/>
                <a:gd name="connsiteX111" fmla="*/ 4852344 w 5187198"/>
                <a:gd name="connsiteY111" fmla="*/ 4078640 h 6239661"/>
                <a:gd name="connsiteX112" fmla="*/ 4863972 w 5187198"/>
                <a:gd name="connsiteY112" fmla="*/ 4047790 h 6239661"/>
                <a:gd name="connsiteX113" fmla="*/ 4874144 w 5187198"/>
                <a:gd name="connsiteY113" fmla="*/ 4016320 h 6239661"/>
                <a:gd name="connsiteX114" fmla="*/ 4884127 w 5187198"/>
                <a:gd name="connsiteY114" fmla="*/ 3984682 h 6239661"/>
                <a:gd name="connsiteX115" fmla="*/ 4892800 w 5187198"/>
                <a:gd name="connsiteY115" fmla="*/ 3951883 h 6239661"/>
                <a:gd name="connsiteX116" fmla="*/ 4909526 w 5187198"/>
                <a:gd name="connsiteY116" fmla="*/ 3886001 h 6239661"/>
                <a:gd name="connsiteX117" fmla="*/ 4917687 w 5187198"/>
                <a:gd name="connsiteY117" fmla="*/ 3852948 h 6239661"/>
                <a:gd name="connsiteX118" fmla="*/ 4921768 w 5187198"/>
                <a:gd name="connsiteY118" fmla="*/ 3836422 h 6239661"/>
                <a:gd name="connsiteX119" fmla="*/ 4924845 w 5187198"/>
                <a:gd name="connsiteY119" fmla="*/ 3819742 h 6239661"/>
                <a:gd name="connsiteX120" fmla="*/ 4948230 w 5187198"/>
                <a:gd name="connsiteY120" fmla="*/ 3685744 h 6239661"/>
                <a:gd name="connsiteX121" fmla="*/ 4962782 w 5187198"/>
                <a:gd name="connsiteY121" fmla="*/ 3550540 h 6239661"/>
                <a:gd name="connsiteX122" fmla="*/ 4939468 w 5187198"/>
                <a:gd name="connsiteY122" fmla="*/ 3010249 h 6239661"/>
                <a:gd name="connsiteX123" fmla="*/ 4816901 w 5187198"/>
                <a:gd name="connsiteY123" fmla="*/ 2488224 h 6239661"/>
                <a:gd name="connsiteX124" fmla="*/ 4797005 w 5187198"/>
                <a:gd name="connsiteY124" fmla="*/ 2424470 h 6239661"/>
                <a:gd name="connsiteX125" fmla="*/ 4774433 w 5187198"/>
                <a:gd name="connsiteY125" fmla="*/ 2361620 h 6239661"/>
                <a:gd name="connsiteX126" fmla="*/ 4752459 w 5187198"/>
                <a:gd name="connsiteY126" fmla="*/ 2298700 h 6239661"/>
                <a:gd name="connsiteX127" fmla="*/ 4728083 w 5187198"/>
                <a:gd name="connsiteY127" fmla="*/ 2236526 h 6239661"/>
                <a:gd name="connsiteX128" fmla="*/ 4704471 w 5187198"/>
                <a:gd name="connsiteY128" fmla="*/ 2174095 h 6239661"/>
                <a:gd name="connsiteX129" fmla="*/ 4678399 w 5187198"/>
                <a:gd name="connsiteY129" fmla="*/ 2112626 h 6239661"/>
                <a:gd name="connsiteX130" fmla="*/ 4652601 w 5187198"/>
                <a:gd name="connsiteY130" fmla="*/ 2050999 h 6239661"/>
                <a:gd name="connsiteX131" fmla="*/ 4624205 w 5187198"/>
                <a:gd name="connsiteY131" fmla="*/ 1990415 h 6239661"/>
                <a:gd name="connsiteX132" fmla="*/ 4595398 w 5187198"/>
                <a:gd name="connsiteY132" fmla="*/ 1930069 h 6239661"/>
                <a:gd name="connsiteX133" fmla="*/ 4563827 w 5187198"/>
                <a:gd name="connsiteY133" fmla="*/ 1870952 h 6239661"/>
                <a:gd name="connsiteX134" fmla="*/ 4531433 w 5187198"/>
                <a:gd name="connsiteY134" fmla="*/ 1812311 h 6239661"/>
                <a:gd name="connsiteX135" fmla="*/ 4523315 w 5187198"/>
                <a:gd name="connsiteY135" fmla="*/ 1797616 h 6239661"/>
                <a:gd name="connsiteX136" fmla="*/ 4514482 w 5187198"/>
                <a:gd name="connsiteY136" fmla="*/ 1783425 h 6239661"/>
                <a:gd name="connsiteX137" fmla="*/ 4496845 w 5187198"/>
                <a:gd name="connsiteY137" fmla="*/ 1754936 h 6239661"/>
                <a:gd name="connsiteX138" fmla="*/ 4461463 w 5187198"/>
                <a:gd name="connsiteY138" fmla="*/ 1697929 h 6239661"/>
                <a:gd name="connsiteX139" fmla="*/ 4452660 w 5187198"/>
                <a:gd name="connsiteY139" fmla="*/ 1683629 h 6239661"/>
                <a:gd name="connsiteX140" fmla="*/ 4443141 w 5187198"/>
                <a:gd name="connsiteY140" fmla="*/ 1669834 h 6239661"/>
                <a:gd name="connsiteX141" fmla="*/ 4424241 w 5187198"/>
                <a:gd name="connsiteY141" fmla="*/ 1642166 h 6239661"/>
                <a:gd name="connsiteX142" fmla="*/ 4346886 w 5187198"/>
                <a:gd name="connsiteY142" fmla="*/ 1532412 h 6239661"/>
                <a:gd name="connsiteX143" fmla="*/ 3985497 w 5187198"/>
                <a:gd name="connsiteY143" fmla="*/ 1134649 h 6239661"/>
                <a:gd name="connsiteX144" fmla="*/ 3545665 w 5187198"/>
                <a:gd name="connsiteY144" fmla="*/ 825877 h 6239661"/>
                <a:gd name="connsiteX145" fmla="*/ 3486190 w 5187198"/>
                <a:gd name="connsiteY145" fmla="*/ 794756 h 6239661"/>
                <a:gd name="connsiteX146" fmla="*/ 3426182 w 5187198"/>
                <a:gd name="connsiteY146" fmla="*/ 764765 h 6239661"/>
                <a:gd name="connsiteX147" fmla="*/ 3365044 w 5187198"/>
                <a:gd name="connsiteY147" fmla="*/ 737255 h 6239661"/>
                <a:gd name="connsiteX148" fmla="*/ 3334529 w 5187198"/>
                <a:gd name="connsiteY148" fmla="*/ 723514 h 6239661"/>
                <a:gd name="connsiteX149" fmla="*/ 3303733 w 5187198"/>
                <a:gd name="connsiteY149" fmla="*/ 710395 h 6239661"/>
                <a:gd name="connsiteX150" fmla="*/ 3179033 w 5187198"/>
                <a:gd name="connsiteY150" fmla="*/ 662259 h 6239661"/>
                <a:gd name="connsiteX151" fmla="*/ 3052408 w 5187198"/>
                <a:gd name="connsiteY151" fmla="*/ 620447 h 6239661"/>
                <a:gd name="connsiteX152" fmla="*/ 2924325 w 5187198"/>
                <a:gd name="connsiteY152" fmla="*/ 584505 h 6239661"/>
                <a:gd name="connsiteX153" fmla="*/ 2859667 w 5187198"/>
                <a:gd name="connsiteY153" fmla="*/ 569266 h 6239661"/>
                <a:gd name="connsiteX154" fmla="*/ 2795226 w 5187198"/>
                <a:gd name="connsiteY154" fmla="*/ 554085 h 6239661"/>
                <a:gd name="connsiteX155" fmla="*/ 2729702 w 5187198"/>
                <a:gd name="connsiteY155" fmla="*/ 540354 h 6239661"/>
                <a:gd name="connsiteX156" fmla="*/ 2663758 w 5187198"/>
                <a:gd name="connsiteY156" fmla="*/ 527322 h 6239661"/>
                <a:gd name="connsiteX157" fmla="*/ 2630927 w 5187198"/>
                <a:gd name="connsiteY157" fmla="*/ 520495 h 6239661"/>
                <a:gd name="connsiteX158" fmla="*/ 2597965 w 5187198"/>
                <a:gd name="connsiteY158" fmla="*/ 515024 h 6239661"/>
                <a:gd name="connsiteX159" fmla="*/ 2532205 w 5187198"/>
                <a:gd name="connsiteY159" fmla="*/ 503895 h 6239661"/>
                <a:gd name="connsiteX160" fmla="*/ 2010064 w 5187198"/>
                <a:gd name="connsiteY160" fmla="*/ 452552 h 6239661"/>
                <a:gd name="connsiteX161" fmla="*/ 1494552 w 5187198"/>
                <a:gd name="connsiteY161" fmla="*/ 485055 h 6239661"/>
                <a:gd name="connsiteX162" fmla="*/ 1366896 w 5187198"/>
                <a:gd name="connsiteY162" fmla="*/ 509389 h 6239661"/>
                <a:gd name="connsiteX163" fmla="*/ 1240175 w 5187198"/>
                <a:gd name="connsiteY163" fmla="*/ 541045 h 6239661"/>
                <a:gd name="connsiteX164" fmla="*/ 1177438 w 5187198"/>
                <a:gd name="connsiteY164" fmla="*/ 560170 h 6239661"/>
                <a:gd name="connsiteX165" fmla="*/ 1145987 w 5187198"/>
                <a:gd name="connsiteY165" fmla="*/ 569826 h 6239661"/>
                <a:gd name="connsiteX166" fmla="*/ 1130315 w 5187198"/>
                <a:gd name="connsiteY166" fmla="*/ 574669 h 6239661"/>
                <a:gd name="connsiteX167" fmla="*/ 1114873 w 5187198"/>
                <a:gd name="connsiteY167" fmla="*/ 580384 h 6239661"/>
                <a:gd name="connsiteX168" fmla="*/ 1052839 w 5187198"/>
                <a:gd name="connsiteY168" fmla="*/ 602943 h 6239661"/>
                <a:gd name="connsiteX169" fmla="*/ 991135 w 5187198"/>
                <a:gd name="connsiteY169" fmla="*/ 626866 h 6239661"/>
                <a:gd name="connsiteX170" fmla="*/ 930179 w 5187198"/>
                <a:gd name="connsiteY170" fmla="*/ 653191 h 6239661"/>
                <a:gd name="connsiteX171" fmla="*/ 869768 w 5187198"/>
                <a:gd name="connsiteY171" fmla="*/ 680937 h 6239661"/>
                <a:gd name="connsiteX172" fmla="*/ 810085 w 5187198"/>
                <a:gd name="connsiteY172" fmla="*/ 710734 h 6239661"/>
                <a:gd name="connsiteX173" fmla="*/ 751220 w 5187198"/>
                <a:gd name="connsiteY173" fmla="*/ 741794 h 6239661"/>
                <a:gd name="connsiteX174" fmla="*/ 532669 w 5187198"/>
                <a:gd name="connsiteY174" fmla="*/ 881688 h 6239661"/>
                <a:gd name="connsiteX175" fmla="*/ 354185 w 5187198"/>
                <a:gd name="connsiteY175" fmla="*/ 1050286 h 6239661"/>
                <a:gd name="connsiteX176" fmla="*/ 315980 w 5187198"/>
                <a:gd name="connsiteY176" fmla="*/ 1098125 h 6239661"/>
                <a:gd name="connsiteX177" fmla="*/ 280345 w 5187198"/>
                <a:gd name="connsiteY177" fmla="*/ 1149782 h 6239661"/>
                <a:gd name="connsiteX178" fmla="*/ 245890 w 5187198"/>
                <a:gd name="connsiteY178" fmla="*/ 1203959 h 6239661"/>
                <a:gd name="connsiteX179" fmla="*/ 212162 w 5187198"/>
                <a:gd name="connsiteY179" fmla="*/ 1260184 h 6239661"/>
                <a:gd name="connsiteX180" fmla="*/ 80716 w 5187198"/>
                <a:gd name="connsiteY180" fmla="*/ 1502476 h 6239661"/>
                <a:gd name="connsiteX181" fmla="*/ 0 w 5187198"/>
                <a:gd name="connsiteY181" fmla="*/ 1648841 h 6239661"/>
                <a:gd name="connsiteX182" fmla="*/ 0 w 5187198"/>
                <a:gd name="connsiteY182" fmla="*/ 954863 h 6239661"/>
                <a:gd name="connsiteX183" fmla="*/ 43491 w 5187198"/>
                <a:gd name="connsiteY183" fmla="*/ 895513 h 6239661"/>
                <a:gd name="connsiteX184" fmla="*/ 93923 w 5187198"/>
                <a:gd name="connsiteY184" fmla="*/ 834489 h 6239661"/>
                <a:gd name="connsiteX185" fmla="*/ 323465 w 5187198"/>
                <a:gd name="connsiteY185" fmla="*/ 617671 h 6239661"/>
                <a:gd name="connsiteX186" fmla="*/ 574777 w 5187198"/>
                <a:gd name="connsiteY186" fmla="*/ 446794 h 6239661"/>
                <a:gd name="connsiteX187" fmla="*/ 638943 w 5187198"/>
                <a:gd name="connsiteY187" fmla="*/ 408925 h 6239661"/>
                <a:gd name="connsiteX188" fmla="*/ 703505 w 5187198"/>
                <a:gd name="connsiteY188" fmla="*/ 371742 h 6239661"/>
                <a:gd name="connsiteX189" fmla="*/ 769262 w 5187198"/>
                <a:gd name="connsiteY189" fmla="*/ 336154 h 6239661"/>
                <a:gd name="connsiteX190" fmla="*/ 835552 w 5187198"/>
                <a:gd name="connsiteY190" fmla="*/ 301173 h 6239661"/>
                <a:gd name="connsiteX191" fmla="*/ 902979 w 5187198"/>
                <a:gd name="connsiteY191" fmla="*/ 268004 h 6239661"/>
                <a:gd name="connsiteX192" fmla="*/ 971127 w 5187198"/>
                <a:gd name="connsiteY192" fmla="*/ 235607 h 6239661"/>
                <a:gd name="connsiteX193" fmla="*/ 988238 w 5187198"/>
                <a:gd name="connsiteY193" fmla="*/ 227556 h 6239661"/>
                <a:gd name="connsiteX194" fmla="*/ 1005744 w 5187198"/>
                <a:gd name="connsiteY194" fmla="*/ 220191 h 6239661"/>
                <a:gd name="connsiteX195" fmla="*/ 1040729 w 5187198"/>
                <a:gd name="connsiteY195" fmla="*/ 205569 h 6239661"/>
                <a:gd name="connsiteX196" fmla="*/ 1110835 w 5187198"/>
                <a:gd name="connsiteY196" fmla="*/ 176248 h 6239661"/>
                <a:gd name="connsiteX197" fmla="*/ 1254256 w 5187198"/>
                <a:gd name="connsiteY197" fmla="*/ 123796 h 6239661"/>
                <a:gd name="connsiteX198" fmla="*/ 1401310 w 5187198"/>
                <a:gd name="connsiteY198" fmla="*/ 79852 h 6239661"/>
                <a:gd name="connsiteX199" fmla="*/ 2011811 w 5187198"/>
                <a:gd name="connsiteY199" fmla="*/ 4 h 62396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Lst>
              <a:rect l="l" t="t" r="r" b="b"/>
              <a:pathLst>
                <a:path w="5187198" h="6239661">
                  <a:moveTo>
                    <a:pt x="2011811" y="4"/>
                  </a:moveTo>
                  <a:cubicBezTo>
                    <a:pt x="2217306" y="120"/>
                    <a:pt x="2420903" y="25925"/>
                    <a:pt x="2617011" y="70590"/>
                  </a:cubicBezTo>
                  <a:lnTo>
                    <a:pt x="2690321" y="88146"/>
                  </a:lnTo>
                  <a:lnTo>
                    <a:pt x="2726863" y="97127"/>
                  </a:lnTo>
                  <a:lnTo>
                    <a:pt x="2762951" y="107375"/>
                  </a:lnTo>
                  <a:lnTo>
                    <a:pt x="2834843" y="128493"/>
                  </a:lnTo>
                  <a:cubicBezTo>
                    <a:pt x="2858788" y="135605"/>
                    <a:pt x="2882632" y="142226"/>
                    <a:pt x="2906574" y="151076"/>
                  </a:cubicBezTo>
                  <a:cubicBezTo>
                    <a:pt x="2954475" y="167852"/>
                    <a:pt x="3002363" y="183813"/>
                    <a:pt x="3049504" y="202124"/>
                  </a:cubicBezTo>
                  <a:lnTo>
                    <a:pt x="3189518" y="260159"/>
                  </a:lnTo>
                  <a:lnTo>
                    <a:pt x="3326048" y="325143"/>
                  </a:lnTo>
                  <a:cubicBezTo>
                    <a:pt x="3370687" y="348464"/>
                    <a:pt x="3414908" y="372485"/>
                    <a:pt x="3459166" y="395936"/>
                  </a:cubicBezTo>
                  <a:cubicBezTo>
                    <a:pt x="3502947" y="420302"/>
                    <a:pt x="3545491" y="447118"/>
                    <a:pt x="3588578" y="472343"/>
                  </a:cubicBezTo>
                  <a:cubicBezTo>
                    <a:pt x="3610346" y="484551"/>
                    <a:pt x="3630797" y="499072"/>
                    <a:pt x="3651864" y="512600"/>
                  </a:cubicBezTo>
                  <a:lnTo>
                    <a:pt x="3714514" y="553499"/>
                  </a:lnTo>
                  <a:cubicBezTo>
                    <a:pt x="3880005" y="664844"/>
                    <a:pt x="4036083" y="788388"/>
                    <a:pt x="4181221" y="922912"/>
                  </a:cubicBezTo>
                  <a:cubicBezTo>
                    <a:pt x="4326221" y="1057515"/>
                    <a:pt x="4461955" y="1202038"/>
                    <a:pt x="4582963" y="1358264"/>
                  </a:cubicBezTo>
                  <a:cubicBezTo>
                    <a:pt x="4614206" y="1396543"/>
                    <a:pt x="4642091" y="1437400"/>
                    <a:pt x="4670721" y="1477644"/>
                  </a:cubicBezTo>
                  <a:cubicBezTo>
                    <a:pt x="4700172" y="1517414"/>
                    <a:pt x="4725864" y="1559538"/>
                    <a:pt x="4752378" y="1601187"/>
                  </a:cubicBezTo>
                  <a:lnTo>
                    <a:pt x="4772168" y="1632456"/>
                  </a:lnTo>
                  <a:lnTo>
                    <a:pt x="4782117" y="1648104"/>
                  </a:lnTo>
                  <a:lnTo>
                    <a:pt x="4791381" y="1664150"/>
                  </a:lnTo>
                  <a:lnTo>
                    <a:pt x="4828190" y="1728379"/>
                  </a:lnTo>
                  <a:cubicBezTo>
                    <a:pt x="4840266" y="1749930"/>
                    <a:pt x="4853470" y="1770740"/>
                    <a:pt x="4864832" y="1792796"/>
                  </a:cubicBezTo>
                  <a:lnTo>
                    <a:pt x="4899201" y="1858342"/>
                  </a:lnTo>
                  <a:cubicBezTo>
                    <a:pt x="4910484" y="1880260"/>
                    <a:pt x="4922532" y="1901920"/>
                    <a:pt x="4933266" y="1924155"/>
                  </a:cubicBezTo>
                  <a:lnTo>
                    <a:pt x="4964403" y="1991384"/>
                  </a:lnTo>
                  <a:cubicBezTo>
                    <a:pt x="4974618" y="2013829"/>
                    <a:pt x="4985323" y="2036171"/>
                    <a:pt x="4995019" y="2058823"/>
                  </a:cubicBezTo>
                  <a:lnTo>
                    <a:pt x="5021999" y="2127723"/>
                  </a:lnTo>
                  <a:lnTo>
                    <a:pt x="5048321" y="2196908"/>
                  </a:lnTo>
                  <a:lnTo>
                    <a:pt x="5070546" y="2267547"/>
                  </a:lnTo>
                  <a:cubicBezTo>
                    <a:pt x="5078054" y="2291004"/>
                    <a:pt x="5085044" y="2314670"/>
                    <a:pt x="5092171" y="2338256"/>
                  </a:cubicBezTo>
                  <a:cubicBezTo>
                    <a:pt x="5098670" y="2362023"/>
                    <a:pt x="5104296" y="2386019"/>
                    <a:pt x="5110305" y="2409886"/>
                  </a:cubicBezTo>
                  <a:cubicBezTo>
                    <a:pt x="5158097" y="2600976"/>
                    <a:pt x="5182068" y="2797044"/>
                    <a:pt x="5186393" y="2992022"/>
                  </a:cubicBezTo>
                  <a:cubicBezTo>
                    <a:pt x="5191013" y="3187195"/>
                    <a:pt x="5175397" y="3380886"/>
                    <a:pt x="5149045" y="3571816"/>
                  </a:cubicBezTo>
                  <a:cubicBezTo>
                    <a:pt x="5141154" y="3619431"/>
                    <a:pt x="5133539" y="3666889"/>
                    <a:pt x="5126572" y="3714520"/>
                  </a:cubicBezTo>
                  <a:cubicBezTo>
                    <a:pt x="5117276" y="3761759"/>
                    <a:pt x="5107793" y="3808831"/>
                    <a:pt x="5099067" y="3856108"/>
                  </a:cubicBezTo>
                  <a:lnTo>
                    <a:pt x="5095699" y="3873868"/>
                  </a:lnTo>
                  <a:lnTo>
                    <a:pt x="5091573" y="3891426"/>
                  </a:lnTo>
                  <a:lnTo>
                    <a:pt x="5083324" y="3926541"/>
                  </a:lnTo>
                  <a:lnTo>
                    <a:pt x="5067256" y="3996889"/>
                  </a:lnTo>
                  <a:cubicBezTo>
                    <a:pt x="5064451" y="4008657"/>
                    <a:pt x="5062244" y="4020353"/>
                    <a:pt x="5059194" y="4032171"/>
                  </a:cubicBezTo>
                  <a:lnTo>
                    <a:pt x="5049522" y="4067833"/>
                  </a:lnTo>
                  <a:lnTo>
                    <a:pt x="5040067" y="4103553"/>
                  </a:lnTo>
                  <a:cubicBezTo>
                    <a:pt x="5036554" y="4115363"/>
                    <a:pt x="5032689" y="4127194"/>
                    <a:pt x="5028960" y="4138946"/>
                  </a:cubicBezTo>
                  <a:cubicBezTo>
                    <a:pt x="4999693" y="4233462"/>
                    <a:pt x="4962869" y="4326764"/>
                    <a:pt x="4917351" y="4417041"/>
                  </a:cubicBezTo>
                  <a:cubicBezTo>
                    <a:pt x="4871860" y="4507209"/>
                    <a:pt x="4817597" y="4594215"/>
                    <a:pt x="4756163" y="4676402"/>
                  </a:cubicBezTo>
                  <a:cubicBezTo>
                    <a:pt x="4632803" y="4840875"/>
                    <a:pt x="4480597" y="4982783"/>
                    <a:pt x="4322493" y="5105604"/>
                  </a:cubicBezTo>
                  <a:cubicBezTo>
                    <a:pt x="4163928" y="5228420"/>
                    <a:pt x="3999564" y="5332640"/>
                    <a:pt x="3840510" y="5429590"/>
                  </a:cubicBezTo>
                  <a:cubicBezTo>
                    <a:pt x="3760954" y="5478172"/>
                    <a:pt x="3682353" y="5524924"/>
                    <a:pt x="3606447" y="5572862"/>
                  </a:cubicBezTo>
                  <a:lnTo>
                    <a:pt x="3488814" y="5647178"/>
                  </a:lnTo>
                  <a:cubicBezTo>
                    <a:pt x="3448270" y="5672597"/>
                    <a:pt x="3407323" y="5697792"/>
                    <a:pt x="3365864" y="5722735"/>
                  </a:cubicBezTo>
                  <a:cubicBezTo>
                    <a:pt x="3200163" y="5822424"/>
                    <a:pt x="3026125" y="5917328"/>
                    <a:pt x="2839486" y="5999120"/>
                  </a:cubicBezTo>
                  <a:cubicBezTo>
                    <a:pt x="2653201" y="6080891"/>
                    <a:pt x="2453560" y="6149344"/>
                    <a:pt x="2242423" y="6192346"/>
                  </a:cubicBezTo>
                  <a:cubicBezTo>
                    <a:pt x="2031719" y="6235463"/>
                    <a:pt x="1808952" y="6251353"/>
                    <a:pt x="1589380" y="6230657"/>
                  </a:cubicBezTo>
                  <a:lnTo>
                    <a:pt x="1548244" y="6226706"/>
                  </a:lnTo>
                  <a:cubicBezTo>
                    <a:pt x="1534528" y="6225117"/>
                    <a:pt x="1520898" y="6223203"/>
                    <a:pt x="1507348" y="6221428"/>
                  </a:cubicBezTo>
                  <a:lnTo>
                    <a:pt x="1466401" y="6215904"/>
                  </a:lnTo>
                  <a:cubicBezTo>
                    <a:pt x="1452772" y="6213991"/>
                    <a:pt x="1439316" y="6211428"/>
                    <a:pt x="1425773" y="6209191"/>
                  </a:cubicBezTo>
                  <a:cubicBezTo>
                    <a:pt x="1398775" y="6204391"/>
                    <a:pt x="1371610" y="6199779"/>
                    <a:pt x="1344960" y="6193681"/>
                  </a:cubicBezTo>
                  <a:cubicBezTo>
                    <a:pt x="1318251" y="6187799"/>
                    <a:pt x="1291260" y="6182538"/>
                    <a:pt x="1265007" y="6175388"/>
                  </a:cubicBezTo>
                  <a:lnTo>
                    <a:pt x="1225415" y="6165243"/>
                  </a:lnTo>
                  <a:cubicBezTo>
                    <a:pt x="1212163" y="6161924"/>
                    <a:pt x="1198939" y="6158496"/>
                    <a:pt x="1186567" y="6154486"/>
                  </a:cubicBezTo>
                  <a:lnTo>
                    <a:pt x="1111158" y="6130918"/>
                  </a:lnTo>
                  <a:lnTo>
                    <a:pt x="1035915" y="6107163"/>
                  </a:lnTo>
                  <a:cubicBezTo>
                    <a:pt x="1010846" y="6099055"/>
                    <a:pt x="986357" y="6088784"/>
                    <a:pt x="961579" y="6079594"/>
                  </a:cubicBezTo>
                  <a:cubicBezTo>
                    <a:pt x="763709" y="6005594"/>
                    <a:pt x="572401" y="5909703"/>
                    <a:pt x="395297" y="5792812"/>
                  </a:cubicBezTo>
                  <a:lnTo>
                    <a:pt x="265239" y="5701511"/>
                  </a:lnTo>
                  <a:cubicBezTo>
                    <a:pt x="254227" y="5694155"/>
                    <a:pt x="244103" y="5685646"/>
                    <a:pt x="233756" y="5677542"/>
                  </a:cubicBezTo>
                  <a:lnTo>
                    <a:pt x="202800" y="5652902"/>
                  </a:lnTo>
                  <a:lnTo>
                    <a:pt x="140918" y="5603515"/>
                  </a:lnTo>
                  <a:cubicBezTo>
                    <a:pt x="130598" y="5595302"/>
                    <a:pt x="120280" y="5587089"/>
                    <a:pt x="110625" y="5578127"/>
                  </a:cubicBezTo>
                  <a:cubicBezTo>
                    <a:pt x="105647" y="5573779"/>
                    <a:pt x="100444" y="5569834"/>
                    <a:pt x="95631" y="5565299"/>
                  </a:cubicBezTo>
                  <a:cubicBezTo>
                    <a:pt x="90955" y="5560684"/>
                    <a:pt x="86505" y="5555666"/>
                    <a:pt x="81966" y="5550973"/>
                  </a:cubicBezTo>
                  <a:lnTo>
                    <a:pt x="27991" y="5493272"/>
                  </a:lnTo>
                  <a:cubicBezTo>
                    <a:pt x="19109" y="5483589"/>
                    <a:pt x="9758" y="5474359"/>
                    <a:pt x="1454" y="5464252"/>
                  </a:cubicBezTo>
                  <a:lnTo>
                    <a:pt x="0" y="5462518"/>
                  </a:lnTo>
                  <a:lnTo>
                    <a:pt x="0" y="4720187"/>
                  </a:lnTo>
                  <a:lnTo>
                    <a:pt x="109684" y="4836724"/>
                  </a:lnTo>
                  <a:cubicBezTo>
                    <a:pt x="173316" y="4897375"/>
                    <a:pt x="239447" y="4954160"/>
                    <a:pt x="306959" y="5007200"/>
                  </a:cubicBezTo>
                  <a:lnTo>
                    <a:pt x="358101" y="5046057"/>
                  </a:lnTo>
                  <a:lnTo>
                    <a:pt x="383328" y="5065684"/>
                  </a:lnTo>
                  <a:cubicBezTo>
                    <a:pt x="391637" y="5072316"/>
                    <a:pt x="400805" y="5077902"/>
                    <a:pt x="409503" y="5083942"/>
                  </a:cubicBezTo>
                  <a:lnTo>
                    <a:pt x="461889" y="5119888"/>
                  </a:lnTo>
                  <a:cubicBezTo>
                    <a:pt x="466184" y="5122893"/>
                    <a:pt x="470616" y="5125820"/>
                    <a:pt x="474883" y="5128933"/>
                  </a:cubicBezTo>
                  <a:cubicBezTo>
                    <a:pt x="478982" y="5132235"/>
                    <a:pt x="482476" y="5136069"/>
                    <a:pt x="486410" y="5139557"/>
                  </a:cubicBezTo>
                  <a:cubicBezTo>
                    <a:pt x="494140" y="5146613"/>
                    <a:pt x="502565" y="5152812"/>
                    <a:pt x="510852" y="5159089"/>
                  </a:cubicBezTo>
                  <a:lnTo>
                    <a:pt x="560653" y="5196893"/>
                  </a:lnTo>
                  <a:lnTo>
                    <a:pt x="585485" y="5215834"/>
                  </a:lnTo>
                  <a:cubicBezTo>
                    <a:pt x="593773" y="5222111"/>
                    <a:pt x="601864" y="5228685"/>
                    <a:pt x="610707" y="5234185"/>
                  </a:cubicBezTo>
                  <a:lnTo>
                    <a:pt x="714768" y="5303103"/>
                  </a:lnTo>
                  <a:cubicBezTo>
                    <a:pt x="856162" y="5390603"/>
                    <a:pt x="1008099" y="5459947"/>
                    <a:pt x="1166634" y="5513322"/>
                  </a:cubicBezTo>
                  <a:cubicBezTo>
                    <a:pt x="1186540" y="5519932"/>
                    <a:pt x="1205774" y="5527751"/>
                    <a:pt x="1225991" y="5533632"/>
                  </a:cubicBezTo>
                  <a:lnTo>
                    <a:pt x="1286680" y="5550705"/>
                  </a:lnTo>
                  <a:lnTo>
                    <a:pt x="1347310" y="5567995"/>
                  </a:lnTo>
                  <a:cubicBezTo>
                    <a:pt x="1357469" y="5571180"/>
                    <a:pt x="1367261" y="5573572"/>
                    <a:pt x="1377002" y="5575719"/>
                  </a:cubicBezTo>
                  <a:lnTo>
                    <a:pt x="1406328" y="5582649"/>
                  </a:lnTo>
                  <a:cubicBezTo>
                    <a:pt x="1425825" y="5587757"/>
                    <a:pt x="1445490" y="5590939"/>
                    <a:pt x="1465060" y="5594909"/>
                  </a:cubicBezTo>
                  <a:cubicBezTo>
                    <a:pt x="1484652" y="5599231"/>
                    <a:pt x="1504324" y="5601952"/>
                    <a:pt x="1523881" y="5605105"/>
                  </a:cubicBezTo>
                  <a:cubicBezTo>
                    <a:pt x="1533660" y="5606682"/>
                    <a:pt x="1543460" y="5608613"/>
                    <a:pt x="1553325" y="5609865"/>
                  </a:cubicBezTo>
                  <a:lnTo>
                    <a:pt x="1582813" y="5613593"/>
                  </a:lnTo>
                  <a:lnTo>
                    <a:pt x="1612301" y="5617321"/>
                  </a:lnTo>
                  <a:lnTo>
                    <a:pt x="1641863" y="5619910"/>
                  </a:lnTo>
                  <a:cubicBezTo>
                    <a:pt x="1799348" y="5633940"/>
                    <a:pt x="1957913" y="5625770"/>
                    <a:pt x="2117508" y="5595156"/>
                  </a:cubicBezTo>
                  <a:cubicBezTo>
                    <a:pt x="2277124" y="5564895"/>
                    <a:pt x="2437004" y="5512449"/>
                    <a:pt x="2597368" y="5447381"/>
                  </a:cubicBezTo>
                  <a:cubicBezTo>
                    <a:pt x="2757791" y="5382096"/>
                    <a:pt x="2918855" y="5304464"/>
                    <a:pt x="3082968" y="5223245"/>
                  </a:cubicBezTo>
                  <a:lnTo>
                    <a:pt x="3334855" y="5097383"/>
                  </a:lnTo>
                  <a:cubicBezTo>
                    <a:pt x="3423528" y="5054142"/>
                    <a:pt x="3511773" y="5013798"/>
                    <a:pt x="3599509" y="4976217"/>
                  </a:cubicBezTo>
                  <a:cubicBezTo>
                    <a:pt x="3774960" y="4900701"/>
                    <a:pt x="3948276" y="4837481"/>
                    <a:pt x="4112002" y="4766359"/>
                  </a:cubicBezTo>
                  <a:cubicBezTo>
                    <a:pt x="4193972" y="4730827"/>
                    <a:pt x="4273429" y="4692997"/>
                    <a:pt x="4348983" y="4649833"/>
                  </a:cubicBezTo>
                  <a:cubicBezTo>
                    <a:pt x="4424508" y="4606778"/>
                    <a:pt x="4496050" y="4558250"/>
                    <a:pt x="4560505" y="4501564"/>
                  </a:cubicBezTo>
                  <a:cubicBezTo>
                    <a:pt x="4625198" y="4445289"/>
                    <a:pt x="4682991" y="4381021"/>
                    <a:pt x="4731963" y="4309870"/>
                  </a:cubicBezTo>
                  <a:cubicBezTo>
                    <a:pt x="4781043" y="4238747"/>
                    <a:pt x="4821275" y="4160848"/>
                    <a:pt x="4852344" y="4078640"/>
                  </a:cubicBezTo>
                  <a:lnTo>
                    <a:pt x="4863972" y="4047790"/>
                  </a:lnTo>
                  <a:lnTo>
                    <a:pt x="4874144" y="4016320"/>
                  </a:lnTo>
                  <a:lnTo>
                    <a:pt x="4884127" y="3984682"/>
                  </a:lnTo>
                  <a:cubicBezTo>
                    <a:pt x="4887242" y="3973925"/>
                    <a:pt x="4889981" y="3962835"/>
                    <a:pt x="4892800" y="3951883"/>
                  </a:cubicBezTo>
                  <a:lnTo>
                    <a:pt x="4909526" y="3886001"/>
                  </a:lnTo>
                  <a:lnTo>
                    <a:pt x="4917687" y="3852948"/>
                  </a:lnTo>
                  <a:lnTo>
                    <a:pt x="4921768" y="3836422"/>
                  </a:lnTo>
                  <a:lnTo>
                    <a:pt x="4924845" y="3819742"/>
                  </a:lnTo>
                  <a:cubicBezTo>
                    <a:pt x="4933092" y="3775120"/>
                    <a:pt x="4941231" y="3730469"/>
                    <a:pt x="4948230" y="3685744"/>
                  </a:cubicBezTo>
                  <a:cubicBezTo>
                    <a:pt x="4953579" y="3640694"/>
                    <a:pt x="4958249" y="3595577"/>
                    <a:pt x="4962782" y="3550540"/>
                  </a:cubicBezTo>
                  <a:cubicBezTo>
                    <a:pt x="4976580" y="3369692"/>
                    <a:pt x="4965812" y="3187942"/>
                    <a:pt x="4939468" y="3010249"/>
                  </a:cubicBezTo>
                  <a:cubicBezTo>
                    <a:pt x="4912965" y="2832281"/>
                    <a:pt x="4870237" y="2658196"/>
                    <a:pt x="4816901" y="2488224"/>
                  </a:cubicBezTo>
                  <a:cubicBezTo>
                    <a:pt x="4810197" y="2466954"/>
                    <a:pt x="4803984" y="2445582"/>
                    <a:pt x="4797005" y="2424470"/>
                  </a:cubicBezTo>
                  <a:cubicBezTo>
                    <a:pt x="4789399" y="2403537"/>
                    <a:pt x="4781686" y="2382574"/>
                    <a:pt x="4774433" y="2361620"/>
                  </a:cubicBezTo>
                  <a:lnTo>
                    <a:pt x="4752459" y="2298700"/>
                  </a:lnTo>
                  <a:lnTo>
                    <a:pt x="4728083" y="2236526"/>
                  </a:lnTo>
                  <a:cubicBezTo>
                    <a:pt x="4719957" y="2215802"/>
                    <a:pt x="4712352" y="2194869"/>
                    <a:pt x="4704471" y="2174095"/>
                  </a:cubicBezTo>
                  <a:lnTo>
                    <a:pt x="4678399" y="2112626"/>
                  </a:lnTo>
                  <a:lnTo>
                    <a:pt x="4652601" y="2050999"/>
                  </a:lnTo>
                  <a:cubicBezTo>
                    <a:pt x="4643711" y="2030533"/>
                    <a:pt x="4633616" y="2010672"/>
                    <a:pt x="4624205" y="1990415"/>
                  </a:cubicBezTo>
                  <a:lnTo>
                    <a:pt x="4595398" y="1930069"/>
                  </a:lnTo>
                  <a:cubicBezTo>
                    <a:pt x="4585714" y="1909969"/>
                    <a:pt x="4574413" y="1890713"/>
                    <a:pt x="4563827" y="1870952"/>
                  </a:cubicBezTo>
                  <a:lnTo>
                    <a:pt x="4531433" y="1812311"/>
                  </a:lnTo>
                  <a:lnTo>
                    <a:pt x="4523315" y="1797616"/>
                  </a:lnTo>
                  <a:lnTo>
                    <a:pt x="4514482" y="1783425"/>
                  </a:lnTo>
                  <a:lnTo>
                    <a:pt x="4496845" y="1754936"/>
                  </a:lnTo>
                  <a:lnTo>
                    <a:pt x="4461463" y="1697929"/>
                  </a:lnTo>
                  <a:lnTo>
                    <a:pt x="4452660" y="1683629"/>
                  </a:lnTo>
                  <a:lnTo>
                    <a:pt x="4443141" y="1669834"/>
                  </a:lnTo>
                  <a:lnTo>
                    <a:pt x="4424241" y="1642166"/>
                  </a:lnTo>
                  <a:cubicBezTo>
                    <a:pt x="4399005" y="1605265"/>
                    <a:pt x="4374512" y="1567751"/>
                    <a:pt x="4346886" y="1532412"/>
                  </a:cubicBezTo>
                  <a:cubicBezTo>
                    <a:pt x="4240477" y="1388328"/>
                    <a:pt x="4120362" y="1253437"/>
                    <a:pt x="3985497" y="1134649"/>
                  </a:cubicBezTo>
                  <a:cubicBezTo>
                    <a:pt x="3850799" y="1015675"/>
                    <a:pt x="3702920" y="911715"/>
                    <a:pt x="3545665" y="825877"/>
                  </a:cubicBezTo>
                  <a:lnTo>
                    <a:pt x="3486190" y="794756"/>
                  </a:lnTo>
                  <a:cubicBezTo>
                    <a:pt x="3466181" y="784640"/>
                    <a:pt x="3446893" y="773560"/>
                    <a:pt x="3426182" y="764765"/>
                  </a:cubicBezTo>
                  <a:lnTo>
                    <a:pt x="3365044" y="737255"/>
                  </a:lnTo>
                  <a:lnTo>
                    <a:pt x="3334529" y="723514"/>
                  </a:lnTo>
                  <a:cubicBezTo>
                    <a:pt x="3324394" y="718943"/>
                    <a:pt x="3314287" y="714265"/>
                    <a:pt x="3303733" y="710395"/>
                  </a:cubicBezTo>
                  <a:cubicBezTo>
                    <a:pt x="3262013" y="694346"/>
                    <a:pt x="3220711" y="677599"/>
                    <a:pt x="3179033" y="662259"/>
                  </a:cubicBezTo>
                  <a:lnTo>
                    <a:pt x="3052408" y="620447"/>
                  </a:lnTo>
                  <a:lnTo>
                    <a:pt x="2924325" y="584505"/>
                  </a:lnTo>
                  <a:cubicBezTo>
                    <a:pt x="2903106" y="578471"/>
                    <a:pt x="2881119" y="574434"/>
                    <a:pt x="2859667" y="569266"/>
                  </a:cubicBezTo>
                  <a:lnTo>
                    <a:pt x="2795226" y="554085"/>
                  </a:lnTo>
                  <a:cubicBezTo>
                    <a:pt x="2774078" y="548652"/>
                    <a:pt x="2751709" y="544744"/>
                    <a:pt x="2729702" y="540354"/>
                  </a:cubicBezTo>
                  <a:lnTo>
                    <a:pt x="2663758" y="527322"/>
                  </a:lnTo>
                  <a:lnTo>
                    <a:pt x="2630927" y="520495"/>
                  </a:lnTo>
                  <a:lnTo>
                    <a:pt x="2597965" y="515024"/>
                  </a:lnTo>
                  <a:cubicBezTo>
                    <a:pt x="2575970" y="511449"/>
                    <a:pt x="2554112" y="507795"/>
                    <a:pt x="2532205" y="503895"/>
                  </a:cubicBezTo>
                  <a:cubicBezTo>
                    <a:pt x="2357016" y="475037"/>
                    <a:pt x="2182954" y="456682"/>
                    <a:pt x="2010064" y="452552"/>
                  </a:cubicBezTo>
                  <a:cubicBezTo>
                    <a:pt x="1837255" y="448558"/>
                    <a:pt x="1665388" y="457916"/>
                    <a:pt x="1494552" y="485055"/>
                  </a:cubicBezTo>
                  <a:cubicBezTo>
                    <a:pt x="1452133" y="492816"/>
                    <a:pt x="1409569" y="501117"/>
                    <a:pt x="1366896" y="509389"/>
                  </a:cubicBezTo>
                  <a:cubicBezTo>
                    <a:pt x="1324862" y="520035"/>
                    <a:pt x="1282333" y="529505"/>
                    <a:pt x="1240175" y="541045"/>
                  </a:cubicBezTo>
                  <a:lnTo>
                    <a:pt x="1177438" y="560170"/>
                  </a:lnTo>
                  <a:lnTo>
                    <a:pt x="1145987" y="569826"/>
                  </a:lnTo>
                  <a:lnTo>
                    <a:pt x="1130315" y="574669"/>
                  </a:lnTo>
                  <a:lnTo>
                    <a:pt x="1114873" y="580384"/>
                  </a:lnTo>
                  <a:lnTo>
                    <a:pt x="1052839" y="602943"/>
                  </a:lnTo>
                  <a:cubicBezTo>
                    <a:pt x="1032151" y="610499"/>
                    <a:pt x="1011255" y="617535"/>
                    <a:pt x="991135" y="626866"/>
                  </a:cubicBezTo>
                  <a:lnTo>
                    <a:pt x="930179" y="653191"/>
                  </a:lnTo>
                  <a:cubicBezTo>
                    <a:pt x="909850" y="662002"/>
                    <a:pt x="889443" y="670676"/>
                    <a:pt x="869768" y="680937"/>
                  </a:cubicBezTo>
                  <a:lnTo>
                    <a:pt x="810085" y="710734"/>
                  </a:lnTo>
                  <a:cubicBezTo>
                    <a:pt x="790331" y="720859"/>
                    <a:pt x="770124" y="730514"/>
                    <a:pt x="751220" y="741794"/>
                  </a:cubicBezTo>
                  <a:cubicBezTo>
                    <a:pt x="673929" y="784955"/>
                    <a:pt x="598827" y="830326"/>
                    <a:pt x="532669" y="881688"/>
                  </a:cubicBezTo>
                  <a:cubicBezTo>
                    <a:pt x="464226" y="931625"/>
                    <a:pt x="406969" y="988270"/>
                    <a:pt x="354185" y="1050286"/>
                  </a:cubicBezTo>
                  <a:lnTo>
                    <a:pt x="315980" y="1098125"/>
                  </a:lnTo>
                  <a:lnTo>
                    <a:pt x="280345" y="1149782"/>
                  </a:lnTo>
                  <a:cubicBezTo>
                    <a:pt x="268144" y="1166335"/>
                    <a:pt x="257438" y="1185955"/>
                    <a:pt x="245890" y="1203959"/>
                  </a:cubicBezTo>
                  <a:cubicBezTo>
                    <a:pt x="234552" y="1222481"/>
                    <a:pt x="223171" y="1240298"/>
                    <a:pt x="212162" y="1260184"/>
                  </a:cubicBezTo>
                  <a:cubicBezTo>
                    <a:pt x="168299" y="1337574"/>
                    <a:pt x="125055" y="1419360"/>
                    <a:pt x="80716" y="1502476"/>
                  </a:cubicBezTo>
                  <a:lnTo>
                    <a:pt x="0" y="1648841"/>
                  </a:lnTo>
                  <a:lnTo>
                    <a:pt x="0" y="954863"/>
                  </a:lnTo>
                  <a:lnTo>
                    <a:pt x="43491" y="895513"/>
                  </a:lnTo>
                  <a:cubicBezTo>
                    <a:pt x="59888" y="874984"/>
                    <a:pt x="77014" y="854766"/>
                    <a:pt x="93923" y="834489"/>
                  </a:cubicBezTo>
                  <a:cubicBezTo>
                    <a:pt x="163245" y="754880"/>
                    <a:pt x="240806" y="679565"/>
                    <a:pt x="323465" y="617671"/>
                  </a:cubicBezTo>
                  <a:cubicBezTo>
                    <a:pt x="405002" y="553042"/>
                    <a:pt x="490132" y="499230"/>
                    <a:pt x="574777" y="446794"/>
                  </a:cubicBezTo>
                  <a:cubicBezTo>
                    <a:pt x="595733" y="433050"/>
                    <a:pt x="617442" y="421248"/>
                    <a:pt x="638943" y="408925"/>
                  </a:cubicBezTo>
                  <a:lnTo>
                    <a:pt x="703505" y="371742"/>
                  </a:lnTo>
                  <a:cubicBezTo>
                    <a:pt x="724798" y="358900"/>
                    <a:pt x="747120" y="347842"/>
                    <a:pt x="769262" y="336154"/>
                  </a:cubicBezTo>
                  <a:lnTo>
                    <a:pt x="835552" y="301173"/>
                  </a:lnTo>
                  <a:cubicBezTo>
                    <a:pt x="857427" y="289183"/>
                    <a:pt x="880470" y="278896"/>
                    <a:pt x="902979" y="268004"/>
                  </a:cubicBezTo>
                  <a:lnTo>
                    <a:pt x="971127" y="235607"/>
                  </a:lnTo>
                  <a:lnTo>
                    <a:pt x="988238" y="227556"/>
                  </a:lnTo>
                  <a:lnTo>
                    <a:pt x="1005744" y="220191"/>
                  </a:lnTo>
                  <a:lnTo>
                    <a:pt x="1040729" y="205569"/>
                  </a:lnTo>
                  <a:lnTo>
                    <a:pt x="1110835" y="176248"/>
                  </a:lnTo>
                  <a:cubicBezTo>
                    <a:pt x="1157999" y="157703"/>
                    <a:pt x="1206322" y="141323"/>
                    <a:pt x="1254256" y="123796"/>
                  </a:cubicBezTo>
                  <a:cubicBezTo>
                    <a:pt x="1302938" y="108671"/>
                    <a:pt x="1352074" y="94017"/>
                    <a:pt x="1401310" y="79852"/>
                  </a:cubicBezTo>
                  <a:cubicBezTo>
                    <a:pt x="1599497" y="26774"/>
                    <a:pt x="1806373" y="-329"/>
                    <a:pt x="2011811" y="4"/>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4" name="Freeform: Shape 13">
              <a:extLst>
                <a:ext uri="{FF2B5EF4-FFF2-40B4-BE49-F238E27FC236}">
                  <a16:creationId xmlns:a16="http://schemas.microsoft.com/office/drawing/2014/main" id="{06AC5DCC-C3CC-4FD5-AD4E-13A1BE5F7F6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0" y="297400"/>
              <a:ext cx="5215811" cy="6107388"/>
            </a:xfrm>
            <a:custGeom>
              <a:avLst/>
              <a:gdLst>
                <a:gd name="connsiteX0" fmla="*/ 1869139 w 5215811"/>
                <a:gd name="connsiteY0" fmla="*/ 9 h 6107388"/>
                <a:gd name="connsiteX1" fmla="*/ 2791149 w 5215811"/>
                <a:gd name="connsiteY1" fmla="*/ 130229 h 6107388"/>
                <a:gd name="connsiteX2" fmla="*/ 4760307 w 5215811"/>
                <a:gd name="connsiteY2" fmla="*/ 1608408 h 6107388"/>
                <a:gd name="connsiteX3" fmla="*/ 5108574 w 5215811"/>
                <a:gd name="connsiteY3" fmla="*/ 4050383 h 6107388"/>
                <a:gd name="connsiteX4" fmla="*/ 3434916 w 5215811"/>
                <a:gd name="connsiteY4" fmla="*/ 5503134 h 6107388"/>
                <a:gd name="connsiteX5" fmla="*/ 1137841 w 5215811"/>
                <a:gd name="connsiteY5" fmla="*/ 6033968 h 6107388"/>
                <a:gd name="connsiteX6" fmla="*/ 217555 w 5215811"/>
                <a:gd name="connsiteY6" fmla="*/ 5598945 h 6107388"/>
                <a:gd name="connsiteX7" fmla="*/ 0 w 5215811"/>
                <a:gd name="connsiteY7" fmla="*/ 5419622 h 6107388"/>
                <a:gd name="connsiteX8" fmla="*/ 0 w 5215811"/>
                <a:gd name="connsiteY8" fmla="*/ 4571683 h 6107388"/>
                <a:gd name="connsiteX9" fmla="*/ 18056 w 5215811"/>
                <a:gd name="connsiteY9" fmla="*/ 4599282 h 6107388"/>
                <a:gd name="connsiteX10" fmla="*/ 358324 w 5215811"/>
                <a:gd name="connsiteY10" fmla="*/ 4988154 h 6107388"/>
                <a:gd name="connsiteX11" fmla="*/ 1282741 w 5215811"/>
                <a:gd name="connsiteY11" fmla="*/ 5493193 h 6107388"/>
                <a:gd name="connsiteX12" fmla="*/ 2172794 w 5215811"/>
                <a:gd name="connsiteY12" fmla="*/ 5470630 h 6107388"/>
                <a:gd name="connsiteX13" fmla="*/ 3146893 w 5215811"/>
                <a:gd name="connsiteY13" fmla="*/ 5016296 h 6107388"/>
                <a:gd name="connsiteX14" fmla="*/ 3574114 w 5215811"/>
                <a:gd name="connsiteY14" fmla="*/ 4791124 h 6107388"/>
                <a:gd name="connsiteX15" fmla="*/ 4244948 w 5215811"/>
                <a:gd name="connsiteY15" fmla="*/ 4392664 h 6107388"/>
                <a:gd name="connsiteX16" fmla="*/ 4556385 w 5215811"/>
                <a:gd name="connsiteY16" fmla="*/ 3902656 h 6107388"/>
                <a:gd name="connsiteX17" fmla="*/ 4616354 w 5215811"/>
                <a:gd name="connsiteY17" fmla="*/ 2851680 h 6107388"/>
                <a:gd name="connsiteX18" fmla="*/ 4269266 w 5215811"/>
                <a:gd name="connsiteY18" fmla="*/ 1889625 h 6107388"/>
                <a:gd name="connsiteX19" fmla="*/ 2645976 w 5215811"/>
                <a:gd name="connsiteY19" fmla="*/ 671162 h 6107388"/>
                <a:gd name="connsiteX20" fmla="*/ 1648930 w 5215811"/>
                <a:gd name="connsiteY20" fmla="*/ 573017 h 6107388"/>
                <a:gd name="connsiteX21" fmla="*/ 771768 w 5215811"/>
                <a:gd name="connsiteY21" fmla="*/ 865882 h 6107388"/>
                <a:gd name="connsiteX22" fmla="*/ 433617 w 5215811"/>
                <a:gd name="connsiteY22" fmla="*/ 1119441 h 6107388"/>
                <a:gd name="connsiteX23" fmla="*/ 200571 w 5215811"/>
                <a:gd name="connsiteY23" fmla="*/ 1486480 h 6107388"/>
                <a:gd name="connsiteX24" fmla="*/ 47077 w 5215811"/>
                <a:gd name="connsiteY24" fmla="*/ 1753604 h 6107388"/>
                <a:gd name="connsiteX25" fmla="*/ 0 w 5215811"/>
                <a:gd name="connsiteY25" fmla="*/ 1831655 h 6107388"/>
                <a:gd name="connsiteX26" fmla="*/ 0 w 5215811"/>
                <a:gd name="connsiteY26" fmla="*/ 751112 h 6107388"/>
                <a:gd name="connsiteX27" fmla="*/ 6994 w 5215811"/>
                <a:gd name="connsiteY27" fmla="*/ 742614 h 6107388"/>
                <a:gd name="connsiteX28" fmla="*/ 484047 w 5215811"/>
                <a:gd name="connsiteY28" fmla="*/ 378777 h 6107388"/>
                <a:gd name="connsiteX29" fmla="*/ 1869139 w 5215811"/>
                <a:gd name="connsiteY29" fmla="*/ 9 h 61073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215811" h="6107388">
                  <a:moveTo>
                    <a:pt x="1869139" y="9"/>
                  </a:moveTo>
                  <a:cubicBezTo>
                    <a:pt x="2160924" y="-706"/>
                    <a:pt x="2465752" y="43039"/>
                    <a:pt x="2791149" y="130229"/>
                  </a:cubicBezTo>
                  <a:cubicBezTo>
                    <a:pt x="3651198" y="360678"/>
                    <a:pt x="4339884" y="907924"/>
                    <a:pt x="4760307" y="1608408"/>
                  </a:cubicBezTo>
                  <a:cubicBezTo>
                    <a:pt x="5188180" y="2321320"/>
                    <a:pt x="5338357" y="3192822"/>
                    <a:pt x="5108574" y="4050383"/>
                  </a:cubicBezTo>
                  <a:cubicBezTo>
                    <a:pt x="4880820" y="4900373"/>
                    <a:pt x="4152841" y="5098512"/>
                    <a:pt x="3434916" y="5503134"/>
                  </a:cubicBezTo>
                  <a:cubicBezTo>
                    <a:pt x="2717099" y="5907783"/>
                    <a:pt x="2005568" y="6266474"/>
                    <a:pt x="1137841" y="6033968"/>
                  </a:cubicBezTo>
                  <a:cubicBezTo>
                    <a:pt x="783079" y="5938910"/>
                    <a:pt x="479573" y="5790114"/>
                    <a:pt x="217555" y="5598945"/>
                  </a:cubicBezTo>
                  <a:lnTo>
                    <a:pt x="0" y="5419622"/>
                  </a:lnTo>
                  <a:lnTo>
                    <a:pt x="0" y="4571683"/>
                  </a:lnTo>
                  <a:lnTo>
                    <a:pt x="18056" y="4599282"/>
                  </a:lnTo>
                  <a:cubicBezTo>
                    <a:pt x="124071" y="4746782"/>
                    <a:pt x="237002" y="4875718"/>
                    <a:pt x="358324" y="4988154"/>
                  </a:cubicBezTo>
                  <a:cubicBezTo>
                    <a:pt x="621323" y="5231809"/>
                    <a:pt x="923667" y="5396979"/>
                    <a:pt x="1282741" y="5493193"/>
                  </a:cubicBezTo>
                  <a:cubicBezTo>
                    <a:pt x="1573894" y="5571207"/>
                    <a:pt x="1856732" y="5563878"/>
                    <a:pt x="2172794" y="5470630"/>
                  </a:cubicBezTo>
                  <a:cubicBezTo>
                    <a:pt x="2498985" y="5374183"/>
                    <a:pt x="2832844" y="5193315"/>
                    <a:pt x="3146893" y="5016296"/>
                  </a:cubicBezTo>
                  <a:cubicBezTo>
                    <a:pt x="3293538" y="4933641"/>
                    <a:pt x="3436182" y="4861160"/>
                    <a:pt x="3574114" y="4791124"/>
                  </a:cubicBezTo>
                  <a:cubicBezTo>
                    <a:pt x="3841238" y="4655550"/>
                    <a:pt x="4071901" y="4538375"/>
                    <a:pt x="4244948" y="4392664"/>
                  </a:cubicBezTo>
                  <a:cubicBezTo>
                    <a:pt x="4405844" y="4257259"/>
                    <a:pt x="4501845" y="4106204"/>
                    <a:pt x="4556385" y="3902656"/>
                  </a:cubicBezTo>
                  <a:cubicBezTo>
                    <a:pt x="4649063" y="3556776"/>
                    <a:pt x="4669271" y="3203187"/>
                    <a:pt x="4616354" y="2851680"/>
                  </a:cubicBezTo>
                  <a:cubicBezTo>
                    <a:pt x="4565198" y="2511774"/>
                    <a:pt x="4448474" y="2188147"/>
                    <a:pt x="4269266" y="1889625"/>
                  </a:cubicBezTo>
                  <a:cubicBezTo>
                    <a:pt x="3907781" y="1287586"/>
                    <a:pt x="3331245" y="854780"/>
                    <a:pt x="2645976" y="671162"/>
                  </a:cubicBezTo>
                  <a:cubicBezTo>
                    <a:pt x="2278249" y="572630"/>
                    <a:pt x="1952074" y="540526"/>
                    <a:pt x="1648930" y="573017"/>
                  </a:cubicBezTo>
                  <a:cubicBezTo>
                    <a:pt x="1351746" y="604901"/>
                    <a:pt x="1064785" y="700731"/>
                    <a:pt x="771768" y="865882"/>
                  </a:cubicBezTo>
                  <a:cubicBezTo>
                    <a:pt x="568061" y="980657"/>
                    <a:pt x="486465" y="1058486"/>
                    <a:pt x="433617" y="1119441"/>
                  </a:cubicBezTo>
                  <a:cubicBezTo>
                    <a:pt x="358307" y="1206256"/>
                    <a:pt x="292149" y="1323808"/>
                    <a:pt x="200571" y="1486480"/>
                  </a:cubicBezTo>
                  <a:cubicBezTo>
                    <a:pt x="156644" y="1564432"/>
                    <a:pt x="106654" y="1653214"/>
                    <a:pt x="47077" y="1753604"/>
                  </a:cubicBezTo>
                  <a:lnTo>
                    <a:pt x="0" y="1831655"/>
                  </a:lnTo>
                  <a:lnTo>
                    <a:pt x="0" y="751112"/>
                  </a:lnTo>
                  <a:lnTo>
                    <a:pt x="6994" y="742614"/>
                  </a:lnTo>
                  <a:cubicBezTo>
                    <a:pt x="117721" y="617683"/>
                    <a:pt x="259696" y="505222"/>
                    <a:pt x="484047" y="378777"/>
                  </a:cubicBezTo>
                  <a:cubicBezTo>
                    <a:pt x="932751" y="125890"/>
                    <a:pt x="1382831" y="1200"/>
                    <a:pt x="1869139" y="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5" name="Freeform: Shape 14">
              <a:extLst>
                <a:ext uri="{FF2B5EF4-FFF2-40B4-BE49-F238E27FC236}">
                  <a16:creationId xmlns:a16="http://schemas.microsoft.com/office/drawing/2014/main" id="{4BBCC2F4-EFA7-4AF4-B538-AC4022D90F4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319367"/>
              <a:ext cx="5217956" cy="6100079"/>
            </a:xfrm>
            <a:custGeom>
              <a:avLst/>
              <a:gdLst>
                <a:gd name="connsiteX0" fmla="*/ 1951393 w 5217956"/>
                <a:gd name="connsiteY0" fmla="*/ 82 h 6100079"/>
                <a:gd name="connsiteX1" fmla="*/ 2855177 w 5217956"/>
                <a:gd name="connsiteY1" fmla="*/ 125419 h 6100079"/>
                <a:gd name="connsiteX2" fmla="*/ 4779341 w 5217956"/>
                <a:gd name="connsiteY2" fmla="*/ 1591542 h 6100079"/>
                <a:gd name="connsiteX3" fmla="*/ 5108573 w 5217956"/>
                <a:gd name="connsiteY3" fmla="*/ 4028416 h 6100079"/>
                <a:gd name="connsiteX4" fmla="*/ 3459358 w 5217956"/>
                <a:gd name="connsiteY4" fmla="*/ 5487716 h 6100079"/>
                <a:gd name="connsiteX5" fmla="*/ 1203274 w 5217956"/>
                <a:gd name="connsiteY5" fmla="*/ 6029534 h 6100079"/>
                <a:gd name="connsiteX6" fmla="*/ 59920 w 5217956"/>
                <a:gd name="connsiteY6" fmla="*/ 5396467 h 6100079"/>
                <a:gd name="connsiteX7" fmla="*/ 0 w 5217956"/>
                <a:gd name="connsiteY7" fmla="*/ 5333382 h 6100079"/>
                <a:gd name="connsiteX8" fmla="*/ 0 w 5217956"/>
                <a:gd name="connsiteY8" fmla="*/ 4205833 h 6100079"/>
                <a:gd name="connsiteX9" fmla="*/ 58036 w 5217956"/>
                <a:gd name="connsiteY9" fmla="*/ 4310048 h 6100079"/>
                <a:gd name="connsiteX10" fmla="*/ 520779 w 5217956"/>
                <a:gd name="connsiteY10" fmla="*/ 4907591 h 6100079"/>
                <a:gd name="connsiteX11" fmla="*/ 1377154 w 5217956"/>
                <a:gd name="connsiteY11" fmla="*/ 5380604 h 6100079"/>
                <a:gd name="connsiteX12" fmla="*/ 3123340 w 5217956"/>
                <a:gd name="connsiteY12" fmla="*/ 4905715 h 6100079"/>
                <a:gd name="connsiteX13" fmla="*/ 3547863 w 5217956"/>
                <a:gd name="connsiteY13" fmla="*/ 4676342 h 6100079"/>
                <a:gd name="connsiteX14" fmla="*/ 4186753 w 5217956"/>
                <a:gd name="connsiteY14" fmla="*/ 4289376 h 6100079"/>
                <a:gd name="connsiteX15" fmla="*/ 4459565 w 5217956"/>
                <a:gd name="connsiteY15" fmla="*/ 3854399 h 6100079"/>
                <a:gd name="connsiteX16" fmla="*/ 4521015 w 5217956"/>
                <a:gd name="connsiteY16" fmla="*/ 2849377 h 6100079"/>
                <a:gd name="connsiteX17" fmla="*/ 4199723 w 5217956"/>
                <a:gd name="connsiteY17" fmla="*/ 1931213 h 6100079"/>
                <a:gd name="connsiteX18" fmla="*/ 2681217 w 5217956"/>
                <a:gd name="connsiteY18" fmla="*/ 774211 h 6100079"/>
                <a:gd name="connsiteX19" fmla="*/ 926547 w 5217956"/>
                <a:gd name="connsiteY19" fmla="*/ 967112 h 6100079"/>
                <a:gd name="connsiteX20" fmla="*/ 622677 w 5217956"/>
                <a:gd name="connsiteY20" fmla="*/ 1197863 h 6100079"/>
                <a:gd name="connsiteX21" fmla="*/ 404892 w 5217956"/>
                <a:gd name="connsiteY21" fmla="*/ 1547314 h 6100079"/>
                <a:gd name="connsiteX22" fmla="*/ 40135 w 5217956"/>
                <a:gd name="connsiteY22" fmla="*/ 2159090 h 6100079"/>
                <a:gd name="connsiteX23" fmla="*/ 0 w 5217956"/>
                <a:gd name="connsiteY23" fmla="*/ 2219367 h 6100079"/>
                <a:gd name="connsiteX24" fmla="*/ 0 w 5217956"/>
                <a:gd name="connsiteY24" fmla="*/ 915659 h 6100079"/>
                <a:gd name="connsiteX25" fmla="*/ 58609 w 5217956"/>
                <a:gd name="connsiteY25" fmla="*/ 828051 h 6100079"/>
                <a:gd name="connsiteX26" fmla="*/ 590688 w 5217956"/>
                <a:gd name="connsiteY26" fmla="*/ 385385 h 6100079"/>
                <a:gd name="connsiteX27" fmla="*/ 1951393 w 5217956"/>
                <a:gd name="connsiteY27" fmla="*/ 82 h 61000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5217956" h="6100079">
                  <a:moveTo>
                    <a:pt x="1951393" y="82"/>
                  </a:moveTo>
                  <a:cubicBezTo>
                    <a:pt x="2237631" y="-2119"/>
                    <a:pt x="2536431" y="40011"/>
                    <a:pt x="2855177" y="125419"/>
                  </a:cubicBezTo>
                  <a:cubicBezTo>
                    <a:pt x="3697704" y="351173"/>
                    <a:pt x="4370490" y="894159"/>
                    <a:pt x="4779341" y="1591542"/>
                  </a:cubicBezTo>
                  <a:cubicBezTo>
                    <a:pt x="5195534" y="2301324"/>
                    <a:pt x="5338356" y="3170855"/>
                    <a:pt x="5108573" y="4028416"/>
                  </a:cubicBezTo>
                  <a:cubicBezTo>
                    <a:pt x="4880819" y="4878406"/>
                    <a:pt x="4165603" y="5079965"/>
                    <a:pt x="3459358" y="5487716"/>
                  </a:cubicBezTo>
                  <a:cubicBezTo>
                    <a:pt x="2753114" y="5895466"/>
                    <a:pt x="2053264" y="6257288"/>
                    <a:pt x="1203274" y="6029534"/>
                  </a:cubicBezTo>
                  <a:cubicBezTo>
                    <a:pt x="739884" y="5905369"/>
                    <a:pt x="366399" y="5685345"/>
                    <a:pt x="59920" y="5396467"/>
                  </a:cubicBezTo>
                  <a:lnTo>
                    <a:pt x="0" y="5333382"/>
                  </a:lnTo>
                  <a:lnTo>
                    <a:pt x="0" y="4205833"/>
                  </a:lnTo>
                  <a:lnTo>
                    <a:pt x="58036" y="4310048"/>
                  </a:lnTo>
                  <a:cubicBezTo>
                    <a:pt x="197935" y="4550245"/>
                    <a:pt x="350594" y="4747142"/>
                    <a:pt x="520779" y="4907591"/>
                  </a:cubicBezTo>
                  <a:cubicBezTo>
                    <a:pt x="763600" y="5136565"/>
                    <a:pt x="1043821" y="5291288"/>
                    <a:pt x="1377154" y="5380604"/>
                  </a:cubicBezTo>
                  <a:cubicBezTo>
                    <a:pt x="1963029" y="5537589"/>
                    <a:pt x="2470519" y="5282804"/>
                    <a:pt x="3123340" y="4905715"/>
                  </a:cubicBezTo>
                  <a:cubicBezTo>
                    <a:pt x="3269800" y="4821157"/>
                    <a:pt x="3411134" y="4747512"/>
                    <a:pt x="3547863" y="4676342"/>
                  </a:cubicBezTo>
                  <a:cubicBezTo>
                    <a:pt x="3804497" y="4542710"/>
                    <a:pt x="4026085" y="4427393"/>
                    <a:pt x="4186753" y="4289376"/>
                  </a:cubicBezTo>
                  <a:cubicBezTo>
                    <a:pt x="4329009" y="4167293"/>
                    <a:pt x="4410589" y="4037181"/>
                    <a:pt x="4459565" y="3854399"/>
                  </a:cubicBezTo>
                  <a:cubicBezTo>
                    <a:pt x="4548302" y="3523229"/>
                    <a:pt x="4568981" y="3185183"/>
                    <a:pt x="4521015" y="2849377"/>
                  </a:cubicBezTo>
                  <a:cubicBezTo>
                    <a:pt x="4474709" y="2524680"/>
                    <a:pt x="4366564" y="2215756"/>
                    <a:pt x="4199723" y="1931213"/>
                  </a:cubicBezTo>
                  <a:cubicBezTo>
                    <a:pt x="3863270" y="1357325"/>
                    <a:pt x="3323982" y="946439"/>
                    <a:pt x="2681217" y="774211"/>
                  </a:cubicBezTo>
                  <a:cubicBezTo>
                    <a:pt x="2001139" y="591984"/>
                    <a:pt x="1476322" y="649699"/>
                    <a:pt x="926547" y="967112"/>
                  </a:cubicBezTo>
                  <a:cubicBezTo>
                    <a:pt x="740730" y="1074393"/>
                    <a:pt x="668642" y="1143989"/>
                    <a:pt x="622677" y="1197863"/>
                  </a:cubicBezTo>
                  <a:cubicBezTo>
                    <a:pt x="555599" y="1276450"/>
                    <a:pt x="492360" y="1390031"/>
                    <a:pt x="404892" y="1547314"/>
                  </a:cubicBezTo>
                  <a:cubicBezTo>
                    <a:pt x="317047" y="1705133"/>
                    <a:pt x="204816" y="1906756"/>
                    <a:pt x="40135" y="2159090"/>
                  </a:cubicBezTo>
                  <a:lnTo>
                    <a:pt x="0" y="2219367"/>
                  </a:lnTo>
                  <a:lnTo>
                    <a:pt x="0" y="915659"/>
                  </a:lnTo>
                  <a:lnTo>
                    <a:pt x="58609" y="828051"/>
                  </a:lnTo>
                  <a:cubicBezTo>
                    <a:pt x="177453" y="670481"/>
                    <a:pt x="325846" y="538291"/>
                    <a:pt x="590688" y="385385"/>
                  </a:cubicBezTo>
                  <a:cubicBezTo>
                    <a:pt x="1032158" y="130559"/>
                    <a:pt x="1474329" y="3750"/>
                    <a:pt x="1951393" y="8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6" name="Freeform: Shape 15">
              <a:extLst>
                <a:ext uri="{FF2B5EF4-FFF2-40B4-BE49-F238E27FC236}">
                  <a16:creationId xmlns:a16="http://schemas.microsoft.com/office/drawing/2014/main" id="{2A9D1364-B6A3-44CB-9FBA-C528F0CE909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0" y="319367"/>
              <a:ext cx="5217957" cy="6100079"/>
            </a:xfrm>
            <a:custGeom>
              <a:avLst/>
              <a:gdLst>
                <a:gd name="connsiteX0" fmla="*/ 1951394 w 5217957"/>
                <a:gd name="connsiteY0" fmla="*/ 82 h 6100079"/>
                <a:gd name="connsiteX1" fmla="*/ 2855178 w 5217957"/>
                <a:gd name="connsiteY1" fmla="*/ 125419 h 6100079"/>
                <a:gd name="connsiteX2" fmla="*/ 4779341 w 5217957"/>
                <a:gd name="connsiteY2" fmla="*/ 1591542 h 6100079"/>
                <a:gd name="connsiteX3" fmla="*/ 5108574 w 5217957"/>
                <a:gd name="connsiteY3" fmla="*/ 4028416 h 6100079"/>
                <a:gd name="connsiteX4" fmla="*/ 3459359 w 5217957"/>
                <a:gd name="connsiteY4" fmla="*/ 5487716 h 6100079"/>
                <a:gd name="connsiteX5" fmla="*/ 1203275 w 5217957"/>
                <a:gd name="connsiteY5" fmla="*/ 6029534 h 6100079"/>
                <a:gd name="connsiteX6" fmla="*/ 59921 w 5217957"/>
                <a:gd name="connsiteY6" fmla="*/ 5396467 h 6100079"/>
                <a:gd name="connsiteX7" fmla="*/ 0 w 5217957"/>
                <a:gd name="connsiteY7" fmla="*/ 5333381 h 6100079"/>
                <a:gd name="connsiteX8" fmla="*/ 0 w 5217957"/>
                <a:gd name="connsiteY8" fmla="*/ 4427327 h 6100079"/>
                <a:gd name="connsiteX9" fmla="*/ 112056 w 5217957"/>
                <a:gd name="connsiteY9" fmla="*/ 4602502 h 6100079"/>
                <a:gd name="connsiteX10" fmla="*/ 443875 w 5217957"/>
                <a:gd name="connsiteY10" fmla="*/ 4989110 h 6100079"/>
                <a:gd name="connsiteX11" fmla="*/ 1348175 w 5217957"/>
                <a:gd name="connsiteY11" fmla="*/ 5488759 h 6100079"/>
                <a:gd name="connsiteX12" fmla="*/ 2221463 w 5217957"/>
                <a:gd name="connsiteY12" fmla="*/ 5461704 h 6100079"/>
                <a:gd name="connsiteX13" fmla="*/ 3179339 w 5217957"/>
                <a:gd name="connsiteY13" fmla="*/ 5003023 h 6100079"/>
                <a:gd name="connsiteX14" fmla="*/ 3599638 w 5217957"/>
                <a:gd name="connsiteY14" fmla="*/ 4775996 h 6100079"/>
                <a:gd name="connsiteX15" fmla="*/ 4259765 w 5217957"/>
                <a:gd name="connsiteY15" fmla="*/ 4374667 h 6100079"/>
                <a:gd name="connsiteX16" fmla="*/ 4567742 w 5217957"/>
                <a:gd name="connsiteY16" fmla="*/ 3883732 h 6100079"/>
                <a:gd name="connsiteX17" fmla="*/ 4631929 w 5217957"/>
                <a:gd name="connsiteY17" fmla="*/ 2833886 h 6100079"/>
                <a:gd name="connsiteX18" fmla="*/ 4296412 w 5217957"/>
                <a:gd name="connsiteY18" fmla="*/ 1874932 h 6100079"/>
                <a:gd name="connsiteX19" fmla="*/ 2710219 w 5217957"/>
                <a:gd name="connsiteY19" fmla="*/ 666410 h 6100079"/>
                <a:gd name="connsiteX20" fmla="*/ 1732642 w 5217957"/>
                <a:gd name="connsiteY20" fmla="*/ 573480 h 6100079"/>
                <a:gd name="connsiteX21" fmla="*/ 870621 w 5217957"/>
                <a:gd name="connsiteY21" fmla="*/ 870402 h 6100079"/>
                <a:gd name="connsiteX22" fmla="*/ 537555 w 5217957"/>
                <a:gd name="connsiteY22" fmla="*/ 1125324 h 6100079"/>
                <a:gd name="connsiteX23" fmla="*/ 306995 w 5217957"/>
                <a:gd name="connsiteY23" fmla="*/ 1493030 h 6100079"/>
                <a:gd name="connsiteX24" fmla="*/ 23579 w 5217957"/>
                <a:gd name="connsiteY24" fmla="*/ 1977465 h 6100079"/>
                <a:gd name="connsiteX25" fmla="*/ 0 w 5217957"/>
                <a:gd name="connsiteY25" fmla="*/ 2014291 h 6100079"/>
                <a:gd name="connsiteX26" fmla="*/ 0 w 5217957"/>
                <a:gd name="connsiteY26" fmla="*/ 915660 h 6100079"/>
                <a:gd name="connsiteX27" fmla="*/ 58609 w 5217957"/>
                <a:gd name="connsiteY27" fmla="*/ 828051 h 6100079"/>
                <a:gd name="connsiteX28" fmla="*/ 590689 w 5217957"/>
                <a:gd name="connsiteY28" fmla="*/ 385385 h 6100079"/>
                <a:gd name="connsiteX29" fmla="*/ 1951394 w 5217957"/>
                <a:gd name="connsiteY29" fmla="*/ 82 h 61000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217957" h="6100079">
                  <a:moveTo>
                    <a:pt x="1951394" y="82"/>
                  </a:moveTo>
                  <a:cubicBezTo>
                    <a:pt x="2237632" y="-2119"/>
                    <a:pt x="2536431" y="40011"/>
                    <a:pt x="2855178" y="125419"/>
                  </a:cubicBezTo>
                  <a:cubicBezTo>
                    <a:pt x="3697704" y="351173"/>
                    <a:pt x="4370491" y="894159"/>
                    <a:pt x="4779341" y="1591542"/>
                  </a:cubicBezTo>
                  <a:cubicBezTo>
                    <a:pt x="5195535" y="2301324"/>
                    <a:pt x="5338357" y="3170855"/>
                    <a:pt x="5108574" y="4028416"/>
                  </a:cubicBezTo>
                  <a:cubicBezTo>
                    <a:pt x="4880820" y="4878406"/>
                    <a:pt x="4165604" y="5079965"/>
                    <a:pt x="3459359" y="5487716"/>
                  </a:cubicBezTo>
                  <a:cubicBezTo>
                    <a:pt x="2753115" y="5895466"/>
                    <a:pt x="2053265" y="6257288"/>
                    <a:pt x="1203275" y="6029534"/>
                  </a:cubicBezTo>
                  <a:cubicBezTo>
                    <a:pt x="739885" y="5905369"/>
                    <a:pt x="366400" y="5685345"/>
                    <a:pt x="59921" y="5396467"/>
                  </a:cubicBezTo>
                  <a:lnTo>
                    <a:pt x="0" y="5333381"/>
                  </a:lnTo>
                  <a:lnTo>
                    <a:pt x="0" y="4427327"/>
                  </a:lnTo>
                  <a:lnTo>
                    <a:pt x="112056" y="4602502"/>
                  </a:lnTo>
                  <a:cubicBezTo>
                    <a:pt x="215300" y="4749260"/>
                    <a:pt x="325419" y="4877443"/>
                    <a:pt x="443875" y="4989110"/>
                  </a:cubicBezTo>
                  <a:cubicBezTo>
                    <a:pt x="700709" y="5231113"/>
                    <a:pt x="996455" y="5394516"/>
                    <a:pt x="1348175" y="5488759"/>
                  </a:cubicBezTo>
                  <a:cubicBezTo>
                    <a:pt x="1633379" y="5565179"/>
                    <a:pt x="1910917" y="5556430"/>
                    <a:pt x="2221463" y="5461704"/>
                  </a:cubicBezTo>
                  <a:cubicBezTo>
                    <a:pt x="2541923" y="5363721"/>
                    <a:pt x="2870374" y="5181404"/>
                    <a:pt x="3179339" y="5003023"/>
                  </a:cubicBezTo>
                  <a:cubicBezTo>
                    <a:pt x="3323713" y="4919760"/>
                    <a:pt x="3463978" y="4846641"/>
                    <a:pt x="3599638" y="4775996"/>
                  </a:cubicBezTo>
                  <a:cubicBezTo>
                    <a:pt x="3862436" y="4639263"/>
                    <a:pt x="4089314" y="4521074"/>
                    <a:pt x="4259765" y="4374667"/>
                  </a:cubicBezTo>
                  <a:cubicBezTo>
                    <a:pt x="4418282" y="4238625"/>
                    <a:pt x="4513201" y="4087280"/>
                    <a:pt x="4567742" y="3883732"/>
                  </a:cubicBezTo>
                  <a:cubicBezTo>
                    <a:pt x="4660420" y="3537853"/>
                    <a:pt x="4682033" y="3184640"/>
                    <a:pt x="4631929" y="2833886"/>
                  </a:cubicBezTo>
                  <a:cubicBezTo>
                    <a:pt x="4583584" y="2494734"/>
                    <a:pt x="4470646" y="2172121"/>
                    <a:pt x="4296412" y="1874932"/>
                  </a:cubicBezTo>
                  <a:cubicBezTo>
                    <a:pt x="3944879" y="1275559"/>
                    <a:pt x="3381537" y="846289"/>
                    <a:pt x="2710219" y="666410"/>
                  </a:cubicBezTo>
                  <a:cubicBezTo>
                    <a:pt x="2349955" y="569877"/>
                    <a:pt x="2030161" y="539483"/>
                    <a:pt x="1732642" y="573480"/>
                  </a:cubicBezTo>
                  <a:cubicBezTo>
                    <a:pt x="1440866" y="606814"/>
                    <a:pt x="1158880" y="703976"/>
                    <a:pt x="870621" y="870402"/>
                  </a:cubicBezTo>
                  <a:cubicBezTo>
                    <a:pt x="670160" y="986048"/>
                    <a:pt x="589753" y="1064195"/>
                    <a:pt x="537555" y="1125324"/>
                  </a:cubicBezTo>
                  <a:cubicBezTo>
                    <a:pt x="463218" y="1212400"/>
                    <a:pt x="397708" y="1330125"/>
                    <a:pt x="306995" y="1493030"/>
                  </a:cubicBezTo>
                  <a:cubicBezTo>
                    <a:pt x="234596" y="1623167"/>
                    <a:pt x="145436" y="1783409"/>
                    <a:pt x="23579" y="1977465"/>
                  </a:cubicBezTo>
                  <a:lnTo>
                    <a:pt x="0" y="2014291"/>
                  </a:lnTo>
                  <a:lnTo>
                    <a:pt x="0" y="915660"/>
                  </a:lnTo>
                  <a:lnTo>
                    <a:pt x="58609" y="828051"/>
                  </a:lnTo>
                  <a:cubicBezTo>
                    <a:pt x="177453" y="670481"/>
                    <a:pt x="325847" y="538291"/>
                    <a:pt x="590689" y="385385"/>
                  </a:cubicBezTo>
                  <a:cubicBezTo>
                    <a:pt x="1032159" y="130559"/>
                    <a:pt x="1474330" y="3750"/>
                    <a:pt x="1951394" y="8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sp>
        <p:nvSpPr>
          <p:cNvPr id="2" name="Tytuł 1">
            <a:extLst>
              <a:ext uri="{FF2B5EF4-FFF2-40B4-BE49-F238E27FC236}">
                <a16:creationId xmlns:a16="http://schemas.microsoft.com/office/drawing/2014/main" id="{F036D457-E705-4ACC-921A-52333A65EB39}"/>
              </a:ext>
            </a:extLst>
          </p:cNvPr>
          <p:cNvSpPr>
            <a:spLocks noGrp="1"/>
          </p:cNvSpPr>
          <p:nvPr>
            <p:ph type="title"/>
          </p:nvPr>
        </p:nvSpPr>
        <p:spPr>
          <a:xfrm>
            <a:off x="640080" y="1243013"/>
            <a:ext cx="3855720" cy="4371974"/>
          </a:xfrm>
        </p:spPr>
        <p:txBody>
          <a:bodyPr>
            <a:normAutofit/>
          </a:bodyPr>
          <a:lstStyle/>
          <a:p>
            <a:r>
              <a:rPr lang="pl-PL" sz="3300">
                <a:solidFill>
                  <a:schemeClr val="tx2"/>
                </a:solidFill>
              </a:rPr>
              <a:t>Neuroróżnorodność w polskiej uczelni</a:t>
            </a:r>
          </a:p>
        </p:txBody>
      </p:sp>
      <p:sp>
        <p:nvSpPr>
          <p:cNvPr id="3" name="Symbol zastępczy zawartości 2">
            <a:extLst>
              <a:ext uri="{FF2B5EF4-FFF2-40B4-BE49-F238E27FC236}">
                <a16:creationId xmlns:a16="http://schemas.microsoft.com/office/drawing/2014/main" id="{446218AC-B999-4239-A9FB-F1D294056121}"/>
              </a:ext>
            </a:extLst>
          </p:cNvPr>
          <p:cNvSpPr>
            <a:spLocks noGrp="1"/>
          </p:cNvSpPr>
          <p:nvPr>
            <p:ph idx="1"/>
          </p:nvPr>
        </p:nvSpPr>
        <p:spPr>
          <a:xfrm>
            <a:off x="6172200" y="804672"/>
            <a:ext cx="5221224" cy="5230368"/>
          </a:xfrm>
        </p:spPr>
        <p:txBody>
          <a:bodyPr anchor="ctr">
            <a:normAutofit/>
          </a:bodyPr>
          <a:lstStyle/>
          <a:p>
            <a:pPr marL="0" indent="0">
              <a:buNone/>
            </a:pPr>
            <a:r>
              <a:rPr lang="pl-PL" sz="1700" b="1">
                <a:solidFill>
                  <a:schemeClr val="tx2"/>
                </a:solidFill>
              </a:rPr>
              <a:t>Ustawa – Prawo o szkolnictwie wyższym i nauce</a:t>
            </a:r>
            <a:r>
              <a:rPr lang="pl-PL" sz="1700">
                <a:solidFill>
                  <a:schemeClr val="tx2"/>
                </a:solidFill>
              </a:rPr>
              <a:t> (tzw. Ustawa 2.0).</a:t>
            </a:r>
          </a:p>
          <a:p>
            <a:pPr marL="0" indent="0">
              <a:buNone/>
            </a:pPr>
            <a:r>
              <a:rPr lang="pl-PL" sz="1700">
                <a:solidFill>
                  <a:schemeClr val="tx2"/>
                </a:solidFill>
              </a:rPr>
              <a:t> Uczelnie mają ustawowy obowiązek zapewnienia osobom z niepełnosprawnościami warunków do pełnego udziału w procesie kształcenia i badaniach naukowych.</a:t>
            </a:r>
          </a:p>
          <a:p>
            <a:pPr marL="0" indent="0">
              <a:buNone/>
            </a:pPr>
            <a:r>
              <a:rPr lang="pl-PL" sz="1700" b="1">
                <a:solidFill>
                  <a:schemeClr val="tx2"/>
                </a:solidFill>
              </a:rPr>
              <a:t>Fundusz Wsparcia Osób z Niepełnosprawnościami.</a:t>
            </a:r>
            <a:r>
              <a:rPr lang="pl-PL" sz="1700">
                <a:solidFill>
                  <a:schemeClr val="tx2"/>
                </a:solidFill>
              </a:rPr>
              <a:t> Uczelnie otrzymują dotacje celowe, które mogą przeznaczyć na:</a:t>
            </a:r>
          </a:p>
          <a:p>
            <a:pPr marL="742950" lvl="1" indent="-285750">
              <a:buFont typeface="Arial" panose="020B0604020202020204" pitchFamily="34" charset="0"/>
              <a:buChar char="•"/>
            </a:pPr>
            <a:r>
              <a:rPr lang="pl-PL" sz="1700">
                <a:solidFill>
                  <a:schemeClr val="tx2"/>
                </a:solidFill>
              </a:rPr>
              <a:t>Wsparcie asystentów dydaktycznych.</a:t>
            </a:r>
          </a:p>
          <a:p>
            <a:pPr marL="742950" lvl="1" indent="-285750">
              <a:buFont typeface="Arial" panose="020B0604020202020204" pitchFamily="34" charset="0"/>
              <a:buChar char="•"/>
            </a:pPr>
            <a:r>
              <a:rPr lang="pl-PL" sz="1700">
                <a:solidFill>
                  <a:schemeClr val="tx2"/>
                </a:solidFill>
              </a:rPr>
              <a:t>Zakup specjalistycznego oprogramowania (np. dla osób z dysleksją).</a:t>
            </a:r>
          </a:p>
          <a:p>
            <a:pPr marL="742950" lvl="1" indent="-285750">
              <a:buFont typeface="Arial" panose="020B0604020202020204" pitchFamily="34" charset="0"/>
              <a:buChar char="•"/>
            </a:pPr>
            <a:r>
              <a:rPr lang="pl-PL" sz="1700">
                <a:solidFill>
                  <a:schemeClr val="tx2"/>
                </a:solidFill>
              </a:rPr>
              <a:t>Wyposażenie "pokojów wyciszeń" dla osób z nadwrażliwością sensoryczną (spektrum autyzmu).</a:t>
            </a:r>
          </a:p>
          <a:p>
            <a:pPr marL="0" indent="0">
              <a:buNone/>
            </a:pPr>
            <a:r>
              <a:rPr lang="pl-PL" sz="1700" b="1">
                <a:solidFill>
                  <a:schemeClr val="tx2"/>
                </a:solidFill>
              </a:rPr>
              <a:t>Indywidualizacja procesu kształcenia (IPK).</a:t>
            </a:r>
            <a:r>
              <a:rPr lang="pl-PL" sz="1700">
                <a:solidFill>
                  <a:schemeClr val="tx2"/>
                </a:solidFill>
              </a:rPr>
              <a:t> Student może ubiegać się o zmianę formy egzaminów (np. z ustnej na pisemną), wydłużenie czasu trwania testów lub alternatywne formy zaliczeń ze względu na stan zdrowia psychicznego.</a:t>
            </a:r>
          </a:p>
          <a:p>
            <a:endParaRPr lang="pl-PL" sz="1700">
              <a:solidFill>
                <a:schemeClr val="tx2"/>
              </a:solidFill>
            </a:endParaRPr>
          </a:p>
        </p:txBody>
      </p:sp>
    </p:spTree>
    <p:extLst>
      <p:ext uri="{BB962C8B-B14F-4D97-AF65-F5344CB8AC3E}">
        <p14:creationId xmlns:p14="http://schemas.microsoft.com/office/powerpoint/2010/main" val="162892377"/>
      </p:ext>
    </p:extLst>
  </p:cSld>
  <p:clrMapOvr>
    <a:masterClrMapping/>
  </p:clrMapOvr>
</p:sld>
</file>

<file path=ppt/theme/theme1.xml><?xml version="1.0" encoding="utf-8"?>
<a:theme xmlns:a="http://schemas.openxmlformats.org/drawingml/2006/main" name="Motyw pakietu Office">
  <a:themeElements>
    <a:clrScheme name="Pakiet 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Pakiet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Pakiet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108</TotalTime>
  <Words>3704</Words>
  <Application>Microsoft Office PowerPoint</Application>
  <PresentationFormat>Panoramiczny</PresentationFormat>
  <Paragraphs>212</Paragraphs>
  <Slides>48</Slides>
  <Notes>0</Notes>
  <HiddenSlides>0</HiddenSlides>
  <MMClips>0</MMClips>
  <ScaleCrop>false</ScaleCrop>
  <HeadingPairs>
    <vt:vector size="6" baseType="variant">
      <vt:variant>
        <vt:lpstr>Używane czcionki</vt:lpstr>
      </vt:variant>
      <vt:variant>
        <vt:i4>5</vt:i4>
      </vt:variant>
      <vt:variant>
        <vt:lpstr>Motyw</vt:lpstr>
      </vt:variant>
      <vt:variant>
        <vt:i4>1</vt:i4>
      </vt:variant>
      <vt:variant>
        <vt:lpstr>Tytuły slajdów</vt:lpstr>
      </vt:variant>
      <vt:variant>
        <vt:i4>48</vt:i4>
      </vt:variant>
    </vt:vector>
  </HeadingPairs>
  <TitlesOfParts>
    <vt:vector size="54" baseType="lpstr">
      <vt:lpstr>Arial</vt:lpstr>
      <vt:lpstr>Calibri</vt:lpstr>
      <vt:lpstr>Calibri Light</vt:lpstr>
      <vt:lpstr>Gadugi</vt:lpstr>
      <vt:lpstr>Google Sans</vt:lpstr>
      <vt:lpstr>Motyw pakietu Office</vt:lpstr>
      <vt:lpstr>Prawne aspekty neuroróżnorodności i zdrowia psychicznego (ADA i polskie prawo)</vt:lpstr>
      <vt:lpstr>Prezentacja programu PowerPoint</vt:lpstr>
      <vt:lpstr>Prawo antydyskryminacyjne </vt:lpstr>
      <vt:lpstr>Prawo antydyskryminacyjne </vt:lpstr>
      <vt:lpstr>Prawo antydyskryminacyjne </vt:lpstr>
      <vt:lpstr>Americans with Disabilities Act (ADA) 1990/ nowelizacja 2008</vt:lpstr>
      <vt:lpstr>Prezentacja programu PowerPoint</vt:lpstr>
      <vt:lpstr>Prezentacja programu PowerPoint</vt:lpstr>
      <vt:lpstr>Neuroróżnorodność w polskiej uczelni</vt:lpstr>
      <vt:lpstr>Prezentacja programu PowerPoint</vt:lpstr>
      <vt:lpstr>Jak to działa w praktyce – asystent notujący</vt:lpstr>
      <vt:lpstr>Prezentacja programu PowerPoint</vt:lpstr>
      <vt:lpstr>Prezentacja programu PowerPoint</vt:lpstr>
      <vt:lpstr>Balans między koniecznością gromadzenia informacji medycznej a ochroną prywatności studenta</vt:lpstr>
      <vt:lpstr>Racjonalność usprawnień….</vt:lpstr>
      <vt:lpstr>zakres "racjonalnych usprawnień”</vt:lpstr>
      <vt:lpstr>Dobrostan pracowników</vt:lpstr>
      <vt:lpstr>Bariery systemowe a prawo do edukacji</vt:lpstr>
      <vt:lpstr>Luka w świadomości prawnej</vt:lpstr>
      <vt:lpstr>Ochrona zdrowia psychicznego w uczelni</vt:lpstr>
      <vt:lpstr>Neuroróżnorodność jako przesłanka chroniona</vt:lpstr>
      <vt:lpstr>Prezentacja programu PowerPoint</vt:lpstr>
      <vt:lpstr>Ochrona dóbr osobistych i godności studenta</vt:lpstr>
      <vt:lpstr>Dyskryminacja w polskim porządku prawnym</vt:lpstr>
      <vt:lpstr>Dyskryminacja czyli co?</vt:lpstr>
      <vt:lpstr>Prawo antydyskryminacyjne </vt:lpstr>
      <vt:lpstr>Formy dyskryminacji </vt:lpstr>
      <vt:lpstr>Dyskryminacja bezpośrednia z uwagi neuroróżnorodność- przykłady</vt:lpstr>
      <vt:lpstr>Prezentacja programu PowerPoint</vt:lpstr>
      <vt:lpstr>Prezentacja programu PowerPoint</vt:lpstr>
      <vt:lpstr>Prezentacja programu PowerPoint</vt:lpstr>
      <vt:lpstr>Formy dyskryminacji </vt:lpstr>
      <vt:lpstr>Dyskryminacja pośrednia - przykłady</vt:lpstr>
      <vt:lpstr>Prezentacja programu PowerPoint</vt:lpstr>
      <vt:lpstr>Prezentacja programu PowerPoint</vt:lpstr>
      <vt:lpstr>Dyskryminacja pośrednia - przykłady</vt:lpstr>
      <vt:lpstr>Prezentacja programu PowerPoint</vt:lpstr>
      <vt:lpstr>Poziomy dyskryminacji </vt:lpstr>
      <vt:lpstr>Poziom instytucjonalny  </vt:lpstr>
      <vt:lpstr>Poziom strukturalny  </vt:lpstr>
      <vt:lpstr>Ustawa o rehabilitacji zawodowej i społecznej</vt:lpstr>
      <vt:lpstr>Ustawa o ochronie zdrowia psychicznego</vt:lpstr>
      <vt:lpstr>hate speech</vt:lpstr>
      <vt:lpstr>Nowelizacja kk – Wyrok TK z 30 września 2025 r. (sygn. akt Kp 3/25)</vt:lpstr>
      <vt:lpstr>Przegląd orzecznictwa</vt:lpstr>
      <vt:lpstr>Prezentacja programu PowerPoint</vt:lpstr>
      <vt:lpstr>Prezentacja programu PowerPoint</vt:lpstr>
      <vt:lpstr>Prezentacja programu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rawne aspekty neuroróżnorodności i zdrowia psychicznego (ADA i polskie prawo)</dc:title>
  <dc:creator>Agnieszka Ziółkowska</dc:creator>
  <cp:lastModifiedBy>Agnieszka Ziółkowska</cp:lastModifiedBy>
  <cp:revision>16</cp:revision>
  <dcterms:created xsi:type="dcterms:W3CDTF">2026-05-02T14:33:59Z</dcterms:created>
  <dcterms:modified xsi:type="dcterms:W3CDTF">2026-05-22T10:30:22Z</dcterms:modified>
</cp:coreProperties>
</file>