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9" r:id="rId2"/>
    <p:sldId id="301" r:id="rId3"/>
    <p:sldId id="302" r:id="rId4"/>
    <p:sldId id="303" r:id="rId5"/>
    <p:sldId id="304" r:id="rId6"/>
    <p:sldId id="305" r:id="rId7"/>
    <p:sldId id="306" r:id="rId8"/>
    <p:sldId id="290" r:id="rId9"/>
    <p:sldId id="293" r:id="rId10"/>
    <p:sldId id="294" r:id="rId11"/>
    <p:sldId id="295" r:id="rId12"/>
    <p:sldId id="296" r:id="rId13"/>
    <p:sldId id="297" r:id="rId14"/>
    <p:sldId id="298" r:id="rId15"/>
    <p:sldId id="299" r:id="rId16"/>
    <p:sldId id="300" r:id="rId17"/>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a:srgbClr val="0066FF"/>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6" autoAdjust="0"/>
    <p:restoredTop sz="94660"/>
  </p:normalViewPr>
  <p:slideViewPr>
    <p:cSldViewPr snapToGrid="0">
      <p:cViewPr varScale="1">
        <p:scale>
          <a:sx n="111" d="100"/>
          <a:sy n="111" d="100"/>
        </p:scale>
        <p:origin x="510"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 R" userId="cfc576914dc639f4" providerId="LiveId" clId="{EA5A9316-F47C-41E5-B864-F7223CFC95BC}"/>
    <pc:docChg chg="undo custSel addSld delSld modSld">
      <pc:chgData name="R R" userId="cfc576914dc639f4" providerId="LiveId" clId="{EA5A9316-F47C-41E5-B864-F7223CFC95BC}" dt="2023-05-24T18:19:59.382" v="573" actId="20577"/>
      <pc:docMkLst>
        <pc:docMk/>
      </pc:docMkLst>
      <pc:sldChg chg="del">
        <pc:chgData name="R R" userId="cfc576914dc639f4" providerId="LiveId" clId="{EA5A9316-F47C-41E5-B864-F7223CFC95BC}" dt="2023-05-24T08:19:17.750" v="0" actId="47"/>
        <pc:sldMkLst>
          <pc:docMk/>
          <pc:sldMk cId="676907176" sldId="257"/>
        </pc:sldMkLst>
      </pc:sldChg>
      <pc:sldChg chg="del">
        <pc:chgData name="R R" userId="cfc576914dc639f4" providerId="LiveId" clId="{EA5A9316-F47C-41E5-B864-F7223CFC95BC}" dt="2023-05-24T08:20:05.216" v="13" actId="47"/>
        <pc:sldMkLst>
          <pc:docMk/>
          <pc:sldMk cId="2263476641" sldId="258"/>
        </pc:sldMkLst>
      </pc:sldChg>
      <pc:sldChg chg="del">
        <pc:chgData name="R R" userId="cfc576914dc639f4" providerId="LiveId" clId="{EA5A9316-F47C-41E5-B864-F7223CFC95BC}" dt="2023-05-24T08:20:02.373" v="12" actId="47"/>
        <pc:sldMkLst>
          <pc:docMk/>
          <pc:sldMk cId="2302047719" sldId="259"/>
        </pc:sldMkLst>
      </pc:sldChg>
      <pc:sldChg chg="del">
        <pc:chgData name="R R" userId="cfc576914dc639f4" providerId="LiveId" clId="{EA5A9316-F47C-41E5-B864-F7223CFC95BC}" dt="2023-05-24T08:20:05.216" v="13" actId="47"/>
        <pc:sldMkLst>
          <pc:docMk/>
          <pc:sldMk cId="2398171963" sldId="260"/>
        </pc:sldMkLst>
      </pc:sldChg>
      <pc:sldChg chg="del">
        <pc:chgData name="R R" userId="cfc576914dc639f4" providerId="LiveId" clId="{EA5A9316-F47C-41E5-B864-F7223CFC95BC}" dt="2023-05-24T08:20:05.216" v="13" actId="47"/>
        <pc:sldMkLst>
          <pc:docMk/>
          <pc:sldMk cId="207160315" sldId="261"/>
        </pc:sldMkLst>
      </pc:sldChg>
      <pc:sldChg chg="del">
        <pc:chgData name="R R" userId="cfc576914dc639f4" providerId="LiveId" clId="{EA5A9316-F47C-41E5-B864-F7223CFC95BC}" dt="2023-05-24T08:20:05.216" v="13" actId="47"/>
        <pc:sldMkLst>
          <pc:docMk/>
          <pc:sldMk cId="3461550996" sldId="262"/>
        </pc:sldMkLst>
      </pc:sldChg>
      <pc:sldChg chg="del">
        <pc:chgData name="R R" userId="cfc576914dc639f4" providerId="LiveId" clId="{EA5A9316-F47C-41E5-B864-F7223CFC95BC}" dt="2023-05-24T08:20:05.216" v="13" actId="47"/>
        <pc:sldMkLst>
          <pc:docMk/>
          <pc:sldMk cId="1477645232" sldId="263"/>
        </pc:sldMkLst>
      </pc:sldChg>
      <pc:sldChg chg="del">
        <pc:chgData name="R R" userId="cfc576914dc639f4" providerId="LiveId" clId="{EA5A9316-F47C-41E5-B864-F7223CFC95BC}" dt="2023-05-24T08:20:05.216" v="13" actId="47"/>
        <pc:sldMkLst>
          <pc:docMk/>
          <pc:sldMk cId="4218331330" sldId="264"/>
        </pc:sldMkLst>
      </pc:sldChg>
      <pc:sldChg chg="del">
        <pc:chgData name="R R" userId="cfc576914dc639f4" providerId="LiveId" clId="{EA5A9316-F47C-41E5-B864-F7223CFC95BC}" dt="2023-05-24T08:20:05.216" v="13" actId="47"/>
        <pc:sldMkLst>
          <pc:docMk/>
          <pc:sldMk cId="1038687682" sldId="265"/>
        </pc:sldMkLst>
      </pc:sldChg>
      <pc:sldChg chg="del">
        <pc:chgData name="R R" userId="cfc576914dc639f4" providerId="LiveId" clId="{EA5A9316-F47C-41E5-B864-F7223CFC95BC}" dt="2023-05-24T08:20:05.216" v="13" actId="47"/>
        <pc:sldMkLst>
          <pc:docMk/>
          <pc:sldMk cId="2172845693" sldId="266"/>
        </pc:sldMkLst>
      </pc:sldChg>
      <pc:sldChg chg="del">
        <pc:chgData name="R R" userId="cfc576914dc639f4" providerId="LiveId" clId="{EA5A9316-F47C-41E5-B864-F7223CFC95BC}" dt="2023-05-24T08:20:05.216" v="13" actId="47"/>
        <pc:sldMkLst>
          <pc:docMk/>
          <pc:sldMk cId="60862850" sldId="267"/>
        </pc:sldMkLst>
      </pc:sldChg>
      <pc:sldChg chg="del">
        <pc:chgData name="R R" userId="cfc576914dc639f4" providerId="LiveId" clId="{EA5A9316-F47C-41E5-B864-F7223CFC95BC}" dt="2023-05-24T08:20:05.216" v="13" actId="47"/>
        <pc:sldMkLst>
          <pc:docMk/>
          <pc:sldMk cId="3899088085" sldId="268"/>
        </pc:sldMkLst>
      </pc:sldChg>
      <pc:sldChg chg="del">
        <pc:chgData name="R R" userId="cfc576914dc639f4" providerId="LiveId" clId="{EA5A9316-F47C-41E5-B864-F7223CFC95BC}" dt="2023-05-24T08:20:05.216" v="13" actId="47"/>
        <pc:sldMkLst>
          <pc:docMk/>
          <pc:sldMk cId="1912659821" sldId="269"/>
        </pc:sldMkLst>
      </pc:sldChg>
      <pc:sldChg chg="del">
        <pc:chgData name="R R" userId="cfc576914dc639f4" providerId="LiveId" clId="{EA5A9316-F47C-41E5-B864-F7223CFC95BC}" dt="2023-05-24T08:20:05.216" v="13" actId="47"/>
        <pc:sldMkLst>
          <pc:docMk/>
          <pc:sldMk cId="2576085080" sldId="270"/>
        </pc:sldMkLst>
      </pc:sldChg>
      <pc:sldChg chg="del">
        <pc:chgData name="R R" userId="cfc576914dc639f4" providerId="LiveId" clId="{EA5A9316-F47C-41E5-B864-F7223CFC95BC}" dt="2023-05-24T08:20:05.216" v="13" actId="47"/>
        <pc:sldMkLst>
          <pc:docMk/>
          <pc:sldMk cId="3003508381" sldId="271"/>
        </pc:sldMkLst>
      </pc:sldChg>
      <pc:sldChg chg="del">
        <pc:chgData name="R R" userId="cfc576914dc639f4" providerId="LiveId" clId="{EA5A9316-F47C-41E5-B864-F7223CFC95BC}" dt="2023-05-24T08:20:05.216" v="13" actId="47"/>
        <pc:sldMkLst>
          <pc:docMk/>
          <pc:sldMk cId="3349696844" sldId="272"/>
        </pc:sldMkLst>
      </pc:sldChg>
      <pc:sldChg chg="del">
        <pc:chgData name="R R" userId="cfc576914dc639f4" providerId="LiveId" clId="{EA5A9316-F47C-41E5-B864-F7223CFC95BC}" dt="2023-05-24T08:20:05.216" v="13" actId="47"/>
        <pc:sldMkLst>
          <pc:docMk/>
          <pc:sldMk cId="1359199542" sldId="273"/>
        </pc:sldMkLst>
      </pc:sldChg>
      <pc:sldChg chg="del">
        <pc:chgData name="R R" userId="cfc576914dc639f4" providerId="LiveId" clId="{EA5A9316-F47C-41E5-B864-F7223CFC95BC}" dt="2023-05-24T08:20:05.216" v="13" actId="47"/>
        <pc:sldMkLst>
          <pc:docMk/>
          <pc:sldMk cId="892141955" sldId="274"/>
        </pc:sldMkLst>
      </pc:sldChg>
      <pc:sldChg chg="del">
        <pc:chgData name="R R" userId="cfc576914dc639f4" providerId="LiveId" clId="{EA5A9316-F47C-41E5-B864-F7223CFC95BC}" dt="2023-05-24T08:20:05.216" v="13" actId="47"/>
        <pc:sldMkLst>
          <pc:docMk/>
          <pc:sldMk cId="2350388456" sldId="275"/>
        </pc:sldMkLst>
      </pc:sldChg>
      <pc:sldChg chg="del">
        <pc:chgData name="R R" userId="cfc576914dc639f4" providerId="LiveId" clId="{EA5A9316-F47C-41E5-B864-F7223CFC95BC}" dt="2023-05-24T08:20:05.216" v="13" actId="47"/>
        <pc:sldMkLst>
          <pc:docMk/>
          <pc:sldMk cId="3413786867" sldId="276"/>
        </pc:sldMkLst>
      </pc:sldChg>
      <pc:sldChg chg="del">
        <pc:chgData name="R R" userId="cfc576914dc639f4" providerId="LiveId" clId="{EA5A9316-F47C-41E5-B864-F7223CFC95BC}" dt="2023-05-24T08:20:05.216" v="13" actId="47"/>
        <pc:sldMkLst>
          <pc:docMk/>
          <pc:sldMk cId="3659004396" sldId="277"/>
        </pc:sldMkLst>
      </pc:sldChg>
      <pc:sldChg chg="del">
        <pc:chgData name="R R" userId="cfc576914dc639f4" providerId="LiveId" clId="{EA5A9316-F47C-41E5-B864-F7223CFC95BC}" dt="2023-05-24T08:20:05.216" v="13" actId="47"/>
        <pc:sldMkLst>
          <pc:docMk/>
          <pc:sldMk cId="251511715" sldId="278"/>
        </pc:sldMkLst>
      </pc:sldChg>
      <pc:sldChg chg="del">
        <pc:chgData name="R R" userId="cfc576914dc639f4" providerId="LiveId" clId="{EA5A9316-F47C-41E5-B864-F7223CFC95BC}" dt="2023-05-24T08:20:05.216" v="13" actId="47"/>
        <pc:sldMkLst>
          <pc:docMk/>
          <pc:sldMk cId="2938854293" sldId="279"/>
        </pc:sldMkLst>
      </pc:sldChg>
      <pc:sldChg chg="del">
        <pc:chgData name="R R" userId="cfc576914dc639f4" providerId="LiveId" clId="{EA5A9316-F47C-41E5-B864-F7223CFC95BC}" dt="2023-05-24T08:20:05.216" v="13" actId="47"/>
        <pc:sldMkLst>
          <pc:docMk/>
          <pc:sldMk cId="1558951512" sldId="280"/>
        </pc:sldMkLst>
      </pc:sldChg>
      <pc:sldChg chg="del">
        <pc:chgData name="R R" userId="cfc576914dc639f4" providerId="LiveId" clId="{EA5A9316-F47C-41E5-B864-F7223CFC95BC}" dt="2023-05-24T08:20:05.216" v="13" actId="47"/>
        <pc:sldMkLst>
          <pc:docMk/>
          <pc:sldMk cId="550512841" sldId="281"/>
        </pc:sldMkLst>
      </pc:sldChg>
      <pc:sldChg chg="del">
        <pc:chgData name="R R" userId="cfc576914dc639f4" providerId="LiveId" clId="{EA5A9316-F47C-41E5-B864-F7223CFC95BC}" dt="2023-05-24T08:20:05.216" v="13" actId="47"/>
        <pc:sldMkLst>
          <pc:docMk/>
          <pc:sldMk cId="2921002120" sldId="282"/>
        </pc:sldMkLst>
      </pc:sldChg>
      <pc:sldChg chg="del">
        <pc:chgData name="R R" userId="cfc576914dc639f4" providerId="LiveId" clId="{EA5A9316-F47C-41E5-B864-F7223CFC95BC}" dt="2023-05-24T08:20:05.216" v="13" actId="47"/>
        <pc:sldMkLst>
          <pc:docMk/>
          <pc:sldMk cId="954487152" sldId="283"/>
        </pc:sldMkLst>
      </pc:sldChg>
      <pc:sldChg chg="del">
        <pc:chgData name="R R" userId="cfc576914dc639f4" providerId="LiveId" clId="{EA5A9316-F47C-41E5-B864-F7223CFC95BC}" dt="2023-05-24T08:20:05.216" v="13" actId="47"/>
        <pc:sldMkLst>
          <pc:docMk/>
          <pc:sldMk cId="3442376628" sldId="284"/>
        </pc:sldMkLst>
      </pc:sldChg>
      <pc:sldChg chg="del">
        <pc:chgData name="R R" userId="cfc576914dc639f4" providerId="LiveId" clId="{EA5A9316-F47C-41E5-B864-F7223CFC95BC}" dt="2023-05-24T08:20:05.216" v="13" actId="47"/>
        <pc:sldMkLst>
          <pc:docMk/>
          <pc:sldMk cId="1010347405" sldId="285"/>
        </pc:sldMkLst>
      </pc:sldChg>
      <pc:sldChg chg="del">
        <pc:chgData name="R R" userId="cfc576914dc639f4" providerId="LiveId" clId="{EA5A9316-F47C-41E5-B864-F7223CFC95BC}" dt="2023-05-24T08:20:05.216" v="13" actId="47"/>
        <pc:sldMkLst>
          <pc:docMk/>
          <pc:sldMk cId="1619129574" sldId="286"/>
        </pc:sldMkLst>
      </pc:sldChg>
      <pc:sldChg chg="del">
        <pc:chgData name="R R" userId="cfc576914dc639f4" providerId="LiveId" clId="{EA5A9316-F47C-41E5-B864-F7223CFC95BC}" dt="2023-05-24T08:20:05.216" v="13" actId="47"/>
        <pc:sldMkLst>
          <pc:docMk/>
          <pc:sldMk cId="152124893" sldId="287"/>
        </pc:sldMkLst>
      </pc:sldChg>
      <pc:sldChg chg="del">
        <pc:chgData name="R R" userId="cfc576914dc639f4" providerId="LiveId" clId="{EA5A9316-F47C-41E5-B864-F7223CFC95BC}" dt="2023-05-24T08:20:05.216" v="13" actId="47"/>
        <pc:sldMkLst>
          <pc:docMk/>
          <pc:sldMk cId="803300301" sldId="288"/>
        </pc:sldMkLst>
      </pc:sldChg>
      <pc:sldChg chg="addSp delSp modSp new mod">
        <pc:chgData name="R R" userId="cfc576914dc639f4" providerId="LiveId" clId="{EA5A9316-F47C-41E5-B864-F7223CFC95BC}" dt="2023-05-24T09:07:30.867" v="570" actId="20577"/>
        <pc:sldMkLst>
          <pc:docMk/>
          <pc:sldMk cId="3814567324" sldId="289"/>
        </pc:sldMkLst>
        <pc:spChg chg="mod">
          <ac:chgData name="R R" userId="cfc576914dc639f4" providerId="LiveId" clId="{EA5A9316-F47C-41E5-B864-F7223CFC95BC}" dt="2023-05-24T09:07:10.176" v="564" actId="20577"/>
          <ac:spMkLst>
            <pc:docMk/>
            <pc:sldMk cId="3814567324" sldId="289"/>
            <ac:spMk id="2" creationId="{361DF9C3-0B34-390B-676A-65416265A7A1}"/>
          </ac:spMkLst>
        </pc:spChg>
        <pc:spChg chg="mod">
          <ac:chgData name="R R" userId="cfc576914dc639f4" providerId="LiveId" clId="{EA5A9316-F47C-41E5-B864-F7223CFC95BC}" dt="2023-05-24T09:07:30.867" v="570" actId="20577"/>
          <ac:spMkLst>
            <pc:docMk/>
            <pc:sldMk cId="3814567324" sldId="289"/>
            <ac:spMk id="3" creationId="{30C829F0-3322-7636-19C7-F3133A9442C5}"/>
          </ac:spMkLst>
        </pc:spChg>
        <pc:picChg chg="add del mod">
          <ac:chgData name="R R" userId="cfc576914dc639f4" providerId="LiveId" clId="{EA5A9316-F47C-41E5-B864-F7223CFC95BC}" dt="2023-05-24T08:21:22.595" v="185" actId="931"/>
          <ac:picMkLst>
            <pc:docMk/>
            <pc:sldMk cId="3814567324" sldId="289"/>
            <ac:picMk id="5" creationId="{2EAA563B-9A18-049B-45AC-232904BC765C}"/>
          </ac:picMkLst>
        </pc:picChg>
        <pc:picChg chg="add mod">
          <ac:chgData name="R R" userId="cfc576914dc639f4" providerId="LiveId" clId="{EA5A9316-F47C-41E5-B864-F7223CFC95BC}" dt="2023-05-24T08:21:41.208" v="188" actId="1076"/>
          <ac:picMkLst>
            <pc:docMk/>
            <pc:sldMk cId="3814567324" sldId="289"/>
            <ac:picMk id="7" creationId="{F514E0BB-8CF6-DF16-327F-E1EFD2E78449}"/>
          </ac:picMkLst>
        </pc:picChg>
      </pc:sldChg>
      <pc:sldChg chg="delSp modSp new mod">
        <pc:chgData name="R R" userId="cfc576914dc639f4" providerId="LiveId" clId="{EA5A9316-F47C-41E5-B864-F7223CFC95BC}" dt="2023-05-24T08:53:59.207" v="477" actId="13926"/>
        <pc:sldMkLst>
          <pc:docMk/>
          <pc:sldMk cId="1911973462" sldId="290"/>
        </pc:sldMkLst>
        <pc:spChg chg="del">
          <ac:chgData name="R R" userId="cfc576914dc639f4" providerId="LiveId" clId="{EA5A9316-F47C-41E5-B864-F7223CFC95BC}" dt="2023-05-24T08:22:44.978" v="194" actId="478"/>
          <ac:spMkLst>
            <pc:docMk/>
            <pc:sldMk cId="1911973462" sldId="290"/>
            <ac:spMk id="2" creationId="{A5252112-7C50-9CA7-EC65-5F7FD643310E}"/>
          </ac:spMkLst>
        </pc:spChg>
        <pc:spChg chg="mod">
          <ac:chgData name="R R" userId="cfc576914dc639f4" providerId="LiveId" clId="{EA5A9316-F47C-41E5-B864-F7223CFC95BC}" dt="2023-05-24T08:53:59.207" v="477" actId="13926"/>
          <ac:spMkLst>
            <pc:docMk/>
            <pc:sldMk cId="1911973462" sldId="290"/>
            <ac:spMk id="3" creationId="{C7AC0FB8-4883-A871-2B5B-FA1D04E9FC75}"/>
          </ac:spMkLst>
        </pc:spChg>
      </pc:sldChg>
      <pc:sldChg chg="modSp new del mod">
        <pc:chgData name="R R" userId="cfc576914dc639f4" providerId="LiveId" clId="{EA5A9316-F47C-41E5-B864-F7223CFC95BC}" dt="2023-05-24T08:52:24.022" v="452" actId="47"/>
        <pc:sldMkLst>
          <pc:docMk/>
          <pc:sldMk cId="885791805" sldId="291"/>
        </pc:sldMkLst>
        <pc:spChg chg="mod">
          <ac:chgData name="R R" userId="cfc576914dc639f4" providerId="LiveId" clId="{EA5A9316-F47C-41E5-B864-F7223CFC95BC}" dt="2023-05-24T08:52:15.286" v="448" actId="21"/>
          <ac:spMkLst>
            <pc:docMk/>
            <pc:sldMk cId="885791805" sldId="291"/>
            <ac:spMk id="3" creationId="{39B9739F-DCA3-917E-F10F-1C78464D5C09}"/>
          </ac:spMkLst>
        </pc:spChg>
      </pc:sldChg>
      <pc:sldChg chg="delSp modSp new del mod">
        <pc:chgData name="R R" userId="cfc576914dc639f4" providerId="LiveId" clId="{EA5A9316-F47C-41E5-B864-F7223CFC95BC}" dt="2023-05-24T08:54:53.651" v="496" actId="47"/>
        <pc:sldMkLst>
          <pc:docMk/>
          <pc:sldMk cId="650511751" sldId="292"/>
        </pc:sldMkLst>
        <pc:spChg chg="del">
          <ac:chgData name="R R" userId="cfc576914dc639f4" providerId="LiveId" clId="{EA5A9316-F47C-41E5-B864-F7223CFC95BC}" dt="2023-05-24T08:50:53.503" v="422" actId="478"/>
          <ac:spMkLst>
            <pc:docMk/>
            <pc:sldMk cId="650511751" sldId="292"/>
            <ac:spMk id="2" creationId="{AEAAFDEA-F7CE-7F91-7777-43BE9806A245}"/>
          </ac:spMkLst>
        </pc:spChg>
        <pc:spChg chg="mod">
          <ac:chgData name="R R" userId="cfc576914dc639f4" providerId="LiveId" clId="{EA5A9316-F47C-41E5-B864-F7223CFC95BC}" dt="2023-05-24T08:54:45.763" v="491" actId="21"/>
          <ac:spMkLst>
            <pc:docMk/>
            <pc:sldMk cId="650511751" sldId="292"/>
            <ac:spMk id="3" creationId="{8741C50A-D7CE-7E5E-8175-B1B26A0D34B8}"/>
          </ac:spMkLst>
        </pc:spChg>
      </pc:sldChg>
      <pc:sldChg chg="delSp modSp new mod">
        <pc:chgData name="R R" userId="cfc576914dc639f4" providerId="LiveId" clId="{EA5A9316-F47C-41E5-B864-F7223CFC95BC}" dt="2023-05-24T08:55:10.513" v="500" actId="13926"/>
        <pc:sldMkLst>
          <pc:docMk/>
          <pc:sldMk cId="1226507820" sldId="293"/>
        </pc:sldMkLst>
        <pc:spChg chg="del">
          <ac:chgData name="R R" userId="cfc576914dc639f4" providerId="LiveId" clId="{EA5A9316-F47C-41E5-B864-F7223CFC95BC}" dt="2023-05-24T08:49:58.339" v="406" actId="478"/>
          <ac:spMkLst>
            <pc:docMk/>
            <pc:sldMk cId="1226507820" sldId="293"/>
            <ac:spMk id="2" creationId="{E1C2569C-6282-EA65-4A37-11E62E804B4C}"/>
          </ac:spMkLst>
        </pc:spChg>
        <pc:spChg chg="mod">
          <ac:chgData name="R R" userId="cfc576914dc639f4" providerId="LiveId" clId="{EA5A9316-F47C-41E5-B864-F7223CFC95BC}" dt="2023-05-24T08:55:10.513" v="500" actId="13926"/>
          <ac:spMkLst>
            <pc:docMk/>
            <pc:sldMk cId="1226507820" sldId="293"/>
            <ac:spMk id="3" creationId="{7CF78115-2FC3-BA53-C29C-908CB83E6CAD}"/>
          </ac:spMkLst>
        </pc:spChg>
      </pc:sldChg>
      <pc:sldChg chg="delSp modSp new mod">
        <pc:chgData name="R R" userId="cfc576914dc639f4" providerId="LiveId" clId="{EA5A9316-F47C-41E5-B864-F7223CFC95BC}" dt="2023-05-24T08:55:46.865" v="504" actId="13926"/>
        <pc:sldMkLst>
          <pc:docMk/>
          <pc:sldMk cId="545495940" sldId="294"/>
        </pc:sldMkLst>
        <pc:spChg chg="del">
          <ac:chgData name="R R" userId="cfc576914dc639f4" providerId="LiveId" clId="{EA5A9316-F47C-41E5-B864-F7223CFC95BC}" dt="2023-05-24T08:49:17.473" v="389" actId="478"/>
          <ac:spMkLst>
            <pc:docMk/>
            <pc:sldMk cId="545495940" sldId="294"/>
            <ac:spMk id="2" creationId="{C8D970AE-9A06-A584-7A91-0DCF2A01FAF6}"/>
          </ac:spMkLst>
        </pc:spChg>
        <pc:spChg chg="mod">
          <ac:chgData name="R R" userId="cfc576914dc639f4" providerId="LiveId" clId="{EA5A9316-F47C-41E5-B864-F7223CFC95BC}" dt="2023-05-24T08:55:46.865" v="504" actId="13926"/>
          <ac:spMkLst>
            <pc:docMk/>
            <pc:sldMk cId="545495940" sldId="294"/>
            <ac:spMk id="3" creationId="{16A84B0C-86CE-86E6-D026-B093BE81DA6E}"/>
          </ac:spMkLst>
        </pc:spChg>
      </pc:sldChg>
      <pc:sldChg chg="delSp modSp new mod">
        <pc:chgData name="R R" userId="cfc576914dc639f4" providerId="LiveId" clId="{EA5A9316-F47C-41E5-B864-F7223CFC95BC}" dt="2023-05-24T08:56:10.209" v="505" actId="13926"/>
        <pc:sldMkLst>
          <pc:docMk/>
          <pc:sldMk cId="667241928" sldId="295"/>
        </pc:sldMkLst>
        <pc:spChg chg="del">
          <ac:chgData name="R R" userId="cfc576914dc639f4" providerId="LiveId" clId="{EA5A9316-F47C-41E5-B864-F7223CFC95BC}" dt="2023-05-24T08:48:29.667" v="371" actId="478"/>
          <ac:spMkLst>
            <pc:docMk/>
            <pc:sldMk cId="667241928" sldId="295"/>
            <ac:spMk id="2" creationId="{404B6A9A-DDCC-3997-1134-97087B947A0F}"/>
          </ac:spMkLst>
        </pc:spChg>
        <pc:spChg chg="mod">
          <ac:chgData name="R R" userId="cfc576914dc639f4" providerId="LiveId" clId="{EA5A9316-F47C-41E5-B864-F7223CFC95BC}" dt="2023-05-24T08:56:10.209" v="505" actId="13926"/>
          <ac:spMkLst>
            <pc:docMk/>
            <pc:sldMk cId="667241928" sldId="295"/>
            <ac:spMk id="3" creationId="{4215C5B1-32F8-7319-3392-2B6ECE637FF3}"/>
          </ac:spMkLst>
        </pc:spChg>
      </pc:sldChg>
      <pc:sldChg chg="delSp modSp new mod">
        <pc:chgData name="R R" userId="cfc576914dc639f4" providerId="LiveId" clId="{EA5A9316-F47C-41E5-B864-F7223CFC95BC}" dt="2023-05-24T08:56:34.624" v="507" actId="13926"/>
        <pc:sldMkLst>
          <pc:docMk/>
          <pc:sldMk cId="2155741790" sldId="296"/>
        </pc:sldMkLst>
        <pc:spChg chg="del">
          <ac:chgData name="R R" userId="cfc576914dc639f4" providerId="LiveId" clId="{EA5A9316-F47C-41E5-B864-F7223CFC95BC}" dt="2023-05-24T08:47:36.174" v="350" actId="478"/>
          <ac:spMkLst>
            <pc:docMk/>
            <pc:sldMk cId="2155741790" sldId="296"/>
            <ac:spMk id="2" creationId="{EE3C3095-F86C-7526-8E7D-97B91D39D961}"/>
          </ac:spMkLst>
        </pc:spChg>
        <pc:spChg chg="mod">
          <ac:chgData name="R R" userId="cfc576914dc639f4" providerId="LiveId" clId="{EA5A9316-F47C-41E5-B864-F7223CFC95BC}" dt="2023-05-24T08:56:34.624" v="507" actId="13926"/>
          <ac:spMkLst>
            <pc:docMk/>
            <pc:sldMk cId="2155741790" sldId="296"/>
            <ac:spMk id="3" creationId="{28EB575C-644E-8A7E-22C3-38B56366F69C}"/>
          </ac:spMkLst>
        </pc:spChg>
      </pc:sldChg>
      <pc:sldChg chg="delSp modSp new mod">
        <pc:chgData name="R R" userId="cfc576914dc639f4" providerId="LiveId" clId="{EA5A9316-F47C-41E5-B864-F7223CFC95BC}" dt="2023-05-24T18:19:59.382" v="573" actId="20577"/>
        <pc:sldMkLst>
          <pc:docMk/>
          <pc:sldMk cId="3551360233" sldId="297"/>
        </pc:sldMkLst>
        <pc:spChg chg="del">
          <ac:chgData name="R R" userId="cfc576914dc639f4" providerId="LiveId" clId="{EA5A9316-F47C-41E5-B864-F7223CFC95BC}" dt="2023-05-24T08:45:56.513" v="298" actId="478"/>
          <ac:spMkLst>
            <pc:docMk/>
            <pc:sldMk cId="3551360233" sldId="297"/>
            <ac:spMk id="2" creationId="{1CDD30C1-53CE-D687-B9CA-8269D1717008}"/>
          </ac:spMkLst>
        </pc:spChg>
        <pc:spChg chg="mod">
          <ac:chgData name="R R" userId="cfc576914dc639f4" providerId="LiveId" clId="{EA5A9316-F47C-41E5-B864-F7223CFC95BC}" dt="2023-05-24T18:19:59.382" v="573" actId="20577"/>
          <ac:spMkLst>
            <pc:docMk/>
            <pc:sldMk cId="3551360233" sldId="297"/>
            <ac:spMk id="3" creationId="{6C887299-D609-62FE-9BB2-9797B76AB504}"/>
          </ac:spMkLst>
        </pc:spChg>
      </pc:sldChg>
      <pc:sldChg chg="delSp modSp new mod">
        <pc:chgData name="R R" userId="cfc576914dc639f4" providerId="LiveId" clId="{EA5A9316-F47C-41E5-B864-F7223CFC95BC}" dt="2023-05-24T08:57:44.542" v="516" actId="13926"/>
        <pc:sldMkLst>
          <pc:docMk/>
          <pc:sldMk cId="956962740" sldId="298"/>
        </pc:sldMkLst>
        <pc:spChg chg="del">
          <ac:chgData name="R R" userId="cfc576914dc639f4" providerId="LiveId" clId="{EA5A9316-F47C-41E5-B864-F7223CFC95BC}" dt="2023-05-24T08:45:06.676" v="278" actId="478"/>
          <ac:spMkLst>
            <pc:docMk/>
            <pc:sldMk cId="956962740" sldId="298"/>
            <ac:spMk id="2" creationId="{6D11B982-C8F4-B75F-FC2E-690C92F4F2FC}"/>
          </ac:spMkLst>
        </pc:spChg>
        <pc:spChg chg="mod">
          <ac:chgData name="R R" userId="cfc576914dc639f4" providerId="LiveId" clId="{EA5A9316-F47C-41E5-B864-F7223CFC95BC}" dt="2023-05-24T08:57:44.542" v="516" actId="13926"/>
          <ac:spMkLst>
            <pc:docMk/>
            <pc:sldMk cId="956962740" sldId="298"/>
            <ac:spMk id="3" creationId="{C6010F11-896B-8B41-4532-3A2C68CF25F9}"/>
          </ac:spMkLst>
        </pc:spChg>
      </pc:sldChg>
      <pc:sldChg chg="delSp modSp new mod">
        <pc:chgData name="R R" userId="cfc576914dc639f4" providerId="LiveId" clId="{EA5A9316-F47C-41E5-B864-F7223CFC95BC}" dt="2023-05-24T08:58:10.751" v="518" actId="13926"/>
        <pc:sldMkLst>
          <pc:docMk/>
          <pc:sldMk cId="2134593742" sldId="299"/>
        </pc:sldMkLst>
        <pc:spChg chg="del">
          <ac:chgData name="R R" userId="cfc576914dc639f4" providerId="LiveId" clId="{EA5A9316-F47C-41E5-B864-F7223CFC95BC}" dt="2023-05-24T08:44:16.041" v="260" actId="478"/>
          <ac:spMkLst>
            <pc:docMk/>
            <pc:sldMk cId="2134593742" sldId="299"/>
            <ac:spMk id="2" creationId="{40E9EE4A-CC0F-3630-884B-8865E67BD138}"/>
          </ac:spMkLst>
        </pc:spChg>
        <pc:spChg chg="mod">
          <ac:chgData name="R R" userId="cfc576914dc639f4" providerId="LiveId" clId="{EA5A9316-F47C-41E5-B864-F7223CFC95BC}" dt="2023-05-24T08:58:10.751" v="518" actId="13926"/>
          <ac:spMkLst>
            <pc:docMk/>
            <pc:sldMk cId="2134593742" sldId="299"/>
            <ac:spMk id="3" creationId="{097D0E35-36AB-34CC-1DFA-8D26CB4F8A64}"/>
          </ac:spMkLst>
        </pc:spChg>
      </pc:sldChg>
      <pc:sldChg chg="delSp modSp new mod">
        <pc:chgData name="R R" userId="cfc576914dc639f4" providerId="LiveId" clId="{EA5A9316-F47C-41E5-B864-F7223CFC95BC}" dt="2023-05-24T08:59:18.537" v="526" actId="13926"/>
        <pc:sldMkLst>
          <pc:docMk/>
          <pc:sldMk cId="3686738752" sldId="300"/>
        </pc:sldMkLst>
        <pc:spChg chg="del">
          <ac:chgData name="R R" userId="cfc576914dc639f4" providerId="LiveId" clId="{EA5A9316-F47C-41E5-B864-F7223CFC95BC}" dt="2023-05-24T08:42:49.295" v="233" actId="478"/>
          <ac:spMkLst>
            <pc:docMk/>
            <pc:sldMk cId="3686738752" sldId="300"/>
            <ac:spMk id="2" creationId="{F7061FF6-9410-79DF-5A5B-3056610E0B9E}"/>
          </ac:spMkLst>
        </pc:spChg>
        <pc:spChg chg="mod">
          <ac:chgData name="R R" userId="cfc576914dc639f4" providerId="LiveId" clId="{EA5A9316-F47C-41E5-B864-F7223CFC95BC}" dt="2023-05-24T08:59:18.537" v="526" actId="13926"/>
          <ac:spMkLst>
            <pc:docMk/>
            <pc:sldMk cId="3686738752" sldId="300"/>
            <ac:spMk id="3" creationId="{059A9470-0EE4-378F-51A5-67DB981F2E26}"/>
          </ac:spMkLst>
        </pc:spChg>
      </pc:sldChg>
      <pc:sldChg chg="addSp new mod">
        <pc:chgData name="R R" userId="cfc576914dc639f4" providerId="LiveId" clId="{EA5A9316-F47C-41E5-B864-F7223CFC95BC}" dt="2023-05-24T09:00:06.602" v="528" actId="22"/>
        <pc:sldMkLst>
          <pc:docMk/>
          <pc:sldMk cId="783019559" sldId="301"/>
        </pc:sldMkLst>
        <pc:picChg chg="add">
          <ac:chgData name="R R" userId="cfc576914dc639f4" providerId="LiveId" clId="{EA5A9316-F47C-41E5-B864-F7223CFC95BC}" dt="2023-05-24T09:00:06.602" v="528" actId="22"/>
          <ac:picMkLst>
            <pc:docMk/>
            <pc:sldMk cId="783019559" sldId="301"/>
            <ac:picMk id="3" creationId="{387498B7-D77E-ECC7-8DFD-18AD1C3829C1}"/>
          </ac:picMkLst>
        </pc:picChg>
      </pc:sldChg>
      <pc:sldChg chg="addSp modSp new mod">
        <pc:chgData name="R R" userId="cfc576914dc639f4" providerId="LiveId" clId="{EA5A9316-F47C-41E5-B864-F7223CFC95BC}" dt="2023-05-24T09:00:51.272" v="532" actId="14100"/>
        <pc:sldMkLst>
          <pc:docMk/>
          <pc:sldMk cId="1102191369" sldId="302"/>
        </pc:sldMkLst>
        <pc:picChg chg="add mod">
          <ac:chgData name="R R" userId="cfc576914dc639f4" providerId="LiveId" clId="{EA5A9316-F47C-41E5-B864-F7223CFC95BC}" dt="2023-05-24T09:00:51.272" v="532" actId="14100"/>
          <ac:picMkLst>
            <pc:docMk/>
            <pc:sldMk cId="1102191369" sldId="302"/>
            <ac:picMk id="3" creationId="{8EC886BA-A257-1937-81B9-26606A932473}"/>
          </ac:picMkLst>
        </pc:picChg>
      </pc:sldChg>
      <pc:sldChg chg="addSp modSp new mod">
        <pc:chgData name="R R" userId="cfc576914dc639f4" providerId="LiveId" clId="{EA5A9316-F47C-41E5-B864-F7223CFC95BC}" dt="2023-05-24T09:01:39.819" v="536" actId="14100"/>
        <pc:sldMkLst>
          <pc:docMk/>
          <pc:sldMk cId="3786046489" sldId="303"/>
        </pc:sldMkLst>
        <pc:picChg chg="add mod">
          <ac:chgData name="R R" userId="cfc576914dc639f4" providerId="LiveId" clId="{EA5A9316-F47C-41E5-B864-F7223CFC95BC}" dt="2023-05-24T09:01:39.819" v="536" actId="14100"/>
          <ac:picMkLst>
            <pc:docMk/>
            <pc:sldMk cId="3786046489" sldId="303"/>
            <ac:picMk id="3" creationId="{D87EE8E3-862B-A392-0A82-C94A5D8D81B8}"/>
          </ac:picMkLst>
        </pc:picChg>
      </pc:sldChg>
      <pc:sldChg chg="addSp modSp new mod">
        <pc:chgData name="R R" userId="cfc576914dc639f4" providerId="LiveId" clId="{EA5A9316-F47C-41E5-B864-F7223CFC95BC}" dt="2023-05-24T09:02:15.100" v="541" actId="1076"/>
        <pc:sldMkLst>
          <pc:docMk/>
          <pc:sldMk cId="774140297" sldId="304"/>
        </pc:sldMkLst>
        <pc:picChg chg="add mod">
          <ac:chgData name="R R" userId="cfc576914dc639f4" providerId="LiveId" clId="{EA5A9316-F47C-41E5-B864-F7223CFC95BC}" dt="2023-05-24T09:02:15.100" v="541" actId="1076"/>
          <ac:picMkLst>
            <pc:docMk/>
            <pc:sldMk cId="774140297" sldId="304"/>
            <ac:picMk id="3" creationId="{B40B35CE-157E-98AD-623F-8781DCE986D8}"/>
          </ac:picMkLst>
        </pc:picChg>
      </pc:sldChg>
      <pc:sldChg chg="addSp modSp new mod">
        <pc:chgData name="R R" userId="cfc576914dc639f4" providerId="LiveId" clId="{EA5A9316-F47C-41E5-B864-F7223CFC95BC}" dt="2023-05-24T09:03:55.635" v="556" actId="14100"/>
        <pc:sldMkLst>
          <pc:docMk/>
          <pc:sldMk cId="877968008" sldId="305"/>
        </pc:sldMkLst>
        <pc:picChg chg="add mod">
          <ac:chgData name="R R" userId="cfc576914dc639f4" providerId="LiveId" clId="{EA5A9316-F47C-41E5-B864-F7223CFC95BC}" dt="2023-05-24T09:03:52.697" v="555" actId="14100"/>
          <ac:picMkLst>
            <pc:docMk/>
            <pc:sldMk cId="877968008" sldId="305"/>
            <ac:picMk id="3" creationId="{A3D56A4A-0F0E-2CC9-E702-54E3141F1285}"/>
          </ac:picMkLst>
        </pc:picChg>
        <pc:picChg chg="add mod">
          <ac:chgData name="R R" userId="cfc576914dc639f4" providerId="LiveId" clId="{EA5A9316-F47C-41E5-B864-F7223CFC95BC}" dt="2023-05-24T09:03:55.635" v="556" actId="14100"/>
          <ac:picMkLst>
            <pc:docMk/>
            <pc:sldMk cId="877968008" sldId="305"/>
            <ac:picMk id="4" creationId="{0EA3BF9D-E10E-ACC4-76C9-1D8282137BBE}"/>
          </ac:picMkLst>
        </pc:picChg>
      </pc:sldChg>
      <pc:sldChg chg="new del">
        <pc:chgData name="R R" userId="cfc576914dc639f4" providerId="LiveId" clId="{EA5A9316-F47C-41E5-B864-F7223CFC95BC}" dt="2023-05-24T09:04:14.028" v="557" actId="47"/>
        <pc:sldMkLst>
          <pc:docMk/>
          <pc:sldMk cId="1762807511" sldId="306"/>
        </pc:sldMkLst>
      </pc:sldChg>
      <pc:sldChg chg="addSp modSp new mod">
        <pc:chgData name="R R" userId="cfc576914dc639f4" providerId="LiveId" clId="{EA5A9316-F47C-41E5-B864-F7223CFC95BC}" dt="2023-05-24T09:05:04.815" v="562" actId="14100"/>
        <pc:sldMkLst>
          <pc:docMk/>
          <pc:sldMk cId="3501293814" sldId="306"/>
        </pc:sldMkLst>
        <pc:picChg chg="add mod">
          <ac:chgData name="R R" userId="cfc576914dc639f4" providerId="LiveId" clId="{EA5A9316-F47C-41E5-B864-F7223CFC95BC}" dt="2023-05-24T09:05:04.815" v="562" actId="14100"/>
          <ac:picMkLst>
            <pc:docMk/>
            <pc:sldMk cId="3501293814" sldId="306"/>
            <ac:picMk id="3" creationId="{B4F7F3F9-725D-F160-CCD7-5CA4B075C677}"/>
          </ac:picMkLst>
        </pc:picChg>
      </pc:sldChg>
      <pc:sldChg chg="addSp delSp modSp new del mod">
        <pc:chgData name="R R" userId="cfc576914dc639f4" providerId="LiveId" clId="{EA5A9316-F47C-41E5-B864-F7223CFC95BC}" dt="2023-05-24T09:04:14.661" v="558" actId="47"/>
        <pc:sldMkLst>
          <pc:docMk/>
          <pc:sldMk cId="2952291314" sldId="307"/>
        </pc:sldMkLst>
        <pc:picChg chg="add del mod">
          <ac:chgData name="R R" userId="cfc576914dc639f4" providerId="LiveId" clId="{EA5A9316-F47C-41E5-B864-F7223CFC95BC}" dt="2023-05-24T09:03:43.117" v="552" actId="21"/>
          <ac:picMkLst>
            <pc:docMk/>
            <pc:sldMk cId="2952291314" sldId="307"/>
            <ac:picMk id="3" creationId="{1BE361D5-5E7C-7A8B-0CBB-931C4F461F36}"/>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p:cNvSpPr>
            <a:spLocks noGrp="1"/>
          </p:cNvSpPr>
          <p:nvPr>
            <p:ph type="dt" sz="half" idx="10"/>
          </p:nvPr>
        </p:nvSpPr>
        <p:spPr/>
        <p:txBody>
          <a:bodyPr/>
          <a:lstStyle/>
          <a:p>
            <a:fld id="{827643E5-0849-4C24-AF78-C5E73A173F88}" type="datetimeFigureOut">
              <a:rPr lang="pl-PL" smtClean="0"/>
              <a:pPr/>
              <a:t>24.05.2023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CC6EF75-A19F-4AA6-BC7E-270B47BA9D14}" type="slidenum">
              <a:rPr lang="pl-PL" smtClean="0"/>
              <a:pPr/>
              <a:t>‹#›</a:t>
            </a:fld>
            <a:endParaRPr lang="pl-PL"/>
          </a:p>
        </p:txBody>
      </p:sp>
    </p:spTree>
    <p:extLst>
      <p:ext uri="{BB962C8B-B14F-4D97-AF65-F5344CB8AC3E}">
        <p14:creationId xmlns:p14="http://schemas.microsoft.com/office/powerpoint/2010/main" val="6586562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827643E5-0849-4C24-AF78-C5E73A173F88}" type="datetimeFigureOut">
              <a:rPr lang="pl-PL" smtClean="0"/>
              <a:pPr/>
              <a:t>24.05.2023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CC6EF75-A19F-4AA6-BC7E-270B47BA9D14}" type="slidenum">
              <a:rPr lang="pl-PL" smtClean="0"/>
              <a:pPr/>
              <a:t>‹#›</a:t>
            </a:fld>
            <a:endParaRPr lang="pl-PL"/>
          </a:p>
        </p:txBody>
      </p:sp>
    </p:spTree>
    <p:extLst>
      <p:ext uri="{BB962C8B-B14F-4D97-AF65-F5344CB8AC3E}">
        <p14:creationId xmlns:p14="http://schemas.microsoft.com/office/powerpoint/2010/main" val="2440532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827643E5-0849-4C24-AF78-C5E73A173F88}" type="datetimeFigureOut">
              <a:rPr lang="pl-PL" smtClean="0"/>
              <a:pPr/>
              <a:t>24.05.2023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CC6EF75-A19F-4AA6-BC7E-270B47BA9D14}" type="slidenum">
              <a:rPr lang="pl-PL" smtClean="0"/>
              <a:pPr/>
              <a:t>‹#›</a:t>
            </a:fld>
            <a:endParaRPr lang="pl-PL"/>
          </a:p>
        </p:txBody>
      </p:sp>
    </p:spTree>
    <p:extLst>
      <p:ext uri="{BB962C8B-B14F-4D97-AF65-F5344CB8AC3E}">
        <p14:creationId xmlns:p14="http://schemas.microsoft.com/office/powerpoint/2010/main" val="3934774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827643E5-0849-4C24-AF78-C5E73A173F88}" type="datetimeFigureOut">
              <a:rPr lang="pl-PL" smtClean="0"/>
              <a:pPr/>
              <a:t>24.05.2023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CC6EF75-A19F-4AA6-BC7E-270B47BA9D14}" type="slidenum">
              <a:rPr lang="pl-PL" smtClean="0"/>
              <a:pPr/>
              <a:t>‹#›</a:t>
            </a:fld>
            <a:endParaRPr lang="pl-PL"/>
          </a:p>
        </p:txBody>
      </p:sp>
    </p:spTree>
    <p:extLst>
      <p:ext uri="{BB962C8B-B14F-4D97-AF65-F5344CB8AC3E}">
        <p14:creationId xmlns:p14="http://schemas.microsoft.com/office/powerpoint/2010/main" val="446420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Symbol zastępczy daty 3"/>
          <p:cNvSpPr>
            <a:spLocks noGrp="1"/>
          </p:cNvSpPr>
          <p:nvPr>
            <p:ph type="dt" sz="half" idx="10"/>
          </p:nvPr>
        </p:nvSpPr>
        <p:spPr/>
        <p:txBody>
          <a:bodyPr/>
          <a:lstStyle/>
          <a:p>
            <a:fld id="{827643E5-0849-4C24-AF78-C5E73A173F88}" type="datetimeFigureOut">
              <a:rPr lang="pl-PL" smtClean="0"/>
              <a:pPr/>
              <a:t>24.05.2023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CC6EF75-A19F-4AA6-BC7E-270B47BA9D14}" type="slidenum">
              <a:rPr lang="pl-PL" smtClean="0"/>
              <a:pPr/>
              <a:t>‹#›</a:t>
            </a:fld>
            <a:endParaRPr lang="pl-PL"/>
          </a:p>
        </p:txBody>
      </p:sp>
    </p:spTree>
    <p:extLst>
      <p:ext uri="{BB962C8B-B14F-4D97-AF65-F5344CB8AC3E}">
        <p14:creationId xmlns:p14="http://schemas.microsoft.com/office/powerpoint/2010/main" val="36729140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838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72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827643E5-0849-4C24-AF78-C5E73A173F88}" type="datetimeFigureOut">
              <a:rPr lang="pl-PL" smtClean="0"/>
              <a:pPr/>
              <a:t>24.05.2023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7CC6EF75-A19F-4AA6-BC7E-270B47BA9D14}" type="slidenum">
              <a:rPr lang="pl-PL" smtClean="0"/>
              <a:pPr/>
              <a:t>‹#›</a:t>
            </a:fld>
            <a:endParaRPr lang="pl-PL"/>
          </a:p>
        </p:txBody>
      </p:sp>
    </p:spTree>
    <p:extLst>
      <p:ext uri="{BB962C8B-B14F-4D97-AF65-F5344CB8AC3E}">
        <p14:creationId xmlns:p14="http://schemas.microsoft.com/office/powerpoint/2010/main" val="3513645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827643E5-0849-4C24-AF78-C5E73A173F88}" type="datetimeFigureOut">
              <a:rPr lang="pl-PL" smtClean="0"/>
              <a:pPr/>
              <a:t>24.05.2023</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7CC6EF75-A19F-4AA6-BC7E-270B47BA9D14}" type="slidenum">
              <a:rPr lang="pl-PL" smtClean="0"/>
              <a:pPr/>
              <a:t>‹#›</a:t>
            </a:fld>
            <a:endParaRPr lang="pl-PL"/>
          </a:p>
        </p:txBody>
      </p:sp>
    </p:spTree>
    <p:extLst>
      <p:ext uri="{BB962C8B-B14F-4D97-AF65-F5344CB8AC3E}">
        <p14:creationId xmlns:p14="http://schemas.microsoft.com/office/powerpoint/2010/main" val="4155192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827643E5-0849-4C24-AF78-C5E73A173F88}" type="datetimeFigureOut">
              <a:rPr lang="pl-PL" smtClean="0"/>
              <a:pPr/>
              <a:t>24.05.2023</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7CC6EF75-A19F-4AA6-BC7E-270B47BA9D14}" type="slidenum">
              <a:rPr lang="pl-PL" smtClean="0"/>
              <a:pPr/>
              <a:t>‹#›</a:t>
            </a:fld>
            <a:endParaRPr lang="pl-PL"/>
          </a:p>
        </p:txBody>
      </p:sp>
    </p:spTree>
    <p:extLst>
      <p:ext uri="{BB962C8B-B14F-4D97-AF65-F5344CB8AC3E}">
        <p14:creationId xmlns:p14="http://schemas.microsoft.com/office/powerpoint/2010/main" val="4210190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827643E5-0849-4C24-AF78-C5E73A173F88}" type="datetimeFigureOut">
              <a:rPr lang="pl-PL" smtClean="0"/>
              <a:pPr/>
              <a:t>24.05.2023</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7CC6EF75-A19F-4AA6-BC7E-270B47BA9D14}" type="slidenum">
              <a:rPr lang="pl-PL" smtClean="0"/>
              <a:pPr/>
              <a:t>‹#›</a:t>
            </a:fld>
            <a:endParaRPr lang="pl-PL"/>
          </a:p>
        </p:txBody>
      </p:sp>
    </p:spTree>
    <p:extLst>
      <p:ext uri="{BB962C8B-B14F-4D97-AF65-F5344CB8AC3E}">
        <p14:creationId xmlns:p14="http://schemas.microsoft.com/office/powerpoint/2010/main" val="3019171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p:cNvSpPr>
            <a:spLocks noGrp="1"/>
          </p:cNvSpPr>
          <p:nvPr>
            <p:ph type="dt" sz="half" idx="10"/>
          </p:nvPr>
        </p:nvSpPr>
        <p:spPr/>
        <p:txBody>
          <a:bodyPr/>
          <a:lstStyle/>
          <a:p>
            <a:fld id="{827643E5-0849-4C24-AF78-C5E73A173F88}" type="datetimeFigureOut">
              <a:rPr lang="pl-PL" smtClean="0"/>
              <a:pPr/>
              <a:t>24.05.2023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7CC6EF75-A19F-4AA6-BC7E-270B47BA9D14}" type="slidenum">
              <a:rPr lang="pl-PL" smtClean="0"/>
              <a:pPr/>
              <a:t>‹#›</a:t>
            </a:fld>
            <a:endParaRPr lang="pl-PL"/>
          </a:p>
        </p:txBody>
      </p:sp>
    </p:spTree>
    <p:extLst>
      <p:ext uri="{BB962C8B-B14F-4D97-AF65-F5344CB8AC3E}">
        <p14:creationId xmlns:p14="http://schemas.microsoft.com/office/powerpoint/2010/main" val="35544100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p:cNvSpPr>
            <a:spLocks noGrp="1"/>
          </p:cNvSpPr>
          <p:nvPr>
            <p:ph type="dt" sz="half" idx="10"/>
          </p:nvPr>
        </p:nvSpPr>
        <p:spPr/>
        <p:txBody>
          <a:bodyPr/>
          <a:lstStyle/>
          <a:p>
            <a:fld id="{827643E5-0849-4C24-AF78-C5E73A173F88}" type="datetimeFigureOut">
              <a:rPr lang="pl-PL" smtClean="0"/>
              <a:pPr/>
              <a:t>24.05.2023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7CC6EF75-A19F-4AA6-BC7E-270B47BA9D14}" type="slidenum">
              <a:rPr lang="pl-PL" smtClean="0"/>
              <a:pPr/>
              <a:t>‹#›</a:t>
            </a:fld>
            <a:endParaRPr lang="pl-PL"/>
          </a:p>
        </p:txBody>
      </p:sp>
    </p:spTree>
    <p:extLst>
      <p:ext uri="{BB962C8B-B14F-4D97-AF65-F5344CB8AC3E}">
        <p14:creationId xmlns:p14="http://schemas.microsoft.com/office/powerpoint/2010/main" val="1241650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7643E5-0849-4C24-AF78-C5E73A173F88}" type="datetimeFigureOut">
              <a:rPr lang="pl-PL" smtClean="0"/>
              <a:pPr/>
              <a:t>24.05.2023</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C6EF75-A19F-4AA6-BC7E-270B47BA9D14}" type="slidenum">
              <a:rPr lang="pl-PL" smtClean="0"/>
              <a:pPr/>
              <a:t>‹#›</a:t>
            </a:fld>
            <a:endParaRPr lang="pl-PL"/>
          </a:p>
        </p:txBody>
      </p:sp>
    </p:spTree>
    <p:extLst>
      <p:ext uri="{BB962C8B-B14F-4D97-AF65-F5344CB8AC3E}">
        <p14:creationId xmlns:p14="http://schemas.microsoft.com/office/powerpoint/2010/main" val="30908341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61DF9C3-0B34-390B-676A-65416265A7A1}"/>
              </a:ext>
            </a:extLst>
          </p:cNvPr>
          <p:cNvSpPr>
            <a:spLocks noGrp="1"/>
          </p:cNvSpPr>
          <p:nvPr>
            <p:ph type="ctrTitle"/>
          </p:nvPr>
        </p:nvSpPr>
        <p:spPr/>
        <p:txBody>
          <a:bodyPr>
            <a:noAutofit/>
          </a:bodyPr>
          <a:lstStyle/>
          <a:p>
            <a:r>
              <a:rPr lang="pl-PL" sz="3600" dirty="0">
                <a:effectLst/>
                <a:latin typeface="Arial" panose="020B0604020202020204" pitchFamily="34" charset="0"/>
              </a:rPr>
              <a:t>Uczelnia jako zakład pracy - </a:t>
            </a:r>
            <a:br>
              <a:rPr lang="pl-PL" sz="3600" dirty="0">
                <a:effectLst/>
                <a:latin typeface="Arial" panose="020B0604020202020204" pitchFamily="34" charset="0"/>
              </a:rPr>
            </a:br>
            <a:r>
              <a:rPr lang="pl-PL" sz="3600" dirty="0">
                <a:effectLst/>
                <a:latin typeface="Arial" panose="020B0604020202020204" pitchFamily="34" charset="0"/>
              </a:rPr>
              <a:t>perspektywa związku zawodowego</a:t>
            </a:r>
            <a:br>
              <a:rPr lang="pl-PL" sz="3600" dirty="0">
                <a:effectLst/>
                <a:latin typeface="Arial" panose="020B0604020202020204" pitchFamily="34" charset="0"/>
              </a:rPr>
            </a:br>
            <a:endParaRPr lang="en-GB" sz="3600" dirty="0"/>
          </a:p>
        </p:txBody>
      </p:sp>
      <p:sp>
        <p:nvSpPr>
          <p:cNvPr id="3" name="Podtytuł 2">
            <a:extLst>
              <a:ext uri="{FF2B5EF4-FFF2-40B4-BE49-F238E27FC236}">
                <a16:creationId xmlns:a16="http://schemas.microsoft.com/office/drawing/2014/main" id="{30C829F0-3322-7636-19C7-F3133A9442C5}"/>
              </a:ext>
            </a:extLst>
          </p:cNvPr>
          <p:cNvSpPr>
            <a:spLocks noGrp="1"/>
          </p:cNvSpPr>
          <p:nvPr>
            <p:ph type="subTitle" idx="1"/>
          </p:nvPr>
        </p:nvSpPr>
        <p:spPr>
          <a:xfrm>
            <a:off x="1524000" y="3127584"/>
            <a:ext cx="9144000" cy="2859147"/>
          </a:xfrm>
        </p:spPr>
        <p:txBody>
          <a:bodyPr/>
          <a:lstStyle/>
          <a:p>
            <a:r>
              <a:rPr lang="pl-PL" dirty="0"/>
              <a:t>Dr Karolina </a:t>
            </a:r>
            <a:r>
              <a:rPr lang="pl-PL" dirty="0" err="1"/>
              <a:t>Karpus</a:t>
            </a:r>
            <a:endParaRPr lang="pl-PL" dirty="0"/>
          </a:p>
          <a:p>
            <a:r>
              <a:rPr lang="pl-PL" dirty="0"/>
              <a:t>Członek Prezydium Komisji Uczelnianej</a:t>
            </a:r>
          </a:p>
          <a:p>
            <a:r>
              <a:rPr lang="pl-PL" dirty="0"/>
              <a:t>NSZZ Solidarność przy Uniwersytecie Mikołaja Kopernika w Toruniu</a:t>
            </a:r>
          </a:p>
          <a:p>
            <a:endParaRPr lang="en-GB" dirty="0"/>
          </a:p>
        </p:txBody>
      </p:sp>
      <p:pic>
        <p:nvPicPr>
          <p:cNvPr id="7" name="Obraz 6">
            <a:extLst>
              <a:ext uri="{FF2B5EF4-FFF2-40B4-BE49-F238E27FC236}">
                <a16:creationId xmlns:a16="http://schemas.microsoft.com/office/drawing/2014/main" id="{F514E0BB-8CF6-DF16-327F-E1EFD2E7844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75445" y="5022647"/>
            <a:ext cx="8241110" cy="1438537"/>
          </a:xfrm>
          <a:prstGeom prst="rect">
            <a:avLst/>
          </a:prstGeom>
        </p:spPr>
      </p:pic>
    </p:spTree>
    <p:extLst>
      <p:ext uri="{BB962C8B-B14F-4D97-AF65-F5344CB8AC3E}">
        <p14:creationId xmlns:p14="http://schemas.microsoft.com/office/powerpoint/2010/main" val="38145673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16A84B0C-86CE-86E6-D026-B093BE81DA6E}"/>
              </a:ext>
            </a:extLst>
          </p:cNvPr>
          <p:cNvSpPr>
            <a:spLocks noGrp="1"/>
          </p:cNvSpPr>
          <p:nvPr>
            <p:ph idx="1"/>
          </p:nvPr>
        </p:nvSpPr>
        <p:spPr>
          <a:xfrm>
            <a:off x="370936" y="396815"/>
            <a:ext cx="11464506" cy="6064370"/>
          </a:xfrm>
        </p:spPr>
        <p:txBody>
          <a:bodyPr>
            <a:normAutofit fontScale="85000" lnSpcReduction="10000"/>
          </a:bodyPr>
          <a:lstStyle/>
          <a:p>
            <a:pPr marL="0" indent="0" algn="ctr">
              <a:lnSpc>
                <a:spcPct val="110000"/>
              </a:lnSpc>
              <a:spcBef>
                <a:spcPts val="0"/>
              </a:spcBef>
              <a:buNone/>
            </a:pPr>
            <a:r>
              <a:rPr lang="pl-PL" kern="0" dirty="0">
                <a:effectLst/>
                <a:ea typeface="Times New Roman" panose="02020603050405020304" pitchFamily="18" charset="0"/>
                <a:cs typeface="Times New Roman" panose="02020603050405020304" pitchFamily="18" charset="0"/>
              </a:rPr>
              <a:t>Art. 128 </a:t>
            </a:r>
            <a:endParaRPr lang="pl-PL" kern="100" dirty="0">
              <a:effectLst/>
              <a:ea typeface="Calibri" panose="020F0502020204030204" pitchFamily="34" charset="0"/>
              <a:cs typeface="Times New Roman" panose="02020603050405020304" pitchFamily="18" charset="0"/>
            </a:endParaRPr>
          </a:p>
          <a:p>
            <a:pPr marL="0" indent="0" algn="just">
              <a:lnSpc>
                <a:spcPct val="110000"/>
              </a:lnSpc>
              <a:spcBef>
                <a:spcPts val="0"/>
              </a:spcBef>
              <a:buNone/>
            </a:pPr>
            <a:r>
              <a:rPr lang="pl-PL" kern="0" dirty="0">
                <a:effectLst/>
                <a:ea typeface="Times New Roman" panose="02020603050405020304" pitchFamily="18" charset="0"/>
                <a:cs typeface="Times New Roman" panose="02020603050405020304" pitchFamily="18" charset="0"/>
              </a:rPr>
              <a:t>1. Nauczyciel akademicki, z wyjątkiem rektora, podlega ocenie okresowej, w szczególności w zakresie wykonywania obowiązków, o których mowa w art. 115, oraz przestrzegania przepisów o prawie autorskim i prawach pokrewnych, a także o własności przemysłowej. Ocena okresowa może być pozytywna albo negatywna.</a:t>
            </a:r>
            <a:endParaRPr lang="pl-PL" kern="100" dirty="0">
              <a:effectLst/>
              <a:ea typeface="Calibri" panose="020F0502020204030204" pitchFamily="34" charset="0"/>
              <a:cs typeface="Times New Roman" panose="02020603050405020304" pitchFamily="18" charset="0"/>
            </a:endParaRPr>
          </a:p>
          <a:p>
            <a:pPr marL="0" indent="0" algn="just">
              <a:lnSpc>
                <a:spcPct val="110000"/>
              </a:lnSpc>
              <a:spcBef>
                <a:spcPts val="0"/>
              </a:spcBef>
              <a:buNone/>
            </a:pPr>
            <a:r>
              <a:rPr lang="pl-PL" kern="0" dirty="0">
                <a:effectLst/>
                <a:ea typeface="Times New Roman" panose="02020603050405020304" pitchFamily="18" charset="0"/>
                <a:cs typeface="Times New Roman" panose="02020603050405020304" pitchFamily="18" charset="0"/>
              </a:rPr>
              <a:t>2. Ocena okresowa jest dokonywana nie rzadziej niż raz na 4 lata lub na wniosek rektora. W przypadku nieobecności nauczyciela akademickiego w pracy, wynikającej z: </a:t>
            </a:r>
            <a:endParaRPr lang="pl-PL" kern="100" dirty="0">
              <a:effectLst/>
              <a:ea typeface="Calibri" panose="020F0502020204030204" pitchFamily="34" charset="0"/>
              <a:cs typeface="Times New Roman" panose="02020603050405020304" pitchFamily="18" charset="0"/>
            </a:endParaRPr>
          </a:p>
          <a:p>
            <a:pPr marL="0" indent="0" algn="just">
              <a:lnSpc>
                <a:spcPct val="110000"/>
              </a:lnSpc>
              <a:spcBef>
                <a:spcPts val="0"/>
              </a:spcBef>
              <a:buNone/>
            </a:pPr>
            <a:r>
              <a:rPr lang="pl-PL" kern="0" dirty="0">
                <a:effectLst/>
                <a:ea typeface="Times New Roman" panose="02020603050405020304" pitchFamily="18" charset="0"/>
                <a:cs typeface="Times New Roman" panose="02020603050405020304" pitchFamily="18" charset="0"/>
              </a:rPr>
              <a:t>(...)</a:t>
            </a:r>
            <a:endParaRPr lang="pl-PL" kern="100" dirty="0">
              <a:effectLst/>
              <a:ea typeface="Calibri" panose="020F0502020204030204" pitchFamily="34" charset="0"/>
              <a:cs typeface="Times New Roman" panose="02020603050405020304" pitchFamily="18" charset="0"/>
            </a:endParaRPr>
          </a:p>
          <a:p>
            <a:pPr marL="0" indent="0" algn="just">
              <a:lnSpc>
                <a:spcPct val="110000"/>
              </a:lnSpc>
              <a:spcBef>
                <a:spcPts val="0"/>
              </a:spcBef>
              <a:buNone/>
            </a:pPr>
            <a:r>
              <a:rPr lang="pl-PL" kern="0" dirty="0">
                <a:effectLst/>
                <a:ea typeface="Times New Roman" panose="02020603050405020304" pitchFamily="18" charset="0"/>
              </a:rPr>
              <a:t>3. </a:t>
            </a:r>
            <a:r>
              <a:rPr lang="pl-PL" b="1" kern="0" dirty="0">
                <a:effectLst/>
                <a:ea typeface="Times New Roman" panose="02020603050405020304" pitchFamily="18" charset="0"/>
              </a:rPr>
              <a:t>Kryteria oceny okresowej </a:t>
            </a:r>
            <a:r>
              <a:rPr lang="pl-PL" kern="0" dirty="0">
                <a:effectLst/>
                <a:ea typeface="Times New Roman" panose="02020603050405020304" pitchFamily="18" charset="0"/>
              </a:rPr>
              <a:t>dla poszczególnych grup pracowników i rodzajów stanowisk oraz tryb i podmiot dokonujący oceny okresowej określa rektor po zasięgnięciu opinii senatu, </a:t>
            </a:r>
            <a:r>
              <a:rPr lang="pl-PL" kern="0" dirty="0">
                <a:effectLst/>
                <a:highlight>
                  <a:srgbClr val="FFFF00"/>
                </a:highlight>
                <a:ea typeface="Times New Roman" panose="02020603050405020304" pitchFamily="18" charset="0"/>
              </a:rPr>
              <a:t>związków zawodowych</a:t>
            </a:r>
            <a:r>
              <a:rPr lang="pl-PL" kern="0" dirty="0">
                <a:effectLst/>
                <a:ea typeface="Times New Roman" panose="02020603050405020304" pitchFamily="18" charset="0"/>
              </a:rPr>
              <a:t>, samorządu studenckiego oraz samorządu doktorantów. Opinia jest przedstawiana w terminie wskazanym we wniosku o jej wyrażenie, nie krótszym niż 30 dni. W przypadku bezskutecznego upływu tego terminu, wymóg zasięgnięcia opinii uważa się za spełniony. Kryteria nie mogą dotyczyć obowiązku uzyskania stopnia doktora, stopnia doktora habilitowanego lub tytułu profesora. Kryteria przedstawia się nauczycielowi akademickiemu przed rozpoczęciem okresu podlegającego ocenie.</a:t>
            </a:r>
            <a:endParaRPr lang="en-GB" sz="4000" dirty="0"/>
          </a:p>
        </p:txBody>
      </p:sp>
    </p:spTree>
    <p:extLst>
      <p:ext uri="{BB962C8B-B14F-4D97-AF65-F5344CB8AC3E}">
        <p14:creationId xmlns:p14="http://schemas.microsoft.com/office/powerpoint/2010/main" val="5454959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4215C5B1-32F8-7319-3392-2B6ECE637FF3}"/>
              </a:ext>
            </a:extLst>
          </p:cNvPr>
          <p:cNvSpPr>
            <a:spLocks noGrp="1"/>
          </p:cNvSpPr>
          <p:nvPr>
            <p:ph idx="1"/>
          </p:nvPr>
        </p:nvSpPr>
        <p:spPr>
          <a:xfrm>
            <a:off x="431321" y="431321"/>
            <a:ext cx="11343736" cy="5995358"/>
          </a:xfrm>
        </p:spPr>
        <p:txBody>
          <a:bodyPr>
            <a:normAutofit fontScale="92500" lnSpcReduction="20000"/>
          </a:bodyPr>
          <a:lstStyle/>
          <a:p>
            <a:pPr marL="180975" indent="-180975" algn="ctr">
              <a:lnSpc>
                <a:spcPct val="110000"/>
              </a:lnSpc>
              <a:spcBef>
                <a:spcPts val="0"/>
              </a:spcBef>
              <a:buNone/>
            </a:pPr>
            <a:r>
              <a:rPr lang="pl-PL" sz="2400" kern="0" dirty="0">
                <a:effectLst/>
                <a:ea typeface="Times New Roman" panose="02020603050405020304" pitchFamily="18" charset="0"/>
                <a:cs typeface="Times New Roman" panose="02020603050405020304" pitchFamily="18" charset="0"/>
              </a:rPr>
              <a:t>Art. 144 </a:t>
            </a:r>
            <a:endParaRPr lang="pl-PL" sz="2400" kern="100" dirty="0">
              <a:effectLst/>
              <a:ea typeface="Calibri" panose="020F0502020204030204" pitchFamily="34" charset="0"/>
              <a:cs typeface="Times New Roman" panose="02020603050405020304" pitchFamily="18" charset="0"/>
            </a:endParaRPr>
          </a:p>
          <a:p>
            <a:pPr marL="180975" indent="-180975">
              <a:lnSpc>
                <a:spcPct val="110000"/>
              </a:lnSpc>
              <a:spcBef>
                <a:spcPts val="0"/>
              </a:spcBef>
              <a:buNone/>
            </a:pPr>
            <a:r>
              <a:rPr lang="pl-PL" sz="2400" kern="0" dirty="0">
                <a:effectLst/>
                <a:ea typeface="Times New Roman" panose="02020603050405020304" pitchFamily="18" charset="0"/>
                <a:cs typeface="Times New Roman" panose="02020603050405020304" pitchFamily="18" charset="0"/>
              </a:rPr>
              <a:t>1. Dla pracowników uczelni publicznej dokonuje się odpisu na zakładowy fundusz świadczeń socjalnych w wysokości 6,5% planowanych przez uczelnię w roku poprzednim rocznych wynagrodzeń osobowych. </a:t>
            </a:r>
            <a:r>
              <a:rPr lang="pl-PL" sz="2400" kern="0" dirty="0">
                <a:effectLst/>
                <a:highlight>
                  <a:srgbClr val="FFFF00"/>
                </a:highlight>
                <a:ea typeface="Times New Roman" panose="02020603050405020304" pitchFamily="18" charset="0"/>
                <a:cs typeface="Times New Roman" panose="02020603050405020304" pitchFamily="18" charset="0"/>
              </a:rPr>
              <a:t>Wysokość odpisu może być zmniejszona po uzgodnieniu ze związkami zawodowymi działającymi w uczelni.</a:t>
            </a:r>
            <a:endParaRPr lang="pl-PL" sz="2400" kern="100" dirty="0">
              <a:effectLst/>
              <a:highlight>
                <a:srgbClr val="FFFF00"/>
              </a:highlight>
              <a:ea typeface="Calibri" panose="020F0502020204030204" pitchFamily="34" charset="0"/>
              <a:cs typeface="Times New Roman" panose="02020603050405020304" pitchFamily="18" charset="0"/>
            </a:endParaRPr>
          </a:p>
          <a:p>
            <a:pPr marL="180975" indent="-180975">
              <a:lnSpc>
                <a:spcPct val="110000"/>
              </a:lnSpc>
              <a:spcBef>
                <a:spcPts val="0"/>
              </a:spcBef>
              <a:buNone/>
            </a:pPr>
            <a:r>
              <a:rPr lang="pl-PL" sz="2400" kern="0" dirty="0">
                <a:effectLst/>
                <a:ea typeface="Times New Roman" panose="02020603050405020304" pitchFamily="18" charset="0"/>
                <a:cs typeface="Times New Roman" panose="02020603050405020304" pitchFamily="18" charset="0"/>
              </a:rPr>
              <a:t>2. W uczelni publicznej mogą być tworzone pracownicze programy emerytalne wykorzystujące zakładowy fundusz świadczeń socjalnych do wysokości 30%.</a:t>
            </a:r>
            <a:endParaRPr lang="pl-PL" sz="2400" kern="100" dirty="0">
              <a:effectLst/>
              <a:ea typeface="Calibri" panose="020F0502020204030204" pitchFamily="34" charset="0"/>
              <a:cs typeface="Times New Roman" panose="02020603050405020304" pitchFamily="18" charset="0"/>
            </a:endParaRPr>
          </a:p>
          <a:p>
            <a:pPr marL="180975" indent="-180975">
              <a:lnSpc>
                <a:spcPct val="110000"/>
              </a:lnSpc>
              <a:spcBef>
                <a:spcPts val="0"/>
              </a:spcBef>
              <a:buNone/>
            </a:pPr>
            <a:r>
              <a:rPr lang="pl-PL" sz="2400" kern="0" dirty="0">
                <a:effectLst/>
                <a:ea typeface="Times New Roman" panose="02020603050405020304" pitchFamily="18" charset="0"/>
                <a:cs typeface="Times New Roman" panose="02020603050405020304" pitchFamily="18" charset="0"/>
              </a:rPr>
              <a:t>3. Odpis na zakładowy fundusz świadczeń socjalnych na jednego byłego pracownika uczelni publicznej będącego emerytem lub rencistą wynosi za dany rok kalendarzowy 10% rocznej sumy najniższej emerytury lub renty z roku poprzedniego, ustalonej zgodnie z art. 94 ust. 2 pkt 1 lit a ustawy z dnia 17 grudnia 1998 r. o emeryturach i rentach z Funduszu Ubezpieczeń Społecznych (...). </a:t>
            </a:r>
            <a:endParaRPr lang="pl-PL" sz="2400" kern="100" dirty="0">
              <a:effectLst/>
              <a:ea typeface="Calibri" panose="020F0502020204030204" pitchFamily="34" charset="0"/>
              <a:cs typeface="Times New Roman" panose="02020603050405020304" pitchFamily="18" charset="0"/>
            </a:endParaRPr>
          </a:p>
          <a:p>
            <a:pPr marL="180975" indent="-180975">
              <a:lnSpc>
                <a:spcPct val="110000"/>
              </a:lnSpc>
              <a:spcBef>
                <a:spcPts val="0"/>
              </a:spcBef>
              <a:buNone/>
            </a:pPr>
            <a:r>
              <a:rPr lang="pl-PL" sz="2400" kern="0" dirty="0">
                <a:effectLst/>
                <a:ea typeface="Times New Roman" panose="02020603050405020304" pitchFamily="18" charset="0"/>
                <a:cs typeface="Times New Roman" panose="02020603050405020304" pitchFamily="18" charset="0"/>
              </a:rPr>
              <a:t>4. Odpisy, o których mowa w ust. 1 i 3, stanowią w uczelni publicznej jeden fundusz.</a:t>
            </a:r>
            <a:endParaRPr lang="pl-PL" sz="2400" kern="100" dirty="0">
              <a:effectLst/>
              <a:ea typeface="Calibri" panose="020F0502020204030204" pitchFamily="34" charset="0"/>
              <a:cs typeface="Times New Roman" panose="02020603050405020304" pitchFamily="18" charset="0"/>
            </a:endParaRPr>
          </a:p>
          <a:p>
            <a:pPr marL="180975" indent="-180975">
              <a:lnSpc>
                <a:spcPct val="110000"/>
              </a:lnSpc>
              <a:spcBef>
                <a:spcPts val="0"/>
              </a:spcBef>
              <a:buNone/>
            </a:pPr>
            <a:r>
              <a:rPr lang="pl-PL" sz="2400" kern="0" dirty="0">
                <a:effectLst/>
                <a:ea typeface="Times New Roman" panose="02020603050405020304" pitchFamily="18" charset="0"/>
                <a:cs typeface="Times New Roman" panose="02020603050405020304" pitchFamily="18" charset="0"/>
              </a:rPr>
              <a:t>5. Z zakładowego żłobka i klubu dziecięcego może korzystać dziecko pracownika uczelni, studenta lub doktoranta.</a:t>
            </a:r>
            <a:endParaRPr lang="pl-PL" sz="2400" kern="100" dirty="0">
              <a:effectLst/>
              <a:ea typeface="Calibri" panose="020F0502020204030204" pitchFamily="34" charset="0"/>
              <a:cs typeface="Times New Roman" panose="02020603050405020304" pitchFamily="18" charset="0"/>
            </a:endParaRPr>
          </a:p>
          <a:p>
            <a:pPr marL="180975" indent="-180975">
              <a:lnSpc>
                <a:spcPct val="110000"/>
              </a:lnSpc>
              <a:spcBef>
                <a:spcPts val="0"/>
              </a:spcBef>
              <a:buNone/>
            </a:pPr>
            <a:r>
              <a:rPr lang="pl-PL" sz="2400" kern="0" dirty="0">
                <a:effectLst/>
                <a:ea typeface="Times New Roman" panose="02020603050405020304" pitchFamily="18" charset="0"/>
                <a:cs typeface="Times New Roman" panose="02020603050405020304" pitchFamily="18" charset="0"/>
              </a:rPr>
              <a:t>6. Opłaty, o których mowa w art. 58 ust 2 ustawy z dnia 4 lutego 2011 r. o opiece nad dziećmi w wieku do lat 3 (...), zwiększają zakładowy fundusz świadczeń socjalnych.</a:t>
            </a:r>
            <a:endParaRPr lang="pl-PL" sz="2400" kern="100" dirty="0">
              <a:effectLst/>
              <a:ea typeface="Calibri" panose="020F0502020204030204" pitchFamily="34" charset="0"/>
              <a:cs typeface="Times New Roman" panose="02020603050405020304" pitchFamily="18" charset="0"/>
            </a:endParaRPr>
          </a:p>
          <a:p>
            <a:pPr marL="180975" indent="-180975">
              <a:lnSpc>
                <a:spcPct val="110000"/>
              </a:lnSpc>
              <a:spcBef>
                <a:spcPts val="0"/>
              </a:spcBef>
              <a:buNone/>
            </a:pPr>
            <a:r>
              <a:rPr lang="pl-PL" sz="2400" kern="0" dirty="0">
                <a:effectLst/>
                <a:ea typeface="Times New Roman" panose="02020603050405020304" pitchFamily="18" charset="0"/>
              </a:rPr>
              <a:t>7. W sprawach nieuregulowanych w ust. 1, 3 i 4 stosuje się przepisy o zakładowym funduszu świadczeń socjalnych.</a:t>
            </a:r>
            <a:endParaRPr lang="en-GB" sz="3600" dirty="0"/>
          </a:p>
        </p:txBody>
      </p:sp>
    </p:spTree>
    <p:extLst>
      <p:ext uri="{BB962C8B-B14F-4D97-AF65-F5344CB8AC3E}">
        <p14:creationId xmlns:p14="http://schemas.microsoft.com/office/powerpoint/2010/main" val="6672419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28EB575C-644E-8A7E-22C3-38B56366F69C}"/>
              </a:ext>
            </a:extLst>
          </p:cNvPr>
          <p:cNvSpPr>
            <a:spLocks noGrp="1"/>
          </p:cNvSpPr>
          <p:nvPr>
            <p:ph idx="1"/>
          </p:nvPr>
        </p:nvSpPr>
        <p:spPr>
          <a:xfrm>
            <a:off x="414068" y="353682"/>
            <a:ext cx="11386868" cy="6176513"/>
          </a:xfrm>
        </p:spPr>
        <p:txBody>
          <a:bodyPr>
            <a:normAutofit fontScale="92500"/>
          </a:bodyPr>
          <a:lstStyle/>
          <a:p>
            <a:pPr marL="0" indent="0" algn="ctr">
              <a:lnSpc>
                <a:spcPct val="110000"/>
              </a:lnSpc>
              <a:spcBef>
                <a:spcPts val="0"/>
              </a:spcBef>
              <a:buNone/>
            </a:pPr>
            <a:r>
              <a:rPr lang="pl-PL" sz="2400" kern="0" dirty="0">
                <a:effectLst/>
                <a:ea typeface="Times New Roman" panose="02020603050405020304" pitchFamily="18" charset="0"/>
                <a:cs typeface="Times New Roman" panose="02020603050405020304" pitchFamily="18" charset="0"/>
              </a:rPr>
              <a:t>Art. 284 </a:t>
            </a:r>
            <a:endParaRPr lang="pl-PL" sz="2400" kern="100" dirty="0">
              <a:effectLst/>
              <a:ea typeface="Calibri" panose="020F0502020204030204" pitchFamily="34" charset="0"/>
              <a:cs typeface="Times New Roman" panose="02020603050405020304" pitchFamily="18" charset="0"/>
            </a:endParaRPr>
          </a:p>
          <a:p>
            <a:pPr marL="0" indent="0">
              <a:lnSpc>
                <a:spcPct val="110000"/>
              </a:lnSpc>
              <a:spcBef>
                <a:spcPts val="0"/>
              </a:spcBef>
              <a:buNone/>
            </a:pPr>
            <a:r>
              <a:rPr lang="pl-PL" sz="2400" kern="0" dirty="0">
                <a:effectLst/>
                <a:ea typeface="Times New Roman" panose="02020603050405020304" pitchFamily="18" charset="0"/>
                <a:cs typeface="Times New Roman" panose="02020603050405020304" pitchFamily="18" charset="0"/>
              </a:rPr>
              <a:t>1. W przypadku gdy czyn stanowi przewinienie dyscyplinarne mniejszej wagi, karę upomnienia nakłada się po uprzednim wysłuchaniu nauczyciela akademickiego.</a:t>
            </a:r>
            <a:endParaRPr lang="pl-PL" sz="2400" kern="100" dirty="0">
              <a:effectLst/>
              <a:ea typeface="Calibri" panose="020F0502020204030204" pitchFamily="34" charset="0"/>
              <a:cs typeface="Times New Roman" panose="02020603050405020304" pitchFamily="18" charset="0"/>
            </a:endParaRPr>
          </a:p>
          <a:p>
            <a:pPr marL="0" indent="0">
              <a:lnSpc>
                <a:spcPct val="110000"/>
              </a:lnSpc>
              <a:spcBef>
                <a:spcPts val="0"/>
              </a:spcBef>
              <a:buNone/>
            </a:pPr>
            <a:r>
              <a:rPr lang="pl-PL" sz="2400" kern="0" dirty="0">
                <a:effectLst/>
                <a:ea typeface="Times New Roman" panose="02020603050405020304" pitchFamily="18" charset="0"/>
                <a:cs typeface="Times New Roman" panose="02020603050405020304" pitchFamily="18" charset="0"/>
              </a:rPr>
              <a:t>(...)</a:t>
            </a:r>
            <a:endParaRPr lang="pl-PL" sz="2400" kern="100" dirty="0">
              <a:effectLst/>
              <a:ea typeface="Calibri" panose="020F0502020204030204" pitchFamily="34" charset="0"/>
              <a:cs typeface="Times New Roman" panose="02020603050405020304" pitchFamily="18" charset="0"/>
            </a:endParaRPr>
          </a:p>
          <a:p>
            <a:pPr marL="0" indent="0">
              <a:lnSpc>
                <a:spcPct val="110000"/>
              </a:lnSpc>
              <a:spcBef>
                <a:spcPts val="0"/>
              </a:spcBef>
              <a:buNone/>
            </a:pPr>
            <a:r>
              <a:rPr lang="pl-PL" sz="2400" kern="0" dirty="0">
                <a:effectLst/>
                <a:ea typeface="Times New Roman" panose="02020603050405020304" pitchFamily="18" charset="0"/>
                <a:cs typeface="Times New Roman" panose="02020603050405020304" pitchFamily="18" charset="0"/>
              </a:rPr>
              <a:t>3. Karę upomnienia uważa się za niebyłą po roku od dnia doręczenia zawiadomienia o ukaraniu. Rektor może, z własnej inicjatywy lub </a:t>
            </a:r>
            <a:r>
              <a:rPr lang="pl-PL" sz="2400" kern="0" dirty="0">
                <a:effectLst/>
                <a:highlight>
                  <a:srgbClr val="FFFF00"/>
                </a:highlight>
                <a:ea typeface="Times New Roman" panose="02020603050405020304" pitchFamily="18" charset="0"/>
                <a:cs typeface="Times New Roman" panose="02020603050405020304" pitchFamily="18" charset="0"/>
              </a:rPr>
              <a:t>na wniosek zakładowej organizacji związkowej </a:t>
            </a:r>
            <a:r>
              <a:rPr lang="pl-PL" sz="2400" kern="0" dirty="0">
                <a:effectLst/>
                <a:ea typeface="Times New Roman" panose="02020603050405020304" pitchFamily="18" charset="0"/>
                <a:cs typeface="Times New Roman" panose="02020603050405020304" pitchFamily="18" charset="0"/>
              </a:rPr>
              <a:t>reprezentującej nauczyciela akademickiego, uznać karę za niebyłą przed upływem tego terminu.</a:t>
            </a:r>
            <a:endParaRPr lang="pl-PL" sz="2400" kern="100" dirty="0">
              <a:effectLst/>
              <a:ea typeface="Calibri" panose="020F0502020204030204" pitchFamily="34" charset="0"/>
              <a:cs typeface="Times New Roman" panose="02020603050405020304" pitchFamily="18" charset="0"/>
            </a:endParaRPr>
          </a:p>
          <a:p>
            <a:pPr marL="0" indent="0">
              <a:lnSpc>
                <a:spcPct val="110000"/>
              </a:lnSpc>
              <a:spcBef>
                <a:spcPts val="0"/>
              </a:spcBef>
              <a:buNone/>
            </a:pPr>
            <a:r>
              <a:rPr lang="pl-PL" sz="2400" kern="0" dirty="0">
                <a:effectLst/>
                <a:ea typeface="Times New Roman" panose="02020603050405020304" pitchFamily="18" charset="0"/>
                <a:cs typeface="Times New Roman" panose="02020603050405020304" pitchFamily="18" charset="0"/>
              </a:rPr>
              <a:t>(...)</a:t>
            </a:r>
            <a:endParaRPr lang="pl-PL" sz="2400" kern="100" dirty="0">
              <a:effectLst/>
              <a:ea typeface="Calibri" panose="020F0502020204030204" pitchFamily="34" charset="0"/>
              <a:cs typeface="Times New Roman" panose="02020603050405020304" pitchFamily="18" charset="0"/>
            </a:endParaRPr>
          </a:p>
          <a:p>
            <a:pPr marL="0" indent="0" algn="ctr">
              <a:lnSpc>
                <a:spcPct val="110000"/>
              </a:lnSpc>
              <a:spcBef>
                <a:spcPts val="0"/>
              </a:spcBef>
              <a:buNone/>
            </a:pPr>
            <a:r>
              <a:rPr lang="pl-PL" sz="2400" kern="0" dirty="0">
                <a:effectLst/>
                <a:ea typeface="Times New Roman" panose="02020603050405020304" pitchFamily="18" charset="0"/>
                <a:cs typeface="Times New Roman" panose="02020603050405020304" pitchFamily="18" charset="0"/>
              </a:rPr>
              <a:t>Art. 293 </a:t>
            </a:r>
            <a:endParaRPr lang="pl-PL" sz="2400" kern="100" dirty="0">
              <a:effectLst/>
              <a:ea typeface="Calibri" panose="020F0502020204030204" pitchFamily="34" charset="0"/>
              <a:cs typeface="Times New Roman" panose="02020603050405020304" pitchFamily="18" charset="0"/>
            </a:endParaRPr>
          </a:p>
          <a:p>
            <a:pPr marL="0" indent="0">
              <a:lnSpc>
                <a:spcPct val="110000"/>
              </a:lnSpc>
              <a:spcBef>
                <a:spcPts val="0"/>
              </a:spcBef>
              <a:buNone/>
            </a:pPr>
            <a:r>
              <a:rPr lang="pl-PL" sz="2400" kern="0" dirty="0">
                <a:effectLst/>
                <a:ea typeface="Times New Roman" panose="02020603050405020304" pitchFamily="18" charset="0"/>
                <a:cs typeface="Times New Roman" panose="02020603050405020304" pitchFamily="18" charset="0"/>
              </a:rPr>
              <a:t>1. Postępowanie dyscyplinarne wszczyna się na wniosek rzecznika dyscyplinarnego.</a:t>
            </a:r>
            <a:endParaRPr lang="pl-PL" sz="2400" kern="100" dirty="0">
              <a:effectLst/>
              <a:ea typeface="Calibri" panose="020F0502020204030204" pitchFamily="34" charset="0"/>
              <a:cs typeface="Times New Roman" panose="02020603050405020304" pitchFamily="18" charset="0"/>
            </a:endParaRPr>
          </a:p>
          <a:p>
            <a:pPr marL="0" indent="0">
              <a:lnSpc>
                <a:spcPct val="110000"/>
              </a:lnSpc>
              <a:spcBef>
                <a:spcPts val="0"/>
              </a:spcBef>
              <a:buNone/>
            </a:pPr>
            <a:r>
              <a:rPr lang="pl-PL" sz="2400" kern="0" dirty="0">
                <a:effectLst/>
                <a:ea typeface="Times New Roman" panose="02020603050405020304" pitchFamily="18" charset="0"/>
                <a:cs typeface="Times New Roman" panose="02020603050405020304" pitchFamily="18" charset="0"/>
              </a:rPr>
              <a:t>(...)</a:t>
            </a:r>
            <a:endParaRPr lang="pl-PL" sz="2400" kern="100" dirty="0">
              <a:effectLst/>
              <a:ea typeface="Calibri" panose="020F0502020204030204" pitchFamily="34" charset="0"/>
              <a:cs typeface="Times New Roman" panose="02020603050405020304" pitchFamily="18" charset="0"/>
            </a:endParaRPr>
          </a:p>
          <a:p>
            <a:pPr marL="0" indent="0">
              <a:lnSpc>
                <a:spcPct val="110000"/>
              </a:lnSpc>
              <a:spcBef>
                <a:spcPts val="0"/>
              </a:spcBef>
              <a:buNone/>
            </a:pPr>
            <a:r>
              <a:rPr lang="pl-PL" sz="2400" kern="0" dirty="0">
                <a:effectLst/>
                <a:ea typeface="Times New Roman" panose="02020603050405020304" pitchFamily="18" charset="0"/>
                <a:cs typeface="Times New Roman" panose="02020603050405020304" pitchFamily="18" charset="0"/>
              </a:rPr>
              <a:t>5. Rozprawa dyscyplinarna jest jawna tylko dla pracowników danej uczelni, przedstawicieli samorządu studentów i doktorantów, jeżeli przewinienie dyscyplinarne dotyczy praw studenta lub doktoranta, pokrzywdzonego, przedstawicieli </a:t>
            </a:r>
            <a:r>
              <a:rPr lang="pl-PL" sz="2400" kern="0" dirty="0" err="1">
                <a:effectLst/>
                <a:ea typeface="Times New Roman" panose="02020603050405020304" pitchFamily="18" charset="0"/>
                <a:cs typeface="Times New Roman" panose="02020603050405020304" pitchFamily="18" charset="0"/>
              </a:rPr>
              <a:t>RGNiSW</a:t>
            </a:r>
            <a:r>
              <a:rPr lang="pl-PL" sz="2400" kern="0" dirty="0">
                <a:effectLst/>
                <a:ea typeface="Times New Roman" panose="02020603050405020304" pitchFamily="18" charset="0"/>
                <a:cs typeface="Times New Roman" panose="02020603050405020304" pitchFamily="18" charset="0"/>
              </a:rPr>
              <a:t>, przedstawicieli ministra oraz, za zgodą obwinionego, </a:t>
            </a:r>
            <a:r>
              <a:rPr lang="pl-PL" sz="2400" kern="0" dirty="0">
                <a:effectLst/>
                <a:highlight>
                  <a:srgbClr val="FFFF00"/>
                </a:highlight>
                <a:ea typeface="Times New Roman" panose="02020603050405020304" pitchFamily="18" charset="0"/>
                <a:cs typeface="Times New Roman" panose="02020603050405020304" pitchFamily="18" charset="0"/>
              </a:rPr>
              <a:t>dla przedstawiciela związku zawodowego, którego obwiniony jest członkiem</a:t>
            </a:r>
            <a:r>
              <a:rPr lang="pl-PL" sz="2400" kern="0" dirty="0">
                <a:effectLst/>
                <a:ea typeface="Times New Roman" panose="02020603050405020304" pitchFamily="18" charset="0"/>
                <a:cs typeface="Times New Roman" panose="02020603050405020304" pitchFamily="18" charset="0"/>
              </a:rPr>
              <a:t>.</a:t>
            </a:r>
            <a:endParaRPr lang="pl-PL" sz="2400" kern="100" dirty="0">
              <a:effectLst/>
              <a:ea typeface="Calibri" panose="020F0502020204030204" pitchFamily="34" charset="0"/>
              <a:cs typeface="Times New Roman" panose="02020603050405020304" pitchFamily="18" charset="0"/>
            </a:endParaRPr>
          </a:p>
          <a:p>
            <a:pPr marL="0" indent="0">
              <a:lnSpc>
                <a:spcPct val="110000"/>
              </a:lnSpc>
              <a:spcBef>
                <a:spcPts val="0"/>
              </a:spcBef>
              <a:buNone/>
            </a:pPr>
            <a:r>
              <a:rPr lang="pl-PL" sz="2400" kern="0" dirty="0">
                <a:effectLst/>
                <a:ea typeface="Times New Roman" panose="02020603050405020304" pitchFamily="18" charset="0"/>
                <a:cs typeface="Times New Roman" panose="02020603050405020304" pitchFamily="18" charset="0"/>
              </a:rPr>
              <a:t>(...)</a:t>
            </a:r>
            <a:endParaRPr lang="pl-PL" sz="2400"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557417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6C887299-D609-62FE-9BB2-9797B76AB504}"/>
              </a:ext>
            </a:extLst>
          </p:cNvPr>
          <p:cNvSpPr>
            <a:spLocks noGrp="1"/>
          </p:cNvSpPr>
          <p:nvPr>
            <p:ph idx="1"/>
          </p:nvPr>
        </p:nvSpPr>
        <p:spPr>
          <a:xfrm>
            <a:off x="258792" y="310552"/>
            <a:ext cx="11576650" cy="6176512"/>
          </a:xfrm>
        </p:spPr>
        <p:txBody>
          <a:bodyPr>
            <a:normAutofit fontScale="92500" lnSpcReduction="10000"/>
          </a:bodyPr>
          <a:lstStyle/>
          <a:p>
            <a:pPr marL="0" indent="0" algn="ctr">
              <a:lnSpc>
                <a:spcPct val="120000"/>
              </a:lnSpc>
              <a:spcBef>
                <a:spcPts val="0"/>
              </a:spcBef>
              <a:buNone/>
            </a:pPr>
            <a:r>
              <a:rPr lang="pl-PL" b="1" kern="100" dirty="0">
                <a:effectLst/>
                <a:ea typeface="Calibri" panose="020F0502020204030204" pitchFamily="34" charset="0"/>
                <a:cs typeface="Times New Roman" panose="02020603050405020304" pitchFamily="18" charset="0"/>
              </a:rPr>
              <a:t>Uchwała </a:t>
            </a:r>
            <a:r>
              <a:rPr lang="en-GB" b="1" kern="100" dirty="0" err="1">
                <a:effectLst/>
                <a:ea typeface="Calibri" panose="020F0502020204030204" pitchFamily="34" charset="0"/>
                <a:cs typeface="Times New Roman" panose="02020603050405020304" pitchFamily="18" charset="0"/>
              </a:rPr>
              <a:t>Senatu</a:t>
            </a:r>
            <a:r>
              <a:rPr lang="en-GB" b="1" kern="100" dirty="0">
                <a:effectLst/>
                <a:ea typeface="Calibri" panose="020F0502020204030204" pitchFamily="34" charset="0"/>
                <a:cs typeface="Times New Roman" panose="02020603050405020304" pitchFamily="18" charset="0"/>
              </a:rPr>
              <a:t> </a:t>
            </a:r>
            <a:r>
              <a:rPr lang="en-GB" b="1" kern="100" dirty="0" err="1">
                <a:effectLst/>
                <a:ea typeface="Calibri" panose="020F0502020204030204" pitchFamily="34" charset="0"/>
                <a:cs typeface="Times New Roman" panose="02020603050405020304" pitchFamily="18" charset="0"/>
              </a:rPr>
              <a:t>Uniwersytetu</a:t>
            </a:r>
            <a:r>
              <a:rPr lang="en-GB" b="1" kern="100" dirty="0">
                <a:effectLst/>
                <a:ea typeface="Calibri" panose="020F0502020204030204" pitchFamily="34" charset="0"/>
                <a:cs typeface="Times New Roman" panose="02020603050405020304" pitchFamily="18" charset="0"/>
              </a:rPr>
              <a:t> </a:t>
            </a:r>
            <a:r>
              <a:rPr lang="en-GB" b="1" kern="100" dirty="0" err="1">
                <a:effectLst/>
                <a:ea typeface="Calibri" panose="020F0502020204030204" pitchFamily="34" charset="0"/>
                <a:cs typeface="Times New Roman" panose="02020603050405020304" pitchFamily="18" charset="0"/>
              </a:rPr>
              <a:t>Mikołaja</a:t>
            </a:r>
            <a:r>
              <a:rPr lang="en-GB" b="1" kern="100" dirty="0">
                <a:effectLst/>
                <a:ea typeface="Calibri" panose="020F0502020204030204" pitchFamily="34" charset="0"/>
                <a:cs typeface="Times New Roman" panose="02020603050405020304" pitchFamily="18" charset="0"/>
              </a:rPr>
              <a:t> </a:t>
            </a:r>
            <a:r>
              <a:rPr lang="en-GB" b="1" kern="100" dirty="0" err="1">
                <a:effectLst/>
                <a:ea typeface="Calibri" panose="020F0502020204030204" pitchFamily="34" charset="0"/>
                <a:cs typeface="Times New Roman" panose="02020603050405020304" pitchFamily="18" charset="0"/>
              </a:rPr>
              <a:t>Kopernika</a:t>
            </a:r>
            <a:r>
              <a:rPr lang="en-GB" b="1" kern="100" dirty="0">
                <a:effectLst/>
                <a:ea typeface="Calibri" panose="020F0502020204030204" pitchFamily="34" charset="0"/>
                <a:cs typeface="Times New Roman" panose="02020603050405020304" pitchFamily="18" charset="0"/>
              </a:rPr>
              <a:t> w </a:t>
            </a:r>
            <a:r>
              <a:rPr lang="en-GB" b="1" kern="100" dirty="0" err="1">
                <a:effectLst/>
                <a:ea typeface="Calibri" panose="020F0502020204030204" pitchFamily="34" charset="0"/>
                <a:cs typeface="Times New Roman" panose="02020603050405020304" pitchFamily="18" charset="0"/>
              </a:rPr>
              <a:t>Toruniu</a:t>
            </a:r>
            <a:r>
              <a:rPr lang="en-GB" b="1" kern="100" dirty="0">
                <a:effectLst/>
                <a:ea typeface="Calibri" panose="020F0502020204030204" pitchFamily="34" charset="0"/>
                <a:cs typeface="Times New Roman" panose="02020603050405020304" pitchFamily="18" charset="0"/>
              </a:rPr>
              <a:t> Nr 37 </a:t>
            </a:r>
            <a:endParaRPr lang="pl-PL" kern="100" dirty="0">
              <a:effectLst/>
              <a:ea typeface="Calibri" panose="020F0502020204030204" pitchFamily="34" charset="0"/>
              <a:cs typeface="Times New Roman" panose="02020603050405020304" pitchFamily="18" charset="0"/>
            </a:endParaRPr>
          </a:p>
          <a:p>
            <a:pPr marL="0" indent="0" algn="ctr">
              <a:lnSpc>
                <a:spcPct val="120000"/>
              </a:lnSpc>
              <a:spcBef>
                <a:spcPts val="0"/>
              </a:spcBef>
              <a:buNone/>
            </a:pPr>
            <a:r>
              <a:rPr lang="en-GB" b="1" kern="100" dirty="0">
                <a:effectLst/>
                <a:ea typeface="Calibri" panose="020F0502020204030204" pitchFamily="34" charset="0"/>
                <a:cs typeface="Times New Roman" panose="02020603050405020304" pitchFamily="18" charset="0"/>
              </a:rPr>
              <a:t>z </a:t>
            </a:r>
            <a:r>
              <a:rPr lang="en-GB" b="1" kern="100" dirty="0" err="1">
                <a:effectLst/>
                <a:ea typeface="Calibri" panose="020F0502020204030204" pitchFamily="34" charset="0"/>
                <a:cs typeface="Times New Roman" panose="02020603050405020304" pitchFamily="18" charset="0"/>
              </a:rPr>
              <a:t>dnia</a:t>
            </a:r>
            <a:r>
              <a:rPr lang="en-GB" b="1" kern="100" dirty="0">
                <a:effectLst/>
                <a:ea typeface="Calibri" panose="020F0502020204030204" pitchFamily="34" charset="0"/>
                <a:cs typeface="Times New Roman" panose="02020603050405020304" pitchFamily="18" charset="0"/>
              </a:rPr>
              <a:t> 16 </a:t>
            </a:r>
            <a:r>
              <a:rPr lang="en-GB" b="1" kern="100" dirty="0" err="1">
                <a:effectLst/>
                <a:ea typeface="Calibri" panose="020F0502020204030204" pitchFamily="34" charset="0"/>
                <a:cs typeface="Times New Roman" panose="02020603050405020304" pitchFamily="18" charset="0"/>
              </a:rPr>
              <a:t>kwietnia</a:t>
            </a:r>
            <a:r>
              <a:rPr lang="en-GB" b="1" kern="100" dirty="0">
                <a:effectLst/>
                <a:ea typeface="Calibri" panose="020F0502020204030204" pitchFamily="34" charset="0"/>
                <a:cs typeface="Times New Roman" panose="02020603050405020304" pitchFamily="18" charset="0"/>
              </a:rPr>
              <a:t> 2019 r. </a:t>
            </a:r>
            <a:endParaRPr lang="pl-PL" b="1" kern="100" dirty="0">
              <a:effectLst/>
              <a:ea typeface="Calibri" panose="020F0502020204030204" pitchFamily="34" charset="0"/>
              <a:cs typeface="Times New Roman" panose="02020603050405020304" pitchFamily="18" charset="0"/>
            </a:endParaRPr>
          </a:p>
          <a:p>
            <a:pPr marL="0" indent="0" algn="ctr">
              <a:lnSpc>
                <a:spcPct val="120000"/>
              </a:lnSpc>
              <a:spcBef>
                <a:spcPts val="0"/>
              </a:spcBef>
              <a:buNone/>
            </a:pPr>
            <a:r>
              <a:rPr lang="en-GB" b="1" kern="100" dirty="0" err="1">
                <a:effectLst/>
                <a:ea typeface="Calibri" panose="020F0502020204030204" pitchFamily="34" charset="0"/>
                <a:cs typeface="Times New Roman" panose="02020603050405020304" pitchFamily="18" charset="0"/>
              </a:rPr>
              <a:t>Statut</a:t>
            </a:r>
            <a:r>
              <a:rPr lang="en-GB" b="1" kern="100" dirty="0">
                <a:effectLst/>
                <a:ea typeface="Calibri" panose="020F0502020204030204" pitchFamily="34" charset="0"/>
                <a:cs typeface="Times New Roman" panose="02020603050405020304" pitchFamily="18" charset="0"/>
              </a:rPr>
              <a:t> </a:t>
            </a:r>
            <a:r>
              <a:rPr lang="en-GB" b="1" kern="100" dirty="0" err="1">
                <a:effectLst/>
                <a:ea typeface="Calibri" panose="020F0502020204030204" pitchFamily="34" charset="0"/>
                <a:cs typeface="Times New Roman" panose="02020603050405020304" pitchFamily="18" charset="0"/>
              </a:rPr>
              <a:t>Uniwersytetu</a:t>
            </a:r>
            <a:r>
              <a:rPr lang="en-GB" b="1" kern="100" dirty="0">
                <a:effectLst/>
                <a:ea typeface="Calibri" panose="020F0502020204030204" pitchFamily="34" charset="0"/>
                <a:cs typeface="Times New Roman" panose="02020603050405020304" pitchFamily="18" charset="0"/>
              </a:rPr>
              <a:t> </a:t>
            </a:r>
            <a:r>
              <a:rPr lang="pl-PL" b="1" kern="100" dirty="0">
                <a:effectLst/>
                <a:ea typeface="Calibri" panose="020F0502020204030204" pitchFamily="34" charset="0"/>
                <a:cs typeface="Times New Roman" panose="02020603050405020304" pitchFamily="18" charset="0"/>
              </a:rPr>
              <a:t>Mikołaja</a:t>
            </a:r>
            <a:r>
              <a:rPr lang="en-GB" b="1" kern="100" dirty="0">
                <a:effectLst/>
                <a:ea typeface="Calibri" panose="020F0502020204030204" pitchFamily="34" charset="0"/>
                <a:cs typeface="Times New Roman" panose="02020603050405020304" pitchFamily="18" charset="0"/>
              </a:rPr>
              <a:t> </a:t>
            </a:r>
            <a:r>
              <a:rPr lang="en-GB" b="1" kern="100" dirty="0" err="1">
                <a:effectLst/>
                <a:ea typeface="Calibri" panose="020F0502020204030204" pitchFamily="34" charset="0"/>
                <a:cs typeface="Times New Roman" panose="02020603050405020304" pitchFamily="18" charset="0"/>
              </a:rPr>
              <a:t>Kopernika</a:t>
            </a:r>
            <a:r>
              <a:rPr lang="en-GB" b="1" kern="100" dirty="0">
                <a:effectLst/>
                <a:ea typeface="Calibri" panose="020F0502020204030204" pitchFamily="34" charset="0"/>
                <a:cs typeface="Times New Roman" panose="02020603050405020304" pitchFamily="18" charset="0"/>
              </a:rPr>
              <a:t> w </a:t>
            </a:r>
            <a:r>
              <a:rPr lang="en-GB" b="1" kern="100" dirty="0" err="1">
                <a:effectLst/>
                <a:ea typeface="Calibri" panose="020F0502020204030204" pitchFamily="34" charset="0"/>
                <a:cs typeface="Times New Roman" panose="02020603050405020304" pitchFamily="18" charset="0"/>
              </a:rPr>
              <a:t>Toruniu</a:t>
            </a:r>
            <a:endParaRPr lang="pl-PL" b="1" kern="100" dirty="0">
              <a:effectLst/>
              <a:ea typeface="Calibri" panose="020F0502020204030204" pitchFamily="34" charset="0"/>
              <a:cs typeface="Times New Roman" panose="02020603050405020304" pitchFamily="18" charset="0"/>
            </a:endParaRPr>
          </a:p>
          <a:p>
            <a:pPr marL="0" indent="0">
              <a:lnSpc>
                <a:spcPct val="120000"/>
              </a:lnSpc>
              <a:spcBef>
                <a:spcPts val="0"/>
              </a:spcBef>
              <a:buNone/>
            </a:pPr>
            <a:r>
              <a:rPr lang="en-GB" kern="100" dirty="0">
                <a:effectLst/>
                <a:ea typeface="Calibri" panose="020F0502020204030204" pitchFamily="34" charset="0"/>
                <a:cs typeface="Times New Roman" panose="02020603050405020304" pitchFamily="18" charset="0"/>
              </a:rPr>
              <a:t> </a:t>
            </a:r>
            <a:endParaRPr lang="pl-PL" kern="100" dirty="0">
              <a:effectLst/>
              <a:ea typeface="Calibri" panose="020F0502020204030204" pitchFamily="34" charset="0"/>
              <a:cs typeface="Times New Roman" panose="02020603050405020304" pitchFamily="18" charset="0"/>
            </a:endParaRPr>
          </a:p>
          <a:p>
            <a:pPr marL="0" indent="0" algn="ctr">
              <a:lnSpc>
                <a:spcPct val="120000"/>
              </a:lnSpc>
              <a:spcBef>
                <a:spcPts val="0"/>
              </a:spcBef>
              <a:buNone/>
            </a:pPr>
            <a:r>
              <a:rPr lang="en-GB" kern="100" dirty="0">
                <a:effectLst/>
                <a:ea typeface="Calibri" panose="020F0502020204030204" pitchFamily="34" charset="0"/>
                <a:cs typeface="Times New Roman" panose="02020603050405020304" pitchFamily="18" charset="0"/>
              </a:rPr>
              <a:t>§ 25</a:t>
            </a:r>
            <a:endParaRPr lang="pl-PL" kern="100" dirty="0">
              <a:effectLst/>
              <a:ea typeface="Calibri" panose="020F0502020204030204" pitchFamily="34" charset="0"/>
              <a:cs typeface="Times New Roman" panose="02020603050405020304" pitchFamily="18" charset="0"/>
            </a:endParaRPr>
          </a:p>
          <a:p>
            <a:pPr marL="0" indent="0">
              <a:lnSpc>
                <a:spcPct val="120000"/>
              </a:lnSpc>
              <a:spcBef>
                <a:spcPts val="0"/>
              </a:spcBef>
              <a:buNone/>
            </a:pPr>
            <a:r>
              <a:rPr lang="en-GB" kern="100" dirty="0">
                <a:effectLst/>
                <a:ea typeface="Calibri" panose="020F0502020204030204" pitchFamily="34" charset="0"/>
                <a:cs typeface="Times New Roman" panose="02020603050405020304" pitchFamily="18" charset="0"/>
              </a:rPr>
              <a:t>4. W </a:t>
            </a:r>
            <a:r>
              <a:rPr lang="en-GB" kern="100" dirty="0" err="1">
                <a:effectLst/>
                <a:ea typeface="Calibri" panose="020F0502020204030204" pitchFamily="34" charset="0"/>
                <a:cs typeface="Times New Roman" panose="02020603050405020304" pitchFamily="18" charset="0"/>
              </a:rPr>
              <a:t>posiedzeniach</a:t>
            </a:r>
            <a:r>
              <a:rPr lang="en-GB" kern="100" dirty="0">
                <a:effectLst/>
                <a:ea typeface="Calibri" panose="020F0502020204030204" pitchFamily="34" charset="0"/>
                <a:cs typeface="Times New Roman" panose="02020603050405020304" pitchFamily="18" charset="0"/>
              </a:rPr>
              <a:t> </a:t>
            </a:r>
            <a:r>
              <a:rPr lang="en-GB" kern="100" dirty="0" err="1">
                <a:effectLst/>
                <a:ea typeface="Calibri" panose="020F0502020204030204" pitchFamily="34" charset="0"/>
                <a:cs typeface="Times New Roman" panose="02020603050405020304" pitchFamily="18" charset="0"/>
              </a:rPr>
              <a:t>rady</a:t>
            </a:r>
            <a:r>
              <a:rPr lang="en-GB" kern="100" dirty="0">
                <a:effectLst/>
                <a:ea typeface="Calibri" panose="020F0502020204030204" pitchFamily="34" charset="0"/>
                <a:cs typeface="Times New Roman" panose="02020603050405020304" pitchFamily="18" charset="0"/>
              </a:rPr>
              <a:t> </a:t>
            </a:r>
            <a:r>
              <a:rPr lang="en-GB" kern="100" dirty="0" err="1">
                <a:effectLst/>
                <a:ea typeface="Calibri" panose="020F0502020204030204" pitchFamily="34" charset="0"/>
                <a:cs typeface="Times New Roman" panose="02020603050405020304" pitchFamily="18" charset="0"/>
              </a:rPr>
              <a:t>dziekańskiej</a:t>
            </a:r>
            <a:r>
              <a:rPr lang="en-GB" kern="100" dirty="0">
                <a:effectLst/>
                <a:ea typeface="Calibri" panose="020F0502020204030204" pitchFamily="34" charset="0"/>
                <a:cs typeface="Times New Roman" panose="02020603050405020304" pitchFamily="18" charset="0"/>
              </a:rPr>
              <a:t> z </a:t>
            </a:r>
            <a:r>
              <a:rPr lang="en-GB" kern="100" dirty="0" err="1">
                <a:effectLst/>
                <a:ea typeface="Calibri" panose="020F0502020204030204" pitchFamily="34" charset="0"/>
                <a:cs typeface="Times New Roman" panose="02020603050405020304" pitchFamily="18" charset="0"/>
              </a:rPr>
              <a:t>głosem</a:t>
            </a:r>
            <a:r>
              <a:rPr lang="en-GB" kern="100" dirty="0">
                <a:effectLst/>
                <a:ea typeface="Calibri" panose="020F0502020204030204" pitchFamily="34" charset="0"/>
                <a:cs typeface="Times New Roman" panose="02020603050405020304" pitchFamily="18" charset="0"/>
              </a:rPr>
              <a:t> </a:t>
            </a:r>
            <a:r>
              <a:rPr lang="en-GB" kern="100" dirty="0" err="1">
                <a:effectLst/>
                <a:ea typeface="Calibri" panose="020F0502020204030204" pitchFamily="34" charset="0"/>
                <a:cs typeface="Times New Roman" panose="02020603050405020304" pitchFamily="18" charset="0"/>
              </a:rPr>
              <a:t>doradczym</a:t>
            </a:r>
            <a:r>
              <a:rPr lang="en-GB" kern="100" dirty="0">
                <a:effectLst/>
                <a:ea typeface="Calibri" panose="020F0502020204030204" pitchFamily="34" charset="0"/>
                <a:cs typeface="Times New Roman" panose="02020603050405020304" pitchFamily="18" charset="0"/>
              </a:rPr>
              <a:t> </a:t>
            </a:r>
            <a:r>
              <a:rPr lang="en-GB" kern="100" dirty="0" err="1">
                <a:effectLst/>
                <a:ea typeface="Calibri" panose="020F0502020204030204" pitchFamily="34" charset="0"/>
                <a:cs typeface="Times New Roman" panose="02020603050405020304" pitchFamily="18" charset="0"/>
              </a:rPr>
              <a:t>uczestniczy</a:t>
            </a:r>
            <a:r>
              <a:rPr lang="en-GB" kern="100" dirty="0">
                <a:effectLst/>
                <a:ea typeface="Calibri" panose="020F0502020204030204" pitchFamily="34" charset="0"/>
                <a:cs typeface="Times New Roman" panose="02020603050405020304" pitchFamily="18" charset="0"/>
              </a:rPr>
              <a:t> </a:t>
            </a:r>
            <a:r>
              <a:rPr lang="en-GB" kern="100" dirty="0">
                <a:effectLst/>
                <a:highlight>
                  <a:srgbClr val="FFFF00"/>
                </a:highlight>
                <a:ea typeface="Calibri" panose="020F0502020204030204" pitchFamily="34" charset="0"/>
                <a:cs typeface="Times New Roman" panose="02020603050405020304" pitchFamily="18" charset="0"/>
              </a:rPr>
              <a:t>po </a:t>
            </a:r>
            <a:r>
              <a:rPr lang="en-GB" kern="100" dirty="0" err="1">
                <a:effectLst/>
                <a:highlight>
                  <a:srgbClr val="FFFF00"/>
                </a:highlight>
                <a:ea typeface="Calibri" panose="020F0502020204030204" pitchFamily="34" charset="0"/>
                <a:cs typeface="Times New Roman" panose="02020603050405020304" pitchFamily="18" charset="0"/>
              </a:rPr>
              <a:t>jednym</a:t>
            </a:r>
            <a:r>
              <a:rPr lang="en-GB" kern="100" dirty="0">
                <a:effectLst/>
                <a:highlight>
                  <a:srgbClr val="FFFF00"/>
                </a:highlight>
                <a:ea typeface="Calibri" panose="020F0502020204030204" pitchFamily="34" charset="0"/>
                <a:cs typeface="Times New Roman" panose="02020603050405020304" pitchFamily="18" charset="0"/>
              </a:rPr>
              <a:t> </a:t>
            </a:r>
            <a:r>
              <a:rPr lang="en-GB" kern="100" dirty="0" err="1">
                <a:effectLst/>
                <a:highlight>
                  <a:srgbClr val="FFFF00"/>
                </a:highlight>
                <a:ea typeface="Calibri" panose="020F0502020204030204" pitchFamily="34" charset="0"/>
                <a:cs typeface="Times New Roman" panose="02020603050405020304" pitchFamily="18" charset="0"/>
              </a:rPr>
              <a:t>przedstawicielu</a:t>
            </a:r>
            <a:r>
              <a:rPr lang="en-GB" kern="100" dirty="0">
                <a:effectLst/>
                <a:highlight>
                  <a:srgbClr val="FFFF00"/>
                </a:highlight>
                <a:ea typeface="Calibri" panose="020F0502020204030204" pitchFamily="34" charset="0"/>
                <a:cs typeface="Times New Roman" panose="02020603050405020304" pitchFamily="18" charset="0"/>
              </a:rPr>
              <a:t> z </a:t>
            </a:r>
            <a:r>
              <a:rPr lang="en-GB" kern="100" dirty="0" err="1">
                <a:effectLst/>
                <a:highlight>
                  <a:srgbClr val="FFFF00"/>
                </a:highlight>
                <a:ea typeface="Calibri" panose="020F0502020204030204" pitchFamily="34" charset="0"/>
                <a:cs typeface="Times New Roman" panose="02020603050405020304" pitchFamily="18" charset="0"/>
              </a:rPr>
              <a:t>każdego</a:t>
            </a:r>
            <a:r>
              <a:rPr lang="en-GB" kern="100" dirty="0">
                <a:effectLst/>
                <a:highlight>
                  <a:srgbClr val="FFFF00"/>
                </a:highlight>
                <a:ea typeface="Calibri" panose="020F0502020204030204" pitchFamily="34" charset="0"/>
                <a:cs typeface="Times New Roman" panose="02020603050405020304" pitchFamily="18" charset="0"/>
              </a:rPr>
              <a:t> </a:t>
            </a:r>
            <a:r>
              <a:rPr lang="en-GB" kern="100" dirty="0" err="1">
                <a:effectLst/>
                <a:highlight>
                  <a:srgbClr val="FFFF00"/>
                </a:highlight>
                <a:ea typeface="Calibri" panose="020F0502020204030204" pitchFamily="34" charset="0"/>
                <a:cs typeface="Times New Roman" panose="02020603050405020304" pitchFamily="18" charset="0"/>
              </a:rPr>
              <a:t>związku</a:t>
            </a:r>
            <a:r>
              <a:rPr lang="en-GB" kern="100" dirty="0">
                <a:effectLst/>
                <a:highlight>
                  <a:srgbClr val="FFFF00"/>
                </a:highlight>
                <a:ea typeface="Calibri" panose="020F0502020204030204" pitchFamily="34" charset="0"/>
                <a:cs typeface="Times New Roman" panose="02020603050405020304" pitchFamily="18" charset="0"/>
              </a:rPr>
              <a:t> </a:t>
            </a:r>
            <a:r>
              <a:rPr lang="en-GB" kern="100" dirty="0" err="1">
                <a:effectLst/>
                <a:highlight>
                  <a:srgbClr val="FFFF00"/>
                </a:highlight>
                <a:ea typeface="Calibri" panose="020F0502020204030204" pitchFamily="34" charset="0"/>
                <a:cs typeface="Times New Roman" panose="02020603050405020304" pitchFamily="18" charset="0"/>
              </a:rPr>
              <a:t>zawodowego</a:t>
            </a:r>
            <a:r>
              <a:rPr lang="en-GB" kern="100" dirty="0">
                <a:effectLst/>
                <a:ea typeface="Calibri" panose="020F0502020204030204" pitchFamily="34" charset="0"/>
                <a:cs typeface="Times New Roman" panose="02020603050405020304" pitchFamily="18" charset="0"/>
              </a:rPr>
              <a:t> </a:t>
            </a:r>
            <a:r>
              <a:rPr lang="en-GB" kern="100" dirty="0" err="1">
                <a:effectLst/>
                <a:ea typeface="Calibri" panose="020F0502020204030204" pitchFamily="34" charset="0"/>
                <a:cs typeface="Times New Roman" panose="02020603050405020304" pitchFamily="18" charset="0"/>
              </a:rPr>
              <a:t>działającego</a:t>
            </a:r>
            <a:r>
              <a:rPr lang="en-GB" kern="100" dirty="0">
                <a:effectLst/>
                <a:ea typeface="Calibri" panose="020F0502020204030204" pitchFamily="34" charset="0"/>
                <a:cs typeface="Times New Roman" panose="02020603050405020304" pitchFamily="18" charset="0"/>
              </a:rPr>
              <a:t> </a:t>
            </a:r>
            <a:r>
              <a:rPr lang="en-GB" kern="100" dirty="0" err="1">
                <a:effectLst/>
                <a:ea typeface="Calibri" panose="020F0502020204030204" pitchFamily="34" charset="0"/>
                <a:cs typeface="Times New Roman" panose="02020603050405020304" pitchFamily="18" charset="0"/>
              </a:rPr>
              <a:t>na</a:t>
            </a:r>
            <a:r>
              <a:rPr lang="en-GB" kern="100" dirty="0">
                <a:effectLst/>
                <a:ea typeface="Calibri" panose="020F0502020204030204" pitchFamily="34" charset="0"/>
                <a:cs typeface="Times New Roman" panose="02020603050405020304" pitchFamily="18" charset="0"/>
              </a:rPr>
              <a:t> </a:t>
            </a:r>
            <a:r>
              <a:rPr lang="en-GB" kern="100" dirty="0" err="1">
                <a:effectLst/>
                <a:ea typeface="Calibri" panose="020F0502020204030204" pitchFamily="34" charset="0"/>
                <a:cs typeface="Times New Roman" panose="02020603050405020304" pitchFamily="18" charset="0"/>
              </a:rPr>
              <a:t>Uniwersytecie</a:t>
            </a:r>
            <a:r>
              <a:rPr lang="en-GB" kern="100" dirty="0">
                <a:effectLst/>
                <a:ea typeface="Calibri" panose="020F0502020204030204" pitchFamily="34" charset="0"/>
                <a:cs typeface="Times New Roman" panose="02020603050405020304" pitchFamily="18" charset="0"/>
              </a:rPr>
              <a:t> </a:t>
            </a:r>
            <a:r>
              <a:rPr lang="en-GB" kern="100" dirty="0" err="1">
                <a:effectLst/>
                <a:ea typeface="Calibri" panose="020F0502020204030204" pitchFamily="34" charset="0"/>
                <a:cs typeface="Times New Roman" panose="02020603050405020304" pitchFamily="18" charset="0"/>
              </a:rPr>
              <a:t>będącym</a:t>
            </a:r>
            <a:r>
              <a:rPr lang="en-GB" kern="100" dirty="0">
                <a:effectLst/>
                <a:ea typeface="Calibri" panose="020F0502020204030204" pitchFamily="34" charset="0"/>
                <a:cs typeface="Times New Roman" panose="02020603050405020304" pitchFamily="18" charset="0"/>
              </a:rPr>
              <a:t> </a:t>
            </a:r>
            <a:r>
              <a:rPr lang="en-GB" kern="100" dirty="0" err="1">
                <a:effectLst/>
                <a:ea typeface="Calibri" panose="020F0502020204030204" pitchFamily="34" charset="0"/>
                <a:cs typeface="Times New Roman" panose="02020603050405020304" pitchFamily="18" charset="0"/>
              </a:rPr>
              <a:t>pracownikiem</a:t>
            </a:r>
            <a:r>
              <a:rPr lang="en-GB" kern="100" dirty="0">
                <a:effectLst/>
                <a:ea typeface="Calibri" panose="020F0502020204030204" pitchFamily="34" charset="0"/>
                <a:cs typeface="Times New Roman" panose="02020603050405020304" pitchFamily="18" charset="0"/>
              </a:rPr>
              <a:t> </a:t>
            </a:r>
            <a:r>
              <a:rPr lang="en-GB" kern="100" dirty="0" err="1">
                <a:effectLst/>
                <a:ea typeface="Calibri" panose="020F0502020204030204" pitchFamily="34" charset="0"/>
                <a:cs typeface="Times New Roman" panose="02020603050405020304" pitchFamily="18" charset="0"/>
              </a:rPr>
              <a:t>wydziału</a:t>
            </a:r>
            <a:r>
              <a:rPr lang="en-GB" kern="100" dirty="0">
                <a:effectLst/>
                <a:ea typeface="Calibri" panose="020F0502020204030204" pitchFamily="34" charset="0"/>
                <a:cs typeface="Times New Roman" panose="02020603050405020304" pitchFamily="18" charset="0"/>
              </a:rPr>
              <a:t>. </a:t>
            </a:r>
            <a:endParaRPr lang="pl-PL" kern="100" dirty="0">
              <a:effectLst/>
              <a:ea typeface="Calibri" panose="020F0502020204030204" pitchFamily="34" charset="0"/>
              <a:cs typeface="Times New Roman" panose="02020603050405020304" pitchFamily="18" charset="0"/>
            </a:endParaRPr>
          </a:p>
          <a:p>
            <a:pPr marL="0" indent="0" algn="ctr">
              <a:lnSpc>
                <a:spcPct val="120000"/>
              </a:lnSpc>
              <a:spcBef>
                <a:spcPts val="0"/>
              </a:spcBef>
              <a:buNone/>
            </a:pPr>
            <a:r>
              <a:rPr lang="en-GB" kern="100" dirty="0">
                <a:effectLst/>
                <a:ea typeface="Calibri" panose="020F0502020204030204" pitchFamily="34" charset="0"/>
                <a:cs typeface="Times New Roman" panose="02020603050405020304" pitchFamily="18" charset="0"/>
              </a:rPr>
              <a:t>§ 32</a:t>
            </a:r>
            <a:endParaRPr lang="pl-PL" kern="100" dirty="0">
              <a:effectLst/>
              <a:ea typeface="Calibri" panose="020F0502020204030204" pitchFamily="34" charset="0"/>
              <a:cs typeface="Times New Roman" panose="02020603050405020304" pitchFamily="18" charset="0"/>
            </a:endParaRPr>
          </a:p>
          <a:p>
            <a:pPr marL="0" indent="0">
              <a:lnSpc>
                <a:spcPct val="120000"/>
              </a:lnSpc>
              <a:spcBef>
                <a:spcPts val="0"/>
              </a:spcBef>
              <a:buNone/>
            </a:pPr>
            <a:r>
              <a:rPr lang="en-GB" kern="100" dirty="0">
                <a:effectLst/>
                <a:ea typeface="Calibri" panose="020F0502020204030204" pitchFamily="34" charset="0"/>
                <a:cs typeface="Times New Roman" panose="02020603050405020304" pitchFamily="18" charset="0"/>
              </a:rPr>
              <a:t>3. W </a:t>
            </a:r>
            <a:r>
              <a:rPr lang="en-GB" kern="100" dirty="0" err="1">
                <a:effectLst/>
                <a:ea typeface="Calibri" panose="020F0502020204030204" pitchFamily="34" charset="0"/>
                <a:cs typeface="Times New Roman" panose="02020603050405020304" pitchFamily="18" charset="0"/>
              </a:rPr>
              <a:t>posiedzeniach</a:t>
            </a:r>
            <a:r>
              <a:rPr lang="en-GB" kern="100" dirty="0">
                <a:effectLst/>
                <a:ea typeface="Calibri" panose="020F0502020204030204" pitchFamily="34" charset="0"/>
                <a:cs typeface="Times New Roman" panose="02020603050405020304" pitchFamily="18" charset="0"/>
              </a:rPr>
              <a:t> </a:t>
            </a:r>
            <a:r>
              <a:rPr lang="en-GB" kern="100" dirty="0" err="1">
                <a:effectLst/>
                <a:ea typeface="Calibri" panose="020F0502020204030204" pitchFamily="34" charset="0"/>
                <a:cs typeface="Times New Roman" panose="02020603050405020304" pitchFamily="18" charset="0"/>
              </a:rPr>
              <a:t>rady</a:t>
            </a:r>
            <a:r>
              <a:rPr lang="en-GB" kern="100" dirty="0">
                <a:effectLst/>
                <a:ea typeface="Calibri" panose="020F0502020204030204" pitchFamily="34" charset="0"/>
                <a:cs typeface="Times New Roman" panose="02020603050405020304" pitchFamily="18" charset="0"/>
              </a:rPr>
              <a:t> Collegium </a:t>
            </a:r>
            <a:r>
              <a:rPr lang="en-GB" kern="100" dirty="0" err="1">
                <a:effectLst/>
                <a:ea typeface="Calibri" panose="020F0502020204030204" pitchFamily="34" charset="0"/>
                <a:cs typeface="Times New Roman" panose="02020603050405020304" pitchFamily="18" charset="0"/>
              </a:rPr>
              <a:t>Medicum</a:t>
            </a:r>
            <a:r>
              <a:rPr lang="en-GB" kern="100" dirty="0">
                <a:effectLst/>
                <a:ea typeface="Calibri" panose="020F0502020204030204" pitchFamily="34" charset="0"/>
                <a:cs typeface="Times New Roman" panose="02020603050405020304" pitchFamily="18" charset="0"/>
              </a:rPr>
              <a:t> z </a:t>
            </a:r>
            <a:r>
              <a:rPr lang="en-GB" kern="100" dirty="0" err="1">
                <a:effectLst/>
                <a:ea typeface="Calibri" panose="020F0502020204030204" pitchFamily="34" charset="0"/>
                <a:cs typeface="Times New Roman" panose="02020603050405020304" pitchFamily="18" charset="0"/>
              </a:rPr>
              <a:t>głosem</a:t>
            </a:r>
            <a:r>
              <a:rPr lang="en-GB" kern="100" dirty="0">
                <a:effectLst/>
                <a:ea typeface="Calibri" panose="020F0502020204030204" pitchFamily="34" charset="0"/>
                <a:cs typeface="Times New Roman" panose="02020603050405020304" pitchFamily="18" charset="0"/>
              </a:rPr>
              <a:t> </a:t>
            </a:r>
            <a:r>
              <a:rPr lang="en-GB" kern="100" dirty="0" err="1">
                <a:effectLst/>
                <a:ea typeface="Calibri" panose="020F0502020204030204" pitchFamily="34" charset="0"/>
                <a:cs typeface="Times New Roman" panose="02020603050405020304" pitchFamily="18" charset="0"/>
              </a:rPr>
              <a:t>doradczym</a:t>
            </a:r>
            <a:r>
              <a:rPr lang="en-GB" kern="100" dirty="0">
                <a:effectLst/>
                <a:ea typeface="Calibri" panose="020F0502020204030204" pitchFamily="34" charset="0"/>
                <a:cs typeface="Times New Roman" panose="02020603050405020304" pitchFamily="18" charset="0"/>
              </a:rPr>
              <a:t> </a:t>
            </a:r>
            <a:r>
              <a:rPr lang="en-GB" kern="100" dirty="0" err="1">
                <a:effectLst/>
                <a:ea typeface="Calibri" panose="020F0502020204030204" pitchFamily="34" charset="0"/>
                <a:cs typeface="Times New Roman" panose="02020603050405020304" pitchFamily="18" charset="0"/>
              </a:rPr>
              <a:t>uczestniczą</a:t>
            </a:r>
            <a:r>
              <a:rPr lang="en-GB" kern="100" dirty="0">
                <a:effectLst/>
                <a:ea typeface="Calibri" panose="020F0502020204030204" pitchFamily="34" charset="0"/>
                <a:cs typeface="Times New Roman" panose="02020603050405020304" pitchFamily="18" charset="0"/>
              </a:rPr>
              <a:t>: </a:t>
            </a:r>
            <a:endParaRPr lang="pl-PL" kern="100" dirty="0">
              <a:effectLst/>
              <a:ea typeface="Calibri" panose="020F0502020204030204" pitchFamily="34" charset="0"/>
              <a:cs typeface="Times New Roman" panose="02020603050405020304" pitchFamily="18" charset="0"/>
            </a:endParaRPr>
          </a:p>
          <a:p>
            <a:pPr marL="180975" indent="-180975">
              <a:lnSpc>
                <a:spcPct val="120000"/>
              </a:lnSpc>
              <a:spcBef>
                <a:spcPts val="0"/>
              </a:spcBef>
              <a:buNone/>
            </a:pPr>
            <a:r>
              <a:rPr lang="en-GB" kern="100" dirty="0">
                <a:effectLst/>
                <a:ea typeface="Calibri" panose="020F0502020204030204" pitchFamily="34" charset="0"/>
                <a:cs typeface="Times New Roman" panose="02020603050405020304" pitchFamily="18" charset="0"/>
              </a:rPr>
              <a:t>1) </a:t>
            </a:r>
            <a:r>
              <a:rPr lang="en-GB" kern="100" dirty="0" err="1">
                <a:effectLst/>
                <a:ea typeface="Calibri" panose="020F0502020204030204" pitchFamily="34" charset="0"/>
                <a:cs typeface="Times New Roman" panose="02020603050405020304" pitchFamily="18" charset="0"/>
              </a:rPr>
              <a:t>przedstawiciel</a:t>
            </a:r>
            <a:r>
              <a:rPr lang="en-GB" kern="100" dirty="0">
                <a:effectLst/>
                <a:ea typeface="Calibri" panose="020F0502020204030204" pitchFamily="34" charset="0"/>
                <a:cs typeface="Times New Roman" panose="02020603050405020304" pitchFamily="18" charset="0"/>
              </a:rPr>
              <a:t> </a:t>
            </a:r>
            <a:r>
              <a:rPr lang="en-GB" kern="100" dirty="0" err="1">
                <a:effectLst/>
                <a:ea typeface="Calibri" panose="020F0502020204030204" pitchFamily="34" charset="0"/>
                <a:cs typeface="Times New Roman" panose="02020603050405020304" pitchFamily="18" charset="0"/>
              </a:rPr>
              <a:t>samorządu</a:t>
            </a:r>
            <a:r>
              <a:rPr lang="en-GB" kern="100" dirty="0">
                <a:effectLst/>
                <a:ea typeface="Calibri" panose="020F0502020204030204" pitchFamily="34" charset="0"/>
                <a:cs typeface="Times New Roman" panose="02020603050405020304" pitchFamily="18" charset="0"/>
              </a:rPr>
              <a:t> </a:t>
            </a:r>
            <a:r>
              <a:rPr lang="en-GB" kern="100" dirty="0" err="1">
                <a:effectLst/>
                <a:ea typeface="Calibri" panose="020F0502020204030204" pitchFamily="34" charset="0"/>
                <a:cs typeface="Times New Roman" panose="02020603050405020304" pitchFamily="18" charset="0"/>
              </a:rPr>
              <a:t>studenckiego</a:t>
            </a:r>
            <a:r>
              <a:rPr lang="en-GB" kern="100" dirty="0">
                <a:effectLst/>
                <a:ea typeface="Calibri" panose="020F0502020204030204" pitchFamily="34" charset="0"/>
                <a:cs typeface="Times New Roman" panose="02020603050405020304" pitchFamily="18" charset="0"/>
              </a:rPr>
              <a:t>, </a:t>
            </a:r>
            <a:endParaRPr lang="pl-PL" kern="100" dirty="0">
              <a:effectLst/>
              <a:ea typeface="Calibri" panose="020F0502020204030204" pitchFamily="34" charset="0"/>
              <a:cs typeface="Times New Roman" panose="02020603050405020304" pitchFamily="18" charset="0"/>
            </a:endParaRPr>
          </a:p>
          <a:p>
            <a:pPr marL="180975" indent="-180975">
              <a:lnSpc>
                <a:spcPct val="120000"/>
              </a:lnSpc>
              <a:spcBef>
                <a:spcPts val="0"/>
              </a:spcBef>
              <a:buNone/>
            </a:pPr>
            <a:r>
              <a:rPr lang="en-GB" kern="100" dirty="0">
                <a:effectLst/>
                <a:ea typeface="Calibri" panose="020F0502020204030204" pitchFamily="34" charset="0"/>
                <a:cs typeface="Times New Roman" panose="02020603050405020304" pitchFamily="18" charset="0"/>
              </a:rPr>
              <a:t>2) </a:t>
            </a:r>
            <a:r>
              <a:rPr lang="en-GB" kern="100" dirty="0" err="1">
                <a:effectLst/>
                <a:ea typeface="Calibri" panose="020F0502020204030204" pitchFamily="34" charset="0"/>
                <a:cs typeface="Times New Roman" panose="02020603050405020304" pitchFamily="18" charset="0"/>
              </a:rPr>
              <a:t>przedstawiciel</a:t>
            </a:r>
            <a:r>
              <a:rPr lang="en-GB" kern="100" dirty="0">
                <a:effectLst/>
                <a:ea typeface="Calibri" panose="020F0502020204030204" pitchFamily="34" charset="0"/>
                <a:cs typeface="Times New Roman" panose="02020603050405020304" pitchFamily="18" charset="0"/>
              </a:rPr>
              <a:t> </a:t>
            </a:r>
            <a:r>
              <a:rPr lang="en-GB" kern="100" dirty="0" err="1">
                <a:effectLst/>
                <a:ea typeface="Calibri" panose="020F0502020204030204" pitchFamily="34" charset="0"/>
                <a:cs typeface="Times New Roman" panose="02020603050405020304" pitchFamily="18" charset="0"/>
              </a:rPr>
              <a:t>samorządu</a:t>
            </a:r>
            <a:r>
              <a:rPr lang="en-GB" kern="100" dirty="0">
                <a:effectLst/>
                <a:ea typeface="Calibri" panose="020F0502020204030204" pitchFamily="34" charset="0"/>
                <a:cs typeface="Times New Roman" panose="02020603050405020304" pitchFamily="18" charset="0"/>
              </a:rPr>
              <a:t> </a:t>
            </a:r>
            <a:r>
              <a:rPr lang="en-GB" kern="100" dirty="0" err="1">
                <a:effectLst/>
                <a:ea typeface="Calibri" panose="020F0502020204030204" pitchFamily="34" charset="0"/>
                <a:cs typeface="Times New Roman" panose="02020603050405020304" pitchFamily="18" charset="0"/>
              </a:rPr>
              <a:t>doktorantów</a:t>
            </a:r>
            <a:r>
              <a:rPr lang="en-GB" kern="100" dirty="0">
                <a:effectLst/>
                <a:ea typeface="Calibri" panose="020F0502020204030204" pitchFamily="34" charset="0"/>
                <a:cs typeface="Times New Roman" panose="02020603050405020304" pitchFamily="18" charset="0"/>
              </a:rPr>
              <a:t>, </a:t>
            </a:r>
            <a:endParaRPr lang="pl-PL" kern="100" dirty="0">
              <a:effectLst/>
              <a:ea typeface="Calibri" panose="020F0502020204030204" pitchFamily="34" charset="0"/>
              <a:cs typeface="Times New Roman" panose="02020603050405020304" pitchFamily="18" charset="0"/>
            </a:endParaRPr>
          </a:p>
          <a:p>
            <a:pPr marL="180975" indent="-180975">
              <a:lnSpc>
                <a:spcPct val="120000"/>
              </a:lnSpc>
              <a:spcBef>
                <a:spcPts val="0"/>
              </a:spcBef>
              <a:buNone/>
            </a:pPr>
            <a:r>
              <a:rPr lang="en-GB" dirty="0">
                <a:effectLst/>
                <a:ea typeface="Calibri" panose="020F0502020204030204" pitchFamily="34" charset="0"/>
              </a:rPr>
              <a:t>3) po </a:t>
            </a:r>
            <a:r>
              <a:rPr lang="en-GB" dirty="0" err="1">
                <a:effectLst/>
                <a:highlight>
                  <a:srgbClr val="FFFF00"/>
                </a:highlight>
                <a:ea typeface="Calibri" panose="020F0502020204030204" pitchFamily="34" charset="0"/>
              </a:rPr>
              <a:t>jednym</a:t>
            </a:r>
            <a:r>
              <a:rPr lang="en-GB" dirty="0">
                <a:effectLst/>
                <a:highlight>
                  <a:srgbClr val="FFFF00"/>
                </a:highlight>
                <a:ea typeface="Calibri" panose="020F0502020204030204" pitchFamily="34" charset="0"/>
              </a:rPr>
              <a:t> </a:t>
            </a:r>
            <a:r>
              <a:rPr lang="en-GB" dirty="0" err="1">
                <a:effectLst/>
                <a:highlight>
                  <a:srgbClr val="FFFF00"/>
                </a:highlight>
                <a:ea typeface="Calibri" panose="020F0502020204030204" pitchFamily="34" charset="0"/>
              </a:rPr>
              <a:t>przedstawicielu</a:t>
            </a:r>
            <a:r>
              <a:rPr lang="en-GB" dirty="0">
                <a:effectLst/>
                <a:highlight>
                  <a:srgbClr val="FFFF00"/>
                </a:highlight>
                <a:ea typeface="Calibri" panose="020F0502020204030204" pitchFamily="34" charset="0"/>
              </a:rPr>
              <a:t> z </a:t>
            </a:r>
            <a:r>
              <a:rPr lang="en-GB" dirty="0" err="1">
                <a:effectLst/>
                <a:highlight>
                  <a:srgbClr val="FFFF00"/>
                </a:highlight>
                <a:ea typeface="Calibri" panose="020F0502020204030204" pitchFamily="34" charset="0"/>
              </a:rPr>
              <a:t>każdego</a:t>
            </a:r>
            <a:r>
              <a:rPr lang="en-GB" dirty="0">
                <a:effectLst/>
                <a:highlight>
                  <a:srgbClr val="FFFF00"/>
                </a:highlight>
                <a:ea typeface="Calibri" panose="020F0502020204030204" pitchFamily="34" charset="0"/>
              </a:rPr>
              <a:t> </a:t>
            </a:r>
            <a:r>
              <a:rPr lang="en-GB" dirty="0" err="1">
                <a:effectLst/>
                <a:highlight>
                  <a:srgbClr val="FFFF00"/>
                </a:highlight>
                <a:ea typeface="Calibri" panose="020F0502020204030204" pitchFamily="34" charset="0"/>
              </a:rPr>
              <a:t>związku</a:t>
            </a:r>
            <a:r>
              <a:rPr lang="en-GB" dirty="0">
                <a:effectLst/>
                <a:highlight>
                  <a:srgbClr val="FFFF00"/>
                </a:highlight>
                <a:ea typeface="Calibri" panose="020F0502020204030204" pitchFamily="34" charset="0"/>
              </a:rPr>
              <a:t> </a:t>
            </a:r>
            <a:r>
              <a:rPr lang="en-GB" dirty="0" err="1">
                <a:effectLst/>
                <a:highlight>
                  <a:srgbClr val="FFFF00"/>
                </a:highlight>
                <a:ea typeface="Calibri" panose="020F0502020204030204" pitchFamily="34" charset="0"/>
              </a:rPr>
              <a:t>zawodowego</a:t>
            </a:r>
            <a:r>
              <a:rPr lang="en-GB" dirty="0">
                <a:effectLst/>
                <a:highlight>
                  <a:srgbClr val="FFFF00"/>
                </a:highlight>
                <a:ea typeface="Calibri" panose="020F0502020204030204" pitchFamily="34" charset="0"/>
              </a:rPr>
              <a:t> </a:t>
            </a:r>
            <a:r>
              <a:rPr lang="en-GB" dirty="0" err="1">
                <a:effectLst/>
                <a:ea typeface="Calibri" panose="020F0502020204030204" pitchFamily="34" charset="0"/>
              </a:rPr>
              <a:t>działającego</a:t>
            </a:r>
            <a:r>
              <a:rPr lang="en-GB" dirty="0">
                <a:effectLst/>
                <a:ea typeface="Calibri" panose="020F0502020204030204" pitchFamily="34" charset="0"/>
              </a:rPr>
              <a:t> w Collegium </a:t>
            </a:r>
            <a:r>
              <a:rPr lang="en-GB" dirty="0" err="1">
                <a:effectLst/>
                <a:ea typeface="Calibri" panose="020F0502020204030204" pitchFamily="34" charset="0"/>
              </a:rPr>
              <a:t>Medicum</a:t>
            </a:r>
            <a:r>
              <a:rPr lang="en-GB" dirty="0">
                <a:effectLst/>
                <a:ea typeface="Calibri" panose="020F0502020204030204" pitchFamily="34" charset="0"/>
              </a:rPr>
              <a:t>.</a:t>
            </a:r>
            <a:endParaRPr lang="en-GB" sz="4000" dirty="0"/>
          </a:p>
        </p:txBody>
      </p:sp>
    </p:spTree>
    <p:extLst>
      <p:ext uri="{BB962C8B-B14F-4D97-AF65-F5344CB8AC3E}">
        <p14:creationId xmlns:p14="http://schemas.microsoft.com/office/powerpoint/2010/main" val="35513602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C6010F11-896B-8B41-4532-3A2C68CF25F9}"/>
              </a:ext>
            </a:extLst>
          </p:cNvPr>
          <p:cNvSpPr>
            <a:spLocks noGrp="1"/>
          </p:cNvSpPr>
          <p:nvPr>
            <p:ph idx="1"/>
          </p:nvPr>
        </p:nvSpPr>
        <p:spPr>
          <a:xfrm>
            <a:off x="345057" y="258792"/>
            <a:ext cx="11576649" cy="6314536"/>
          </a:xfrm>
        </p:spPr>
        <p:txBody>
          <a:bodyPr>
            <a:normAutofit fontScale="92500" lnSpcReduction="10000"/>
          </a:bodyPr>
          <a:lstStyle/>
          <a:p>
            <a:pPr marL="0" indent="0" algn="ctr">
              <a:lnSpc>
                <a:spcPct val="120000"/>
              </a:lnSpc>
              <a:spcBef>
                <a:spcPts val="0"/>
              </a:spcBef>
              <a:buNone/>
            </a:pPr>
            <a:r>
              <a:rPr lang="en-GB" sz="2000" kern="100" dirty="0">
                <a:effectLst/>
                <a:ea typeface="Calibri" panose="020F0502020204030204" pitchFamily="34" charset="0"/>
                <a:cs typeface="Times New Roman" panose="02020603050405020304" pitchFamily="18" charset="0"/>
              </a:rPr>
              <a:t>§ 46</a:t>
            </a:r>
            <a:endParaRPr lang="pl-PL" sz="2000" kern="100" dirty="0">
              <a:effectLst/>
              <a:ea typeface="Calibri" panose="020F0502020204030204" pitchFamily="34" charset="0"/>
              <a:cs typeface="Times New Roman" panose="02020603050405020304" pitchFamily="18" charset="0"/>
            </a:endParaRPr>
          </a:p>
          <a:p>
            <a:pPr marL="0" indent="0">
              <a:lnSpc>
                <a:spcPct val="120000"/>
              </a:lnSpc>
              <a:spcBef>
                <a:spcPts val="0"/>
              </a:spcBef>
              <a:buNone/>
            </a:pPr>
            <a:r>
              <a:rPr lang="en-GB" sz="2000" kern="100" dirty="0">
                <a:effectLst/>
                <a:ea typeface="Calibri" panose="020F0502020204030204" pitchFamily="34" charset="0"/>
                <a:cs typeface="Times New Roman" panose="02020603050405020304" pitchFamily="18" charset="0"/>
              </a:rPr>
              <a:t>2. W </a:t>
            </a:r>
            <a:r>
              <a:rPr lang="en-GB" sz="2000" kern="100" dirty="0" err="1">
                <a:effectLst/>
                <a:ea typeface="Calibri" panose="020F0502020204030204" pitchFamily="34" charset="0"/>
                <a:cs typeface="Times New Roman" panose="02020603050405020304" pitchFamily="18" charset="0"/>
              </a:rPr>
              <a:t>posiedzeniach</a:t>
            </a:r>
            <a:r>
              <a:rPr lang="en-GB" sz="2000" kern="100" dirty="0">
                <a:effectLst/>
                <a:ea typeface="Calibri" panose="020F0502020204030204" pitchFamily="34" charset="0"/>
                <a:cs typeface="Times New Roman" panose="02020603050405020304" pitchFamily="18" charset="0"/>
              </a:rPr>
              <a:t> </a:t>
            </a:r>
            <a:r>
              <a:rPr lang="en-GB" sz="2000" kern="100" dirty="0" err="1">
                <a:effectLst/>
                <a:ea typeface="Calibri" panose="020F0502020204030204" pitchFamily="34" charset="0"/>
                <a:cs typeface="Times New Roman" panose="02020603050405020304" pitchFamily="18" charset="0"/>
              </a:rPr>
              <a:t>senatu</a:t>
            </a:r>
            <a:r>
              <a:rPr lang="en-GB" sz="2000" kern="100" dirty="0">
                <a:effectLst/>
                <a:ea typeface="Calibri" panose="020F0502020204030204" pitchFamily="34" charset="0"/>
                <a:cs typeface="Times New Roman" panose="02020603050405020304" pitchFamily="18" charset="0"/>
              </a:rPr>
              <a:t> z </a:t>
            </a:r>
            <a:r>
              <a:rPr lang="en-GB" sz="2000" kern="100" dirty="0" err="1">
                <a:effectLst/>
                <a:ea typeface="Calibri" panose="020F0502020204030204" pitchFamily="34" charset="0"/>
                <a:cs typeface="Times New Roman" panose="02020603050405020304" pitchFamily="18" charset="0"/>
              </a:rPr>
              <a:t>głosem</a:t>
            </a:r>
            <a:r>
              <a:rPr lang="en-GB" sz="2000" kern="100" dirty="0">
                <a:effectLst/>
                <a:ea typeface="Calibri" panose="020F0502020204030204" pitchFamily="34" charset="0"/>
                <a:cs typeface="Times New Roman" panose="02020603050405020304" pitchFamily="18" charset="0"/>
              </a:rPr>
              <a:t> </a:t>
            </a:r>
            <a:r>
              <a:rPr lang="en-GB" sz="2000" kern="100" dirty="0" err="1">
                <a:effectLst/>
                <a:ea typeface="Calibri" panose="020F0502020204030204" pitchFamily="34" charset="0"/>
                <a:cs typeface="Times New Roman" panose="02020603050405020304" pitchFamily="18" charset="0"/>
              </a:rPr>
              <a:t>doradczym</a:t>
            </a:r>
            <a:r>
              <a:rPr lang="en-GB" sz="2000" kern="100" dirty="0">
                <a:effectLst/>
                <a:ea typeface="Calibri" panose="020F0502020204030204" pitchFamily="34" charset="0"/>
                <a:cs typeface="Times New Roman" panose="02020603050405020304" pitchFamily="18" charset="0"/>
              </a:rPr>
              <a:t> </a:t>
            </a:r>
            <a:r>
              <a:rPr lang="en-GB" sz="2000" kern="100" dirty="0" err="1">
                <a:effectLst/>
                <a:ea typeface="Calibri" panose="020F0502020204030204" pitchFamily="34" charset="0"/>
                <a:cs typeface="Times New Roman" panose="02020603050405020304" pitchFamily="18" charset="0"/>
              </a:rPr>
              <a:t>uczestniczą</a:t>
            </a:r>
            <a:r>
              <a:rPr lang="en-GB" sz="2000" kern="100" dirty="0">
                <a:effectLst/>
                <a:ea typeface="Calibri" panose="020F0502020204030204" pitchFamily="34" charset="0"/>
                <a:cs typeface="Times New Roman" panose="02020603050405020304" pitchFamily="18" charset="0"/>
              </a:rPr>
              <a:t> </a:t>
            </a:r>
            <a:r>
              <a:rPr lang="en-GB" sz="2000" kern="100" dirty="0" err="1">
                <a:effectLst/>
                <a:ea typeface="Calibri" panose="020F0502020204030204" pitchFamily="34" charset="0"/>
                <a:cs typeface="Times New Roman" panose="02020603050405020304" pitchFamily="18" charset="0"/>
              </a:rPr>
              <a:t>prorektorzy</a:t>
            </a:r>
            <a:r>
              <a:rPr lang="en-GB" sz="2000" kern="100" dirty="0">
                <a:effectLst/>
                <a:ea typeface="Calibri" panose="020F0502020204030204" pitchFamily="34" charset="0"/>
                <a:cs typeface="Times New Roman" panose="02020603050405020304" pitchFamily="18" charset="0"/>
              </a:rPr>
              <a:t>, </a:t>
            </a:r>
            <a:r>
              <a:rPr lang="en-GB" sz="2000" kern="100" dirty="0" err="1">
                <a:effectLst/>
                <a:ea typeface="Calibri" panose="020F0502020204030204" pitchFamily="34" charset="0"/>
                <a:cs typeface="Times New Roman" panose="02020603050405020304" pitchFamily="18" charset="0"/>
              </a:rPr>
              <a:t>kanclerz</a:t>
            </a:r>
            <a:r>
              <a:rPr lang="en-GB" sz="2000" kern="100" dirty="0">
                <a:effectLst/>
                <a:ea typeface="Calibri" panose="020F0502020204030204" pitchFamily="34" charset="0"/>
                <a:cs typeface="Times New Roman" panose="02020603050405020304" pitchFamily="18" charset="0"/>
              </a:rPr>
              <a:t>, </a:t>
            </a:r>
            <a:r>
              <a:rPr lang="en-GB" sz="2000" kern="100" dirty="0" err="1">
                <a:effectLst/>
                <a:ea typeface="Calibri" panose="020F0502020204030204" pitchFamily="34" charset="0"/>
                <a:cs typeface="Times New Roman" panose="02020603050405020304" pitchFamily="18" charset="0"/>
              </a:rPr>
              <a:t>kwestor</a:t>
            </a:r>
            <a:r>
              <a:rPr lang="en-GB" sz="2000" kern="100" dirty="0">
                <a:effectLst/>
                <a:ea typeface="Calibri" panose="020F0502020204030204" pitchFamily="34" charset="0"/>
                <a:cs typeface="Times New Roman" panose="02020603050405020304" pitchFamily="18" charset="0"/>
              </a:rPr>
              <a:t>, po </a:t>
            </a:r>
            <a:r>
              <a:rPr lang="en-GB" sz="2000" kern="100" dirty="0" err="1">
                <a:effectLst/>
                <a:highlight>
                  <a:srgbClr val="FFFF00"/>
                </a:highlight>
                <a:ea typeface="Calibri" panose="020F0502020204030204" pitchFamily="34" charset="0"/>
                <a:cs typeface="Times New Roman" panose="02020603050405020304" pitchFamily="18" charset="0"/>
              </a:rPr>
              <a:t>jednym</a:t>
            </a:r>
            <a:r>
              <a:rPr lang="en-GB" sz="2000" kern="100" dirty="0">
                <a:effectLst/>
                <a:highlight>
                  <a:srgbClr val="FFFF00"/>
                </a:highlight>
                <a:ea typeface="Calibri" panose="020F0502020204030204" pitchFamily="34" charset="0"/>
                <a:cs typeface="Times New Roman" panose="02020603050405020304" pitchFamily="18" charset="0"/>
              </a:rPr>
              <a:t> </a:t>
            </a:r>
            <a:r>
              <a:rPr lang="en-GB" sz="2000" kern="100" dirty="0" err="1">
                <a:effectLst/>
                <a:highlight>
                  <a:srgbClr val="FFFF00"/>
                </a:highlight>
                <a:ea typeface="Calibri" panose="020F0502020204030204" pitchFamily="34" charset="0"/>
                <a:cs typeface="Times New Roman" panose="02020603050405020304" pitchFamily="18" charset="0"/>
              </a:rPr>
              <a:t>przedstawicielu</a:t>
            </a:r>
            <a:r>
              <a:rPr lang="en-GB" sz="2000" kern="100" dirty="0">
                <a:effectLst/>
                <a:highlight>
                  <a:srgbClr val="FFFF00"/>
                </a:highlight>
                <a:ea typeface="Calibri" panose="020F0502020204030204" pitchFamily="34" charset="0"/>
                <a:cs typeface="Times New Roman" panose="02020603050405020304" pitchFamily="18" charset="0"/>
              </a:rPr>
              <a:t> z </a:t>
            </a:r>
            <a:r>
              <a:rPr lang="en-GB" sz="2000" kern="100" dirty="0" err="1">
                <a:effectLst/>
                <a:highlight>
                  <a:srgbClr val="FFFF00"/>
                </a:highlight>
                <a:ea typeface="Calibri" panose="020F0502020204030204" pitchFamily="34" charset="0"/>
                <a:cs typeface="Times New Roman" panose="02020603050405020304" pitchFamily="18" charset="0"/>
              </a:rPr>
              <a:t>każdego</a:t>
            </a:r>
            <a:r>
              <a:rPr lang="en-GB" sz="2000" kern="100" dirty="0">
                <a:effectLst/>
                <a:highlight>
                  <a:srgbClr val="FFFF00"/>
                </a:highlight>
                <a:ea typeface="Calibri" panose="020F0502020204030204" pitchFamily="34" charset="0"/>
                <a:cs typeface="Times New Roman" panose="02020603050405020304" pitchFamily="18" charset="0"/>
              </a:rPr>
              <a:t> </a:t>
            </a:r>
            <a:r>
              <a:rPr lang="en-GB" sz="2000" kern="100" dirty="0" err="1">
                <a:effectLst/>
                <a:highlight>
                  <a:srgbClr val="FFFF00"/>
                </a:highlight>
                <a:ea typeface="Calibri" panose="020F0502020204030204" pitchFamily="34" charset="0"/>
                <a:cs typeface="Times New Roman" panose="02020603050405020304" pitchFamily="18" charset="0"/>
              </a:rPr>
              <a:t>związku</a:t>
            </a:r>
            <a:r>
              <a:rPr lang="en-GB" sz="2000" kern="100" dirty="0">
                <a:effectLst/>
                <a:highlight>
                  <a:srgbClr val="FFFF00"/>
                </a:highlight>
                <a:ea typeface="Calibri" panose="020F0502020204030204" pitchFamily="34" charset="0"/>
                <a:cs typeface="Times New Roman" panose="02020603050405020304" pitchFamily="18" charset="0"/>
              </a:rPr>
              <a:t> </a:t>
            </a:r>
            <a:r>
              <a:rPr lang="en-GB" sz="2000" kern="100" dirty="0" err="1">
                <a:effectLst/>
                <a:highlight>
                  <a:srgbClr val="FFFF00"/>
                </a:highlight>
                <a:ea typeface="Calibri" panose="020F0502020204030204" pitchFamily="34" charset="0"/>
                <a:cs typeface="Times New Roman" panose="02020603050405020304" pitchFamily="18" charset="0"/>
              </a:rPr>
              <a:t>zawodowego</a:t>
            </a:r>
            <a:r>
              <a:rPr lang="en-GB" sz="2000" kern="100" dirty="0">
                <a:effectLst/>
                <a:highlight>
                  <a:srgbClr val="FFFF00"/>
                </a:highlight>
                <a:ea typeface="Calibri" panose="020F0502020204030204" pitchFamily="34" charset="0"/>
                <a:cs typeface="Times New Roman" panose="02020603050405020304" pitchFamily="18" charset="0"/>
              </a:rPr>
              <a:t> </a:t>
            </a:r>
            <a:r>
              <a:rPr lang="en-GB" sz="2000" kern="100" dirty="0" err="1">
                <a:effectLst/>
                <a:ea typeface="Calibri" panose="020F0502020204030204" pitchFamily="34" charset="0"/>
                <a:cs typeface="Times New Roman" panose="02020603050405020304" pitchFamily="18" charset="0"/>
              </a:rPr>
              <a:t>działającego</a:t>
            </a:r>
            <a:r>
              <a:rPr lang="en-GB" sz="2000" kern="100" dirty="0">
                <a:effectLst/>
                <a:ea typeface="Calibri" panose="020F0502020204030204" pitchFamily="34" charset="0"/>
                <a:cs typeface="Times New Roman" panose="02020603050405020304" pitchFamily="18" charset="0"/>
              </a:rPr>
              <a:t> </a:t>
            </a:r>
            <a:r>
              <a:rPr lang="en-GB" sz="2000" kern="100" dirty="0" err="1">
                <a:effectLst/>
                <a:ea typeface="Calibri" panose="020F0502020204030204" pitchFamily="34" charset="0"/>
                <a:cs typeface="Times New Roman" panose="02020603050405020304" pitchFamily="18" charset="0"/>
              </a:rPr>
              <a:t>na</a:t>
            </a:r>
            <a:r>
              <a:rPr lang="en-GB" sz="2000" kern="100" dirty="0">
                <a:effectLst/>
                <a:ea typeface="Calibri" panose="020F0502020204030204" pitchFamily="34" charset="0"/>
                <a:cs typeface="Times New Roman" panose="02020603050405020304" pitchFamily="18" charset="0"/>
              </a:rPr>
              <a:t> </a:t>
            </a:r>
            <a:r>
              <a:rPr lang="en-GB" sz="2000" kern="100" dirty="0" err="1">
                <a:effectLst/>
                <a:ea typeface="Calibri" panose="020F0502020204030204" pitchFamily="34" charset="0"/>
                <a:cs typeface="Times New Roman" panose="02020603050405020304" pitchFamily="18" charset="0"/>
              </a:rPr>
              <a:t>Uniwersytecie</a:t>
            </a:r>
            <a:r>
              <a:rPr lang="en-GB" sz="2000" kern="100" dirty="0">
                <a:effectLst/>
                <a:ea typeface="Calibri" panose="020F0502020204030204" pitchFamily="34" charset="0"/>
                <a:cs typeface="Times New Roman" panose="02020603050405020304" pitchFamily="18" charset="0"/>
              </a:rPr>
              <a:t> </a:t>
            </a:r>
            <a:r>
              <a:rPr lang="en-GB" sz="2000" kern="100" dirty="0" err="1">
                <a:effectLst/>
                <a:ea typeface="Calibri" panose="020F0502020204030204" pitchFamily="34" charset="0"/>
                <a:cs typeface="Times New Roman" panose="02020603050405020304" pitchFamily="18" charset="0"/>
              </a:rPr>
              <a:t>oraz</a:t>
            </a:r>
            <a:r>
              <a:rPr lang="en-GB" sz="2000" kern="100" dirty="0">
                <a:effectLst/>
                <a:ea typeface="Calibri" panose="020F0502020204030204" pitchFamily="34" charset="0"/>
                <a:cs typeface="Times New Roman" panose="02020603050405020304" pitchFamily="18" charset="0"/>
              </a:rPr>
              <a:t> </a:t>
            </a:r>
            <a:r>
              <a:rPr lang="en-GB" sz="2000" kern="100" dirty="0" err="1">
                <a:effectLst/>
                <a:ea typeface="Calibri" panose="020F0502020204030204" pitchFamily="34" charset="0"/>
                <a:cs typeface="Times New Roman" panose="02020603050405020304" pitchFamily="18" charset="0"/>
              </a:rPr>
              <a:t>przewodniczący</a:t>
            </a:r>
            <a:r>
              <a:rPr lang="en-GB" sz="2000" kern="100" dirty="0">
                <a:effectLst/>
                <a:ea typeface="Calibri" panose="020F0502020204030204" pitchFamily="34" charset="0"/>
                <a:cs typeface="Times New Roman" panose="02020603050405020304" pitchFamily="18" charset="0"/>
              </a:rPr>
              <a:t> </a:t>
            </a:r>
            <a:r>
              <a:rPr lang="en-GB" sz="2000" kern="100" dirty="0" err="1">
                <a:effectLst/>
                <a:ea typeface="Calibri" panose="020F0502020204030204" pitchFamily="34" charset="0"/>
                <a:cs typeface="Times New Roman" panose="02020603050405020304" pitchFamily="18" charset="0"/>
              </a:rPr>
              <a:t>samorządu</a:t>
            </a:r>
            <a:r>
              <a:rPr lang="en-GB" sz="2000" kern="100" dirty="0">
                <a:effectLst/>
                <a:ea typeface="Calibri" panose="020F0502020204030204" pitchFamily="34" charset="0"/>
                <a:cs typeface="Times New Roman" panose="02020603050405020304" pitchFamily="18" charset="0"/>
              </a:rPr>
              <a:t> </a:t>
            </a:r>
            <a:r>
              <a:rPr lang="en-GB" sz="2000" kern="100" dirty="0" err="1">
                <a:effectLst/>
                <a:ea typeface="Calibri" panose="020F0502020204030204" pitchFamily="34" charset="0"/>
                <a:cs typeface="Times New Roman" panose="02020603050405020304" pitchFamily="18" charset="0"/>
              </a:rPr>
              <a:t>studenckiego</a:t>
            </a:r>
            <a:r>
              <a:rPr lang="en-GB" sz="2000" kern="100" dirty="0">
                <a:effectLst/>
                <a:ea typeface="Calibri" panose="020F0502020204030204" pitchFamily="34" charset="0"/>
                <a:cs typeface="Times New Roman" panose="02020603050405020304" pitchFamily="18" charset="0"/>
              </a:rPr>
              <a:t> </a:t>
            </a:r>
            <a:r>
              <a:rPr lang="en-GB" sz="2000" kern="100" dirty="0" err="1">
                <a:effectLst/>
                <a:ea typeface="Calibri" panose="020F0502020204030204" pitchFamily="34" charset="0"/>
                <a:cs typeface="Times New Roman" panose="02020603050405020304" pitchFamily="18" charset="0"/>
              </a:rPr>
              <a:t>i</a:t>
            </a:r>
            <a:r>
              <a:rPr lang="en-GB" sz="2000" kern="100" dirty="0">
                <a:effectLst/>
                <a:ea typeface="Calibri" panose="020F0502020204030204" pitchFamily="34" charset="0"/>
                <a:cs typeface="Times New Roman" panose="02020603050405020304" pitchFamily="18" charset="0"/>
              </a:rPr>
              <a:t> </a:t>
            </a:r>
            <a:r>
              <a:rPr lang="en-GB" sz="2000" kern="100" dirty="0" err="1">
                <a:effectLst/>
                <a:ea typeface="Calibri" panose="020F0502020204030204" pitchFamily="34" charset="0"/>
                <a:cs typeface="Times New Roman" panose="02020603050405020304" pitchFamily="18" charset="0"/>
              </a:rPr>
              <a:t>przewodniczący</a:t>
            </a:r>
            <a:r>
              <a:rPr lang="en-GB" sz="2000" kern="100" dirty="0">
                <a:effectLst/>
                <a:ea typeface="Calibri" panose="020F0502020204030204" pitchFamily="34" charset="0"/>
                <a:cs typeface="Times New Roman" panose="02020603050405020304" pitchFamily="18" charset="0"/>
              </a:rPr>
              <a:t> </a:t>
            </a:r>
            <a:r>
              <a:rPr lang="en-GB" sz="2000" kern="100" dirty="0" err="1">
                <a:effectLst/>
                <a:ea typeface="Calibri" panose="020F0502020204030204" pitchFamily="34" charset="0"/>
                <a:cs typeface="Times New Roman" panose="02020603050405020304" pitchFamily="18" charset="0"/>
              </a:rPr>
              <a:t>samorządu</a:t>
            </a:r>
            <a:r>
              <a:rPr lang="en-GB" sz="2000" kern="100" dirty="0">
                <a:effectLst/>
                <a:ea typeface="Calibri" panose="020F0502020204030204" pitchFamily="34" charset="0"/>
                <a:cs typeface="Times New Roman" panose="02020603050405020304" pitchFamily="18" charset="0"/>
              </a:rPr>
              <a:t> </a:t>
            </a:r>
            <a:r>
              <a:rPr lang="en-GB" sz="2000" kern="100" dirty="0" err="1">
                <a:effectLst/>
                <a:ea typeface="Calibri" panose="020F0502020204030204" pitchFamily="34" charset="0"/>
                <a:cs typeface="Times New Roman" panose="02020603050405020304" pitchFamily="18" charset="0"/>
              </a:rPr>
              <a:t>doktorantów</a:t>
            </a:r>
            <a:r>
              <a:rPr lang="en-GB" sz="2000" kern="100" dirty="0">
                <a:effectLst/>
                <a:ea typeface="Calibri" panose="020F0502020204030204" pitchFamily="34" charset="0"/>
                <a:cs typeface="Times New Roman" panose="02020603050405020304" pitchFamily="18" charset="0"/>
              </a:rPr>
              <a:t>. </a:t>
            </a:r>
            <a:endParaRPr lang="pl-PL" sz="2000" kern="100" dirty="0">
              <a:effectLst/>
              <a:ea typeface="Calibri" panose="020F0502020204030204" pitchFamily="34" charset="0"/>
              <a:cs typeface="Times New Roman" panose="02020603050405020304" pitchFamily="18" charset="0"/>
            </a:endParaRPr>
          </a:p>
          <a:p>
            <a:pPr marL="0" indent="0" algn="ctr">
              <a:lnSpc>
                <a:spcPct val="120000"/>
              </a:lnSpc>
              <a:spcBef>
                <a:spcPts val="0"/>
              </a:spcBef>
              <a:buNone/>
            </a:pPr>
            <a:r>
              <a:rPr lang="en-GB" sz="2000" kern="100" dirty="0">
                <a:effectLst/>
                <a:ea typeface="Calibri" panose="020F0502020204030204" pitchFamily="34" charset="0"/>
                <a:cs typeface="Times New Roman" panose="02020603050405020304" pitchFamily="18" charset="0"/>
              </a:rPr>
              <a:t> § 52 </a:t>
            </a:r>
            <a:endParaRPr lang="pl-PL" sz="2000" kern="100" dirty="0">
              <a:effectLst/>
              <a:ea typeface="Calibri" panose="020F0502020204030204" pitchFamily="34" charset="0"/>
              <a:cs typeface="Times New Roman" panose="02020603050405020304" pitchFamily="18" charset="0"/>
            </a:endParaRPr>
          </a:p>
          <a:p>
            <a:pPr marL="0" indent="0">
              <a:lnSpc>
                <a:spcPct val="120000"/>
              </a:lnSpc>
              <a:spcBef>
                <a:spcPts val="0"/>
              </a:spcBef>
              <a:buNone/>
            </a:pPr>
            <a:r>
              <a:rPr lang="en-GB" sz="2000" kern="100" dirty="0">
                <a:effectLst/>
                <a:ea typeface="Calibri" panose="020F0502020204030204" pitchFamily="34" charset="0"/>
                <a:cs typeface="Times New Roman" panose="02020603050405020304" pitchFamily="18" charset="0"/>
              </a:rPr>
              <a:t>4. </a:t>
            </a:r>
            <a:r>
              <a:rPr lang="en-GB" sz="2000" kern="100" dirty="0" err="1">
                <a:effectLst/>
                <a:ea typeface="Calibri" panose="020F0502020204030204" pitchFamily="34" charset="0"/>
                <a:cs typeface="Times New Roman" panose="02020603050405020304" pitchFamily="18" charset="0"/>
              </a:rPr>
              <a:t>Rektor</a:t>
            </a:r>
            <a:r>
              <a:rPr lang="en-GB" sz="2000" kern="100" dirty="0">
                <a:effectLst/>
                <a:ea typeface="Calibri" panose="020F0502020204030204" pitchFamily="34" charset="0"/>
                <a:cs typeface="Times New Roman" panose="02020603050405020304" pitchFamily="18" charset="0"/>
              </a:rPr>
              <a:t> w </a:t>
            </a:r>
            <a:r>
              <a:rPr lang="en-GB" sz="2000" kern="100" dirty="0" err="1">
                <a:effectLst/>
                <a:ea typeface="Calibri" panose="020F0502020204030204" pitchFamily="34" charset="0"/>
                <a:cs typeface="Times New Roman" panose="02020603050405020304" pitchFamily="18" charset="0"/>
              </a:rPr>
              <a:t>szczególności</a:t>
            </a:r>
            <a:r>
              <a:rPr lang="en-GB" sz="2000" kern="100" dirty="0">
                <a:effectLst/>
                <a:ea typeface="Calibri" panose="020F0502020204030204" pitchFamily="34" charset="0"/>
                <a:cs typeface="Times New Roman" panose="02020603050405020304" pitchFamily="18" charset="0"/>
              </a:rPr>
              <a:t>: </a:t>
            </a:r>
            <a:endParaRPr lang="pl-PL" sz="2000" kern="100" dirty="0">
              <a:effectLst/>
              <a:ea typeface="Calibri" panose="020F0502020204030204" pitchFamily="34" charset="0"/>
              <a:cs typeface="Times New Roman" panose="02020603050405020304" pitchFamily="18" charset="0"/>
            </a:endParaRPr>
          </a:p>
          <a:p>
            <a:pPr marL="180975" indent="-180975">
              <a:lnSpc>
                <a:spcPct val="120000"/>
              </a:lnSpc>
              <a:spcBef>
                <a:spcPts val="0"/>
              </a:spcBef>
              <a:buNone/>
            </a:pPr>
            <a:r>
              <a:rPr lang="en-GB" sz="2000" kern="100" dirty="0">
                <a:effectLst/>
                <a:ea typeface="Calibri" panose="020F0502020204030204" pitchFamily="34" charset="0"/>
                <a:cs typeface="Times New Roman" panose="02020603050405020304" pitchFamily="18" charset="0"/>
              </a:rPr>
              <a:t>11) </a:t>
            </a:r>
            <a:r>
              <a:rPr lang="en-GB" sz="2000" kern="100" dirty="0" err="1">
                <a:effectLst/>
                <a:ea typeface="Calibri" panose="020F0502020204030204" pitchFamily="34" charset="0"/>
                <a:cs typeface="Times New Roman" panose="02020603050405020304" pitchFamily="18" charset="0"/>
              </a:rPr>
              <a:t>wydaje</a:t>
            </a:r>
            <a:r>
              <a:rPr lang="en-GB" sz="2000" kern="100" dirty="0">
                <a:effectLst/>
                <a:ea typeface="Calibri" panose="020F0502020204030204" pitchFamily="34" charset="0"/>
                <a:cs typeface="Times New Roman" panose="02020603050405020304" pitchFamily="18" charset="0"/>
              </a:rPr>
              <a:t> </a:t>
            </a:r>
            <a:r>
              <a:rPr lang="en-GB" sz="2000" kern="100" dirty="0" err="1">
                <a:effectLst/>
                <a:ea typeface="Calibri" panose="020F0502020204030204" pitchFamily="34" charset="0"/>
                <a:cs typeface="Times New Roman" panose="02020603050405020304" pitchFamily="18" charset="0"/>
              </a:rPr>
              <a:t>regulamin</a:t>
            </a:r>
            <a:r>
              <a:rPr lang="en-GB" sz="2000" kern="100" dirty="0">
                <a:effectLst/>
                <a:ea typeface="Calibri" panose="020F0502020204030204" pitchFamily="34" charset="0"/>
                <a:cs typeface="Times New Roman" panose="02020603050405020304" pitchFamily="18" charset="0"/>
              </a:rPr>
              <a:t> </a:t>
            </a:r>
            <a:r>
              <a:rPr lang="en-GB" sz="2000" kern="100" dirty="0" err="1">
                <a:effectLst/>
                <a:ea typeface="Calibri" panose="020F0502020204030204" pitchFamily="34" charset="0"/>
                <a:cs typeface="Times New Roman" panose="02020603050405020304" pitchFamily="18" charset="0"/>
              </a:rPr>
              <a:t>organizacyjny</a:t>
            </a:r>
            <a:r>
              <a:rPr lang="en-GB" sz="2000" kern="100" dirty="0">
                <a:effectLst/>
                <a:ea typeface="Calibri" panose="020F0502020204030204" pitchFamily="34" charset="0"/>
                <a:cs typeface="Times New Roman" panose="02020603050405020304" pitchFamily="18" charset="0"/>
              </a:rPr>
              <a:t> </a:t>
            </a:r>
            <a:r>
              <a:rPr lang="en-GB" sz="2000" kern="100" dirty="0" err="1">
                <a:effectLst/>
                <a:ea typeface="Calibri" panose="020F0502020204030204" pitchFamily="34" charset="0"/>
                <a:cs typeface="Times New Roman" panose="02020603050405020304" pitchFamily="18" charset="0"/>
              </a:rPr>
              <a:t>Uniwersytetu</a:t>
            </a:r>
            <a:r>
              <a:rPr lang="en-GB" sz="2000" kern="100" dirty="0">
                <a:effectLst/>
                <a:ea typeface="Calibri" panose="020F0502020204030204" pitchFamily="34" charset="0"/>
                <a:cs typeface="Times New Roman" panose="02020603050405020304" pitchFamily="18" charset="0"/>
              </a:rPr>
              <a:t> po </a:t>
            </a:r>
            <a:r>
              <a:rPr lang="en-GB" sz="2000" kern="100" dirty="0" err="1">
                <a:effectLst/>
                <a:ea typeface="Calibri" panose="020F0502020204030204" pitchFamily="34" charset="0"/>
                <a:cs typeface="Times New Roman" panose="02020603050405020304" pitchFamily="18" charset="0"/>
              </a:rPr>
              <a:t>zasięgnięciu</a:t>
            </a:r>
            <a:r>
              <a:rPr lang="en-GB" sz="2000" kern="100" dirty="0">
                <a:effectLst/>
                <a:ea typeface="Calibri" panose="020F0502020204030204" pitchFamily="34" charset="0"/>
                <a:cs typeface="Times New Roman" panose="02020603050405020304" pitchFamily="18" charset="0"/>
              </a:rPr>
              <a:t> </a:t>
            </a:r>
            <a:r>
              <a:rPr lang="en-GB" sz="2000" kern="100" dirty="0" err="1">
                <a:effectLst/>
                <a:ea typeface="Calibri" panose="020F0502020204030204" pitchFamily="34" charset="0"/>
                <a:cs typeface="Times New Roman" panose="02020603050405020304" pitchFamily="18" charset="0"/>
              </a:rPr>
              <a:t>opinii</a:t>
            </a:r>
            <a:r>
              <a:rPr lang="en-GB" sz="2000" kern="100" dirty="0">
                <a:effectLst/>
                <a:ea typeface="Calibri" panose="020F0502020204030204" pitchFamily="34" charset="0"/>
                <a:cs typeface="Times New Roman" panose="02020603050405020304" pitchFamily="18" charset="0"/>
              </a:rPr>
              <a:t> </a:t>
            </a:r>
            <a:r>
              <a:rPr lang="en-GB" sz="2000" kern="100" dirty="0" err="1">
                <a:effectLst/>
                <a:ea typeface="Calibri" panose="020F0502020204030204" pitchFamily="34" charset="0"/>
                <a:cs typeface="Times New Roman" panose="02020603050405020304" pitchFamily="18" charset="0"/>
              </a:rPr>
              <a:t>rady</a:t>
            </a:r>
            <a:r>
              <a:rPr lang="en-GB" sz="2000" kern="100" dirty="0">
                <a:effectLst/>
                <a:ea typeface="Calibri" panose="020F0502020204030204" pitchFamily="34" charset="0"/>
                <a:cs typeface="Times New Roman" panose="02020603050405020304" pitchFamily="18" charset="0"/>
              </a:rPr>
              <a:t> </a:t>
            </a:r>
            <a:r>
              <a:rPr lang="en-GB" sz="2000" kern="100" dirty="0" err="1">
                <a:effectLst/>
                <a:ea typeface="Calibri" panose="020F0502020204030204" pitchFamily="34" charset="0"/>
                <a:cs typeface="Times New Roman" panose="02020603050405020304" pitchFamily="18" charset="0"/>
              </a:rPr>
              <a:t>rektorskiej</a:t>
            </a:r>
            <a:r>
              <a:rPr lang="en-GB" sz="2000" kern="100" dirty="0">
                <a:effectLst/>
                <a:ea typeface="Calibri" panose="020F0502020204030204" pitchFamily="34" charset="0"/>
                <a:cs typeface="Times New Roman" panose="02020603050405020304" pitchFamily="18" charset="0"/>
              </a:rPr>
              <a:t> </a:t>
            </a:r>
            <a:r>
              <a:rPr lang="en-GB" sz="2000" kern="100" dirty="0" err="1">
                <a:effectLst/>
                <a:highlight>
                  <a:srgbClr val="FFFF00"/>
                </a:highlight>
                <a:ea typeface="Calibri" panose="020F0502020204030204" pitchFamily="34" charset="0"/>
                <a:cs typeface="Times New Roman" panose="02020603050405020304" pitchFamily="18" charset="0"/>
              </a:rPr>
              <a:t>i</a:t>
            </a:r>
            <a:r>
              <a:rPr lang="en-GB" sz="2000" kern="100" dirty="0">
                <a:effectLst/>
                <a:highlight>
                  <a:srgbClr val="FFFF00"/>
                </a:highlight>
                <a:ea typeface="Calibri" panose="020F0502020204030204" pitchFamily="34" charset="0"/>
                <a:cs typeface="Times New Roman" panose="02020603050405020304" pitchFamily="18" charset="0"/>
              </a:rPr>
              <a:t> </a:t>
            </a:r>
            <a:r>
              <a:rPr lang="en-GB" sz="2000" kern="100" dirty="0" err="1">
                <a:effectLst/>
                <a:highlight>
                  <a:srgbClr val="FFFF00"/>
                </a:highlight>
                <a:ea typeface="Calibri" panose="020F0502020204030204" pitchFamily="34" charset="0"/>
                <a:cs typeface="Times New Roman" panose="02020603050405020304" pitchFamily="18" charset="0"/>
              </a:rPr>
              <a:t>związków</a:t>
            </a:r>
            <a:r>
              <a:rPr lang="en-GB" sz="2000" kern="100" dirty="0">
                <a:effectLst/>
                <a:highlight>
                  <a:srgbClr val="FFFF00"/>
                </a:highlight>
                <a:ea typeface="Calibri" panose="020F0502020204030204" pitchFamily="34" charset="0"/>
                <a:cs typeface="Times New Roman" panose="02020603050405020304" pitchFamily="18" charset="0"/>
              </a:rPr>
              <a:t> </a:t>
            </a:r>
            <a:r>
              <a:rPr lang="en-GB" sz="2000" kern="100" dirty="0" err="1">
                <a:effectLst/>
                <a:highlight>
                  <a:srgbClr val="FFFF00"/>
                </a:highlight>
                <a:ea typeface="Calibri" panose="020F0502020204030204" pitchFamily="34" charset="0"/>
                <a:cs typeface="Times New Roman" panose="02020603050405020304" pitchFamily="18" charset="0"/>
              </a:rPr>
              <a:t>zawodowych</a:t>
            </a:r>
            <a:r>
              <a:rPr lang="en-GB" sz="2000" kern="100" dirty="0">
                <a:effectLst/>
                <a:ea typeface="Calibri" panose="020F0502020204030204" pitchFamily="34" charset="0"/>
                <a:cs typeface="Times New Roman" panose="02020603050405020304" pitchFamily="18" charset="0"/>
              </a:rPr>
              <a:t>, </a:t>
            </a:r>
            <a:endParaRPr lang="pl-PL" sz="2000" kern="100" dirty="0">
              <a:effectLst/>
              <a:ea typeface="Calibri" panose="020F0502020204030204" pitchFamily="34" charset="0"/>
              <a:cs typeface="Times New Roman" panose="02020603050405020304" pitchFamily="18" charset="0"/>
            </a:endParaRPr>
          </a:p>
          <a:p>
            <a:pPr marL="180975" indent="-180975">
              <a:lnSpc>
                <a:spcPct val="120000"/>
              </a:lnSpc>
              <a:spcBef>
                <a:spcPts val="0"/>
              </a:spcBef>
              <a:buNone/>
            </a:pPr>
            <a:r>
              <a:rPr lang="en-GB" sz="2000" kern="100" dirty="0">
                <a:effectLst/>
                <a:ea typeface="Calibri" panose="020F0502020204030204" pitchFamily="34" charset="0"/>
                <a:cs typeface="Times New Roman" panose="02020603050405020304" pitchFamily="18" charset="0"/>
              </a:rPr>
              <a:t>12) </a:t>
            </a:r>
            <a:r>
              <a:rPr lang="en-GB" sz="2000" kern="100" dirty="0" err="1">
                <a:effectLst/>
                <a:ea typeface="Calibri" panose="020F0502020204030204" pitchFamily="34" charset="0"/>
                <a:cs typeface="Times New Roman" panose="02020603050405020304" pitchFamily="18" charset="0"/>
              </a:rPr>
              <a:t>wydaje</a:t>
            </a:r>
            <a:r>
              <a:rPr lang="en-GB" sz="2000" kern="100" dirty="0">
                <a:effectLst/>
                <a:ea typeface="Calibri" panose="020F0502020204030204" pitchFamily="34" charset="0"/>
                <a:cs typeface="Times New Roman" panose="02020603050405020304" pitchFamily="18" charset="0"/>
              </a:rPr>
              <a:t> </a:t>
            </a:r>
            <a:r>
              <a:rPr lang="en-GB" sz="2000" kern="100" dirty="0" err="1">
                <a:effectLst/>
                <a:ea typeface="Calibri" panose="020F0502020204030204" pitchFamily="34" charset="0"/>
                <a:cs typeface="Times New Roman" panose="02020603050405020304" pitchFamily="18" charset="0"/>
              </a:rPr>
              <a:t>regulamin</a:t>
            </a:r>
            <a:r>
              <a:rPr lang="en-GB" sz="2000" kern="100" dirty="0">
                <a:effectLst/>
                <a:ea typeface="Calibri" panose="020F0502020204030204" pitchFamily="34" charset="0"/>
                <a:cs typeface="Times New Roman" panose="02020603050405020304" pitchFamily="18" charset="0"/>
              </a:rPr>
              <a:t> </a:t>
            </a:r>
            <a:r>
              <a:rPr lang="en-GB" sz="2000" kern="100" dirty="0" err="1">
                <a:effectLst/>
                <a:ea typeface="Calibri" panose="020F0502020204030204" pitchFamily="34" charset="0"/>
                <a:cs typeface="Times New Roman" panose="02020603050405020304" pitchFamily="18" charset="0"/>
              </a:rPr>
              <a:t>wynagradzania</a:t>
            </a:r>
            <a:r>
              <a:rPr lang="en-GB" sz="2000" kern="100" dirty="0">
                <a:effectLst/>
                <a:ea typeface="Calibri" panose="020F0502020204030204" pitchFamily="34" charset="0"/>
                <a:cs typeface="Times New Roman" panose="02020603050405020304" pitchFamily="18" charset="0"/>
              </a:rPr>
              <a:t> </a:t>
            </a:r>
            <a:r>
              <a:rPr lang="en-GB" sz="2000" kern="100" dirty="0" err="1">
                <a:effectLst/>
                <a:ea typeface="Calibri" panose="020F0502020204030204" pitchFamily="34" charset="0"/>
                <a:cs typeface="Times New Roman" panose="02020603050405020304" pitchFamily="18" charset="0"/>
              </a:rPr>
              <a:t>pracowników</a:t>
            </a:r>
            <a:r>
              <a:rPr lang="en-GB" sz="2000" kern="100" dirty="0">
                <a:effectLst/>
                <a:ea typeface="Calibri" panose="020F0502020204030204" pitchFamily="34" charset="0"/>
                <a:cs typeface="Times New Roman" panose="02020603050405020304" pitchFamily="18" charset="0"/>
              </a:rPr>
              <a:t> </a:t>
            </a:r>
            <a:r>
              <a:rPr lang="en-GB" sz="2000" kern="100" dirty="0" err="1">
                <a:effectLst/>
                <a:ea typeface="Calibri" panose="020F0502020204030204" pitchFamily="34" charset="0"/>
                <a:cs typeface="Times New Roman" panose="02020603050405020304" pitchFamily="18" charset="0"/>
              </a:rPr>
              <a:t>Uniwersytetu</a:t>
            </a:r>
            <a:r>
              <a:rPr lang="en-GB" sz="2000" kern="100" dirty="0">
                <a:effectLst/>
                <a:ea typeface="Calibri" panose="020F0502020204030204" pitchFamily="34" charset="0"/>
                <a:cs typeface="Times New Roman" panose="02020603050405020304" pitchFamily="18" charset="0"/>
              </a:rPr>
              <a:t> po </a:t>
            </a:r>
            <a:r>
              <a:rPr lang="en-GB" sz="2000" kern="100" dirty="0" err="1">
                <a:effectLst/>
                <a:ea typeface="Calibri" panose="020F0502020204030204" pitchFamily="34" charset="0"/>
                <a:cs typeface="Times New Roman" panose="02020603050405020304" pitchFamily="18" charset="0"/>
              </a:rPr>
              <a:t>zasięgnięciu</a:t>
            </a:r>
            <a:r>
              <a:rPr lang="en-GB" sz="2000" kern="100" dirty="0">
                <a:effectLst/>
                <a:ea typeface="Calibri" panose="020F0502020204030204" pitchFamily="34" charset="0"/>
                <a:cs typeface="Times New Roman" panose="02020603050405020304" pitchFamily="18" charset="0"/>
              </a:rPr>
              <a:t> </a:t>
            </a:r>
            <a:r>
              <a:rPr lang="en-GB" sz="2000" kern="100" dirty="0" err="1">
                <a:effectLst/>
                <a:ea typeface="Calibri" panose="020F0502020204030204" pitchFamily="34" charset="0"/>
                <a:cs typeface="Times New Roman" panose="02020603050405020304" pitchFamily="18" charset="0"/>
              </a:rPr>
              <a:t>opinii</a:t>
            </a:r>
            <a:r>
              <a:rPr lang="en-GB" sz="2000" kern="100" dirty="0">
                <a:effectLst/>
                <a:ea typeface="Calibri" panose="020F0502020204030204" pitchFamily="34" charset="0"/>
                <a:cs typeface="Times New Roman" panose="02020603050405020304" pitchFamily="18" charset="0"/>
              </a:rPr>
              <a:t> </a:t>
            </a:r>
            <a:r>
              <a:rPr lang="en-GB" sz="2000" kern="100" dirty="0" err="1">
                <a:effectLst/>
                <a:ea typeface="Calibri" panose="020F0502020204030204" pitchFamily="34" charset="0"/>
                <a:cs typeface="Times New Roman" panose="02020603050405020304" pitchFamily="18" charset="0"/>
              </a:rPr>
              <a:t>rady</a:t>
            </a:r>
            <a:r>
              <a:rPr lang="en-GB" sz="2000" kern="100" dirty="0">
                <a:effectLst/>
                <a:ea typeface="Calibri" panose="020F0502020204030204" pitchFamily="34" charset="0"/>
                <a:cs typeface="Times New Roman" panose="02020603050405020304" pitchFamily="18" charset="0"/>
              </a:rPr>
              <a:t> </a:t>
            </a:r>
            <a:r>
              <a:rPr lang="en-GB" sz="2000" kern="100" dirty="0" err="1">
                <a:effectLst/>
                <a:ea typeface="Calibri" panose="020F0502020204030204" pitchFamily="34" charset="0"/>
                <a:cs typeface="Times New Roman" panose="02020603050405020304" pitchFamily="18" charset="0"/>
              </a:rPr>
              <a:t>rektorskiej</a:t>
            </a:r>
            <a:r>
              <a:rPr lang="en-GB" sz="2000" kern="100" dirty="0">
                <a:effectLst/>
                <a:ea typeface="Calibri" panose="020F0502020204030204" pitchFamily="34" charset="0"/>
                <a:cs typeface="Times New Roman" panose="02020603050405020304" pitchFamily="18" charset="0"/>
              </a:rPr>
              <a:t> </a:t>
            </a:r>
            <a:r>
              <a:rPr lang="en-GB" sz="2000" kern="100" dirty="0" err="1">
                <a:effectLst/>
                <a:highlight>
                  <a:srgbClr val="00FFFF"/>
                </a:highlight>
                <a:ea typeface="Calibri" panose="020F0502020204030204" pitchFamily="34" charset="0"/>
                <a:cs typeface="Times New Roman" panose="02020603050405020304" pitchFamily="18" charset="0"/>
              </a:rPr>
              <a:t>i</a:t>
            </a:r>
            <a:r>
              <a:rPr lang="en-GB" sz="2000" kern="100" dirty="0">
                <a:effectLst/>
                <a:highlight>
                  <a:srgbClr val="00FFFF"/>
                </a:highlight>
                <a:ea typeface="Calibri" panose="020F0502020204030204" pitchFamily="34" charset="0"/>
                <a:cs typeface="Times New Roman" panose="02020603050405020304" pitchFamily="18" charset="0"/>
              </a:rPr>
              <a:t> </a:t>
            </a:r>
            <a:r>
              <a:rPr lang="en-GB" sz="2000" kern="100" dirty="0" err="1">
                <a:effectLst/>
                <a:highlight>
                  <a:srgbClr val="00FFFF"/>
                </a:highlight>
                <a:ea typeface="Calibri" panose="020F0502020204030204" pitchFamily="34" charset="0"/>
                <a:cs typeface="Times New Roman" panose="02020603050405020304" pitchFamily="18" charset="0"/>
              </a:rPr>
              <a:t>uzgodnieniu</a:t>
            </a:r>
            <a:r>
              <a:rPr lang="en-GB" sz="2000" kern="100" dirty="0">
                <a:effectLst/>
                <a:highlight>
                  <a:srgbClr val="00FFFF"/>
                </a:highlight>
                <a:ea typeface="Calibri" panose="020F0502020204030204" pitchFamily="34" charset="0"/>
                <a:cs typeface="Times New Roman" panose="02020603050405020304" pitchFamily="18" charset="0"/>
              </a:rPr>
              <a:t> ze </a:t>
            </a:r>
            <a:r>
              <a:rPr lang="en-GB" sz="2000" kern="100" dirty="0" err="1">
                <a:effectLst/>
                <a:highlight>
                  <a:srgbClr val="00FFFF"/>
                </a:highlight>
                <a:ea typeface="Calibri" panose="020F0502020204030204" pitchFamily="34" charset="0"/>
                <a:cs typeface="Times New Roman" panose="02020603050405020304" pitchFamily="18" charset="0"/>
              </a:rPr>
              <a:t>związkami</a:t>
            </a:r>
            <a:r>
              <a:rPr lang="en-GB" sz="2000" kern="100" dirty="0">
                <a:effectLst/>
                <a:highlight>
                  <a:srgbClr val="00FFFF"/>
                </a:highlight>
                <a:ea typeface="Calibri" panose="020F0502020204030204" pitchFamily="34" charset="0"/>
                <a:cs typeface="Times New Roman" panose="02020603050405020304" pitchFamily="18" charset="0"/>
              </a:rPr>
              <a:t> </a:t>
            </a:r>
            <a:r>
              <a:rPr lang="en-GB" sz="2000" kern="100" dirty="0" err="1">
                <a:effectLst/>
                <a:highlight>
                  <a:srgbClr val="00FFFF"/>
                </a:highlight>
                <a:ea typeface="Calibri" panose="020F0502020204030204" pitchFamily="34" charset="0"/>
                <a:cs typeface="Times New Roman" panose="02020603050405020304" pitchFamily="18" charset="0"/>
              </a:rPr>
              <a:t>zawodowymi</a:t>
            </a:r>
            <a:r>
              <a:rPr lang="en-GB" sz="2000" kern="100" dirty="0">
                <a:effectLst/>
                <a:highlight>
                  <a:srgbClr val="00FFFF"/>
                </a:highlight>
                <a:ea typeface="Calibri" panose="020F0502020204030204" pitchFamily="34" charset="0"/>
                <a:cs typeface="Times New Roman" panose="02020603050405020304" pitchFamily="18" charset="0"/>
              </a:rPr>
              <a:t>, </a:t>
            </a:r>
            <a:endParaRPr lang="pl-PL" sz="2000" kern="100" dirty="0">
              <a:effectLst/>
              <a:highlight>
                <a:srgbClr val="00FFFF"/>
              </a:highlight>
              <a:ea typeface="Calibri" panose="020F0502020204030204" pitchFamily="34" charset="0"/>
              <a:cs typeface="Times New Roman" panose="02020603050405020304" pitchFamily="18" charset="0"/>
            </a:endParaRPr>
          </a:p>
          <a:p>
            <a:pPr marL="180975" indent="-180975">
              <a:lnSpc>
                <a:spcPct val="120000"/>
              </a:lnSpc>
              <a:spcBef>
                <a:spcPts val="0"/>
              </a:spcBef>
              <a:buNone/>
            </a:pPr>
            <a:r>
              <a:rPr lang="en-GB" sz="2000" kern="100" dirty="0">
                <a:effectLst/>
                <a:ea typeface="Calibri" panose="020F0502020204030204" pitchFamily="34" charset="0"/>
                <a:cs typeface="Times New Roman" panose="02020603050405020304" pitchFamily="18" charset="0"/>
              </a:rPr>
              <a:t>13) </a:t>
            </a:r>
            <a:r>
              <a:rPr lang="en-GB" sz="2000" kern="100" dirty="0" err="1">
                <a:effectLst/>
                <a:ea typeface="Calibri" panose="020F0502020204030204" pitchFamily="34" charset="0"/>
                <a:cs typeface="Times New Roman" panose="02020603050405020304" pitchFamily="18" charset="0"/>
              </a:rPr>
              <a:t>wydaje</a:t>
            </a:r>
            <a:r>
              <a:rPr lang="en-GB" sz="2000" kern="100" dirty="0">
                <a:effectLst/>
                <a:ea typeface="Calibri" panose="020F0502020204030204" pitchFamily="34" charset="0"/>
                <a:cs typeface="Times New Roman" panose="02020603050405020304" pitchFamily="18" charset="0"/>
              </a:rPr>
              <a:t> </a:t>
            </a:r>
            <a:r>
              <a:rPr lang="en-GB" sz="2000" kern="100" dirty="0" err="1">
                <a:effectLst/>
                <a:ea typeface="Calibri" panose="020F0502020204030204" pitchFamily="34" charset="0"/>
                <a:cs typeface="Times New Roman" panose="02020603050405020304" pitchFamily="18" charset="0"/>
              </a:rPr>
              <a:t>regulamin</a:t>
            </a:r>
            <a:r>
              <a:rPr lang="en-GB" sz="2000" kern="100" dirty="0">
                <a:effectLst/>
                <a:ea typeface="Calibri" panose="020F0502020204030204" pitchFamily="34" charset="0"/>
                <a:cs typeface="Times New Roman" panose="02020603050405020304" pitchFamily="18" charset="0"/>
              </a:rPr>
              <a:t> </a:t>
            </a:r>
            <a:r>
              <a:rPr lang="en-GB" sz="2000" kern="100" dirty="0" err="1">
                <a:effectLst/>
                <a:ea typeface="Calibri" panose="020F0502020204030204" pitchFamily="34" charset="0"/>
                <a:cs typeface="Times New Roman" panose="02020603050405020304" pitchFamily="18" charset="0"/>
              </a:rPr>
              <a:t>pracy</a:t>
            </a:r>
            <a:r>
              <a:rPr lang="en-GB" sz="2000" kern="100" dirty="0">
                <a:effectLst/>
                <a:ea typeface="Calibri" panose="020F0502020204030204" pitchFamily="34" charset="0"/>
                <a:cs typeface="Times New Roman" panose="02020603050405020304" pitchFamily="18" charset="0"/>
              </a:rPr>
              <a:t> </a:t>
            </a:r>
            <a:r>
              <a:rPr lang="en-GB" sz="2000" kern="100" dirty="0" err="1">
                <a:effectLst/>
                <a:ea typeface="Calibri" panose="020F0502020204030204" pitchFamily="34" charset="0"/>
                <a:cs typeface="Times New Roman" panose="02020603050405020304" pitchFamily="18" charset="0"/>
              </a:rPr>
              <a:t>Uniwersytetu</a:t>
            </a:r>
            <a:r>
              <a:rPr lang="en-GB" sz="2000" kern="100" dirty="0">
                <a:effectLst/>
                <a:ea typeface="Calibri" panose="020F0502020204030204" pitchFamily="34" charset="0"/>
                <a:cs typeface="Times New Roman" panose="02020603050405020304" pitchFamily="18" charset="0"/>
              </a:rPr>
              <a:t> po </a:t>
            </a:r>
            <a:r>
              <a:rPr lang="en-GB" sz="2000" kern="100" dirty="0" err="1">
                <a:effectLst/>
                <a:ea typeface="Calibri" panose="020F0502020204030204" pitchFamily="34" charset="0"/>
                <a:cs typeface="Times New Roman" panose="02020603050405020304" pitchFamily="18" charset="0"/>
              </a:rPr>
              <a:t>zasięgnięciu</a:t>
            </a:r>
            <a:r>
              <a:rPr lang="en-GB" sz="2000" kern="100" dirty="0">
                <a:effectLst/>
                <a:ea typeface="Calibri" panose="020F0502020204030204" pitchFamily="34" charset="0"/>
                <a:cs typeface="Times New Roman" panose="02020603050405020304" pitchFamily="18" charset="0"/>
              </a:rPr>
              <a:t> </a:t>
            </a:r>
            <a:r>
              <a:rPr lang="en-GB" sz="2000" kern="100" dirty="0" err="1">
                <a:effectLst/>
                <a:ea typeface="Calibri" panose="020F0502020204030204" pitchFamily="34" charset="0"/>
                <a:cs typeface="Times New Roman" panose="02020603050405020304" pitchFamily="18" charset="0"/>
              </a:rPr>
              <a:t>opinii</a:t>
            </a:r>
            <a:r>
              <a:rPr lang="en-GB" sz="2000" kern="100" dirty="0">
                <a:effectLst/>
                <a:ea typeface="Calibri" panose="020F0502020204030204" pitchFamily="34" charset="0"/>
                <a:cs typeface="Times New Roman" panose="02020603050405020304" pitchFamily="18" charset="0"/>
              </a:rPr>
              <a:t> </a:t>
            </a:r>
            <a:r>
              <a:rPr lang="en-GB" sz="2000" kern="100" dirty="0" err="1">
                <a:effectLst/>
                <a:ea typeface="Calibri" panose="020F0502020204030204" pitchFamily="34" charset="0"/>
                <a:cs typeface="Times New Roman" panose="02020603050405020304" pitchFamily="18" charset="0"/>
              </a:rPr>
              <a:t>rady</a:t>
            </a:r>
            <a:r>
              <a:rPr lang="en-GB" sz="2000" kern="100" dirty="0">
                <a:effectLst/>
                <a:ea typeface="Calibri" panose="020F0502020204030204" pitchFamily="34" charset="0"/>
                <a:cs typeface="Times New Roman" panose="02020603050405020304" pitchFamily="18" charset="0"/>
              </a:rPr>
              <a:t> </a:t>
            </a:r>
            <a:r>
              <a:rPr lang="en-GB" sz="2000" kern="100" dirty="0" err="1">
                <a:effectLst/>
                <a:ea typeface="Calibri" panose="020F0502020204030204" pitchFamily="34" charset="0"/>
                <a:cs typeface="Times New Roman" panose="02020603050405020304" pitchFamily="18" charset="0"/>
              </a:rPr>
              <a:t>rektorskiej</a:t>
            </a:r>
            <a:r>
              <a:rPr lang="en-GB" sz="2000" kern="100" dirty="0">
                <a:effectLst/>
                <a:ea typeface="Calibri" panose="020F0502020204030204" pitchFamily="34" charset="0"/>
                <a:cs typeface="Times New Roman" panose="02020603050405020304" pitchFamily="18" charset="0"/>
              </a:rPr>
              <a:t> </a:t>
            </a:r>
            <a:r>
              <a:rPr lang="en-GB" sz="2000" kern="100" dirty="0" err="1">
                <a:effectLst/>
                <a:highlight>
                  <a:srgbClr val="00FFFF"/>
                </a:highlight>
                <a:ea typeface="Calibri" panose="020F0502020204030204" pitchFamily="34" charset="0"/>
                <a:cs typeface="Times New Roman" panose="02020603050405020304" pitchFamily="18" charset="0"/>
              </a:rPr>
              <a:t>i</a:t>
            </a:r>
            <a:r>
              <a:rPr lang="en-GB" sz="2000" kern="100" dirty="0">
                <a:effectLst/>
                <a:highlight>
                  <a:srgbClr val="00FFFF"/>
                </a:highlight>
                <a:ea typeface="Calibri" panose="020F0502020204030204" pitchFamily="34" charset="0"/>
                <a:cs typeface="Times New Roman" panose="02020603050405020304" pitchFamily="18" charset="0"/>
              </a:rPr>
              <a:t> </a:t>
            </a:r>
            <a:r>
              <a:rPr lang="en-GB" sz="2000" kern="100" dirty="0" err="1">
                <a:effectLst/>
                <a:highlight>
                  <a:srgbClr val="00FFFF"/>
                </a:highlight>
                <a:ea typeface="Calibri" panose="020F0502020204030204" pitchFamily="34" charset="0"/>
                <a:cs typeface="Times New Roman" panose="02020603050405020304" pitchFamily="18" charset="0"/>
              </a:rPr>
              <a:t>uzgodnieniu</a:t>
            </a:r>
            <a:r>
              <a:rPr lang="en-GB" sz="2000" kern="100" dirty="0">
                <a:effectLst/>
                <a:highlight>
                  <a:srgbClr val="00FFFF"/>
                </a:highlight>
                <a:ea typeface="Calibri" panose="020F0502020204030204" pitchFamily="34" charset="0"/>
                <a:cs typeface="Times New Roman" panose="02020603050405020304" pitchFamily="18" charset="0"/>
              </a:rPr>
              <a:t> ze </a:t>
            </a:r>
            <a:r>
              <a:rPr lang="en-GB" sz="2000" kern="100" dirty="0" err="1">
                <a:effectLst/>
                <a:highlight>
                  <a:srgbClr val="00FFFF"/>
                </a:highlight>
                <a:ea typeface="Calibri" panose="020F0502020204030204" pitchFamily="34" charset="0"/>
                <a:cs typeface="Times New Roman" panose="02020603050405020304" pitchFamily="18" charset="0"/>
              </a:rPr>
              <a:t>związkami</a:t>
            </a:r>
            <a:r>
              <a:rPr lang="en-GB" sz="2000" kern="100" dirty="0">
                <a:effectLst/>
                <a:highlight>
                  <a:srgbClr val="00FFFF"/>
                </a:highlight>
                <a:ea typeface="Calibri" panose="020F0502020204030204" pitchFamily="34" charset="0"/>
                <a:cs typeface="Times New Roman" panose="02020603050405020304" pitchFamily="18" charset="0"/>
              </a:rPr>
              <a:t> </a:t>
            </a:r>
            <a:r>
              <a:rPr lang="en-GB" sz="2000" kern="100" dirty="0" err="1">
                <a:effectLst/>
                <a:highlight>
                  <a:srgbClr val="00FFFF"/>
                </a:highlight>
                <a:ea typeface="Calibri" panose="020F0502020204030204" pitchFamily="34" charset="0"/>
                <a:cs typeface="Times New Roman" panose="02020603050405020304" pitchFamily="18" charset="0"/>
              </a:rPr>
              <a:t>zawodowymi</a:t>
            </a:r>
            <a:r>
              <a:rPr lang="en-GB" sz="2000" kern="100" dirty="0">
                <a:effectLst/>
                <a:highlight>
                  <a:srgbClr val="00FFFF"/>
                </a:highlight>
                <a:ea typeface="Calibri" panose="020F0502020204030204" pitchFamily="34" charset="0"/>
                <a:cs typeface="Times New Roman" panose="02020603050405020304" pitchFamily="18" charset="0"/>
              </a:rPr>
              <a:t>, </a:t>
            </a:r>
            <a:endParaRPr lang="pl-PL" sz="2000" kern="100" dirty="0">
              <a:effectLst/>
              <a:highlight>
                <a:srgbClr val="00FFFF"/>
              </a:highlight>
              <a:ea typeface="Calibri" panose="020F0502020204030204" pitchFamily="34" charset="0"/>
              <a:cs typeface="Times New Roman" panose="02020603050405020304" pitchFamily="18" charset="0"/>
            </a:endParaRPr>
          </a:p>
          <a:p>
            <a:pPr marL="180975" indent="-180975">
              <a:lnSpc>
                <a:spcPct val="120000"/>
              </a:lnSpc>
              <a:spcBef>
                <a:spcPts val="0"/>
              </a:spcBef>
              <a:buNone/>
            </a:pPr>
            <a:r>
              <a:rPr lang="pl-PL" sz="2000" kern="100" dirty="0">
                <a:effectLst/>
                <a:ea typeface="Calibri" panose="020F0502020204030204" pitchFamily="34" charset="0"/>
                <a:cs typeface="Times New Roman" panose="02020603050405020304" pitchFamily="18" charset="0"/>
              </a:rPr>
              <a:t>31) ustala kryteria oceny okresowej dla poszczególnych grup pracowników i rodzajów stanowisk oraz tryb i podmiot dokonujący oceny, po zasięgnięciu opinii rad dziekańskich, senatu, </a:t>
            </a:r>
            <a:r>
              <a:rPr lang="pl-PL" sz="2000" kern="100" dirty="0">
                <a:effectLst/>
                <a:highlight>
                  <a:srgbClr val="FFFF00"/>
                </a:highlight>
                <a:ea typeface="Calibri" panose="020F0502020204030204" pitchFamily="34" charset="0"/>
                <a:cs typeface="Times New Roman" panose="02020603050405020304" pitchFamily="18" charset="0"/>
              </a:rPr>
              <a:t>związków zawodowych</a:t>
            </a:r>
            <a:r>
              <a:rPr lang="pl-PL" sz="2000" kern="100" dirty="0">
                <a:effectLst/>
                <a:ea typeface="Calibri" panose="020F0502020204030204" pitchFamily="34" charset="0"/>
                <a:cs typeface="Times New Roman" panose="02020603050405020304" pitchFamily="18" charset="0"/>
              </a:rPr>
              <a:t>, samorządu studenckiego oraz samorządu doktorantów, </a:t>
            </a:r>
          </a:p>
          <a:p>
            <a:pPr marL="0" indent="0">
              <a:lnSpc>
                <a:spcPct val="120000"/>
              </a:lnSpc>
              <a:spcBef>
                <a:spcPts val="0"/>
              </a:spcBef>
              <a:buNone/>
            </a:pPr>
            <a:r>
              <a:rPr lang="pl-PL" sz="2000" kern="100" dirty="0">
                <a:effectLst/>
                <a:ea typeface="Calibri" panose="020F0502020204030204" pitchFamily="34" charset="0"/>
                <a:cs typeface="Times New Roman" panose="02020603050405020304" pitchFamily="18" charset="0"/>
              </a:rPr>
              <a:t>5. Opinię, o której mowa w ust. 4 pkt. 11, działające w Uniwersytecie związki zawodowe przedstawiają w terminie 14 dni od dnia otrzymania projektu regulaminu. </a:t>
            </a:r>
            <a:r>
              <a:rPr lang="en-GB" sz="2000" kern="100" dirty="0">
                <a:effectLst/>
                <a:ea typeface="Calibri" panose="020F0502020204030204" pitchFamily="34" charset="0"/>
                <a:cs typeface="Times New Roman" panose="02020603050405020304" pitchFamily="18" charset="0"/>
              </a:rPr>
              <a:t>W </a:t>
            </a:r>
            <a:r>
              <a:rPr lang="en-GB" sz="2000" kern="100" dirty="0" err="1">
                <a:effectLst/>
                <a:ea typeface="Calibri" panose="020F0502020204030204" pitchFamily="34" charset="0"/>
                <a:cs typeface="Times New Roman" panose="02020603050405020304" pitchFamily="18" charset="0"/>
              </a:rPr>
              <a:t>przypadku</a:t>
            </a:r>
            <a:r>
              <a:rPr lang="en-GB" sz="2000" kern="100" dirty="0">
                <a:effectLst/>
                <a:ea typeface="Calibri" panose="020F0502020204030204" pitchFamily="34" charset="0"/>
                <a:cs typeface="Times New Roman" panose="02020603050405020304" pitchFamily="18" charset="0"/>
              </a:rPr>
              <a:t> </a:t>
            </a:r>
            <a:r>
              <a:rPr lang="en-GB" sz="2000" kern="100" dirty="0" err="1">
                <a:effectLst/>
                <a:ea typeface="Calibri" panose="020F0502020204030204" pitchFamily="34" charset="0"/>
                <a:cs typeface="Times New Roman" panose="02020603050405020304" pitchFamily="18" charset="0"/>
              </a:rPr>
              <a:t>bezskutecznego</a:t>
            </a:r>
            <a:r>
              <a:rPr lang="en-GB" sz="2000" kern="100" dirty="0">
                <a:effectLst/>
                <a:ea typeface="Calibri" panose="020F0502020204030204" pitchFamily="34" charset="0"/>
                <a:cs typeface="Times New Roman" panose="02020603050405020304" pitchFamily="18" charset="0"/>
              </a:rPr>
              <a:t> </a:t>
            </a:r>
            <a:r>
              <a:rPr lang="en-GB" sz="2000" kern="100" dirty="0" err="1">
                <a:effectLst/>
                <a:ea typeface="Calibri" panose="020F0502020204030204" pitchFamily="34" charset="0"/>
                <a:cs typeface="Times New Roman" panose="02020603050405020304" pitchFamily="18" charset="0"/>
              </a:rPr>
              <a:t>upływu</a:t>
            </a:r>
            <a:r>
              <a:rPr lang="en-GB" sz="2000" kern="100" dirty="0">
                <a:effectLst/>
                <a:ea typeface="Calibri" panose="020F0502020204030204" pitchFamily="34" charset="0"/>
                <a:cs typeface="Times New Roman" panose="02020603050405020304" pitchFamily="18" charset="0"/>
              </a:rPr>
              <a:t> </a:t>
            </a:r>
            <a:r>
              <a:rPr lang="en-GB" sz="2000" kern="100" dirty="0" err="1">
                <a:effectLst/>
                <a:ea typeface="Calibri" panose="020F0502020204030204" pitchFamily="34" charset="0"/>
                <a:cs typeface="Times New Roman" panose="02020603050405020304" pitchFamily="18" charset="0"/>
              </a:rPr>
              <a:t>tego</a:t>
            </a:r>
            <a:r>
              <a:rPr lang="en-GB" sz="2000" kern="100" dirty="0">
                <a:effectLst/>
                <a:ea typeface="Calibri" panose="020F0502020204030204" pitchFamily="34" charset="0"/>
                <a:cs typeface="Times New Roman" panose="02020603050405020304" pitchFamily="18" charset="0"/>
              </a:rPr>
              <a:t> </a:t>
            </a:r>
            <a:r>
              <a:rPr lang="en-GB" sz="2000" kern="100" dirty="0" err="1">
                <a:effectLst/>
                <a:ea typeface="Calibri" panose="020F0502020204030204" pitchFamily="34" charset="0"/>
                <a:cs typeface="Times New Roman" panose="02020603050405020304" pitchFamily="18" charset="0"/>
              </a:rPr>
              <a:t>terminu</a:t>
            </a:r>
            <a:r>
              <a:rPr lang="en-GB" sz="2000" kern="100" dirty="0">
                <a:effectLst/>
                <a:ea typeface="Calibri" panose="020F0502020204030204" pitchFamily="34" charset="0"/>
                <a:cs typeface="Times New Roman" panose="02020603050405020304" pitchFamily="18" charset="0"/>
              </a:rPr>
              <a:t>, </a:t>
            </a:r>
            <a:r>
              <a:rPr lang="en-GB" sz="2000" kern="100" dirty="0" err="1">
                <a:effectLst/>
                <a:ea typeface="Calibri" panose="020F0502020204030204" pitchFamily="34" charset="0"/>
                <a:cs typeface="Times New Roman" panose="02020603050405020304" pitchFamily="18" charset="0"/>
              </a:rPr>
              <a:t>wymóg</a:t>
            </a:r>
            <a:r>
              <a:rPr lang="en-GB" sz="2000" kern="100" dirty="0">
                <a:effectLst/>
                <a:ea typeface="Calibri" panose="020F0502020204030204" pitchFamily="34" charset="0"/>
                <a:cs typeface="Times New Roman" panose="02020603050405020304" pitchFamily="18" charset="0"/>
              </a:rPr>
              <a:t> </a:t>
            </a:r>
            <a:r>
              <a:rPr lang="en-GB" sz="2000" kern="100" dirty="0" err="1">
                <a:effectLst/>
                <a:ea typeface="Calibri" panose="020F0502020204030204" pitchFamily="34" charset="0"/>
                <a:cs typeface="Times New Roman" panose="02020603050405020304" pitchFamily="18" charset="0"/>
              </a:rPr>
              <a:t>zasięgnięcia</a:t>
            </a:r>
            <a:r>
              <a:rPr lang="en-GB" sz="2000" kern="100" dirty="0">
                <a:effectLst/>
                <a:ea typeface="Calibri" panose="020F0502020204030204" pitchFamily="34" charset="0"/>
                <a:cs typeface="Times New Roman" panose="02020603050405020304" pitchFamily="18" charset="0"/>
              </a:rPr>
              <a:t> </a:t>
            </a:r>
            <a:r>
              <a:rPr lang="en-GB" sz="2000" kern="100" dirty="0" err="1">
                <a:effectLst/>
                <a:ea typeface="Calibri" panose="020F0502020204030204" pitchFamily="34" charset="0"/>
                <a:cs typeface="Times New Roman" panose="02020603050405020304" pitchFamily="18" charset="0"/>
              </a:rPr>
              <a:t>opinii</a:t>
            </a:r>
            <a:r>
              <a:rPr lang="en-GB" sz="2000" kern="100" dirty="0">
                <a:effectLst/>
                <a:ea typeface="Calibri" panose="020F0502020204030204" pitchFamily="34" charset="0"/>
                <a:cs typeface="Times New Roman" panose="02020603050405020304" pitchFamily="18" charset="0"/>
              </a:rPr>
              <a:t> </a:t>
            </a:r>
            <a:r>
              <a:rPr lang="en-GB" sz="2000" kern="100" dirty="0" err="1">
                <a:effectLst/>
                <a:ea typeface="Calibri" panose="020F0502020204030204" pitchFamily="34" charset="0"/>
                <a:cs typeface="Times New Roman" panose="02020603050405020304" pitchFamily="18" charset="0"/>
              </a:rPr>
              <a:t>uważa</a:t>
            </a:r>
            <a:r>
              <a:rPr lang="en-GB" sz="2000" kern="100" dirty="0">
                <a:effectLst/>
                <a:ea typeface="Calibri" panose="020F0502020204030204" pitchFamily="34" charset="0"/>
                <a:cs typeface="Times New Roman" panose="02020603050405020304" pitchFamily="18" charset="0"/>
              </a:rPr>
              <a:t> </a:t>
            </a:r>
            <a:r>
              <a:rPr lang="en-GB" sz="2000" kern="100" dirty="0" err="1">
                <a:effectLst/>
                <a:ea typeface="Calibri" panose="020F0502020204030204" pitchFamily="34" charset="0"/>
                <a:cs typeface="Times New Roman" panose="02020603050405020304" pitchFamily="18" charset="0"/>
              </a:rPr>
              <a:t>się</a:t>
            </a:r>
            <a:r>
              <a:rPr lang="en-GB" sz="2000" kern="100" dirty="0">
                <a:effectLst/>
                <a:ea typeface="Calibri" panose="020F0502020204030204" pitchFamily="34" charset="0"/>
                <a:cs typeface="Times New Roman" panose="02020603050405020304" pitchFamily="18" charset="0"/>
              </a:rPr>
              <a:t> za </a:t>
            </a:r>
            <a:r>
              <a:rPr lang="en-GB" sz="2000" kern="100" dirty="0" err="1">
                <a:effectLst/>
                <a:ea typeface="Calibri" panose="020F0502020204030204" pitchFamily="34" charset="0"/>
                <a:cs typeface="Times New Roman" panose="02020603050405020304" pitchFamily="18" charset="0"/>
              </a:rPr>
              <a:t>spełniony</a:t>
            </a:r>
            <a:r>
              <a:rPr lang="en-GB" sz="2000" kern="100" dirty="0">
                <a:effectLst/>
                <a:ea typeface="Calibri" panose="020F0502020204030204" pitchFamily="34" charset="0"/>
                <a:cs typeface="Times New Roman" panose="02020603050405020304" pitchFamily="18" charset="0"/>
              </a:rPr>
              <a:t>. </a:t>
            </a:r>
            <a:endParaRPr lang="pl-PL" sz="2000" kern="100" dirty="0">
              <a:effectLst/>
              <a:ea typeface="Calibri" panose="020F0502020204030204" pitchFamily="34" charset="0"/>
              <a:cs typeface="Times New Roman" panose="02020603050405020304" pitchFamily="18" charset="0"/>
            </a:endParaRPr>
          </a:p>
          <a:p>
            <a:pPr marL="0" indent="0">
              <a:lnSpc>
                <a:spcPct val="120000"/>
              </a:lnSpc>
              <a:spcBef>
                <a:spcPts val="0"/>
              </a:spcBef>
              <a:buNone/>
            </a:pPr>
            <a:r>
              <a:rPr lang="pl-PL" sz="2000" dirty="0">
                <a:effectLst/>
                <a:ea typeface="Calibri" panose="020F0502020204030204" pitchFamily="34" charset="0"/>
              </a:rPr>
              <a:t>6. Uzgodnienia, o których mowa w ust. 4 pkt. 12-13, działające w Uniwersytecie związki zawodowe dokonują w terminie 30 dni od dnia otrzymania projektu regulaminu.</a:t>
            </a:r>
            <a:endParaRPr lang="en-GB" sz="3200" dirty="0"/>
          </a:p>
        </p:txBody>
      </p:sp>
    </p:spTree>
    <p:extLst>
      <p:ext uri="{BB962C8B-B14F-4D97-AF65-F5344CB8AC3E}">
        <p14:creationId xmlns:p14="http://schemas.microsoft.com/office/powerpoint/2010/main" val="9569627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097D0E35-36AB-34CC-1DFA-8D26CB4F8A64}"/>
              </a:ext>
            </a:extLst>
          </p:cNvPr>
          <p:cNvSpPr>
            <a:spLocks noGrp="1"/>
          </p:cNvSpPr>
          <p:nvPr>
            <p:ph idx="1"/>
          </p:nvPr>
        </p:nvSpPr>
        <p:spPr>
          <a:xfrm>
            <a:off x="388189" y="396815"/>
            <a:ext cx="11455879" cy="6159260"/>
          </a:xfrm>
        </p:spPr>
        <p:txBody>
          <a:bodyPr>
            <a:normAutofit fontScale="92500"/>
          </a:bodyPr>
          <a:lstStyle/>
          <a:p>
            <a:pPr marL="0" indent="0" algn="ctr">
              <a:lnSpc>
                <a:spcPct val="100000"/>
              </a:lnSpc>
              <a:spcBef>
                <a:spcPts val="0"/>
              </a:spcBef>
              <a:buNone/>
            </a:pPr>
            <a:r>
              <a:rPr lang="pl-PL" kern="100" dirty="0">
                <a:effectLst/>
                <a:ea typeface="Calibri" panose="020F0502020204030204" pitchFamily="34" charset="0"/>
                <a:cs typeface="Times New Roman" panose="02020603050405020304" pitchFamily="18" charset="0"/>
              </a:rPr>
              <a:t>§ 56</a:t>
            </a:r>
          </a:p>
          <a:p>
            <a:pPr marL="0" indent="0">
              <a:lnSpc>
                <a:spcPct val="100000"/>
              </a:lnSpc>
              <a:spcBef>
                <a:spcPts val="0"/>
              </a:spcBef>
              <a:buNone/>
            </a:pPr>
            <a:r>
              <a:rPr lang="pl-PL" kern="100" dirty="0">
                <a:effectLst/>
                <a:ea typeface="Calibri" panose="020F0502020204030204" pitchFamily="34" charset="0"/>
                <a:cs typeface="Times New Roman" panose="02020603050405020304" pitchFamily="18" charset="0"/>
              </a:rPr>
              <a:t>4. W posiedzeniach rady rektorskiej z głosem doradczym uczestniczy </a:t>
            </a:r>
            <a:r>
              <a:rPr lang="pl-PL" kern="100" dirty="0">
                <a:effectLst/>
                <a:highlight>
                  <a:srgbClr val="FFFF00"/>
                </a:highlight>
                <a:ea typeface="Calibri" panose="020F0502020204030204" pitchFamily="34" charset="0"/>
                <a:cs typeface="Times New Roman" panose="02020603050405020304" pitchFamily="18" charset="0"/>
              </a:rPr>
              <a:t>po jednym przedstawicielu z każdego związku zawodowego</a:t>
            </a:r>
            <a:r>
              <a:rPr lang="pl-PL" kern="100" dirty="0">
                <a:effectLst/>
                <a:ea typeface="Calibri" panose="020F0502020204030204" pitchFamily="34" charset="0"/>
                <a:cs typeface="Times New Roman" panose="02020603050405020304" pitchFamily="18" charset="0"/>
              </a:rPr>
              <a:t> działającego na Uniwersytecie. </a:t>
            </a:r>
          </a:p>
          <a:p>
            <a:pPr marL="0" indent="0">
              <a:lnSpc>
                <a:spcPct val="100000"/>
              </a:lnSpc>
              <a:spcBef>
                <a:spcPts val="0"/>
              </a:spcBef>
              <a:buNone/>
            </a:pPr>
            <a:r>
              <a:rPr lang="pl-PL" kern="100" dirty="0">
                <a:effectLst/>
                <a:ea typeface="Calibri" panose="020F0502020204030204" pitchFamily="34" charset="0"/>
                <a:cs typeface="Times New Roman" panose="02020603050405020304" pitchFamily="18" charset="0"/>
              </a:rPr>
              <a:t> </a:t>
            </a:r>
          </a:p>
          <a:p>
            <a:pPr marL="0" indent="0" algn="ctr">
              <a:lnSpc>
                <a:spcPct val="100000"/>
              </a:lnSpc>
              <a:spcBef>
                <a:spcPts val="0"/>
              </a:spcBef>
              <a:buNone/>
            </a:pPr>
            <a:r>
              <a:rPr lang="en-GB" kern="100" dirty="0">
                <a:effectLst/>
                <a:ea typeface="Calibri" panose="020F0502020204030204" pitchFamily="34" charset="0"/>
                <a:cs typeface="Times New Roman" panose="02020603050405020304" pitchFamily="18" charset="0"/>
              </a:rPr>
              <a:t>§ 58 </a:t>
            </a:r>
            <a:endParaRPr lang="pl-PL" kern="100" dirty="0">
              <a:effectLst/>
              <a:ea typeface="Calibri" panose="020F0502020204030204" pitchFamily="34" charset="0"/>
              <a:cs typeface="Times New Roman" panose="02020603050405020304" pitchFamily="18" charset="0"/>
            </a:endParaRPr>
          </a:p>
          <a:p>
            <a:pPr marL="0" indent="0">
              <a:lnSpc>
                <a:spcPct val="100000"/>
              </a:lnSpc>
              <a:spcBef>
                <a:spcPts val="0"/>
              </a:spcBef>
              <a:buNone/>
            </a:pPr>
            <a:r>
              <a:rPr lang="en-GB" kern="100" dirty="0">
                <a:effectLst/>
                <a:ea typeface="Calibri" panose="020F0502020204030204" pitchFamily="34" charset="0"/>
                <a:cs typeface="Times New Roman" panose="02020603050405020304" pitchFamily="18" charset="0"/>
              </a:rPr>
              <a:t>5. W </a:t>
            </a:r>
            <a:r>
              <a:rPr lang="en-GB" kern="100" dirty="0" err="1">
                <a:effectLst/>
                <a:ea typeface="Calibri" panose="020F0502020204030204" pitchFamily="34" charset="0"/>
                <a:cs typeface="Times New Roman" panose="02020603050405020304" pitchFamily="18" charset="0"/>
              </a:rPr>
              <a:t>posiedzeniach</a:t>
            </a:r>
            <a:r>
              <a:rPr lang="en-GB" kern="100" dirty="0">
                <a:effectLst/>
                <a:ea typeface="Calibri" panose="020F0502020204030204" pitchFamily="34" charset="0"/>
                <a:cs typeface="Times New Roman" panose="02020603050405020304" pitchFamily="18" charset="0"/>
              </a:rPr>
              <a:t> </a:t>
            </a:r>
            <a:r>
              <a:rPr lang="en-GB" kern="100" dirty="0" err="1">
                <a:effectLst/>
                <a:ea typeface="Calibri" panose="020F0502020204030204" pitchFamily="34" charset="0"/>
                <a:cs typeface="Times New Roman" panose="02020603050405020304" pitchFamily="18" charset="0"/>
              </a:rPr>
              <a:t>rady</a:t>
            </a:r>
            <a:r>
              <a:rPr lang="en-GB" kern="100" dirty="0">
                <a:effectLst/>
                <a:ea typeface="Calibri" panose="020F0502020204030204" pitchFamily="34" charset="0"/>
                <a:cs typeface="Times New Roman" panose="02020603050405020304" pitchFamily="18" charset="0"/>
              </a:rPr>
              <a:t> </a:t>
            </a:r>
            <a:r>
              <a:rPr lang="en-GB" kern="100" dirty="0" err="1">
                <a:effectLst/>
                <a:ea typeface="Calibri" panose="020F0502020204030204" pitchFamily="34" charset="0"/>
                <a:cs typeface="Times New Roman" panose="02020603050405020304" pitchFamily="18" charset="0"/>
              </a:rPr>
              <a:t>dyscypliny</a:t>
            </a:r>
            <a:r>
              <a:rPr lang="en-GB" kern="100" dirty="0">
                <a:effectLst/>
                <a:ea typeface="Calibri" panose="020F0502020204030204" pitchFamily="34" charset="0"/>
                <a:cs typeface="Times New Roman" panose="02020603050405020304" pitchFamily="18" charset="0"/>
              </a:rPr>
              <a:t> </a:t>
            </a:r>
            <a:r>
              <a:rPr lang="en-GB" kern="100" dirty="0" err="1">
                <a:effectLst/>
                <a:ea typeface="Calibri" panose="020F0502020204030204" pitchFamily="34" charset="0"/>
                <a:cs typeface="Times New Roman" panose="02020603050405020304" pitchFamily="18" charset="0"/>
              </a:rPr>
              <a:t>naukowej</a:t>
            </a:r>
            <a:r>
              <a:rPr lang="en-GB" kern="100" dirty="0">
                <a:effectLst/>
                <a:ea typeface="Calibri" panose="020F0502020204030204" pitchFamily="34" charset="0"/>
                <a:cs typeface="Times New Roman" panose="02020603050405020304" pitchFamily="18" charset="0"/>
              </a:rPr>
              <a:t> z </a:t>
            </a:r>
            <a:r>
              <a:rPr lang="en-GB" kern="100" dirty="0" err="1">
                <a:effectLst/>
                <a:ea typeface="Calibri" panose="020F0502020204030204" pitchFamily="34" charset="0"/>
                <a:cs typeface="Times New Roman" panose="02020603050405020304" pitchFamily="18" charset="0"/>
              </a:rPr>
              <a:t>głosem</a:t>
            </a:r>
            <a:r>
              <a:rPr lang="en-GB" kern="100" dirty="0">
                <a:effectLst/>
                <a:ea typeface="Calibri" panose="020F0502020204030204" pitchFamily="34" charset="0"/>
                <a:cs typeface="Times New Roman" panose="02020603050405020304" pitchFamily="18" charset="0"/>
              </a:rPr>
              <a:t> </a:t>
            </a:r>
            <a:r>
              <a:rPr lang="en-GB" kern="100" dirty="0" err="1">
                <a:effectLst/>
                <a:ea typeface="Calibri" panose="020F0502020204030204" pitchFamily="34" charset="0"/>
                <a:cs typeface="Times New Roman" panose="02020603050405020304" pitchFamily="18" charset="0"/>
              </a:rPr>
              <a:t>doradczym</a:t>
            </a:r>
            <a:r>
              <a:rPr lang="en-GB" kern="100" dirty="0">
                <a:effectLst/>
                <a:ea typeface="Calibri" panose="020F0502020204030204" pitchFamily="34" charset="0"/>
                <a:cs typeface="Times New Roman" panose="02020603050405020304" pitchFamily="18" charset="0"/>
              </a:rPr>
              <a:t> </a:t>
            </a:r>
            <a:r>
              <a:rPr lang="en-GB" kern="100" dirty="0" err="1">
                <a:effectLst/>
                <a:ea typeface="Calibri" panose="020F0502020204030204" pitchFamily="34" charset="0"/>
                <a:cs typeface="Times New Roman" panose="02020603050405020304" pitchFamily="18" charset="0"/>
              </a:rPr>
              <a:t>uczestniczą</a:t>
            </a:r>
            <a:r>
              <a:rPr lang="en-GB" kern="100" dirty="0">
                <a:effectLst/>
                <a:ea typeface="Calibri" panose="020F0502020204030204" pitchFamily="34" charset="0"/>
                <a:cs typeface="Times New Roman" panose="02020603050405020304" pitchFamily="18" charset="0"/>
              </a:rPr>
              <a:t>: </a:t>
            </a:r>
            <a:endParaRPr lang="pl-PL" kern="100" dirty="0">
              <a:effectLst/>
              <a:ea typeface="Calibri" panose="020F0502020204030204" pitchFamily="34" charset="0"/>
              <a:cs typeface="Times New Roman" panose="02020603050405020304" pitchFamily="18" charset="0"/>
            </a:endParaRPr>
          </a:p>
          <a:p>
            <a:pPr marL="180975" indent="-180975">
              <a:lnSpc>
                <a:spcPct val="100000"/>
              </a:lnSpc>
              <a:spcBef>
                <a:spcPts val="0"/>
              </a:spcBef>
              <a:buNone/>
            </a:pPr>
            <a:r>
              <a:rPr lang="en-GB" kern="100" dirty="0">
                <a:effectLst/>
                <a:ea typeface="Calibri" panose="020F0502020204030204" pitchFamily="34" charset="0"/>
                <a:cs typeface="Times New Roman" panose="02020603050405020304" pitchFamily="18" charset="0"/>
              </a:rPr>
              <a:t>1) </a:t>
            </a:r>
            <a:r>
              <a:rPr lang="en-GB" kern="100" dirty="0" err="1">
                <a:effectLst/>
                <a:ea typeface="Calibri" panose="020F0502020204030204" pitchFamily="34" charset="0"/>
                <a:cs typeface="Times New Roman" panose="02020603050405020304" pitchFamily="18" charset="0"/>
              </a:rPr>
              <a:t>dziekan</a:t>
            </a:r>
            <a:r>
              <a:rPr lang="en-GB" kern="100" dirty="0">
                <a:effectLst/>
                <a:ea typeface="Calibri" panose="020F0502020204030204" pitchFamily="34" charset="0"/>
                <a:cs typeface="Times New Roman" panose="02020603050405020304" pitchFamily="18" charset="0"/>
              </a:rPr>
              <a:t>, </a:t>
            </a:r>
            <a:r>
              <a:rPr lang="en-GB" kern="100" dirty="0" err="1">
                <a:effectLst/>
                <a:ea typeface="Calibri" panose="020F0502020204030204" pitchFamily="34" charset="0"/>
                <a:cs typeface="Times New Roman" panose="02020603050405020304" pitchFamily="18" charset="0"/>
              </a:rPr>
              <a:t>jeżeli</a:t>
            </a:r>
            <a:r>
              <a:rPr lang="en-GB" kern="100" dirty="0">
                <a:effectLst/>
                <a:ea typeface="Calibri" panose="020F0502020204030204" pitchFamily="34" charset="0"/>
                <a:cs typeface="Times New Roman" panose="02020603050405020304" pitchFamily="18" charset="0"/>
              </a:rPr>
              <a:t> </a:t>
            </a:r>
            <a:r>
              <a:rPr lang="en-GB" kern="100" dirty="0" err="1">
                <a:effectLst/>
                <a:ea typeface="Calibri" panose="020F0502020204030204" pitchFamily="34" charset="0"/>
                <a:cs typeface="Times New Roman" panose="02020603050405020304" pitchFamily="18" charset="0"/>
              </a:rPr>
              <a:t>nie</a:t>
            </a:r>
            <a:r>
              <a:rPr lang="en-GB" kern="100" dirty="0">
                <a:effectLst/>
                <a:ea typeface="Calibri" panose="020F0502020204030204" pitchFamily="34" charset="0"/>
                <a:cs typeface="Times New Roman" panose="02020603050405020304" pitchFamily="18" charset="0"/>
              </a:rPr>
              <a:t> jest </a:t>
            </a:r>
            <a:r>
              <a:rPr lang="en-GB" kern="100" dirty="0" err="1">
                <a:effectLst/>
                <a:ea typeface="Calibri" panose="020F0502020204030204" pitchFamily="34" charset="0"/>
                <a:cs typeface="Times New Roman" panose="02020603050405020304" pitchFamily="18" charset="0"/>
              </a:rPr>
              <a:t>nauczycielem</a:t>
            </a:r>
            <a:r>
              <a:rPr lang="en-GB" kern="100" dirty="0">
                <a:effectLst/>
                <a:ea typeface="Calibri" panose="020F0502020204030204" pitchFamily="34" charset="0"/>
                <a:cs typeface="Times New Roman" panose="02020603050405020304" pitchFamily="18" charset="0"/>
              </a:rPr>
              <a:t> </a:t>
            </a:r>
            <a:r>
              <a:rPr lang="en-GB" kern="100" dirty="0" err="1">
                <a:effectLst/>
                <a:ea typeface="Calibri" panose="020F0502020204030204" pitchFamily="34" charset="0"/>
                <a:cs typeface="Times New Roman" panose="02020603050405020304" pitchFamily="18" charset="0"/>
              </a:rPr>
              <a:t>akademickim</a:t>
            </a:r>
            <a:r>
              <a:rPr lang="en-GB" kern="100" dirty="0">
                <a:effectLst/>
                <a:ea typeface="Calibri" panose="020F0502020204030204" pitchFamily="34" charset="0"/>
                <a:cs typeface="Times New Roman" panose="02020603050405020304" pitchFamily="18" charset="0"/>
              </a:rPr>
              <a:t> </a:t>
            </a:r>
            <a:r>
              <a:rPr lang="en-GB" kern="100" dirty="0" err="1">
                <a:effectLst/>
                <a:ea typeface="Calibri" panose="020F0502020204030204" pitchFamily="34" charset="0"/>
                <a:cs typeface="Times New Roman" panose="02020603050405020304" pitchFamily="18" charset="0"/>
              </a:rPr>
              <a:t>reprezentującym</a:t>
            </a:r>
            <a:r>
              <a:rPr lang="en-GB" kern="100" dirty="0">
                <a:effectLst/>
                <a:ea typeface="Calibri" panose="020F0502020204030204" pitchFamily="34" charset="0"/>
                <a:cs typeface="Times New Roman" panose="02020603050405020304" pitchFamily="18" charset="0"/>
              </a:rPr>
              <a:t> </a:t>
            </a:r>
            <a:r>
              <a:rPr lang="en-GB" kern="100" dirty="0" err="1">
                <a:effectLst/>
                <a:ea typeface="Calibri" panose="020F0502020204030204" pitchFamily="34" charset="0"/>
                <a:cs typeface="Times New Roman" panose="02020603050405020304" pitchFamily="18" charset="0"/>
              </a:rPr>
              <a:t>daną</a:t>
            </a:r>
            <a:r>
              <a:rPr lang="en-GB" kern="100" dirty="0">
                <a:effectLst/>
                <a:ea typeface="Calibri" panose="020F0502020204030204" pitchFamily="34" charset="0"/>
                <a:cs typeface="Times New Roman" panose="02020603050405020304" pitchFamily="18" charset="0"/>
              </a:rPr>
              <a:t> </a:t>
            </a:r>
            <a:r>
              <a:rPr lang="en-GB" kern="100" dirty="0" err="1">
                <a:effectLst/>
                <a:ea typeface="Calibri" panose="020F0502020204030204" pitchFamily="34" charset="0"/>
                <a:cs typeface="Times New Roman" panose="02020603050405020304" pitchFamily="18" charset="0"/>
              </a:rPr>
              <a:t>dyscyplinę</a:t>
            </a:r>
            <a:r>
              <a:rPr lang="en-GB" kern="100" dirty="0">
                <a:effectLst/>
                <a:ea typeface="Calibri" panose="020F0502020204030204" pitchFamily="34" charset="0"/>
                <a:cs typeface="Times New Roman" panose="02020603050405020304" pitchFamily="18" charset="0"/>
              </a:rPr>
              <a:t> </a:t>
            </a:r>
            <a:r>
              <a:rPr lang="en-GB" kern="100" dirty="0" err="1">
                <a:effectLst/>
                <a:ea typeface="Calibri" panose="020F0502020204030204" pitchFamily="34" charset="0"/>
                <a:cs typeface="Times New Roman" panose="02020603050405020304" pitchFamily="18" charset="0"/>
              </a:rPr>
              <a:t>naukową</a:t>
            </a:r>
            <a:r>
              <a:rPr lang="en-GB" kern="100" dirty="0">
                <a:effectLst/>
                <a:ea typeface="Calibri" panose="020F0502020204030204" pitchFamily="34" charset="0"/>
                <a:cs typeface="Times New Roman" panose="02020603050405020304" pitchFamily="18" charset="0"/>
              </a:rPr>
              <a:t>, </a:t>
            </a:r>
            <a:endParaRPr lang="pl-PL" kern="100" dirty="0">
              <a:effectLst/>
              <a:ea typeface="Calibri" panose="020F0502020204030204" pitchFamily="34" charset="0"/>
              <a:cs typeface="Times New Roman" panose="02020603050405020304" pitchFamily="18" charset="0"/>
            </a:endParaRPr>
          </a:p>
          <a:p>
            <a:pPr marL="180975" indent="-180975">
              <a:lnSpc>
                <a:spcPct val="100000"/>
              </a:lnSpc>
              <a:spcBef>
                <a:spcPts val="0"/>
              </a:spcBef>
              <a:buNone/>
            </a:pPr>
            <a:r>
              <a:rPr lang="en-GB" kern="100" dirty="0">
                <a:effectLst/>
                <a:ea typeface="Calibri" panose="020F0502020204030204" pitchFamily="34" charset="0"/>
                <a:cs typeface="Times New Roman" panose="02020603050405020304" pitchFamily="18" charset="0"/>
              </a:rPr>
              <a:t>2) </a:t>
            </a:r>
            <a:r>
              <a:rPr lang="en-GB" kern="100" dirty="0" err="1">
                <a:effectLst/>
                <a:ea typeface="Calibri" panose="020F0502020204030204" pitchFamily="34" charset="0"/>
                <a:cs typeface="Times New Roman" panose="02020603050405020304" pitchFamily="18" charset="0"/>
              </a:rPr>
              <a:t>nauczyciele</a:t>
            </a:r>
            <a:r>
              <a:rPr lang="en-GB" kern="100" dirty="0">
                <a:effectLst/>
                <a:ea typeface="Calibri" panose="020F0502020204030204" pitchFamily="34" charset="0"/>
                <a:cs typeface="Times New Roman" panose="02020603050405020304" pitchFamily="18" charset="0"/>
              </a:rPr>
              <a:t> </a:t>
            </a:r>
            <a:r>
              <a:rPr lang="en-GB" kern="100" dirty="0" err="1">
                <a:effectLst/>
                <a:ea typeface="Calibri" panose="020F0502020204030204" pitchFamily="34" charset="0"/>
                <a:cs typeface="Times New Roman" panose="02020603050405020304" pitchFamily="18" charset="0"/>
              </a:rPr>
              <a:t>akademiccy</a:t>
            </a:r>
            <a:r>
              <a:rPr lang="en-GB" kern="100" dirty="0">
                <a:effectLst/>
                <a:ea typeface="Calibri" panose="020F0502020204030204" pitchFamily="34" charset="0"/>
                <a:cs typeface="Times New Roman" panose="02020603050405020304" pitchFamily="18" charset="0"/>
              </a:rPr>
              <a:t> </a:t>
            </a:r>
            <a:r>
              <a:rPr lang="en-GB" kern="100" dirty="0" err="1">
                <a:effectLst/>
                <a:ea typeface="Calibri" panose="020F0502020204030204" pitchFamily="34" charset="0"/>
                <a:cs typeface="Times New Roman" panose="02020603050405020304" pitchFamily="18" charset="0"/>
              </a:rPr>
              <a:t>reprezentujący</a:t>
            </a:r>
            <a:r>
              <a:rPr lang="en-GB" kern="100" dirty="0">
                <a:effectLst/>
                <a:ea typeface="Calibri" panose="020F0502020204030204" pitchFamily="34" charset="0"/>
                <a:cs typeface="Times New Roman" panose="02020603050405020304" pitchFamily="18" charset="0"/>
              </a:rPr>
              <a:t> </a:t>
            </a:r>
            <a:r>
              <a:rPr lang="en-GB" kern="100" dirty="0" err="1">
                <a:effectLst/>
                <a:ea typeface="Calibri" panose="020F0502020204030204" pitchFamily="34" charset="0"/>
                <a:cs typeface="Times New Roman" panose="02020603050405020304" pitchFamily="18" charset="0"/>
              </a:rPr>
              <a:t>daną</a:t>
            </a:r>
            <a:r>
              <a:rPr lang="en-GB" kern="100" dirty="0">
                <a:effectLst/>
                <a:ea typeface="Calibri" panose="020F0502020204030204" pitchFamily="34" charset="0"/>
                <a:cs typeface="Times New Roman" panose="02020603050405020304" pitchFamily="18" charset="0"/>
              </a:rPr>
              <a:t> </a:t>
            </a:r>
            <a:r>
              <a:rPr lang="en-GB" kern="100" dirty="0" err="1">
                <a:effectLst/>
                <a:ea typeface="Calibri" panose="020F0502020204030204" pitchFamily="34" charset="0"/>
                <a:cs typeface="Times New Roman" panose="02020603050405020304" pitchFamily="18" charset="0"/>
              </a:rPr>
              <a:t>dyscyplinę</a:t>
            </a:r>
            <a:r>
              <a:rPr lang="en-GB" kern="100" dirty="0">
                <a:effectLst/>
                <a:ea typeface="Calibri" panose="020F0502020204030204" pitchFamily="34" charset="0"/>
                <a:cs typeface="Times New Roman" panose="02020603050405020304" pitchFamily="18" charset="0"/>
              </a:rPr>
              <a:t> </a:t>
            </a:r>
            <a:r>
              <a:rPr lang="en-GB" kern="100" dirty="0" err="1">
                <a:effectLst/>
                <a:ea typeface="Calibri" panose="020F0502020204030204" pitchFamily="34" charset="0"/>
                <a:cs typeface="Times New Roman" panose="02020603050405020304" pitchFamily="18" charset="0"/>
              </a:rPr>
              <a:t>naukową</a:t>
            </a:r>
            <a:r>
              <a:rPr lang="en-GB" kern="100" dirty="0">
                <a:effectLst/>
                <a:ea typeface="Calibri" panose="020F0502020204030204" pitchFamily="34" charset="0"/>
                <a:cs typeface="Times New Roman" panose="02020603050405020304" pitchFamily="18" charset="0"/>
              </a:rPr>
              <a:t>, </a:t>
            </a:r>
            <a:r>
              <a:rPr lang="en-GB" kern="100" dirty="0" err="1">
                <a:effectLst/>
                <a:ea typeface="Calibri" panose="020F0502020204030204" pitchFamily="34" charset="0"/>
                <a:cs typeface="Times New Roman" panose="02020603050405020304" pitchFamily="18" charset="0"/>
              </a:rPr>
              <a:t>posiadający</a:t>
            </a:r>
            <a:r>
              <a:rPr lang="en-GB" kern="100" dirty="0">
                <a:effectLst/>
                <a:ea typeface="Calibri" panose="020F0502020204030204" pitchFamily="34" charset="0"/>
                <a:cs typeface="Times New Roman" panose="02020603050405020304" pitchFamily="18" charset="0"/>
              </a:rPr>
              <a:t> </a:t>
            </a:r>
            <a:r>
              <a:rPr lang="en-GB" kern="100" dirty="0" err="1">
                <a:effectLst/>
                <a:ea typeface="Calibri" panose="020F0502020204030204" pitchFamily="34" charset="0"/>
                <a:cs typeface="Times New Roman" panose="02020603050405020304" pitchFamily="18" charset="0"/>
              </a:rPr>
              <a:t>tytuł</a:t>
            </a:r>
            <a:r>
              <a:rPr lang="en-GB" kern="100" dirty="0">
                <a:effectLst/>
                <a:ea typeface="Calibri" panose="020F0502020204030204" pitchFamily="34" charset="0"/>
                <a:cs typeface="Times New Roman" panose="02020603050405020304" pitchFamily="18" charset="0"/>
              </a:rPr>
              <a:t> </a:t>
            </a:r>
            <a:r>
              <a:rPr lang="en-GB" kern="100" dirty="0" err="1">
                <a:effectLst/>
                <a:ea typeface="Calibri" panose="020F0502020204030204" pitchFamily="34" charset="0"/>
                <a:cs typeface="Times New Roman" panose="02020603050405020304" pitchFamily="18" charset="0"/>
              </a:rPr>
              <a:t>profesora</a:t>
            </a:r>
            <a:r>
              <a:rPr lang="en-GB" kern="100" dirty="0">
                <a:effectLst/>
                <a:ea typeface="Calibri" panose="020F0502020204030204" pitchFamily="34" charset="0"/>
                <a:cs typeface="Times New Roman" panose="02020603050405020304" pitchFamily="18" charset="0"/>
              </a:rPr>
              <a:t> </a:t>
            </a:r>
            <a:r>
              <a:rPr lang="en-GB" kern="100" dirty="0" err="1">
                <a:effectLst/>
                <a:ea typeface="Calibri" panose="020F0502020204030204" pitchFamily="34" charset="0"/>
                <a:cs typeface="Times New Roman" panose="02020603050405020304" pitchFamily="18" charset="0"/>
              </a:rPr>
              <a:t>lub</a:t>
            </a:r>
            <a:r>
              <a:rPr lang="en-GB" kern="100" dirty="0">
                <a:effectLst/>
                <a:ea typeface="Calibri" panose="020F0502020204030204" pitchFamily="34" charset="0"/>
                <a:cs typeface="Times New Roman" panose="02020603050405020304" pitchFamily="18" charset="0"/>
              </a:rPr>
              <a:t> </a:t>
            </a:r>
            <a:r>
              <a:rPr lang="en-GB" kern="100" dirty="0" err="1">
                <a:effectLst/>
                <a:ea typeface="Calibri" panose="020F0502020204030204" pitchFamily="34" charset="0"/>
                <a:cs typeface="Times New Roman" panose="02020603050405020304" pitchFamily="18" charset="0"/>
              </a:rPr>
              <a:t>stopień</a:t>
            </a:r>
            <a:r>
              <a:rPr lang="en-GB" kern="100" dirty="0">
                <a:effectLst/>
                <a:ea typeface="Calibri" panose="020F0502020204030204" pitchFamily="34" charset="0"/>
                <a:cs typeface="Times New Roman" panose="02020603050405020304" pitchFamily="18" charset="0"/>
              </a:rPr>
              <a:t> </a:t>
            </a:r>
            <a:r>
              <a:rPr lang="en-GB" kern="100" dirty="0" err="1">
                <a:effectLst/>
                <a:ea typeface="Calibri" panose="020F0502020204030204" pitchFamily="34" charset="0"/>
                <a:cs typeface="Times New Roman" panose="02020603050405020304" pitchFamily="18" charset="0"/>
              </a:rPr>
              <a:t>naukowy</a:t>
            </a:r>
            <a:r>
              <a:rPr lang="en-GB" kern="100" dirty="0">
                <a:effectLst/>
                <a:ea typeface="Calibri" panose="020F0502020204030204" pitchFamily="34" charset="0"/>
                <a:cs typeface="Times New Roman" panose="02020603050405020304" pitchFamily="18" charset="0"/>
              </a:rPr>
              <a:t> </a:t>
            </a:r>
            <a:r>
              <a:rPr lang="en-GB" kern="100" dirty="0" err="1">
                <a:effectLst/>
                <a:ea typeface="Calibri" panose="020F0502020204030204" pitchFamily="34" charset="0"/>
                <a:cs typeface="Times New Roman" panose="02020603050405020304" pitchFamily="18" charset="0"/>
              </a:rPr>
              <a:t>doktora</a:t>
            </a:r>
            <a:r>
              <a:rPr lang="en-GB" kern="100" dirty="0">
                <a:effectLst/>
                <a:ea typeface="Calibri" panose="020F0502020204030204" pitchFamily="34" charset="0"/>
                <a:cs typeface="Times New Roman" panose="02020603050405020304" pitchFamily="18" charset="0"/>
              </a:rPr>
              <a:t> </a:t>
            </a:r>
            <a:r>
              <a:rPr lang="en-GB" kern="100" dirty="0" err="1">
                <a:effectLst/>
                <a:ea typeface="Calibri" panose="020F0502020204030204" pitchFamily="34" charset="0"/>
                <a:cs typeface="Times New Roman" panose="02020603050405020304" pitchFamily="18" charset="0"/>
              </a:rPr>
              <a:t>habilitowanego</a:t>
            </a:r>
            <a:r>
              <a:rPr lang="en-GB" kern="100" dirty="0">
                <a:effectLst/>
                <a:ea typeface="Calibri" panose="020F0502020204030204" pitchFamily="34" charset="0"/>
                <a:cs typeface="Times New Roman" panose="02020603050405020304" pitchFamily="18" charset="0"/>
              </a:rPr>
              <a:t>, </a:t>
            </a:r>
            <a:r>
              <a:rPr lang="en-GB" kern="100" dirty="0" err="1">
                <a:effectLst/>
                <a:ea typeface="Calibri" panose="020F0502020204030204" pitchFamily="34" charset="0"/>
                <a:cs typeface="Times New Roman" panose="02020603050405020304" pitchFamily="18" charset="0"/>
              </a:rPr>
              <a:t>którzy</a:t>
            </a:r>
            <a:r>
              <a:rPr lang="en-GB" kern="100" dirty="0">
                <a:effectLst/>
                <a:ea typeface="Calibri" panose="020F0502020204030204" pitchFamily="34" charset="0"/>
                <a:cs typeface="Times New Roman" panose="02020603050405020304" pitchFamily="18" charset="0"/>
              </a:rPr>
              <a:t> </a:t>
            </a:r>
            <a:r>
              <a:rPr lang="en-GB" kern="100" dirty="0" err="1">
                <a:effectLst/>
                <a:ea typeface="Calibri" panose="020F0502020204030204" pitchFamily="34" charset="0"/>
                <a:cs typeface="Times New Roman" panose="02020603050405020304" pitchFamily="18" charset="0"/>
              </a:rPr>
              <a:t>osiągnęli</a:t>
            </a:r>
            <a:r>
              <a:rPr lang="en-GB" kern="100" dirty="0">
                <a:effectLst/>
                <a:ea typeface="Calibri" panose="020F0502020204030204" pitchFamily="34" charset="0"/>
                <a:cs typeface="Times New Roman" panose="02020603050405020304" pitchFamily="18" charset="0"/>
              </a:rPr>
              <a:t> do </a:t>
            </a:r>
            <a:r>
              <a:rPr lang="en-GB" kern="100" dirty="0" err="1">
                <a:effectLst/>
                <a:ea typeface="Calibri" panose="020F0502020204030204" pitchFamily="34" charset="0"/>
                <a:cs typeface="Times New Roman" panose="02020603050405020304" pitchFamily="18" charset="0"/>
              </a:rPr>
              <a:t>dnia</a:t>
            </a:r>
            <a:r>
              <a:rPr lang="en-GB" kern="100" dirty="0">
                <a:effectLst/>
                <a:ea typeface="Calibri" panose="020F0502020204030204" pitchFamily="34" charset="0"/>
                <a:cs typeface="Times New Roman" panose="02020603050405020304" pitchFamily="18" charset="0"/>
              </a:rPr>
              <a:t> </a:t>
            </a:r>
            <a:r>
              <a:rPr lang="en-GB" kern="100" dirty="0" err="1">
                <a:effectLst/>
                <a:ea typeface="Calibri" panose="020F0502020204030204" pitchFamily="34" charset="0"/>
                <a:cs typeface="Times New Roman" panose="02020603050405020304" pitchFamily="18" charset="0"/>
              </a:rPr>
              <a:t>rozpoczęcia</a:t>
            </a:r>
            <a:r>
              <a:rPr lang="en-GB" kern="100" dirty="0">
                <a:effectLst/>
                <a:ea typeface="Calibri" panose="020F0502020204030204" pitchFamily="34" charset="0"/>
                <a:cs typeface="Times New Roman" panose="02020603050405020304" pitchFamily="18" charset="0"/>
              </a:rPr>
              <a:t> </a:t>
            </a:r>
            <a:r>
              <a:rPr lang="en-GB" kern="100" dirty="0" err="1">
                <a:effectLst/>
                <a:ea typeface="Calibri" panose="020F0502020204030204" pitchFamily="34" charset="0"/>
                <a:cs typeface="Times New Roman" panose="02020603050405020304" pitchFamily="18" charset="0"/>
              </a:rPr>
              <a:t>kadencji</a:t>
            </a:r>
            <a:r>
              <a:rPr lang="en-GB" kern="100" dirty="0">
                <a:effectLst/>
                <a:ea typeface="Calibri" panose="020F0502020204030204" pitchFamily="34" charset="0"/>
                <a:cs typeface="Times New Roman" panose="02020603050405020304" pitchFamily="18" charset="0"/>
              </a:rPr>
              <a:t> </a:t>
            </a:r>
            <a:r>
              <a:rPr lang="en-GB" kern="100" dirty="0" err="1">
                <a:effectLst/>
                <a:ea typeface="Calibri" panose="020F0502020204030204" pitchFamily="34" charset="0"/>
                <a:cs typeface="Times New Roman" panose="02020603050405020304" pitchFamily="18" charset="0"/>
              </a:rPr>
              <a:t>wiek</a:t>
            </a:r>
            <a:r>
              <a:rPr lang="en-GB" kern="100" dirty="0">
                <a:effectLst/>
                <a:ea typeface="Calibri" panose="020F0502020204030204" pitchFamily="34" charset="0"/>
                <a:cs typeface="Times New Roman" panose="02020603050405020304" pitchFamily="18" charset="0"/>
              </a:rPr>
              <a:t>, o </a:t>
            </a:r>
            <a:r>
              <a:rPr lang="en-GB" kern="100" dirty="0" err="1">
                <a:effectLst/>
                <a:ea typeface="Calibri" panose="020F0502020204030204" pitchFamily="34" charset="0"/>
                <a:cs typeface="Times New Roman" panose="02020603050405020304" pitchFamily="18" charset="0"/>
              </a:rPr>
              <a:t>którym</a:t>
            </a:r>
            <a:r>
              <a:rPr lang="en-GB" kern="100" dirty="0">
                <a:effectLst/>
                <a:ea typeface="Calibri" panose="020F0502020204030204" pitchFamily="34" charset="0"/>
                <a:cs typeface="Times New Roman" panose="02020603050405020304" pitchFamily="18" charset="0"/>
              </a:rPr>
              <a:t> </a:t>
            </a:r>
            <a:r>
              <a:rPr lang="en-GB" kern="100" dirty="0" err="1">
                <a:effectLst/>
                <a:ea typeface="Calibri" panose="020F0502020204030204" pitchFamily="34" charset="0"/>
                <a:cs typeface="Times New Roman" panose="02020603050405020304" pitchFamily="18" charset="0"/>
              </a:rPr>
              <a:t>mowa</a:t>
            </a:r>
            <a:r>
              <a:rPr lang="en-GB" kern="100" dirty="0">
                <a:effectLst/>
                <a:ea typeface="Calibri" panose="020F0502020204030204" pitchFamily="34" charset="0"/>
                <a:cs typeface="Times New Roman" panose="02020603050405020304" pitchFamily="18" charset="0"/>
              </a:rPr>
              <a:t> w art. 20 </a:t>
            </a:r>
            <a:r>
              <a:rPr lang="en-GB" kern="100" dirty="0" err="1">
                <a:effectLst/>
                <a:ea typeface="Calibri" panose="020F0502020204030204" pitchFamily="34" charset="0"/>
                <a:cs typeface="Times New Roman" panose="02020603050405020304" pitchFamily="18" charset="0"/>
              </a:rPr>
              <a:t>ust</a:t>
            </a:r>
            <a:r>
              <a:rPr lang="en-GB" kern="100" dirty="0">
                <a:effectLst/>
                <a:ea typeface="Calibri" panose="020F0502020204030204" pitchFamily="34" charset="0"/>
                <a:cs typeface="Times New Roman" panose="02020603050405020304" pitchFamily="18" charset="0"/>
              </a:rPr>
              <a:t>. 1 </a:t>
            </a:r>
            <a:r>
              <a:rPr lang="en-GB" kern="100" dirty="0" err="1">
                <a:effectLst/>
                <a:ea typeface="Calibri" panose="020F0502020204030204" pitchFamily="34" charset="0"/>
                <a:cs typeface="Times New Roman" panose="02020603050405020304" pitchFamily="18" charset="0"/>
              </a:rPr>
              <a:t>pkt</a:t>
            </a:r>
            <a:r>
              <a:rPr lang="en-GB" kern="100" dirty="0">
                <a:effectLst/>
                <a:ea typeface="Calibri" panose="020F0502020204030204" pitchFamily="34" charset="0"/>
                <a:cs typeface="Times New Roman" panose="02020603050405020304" pitchFamily="18" charset="0"/>
              </a:rPr>
              <a:t> 7 </a:t>
            </a:r>
            <a:r>
              <a:rPr lang="en-GB" kern="100" dirty="0" err="1">
                <a:effectLst/>
                <a:ea typeface="Calibri" panose="020F0502020204030204" pitchFamily="34" charset="0"/>
                <a:cs typeface="Times New Roman" panose="02020603050405020304" pitchFamily="18" charset="0"/>
              </a:rPr>
              <a:t>ustawy</a:t>
            </a:r>
            <a:r>
              <a:rPr lang="en-GB" kern="100" dirty="0">
                <a:effectLst/>
                <a:ea typeface="Calibri" panose="020F0502020204030204" pitchFamily="34" charset="0"/>
                <a:cs typeface="Times New Roman" panose="02020603050405020304" pitchFamily="18" charset="0"/>
              </a:rPr>
              <a:t>, </a:t>
            </a:r>
            <a:endParaRPr lang="pl-PL" kern="100" dirty="0">
              <a:effectLst/>
              <a:ea typeface="Calibri" panose="020F0502020204030204" pitchFamily="34" charset="0"/>
              <a:cs typeface="Times New Roman" panose="02020603050405020304" pitchFamily="18" charset="0"/>
            </a:endParaRPr>
          </a:p>
          <a:p>
            <a:pPr marL="180975" indent="-180975">
              <a:lnSpc>
                <a:spcPct val="100000"/>
              </a:lnSpc>
              <a:spcBef>
                <a:spcPts val="0"/>
              </a:spcBef>
              <a:buNone/>
            </a:pPr>
            <a:r>
              <a:rPr lang="en-GB" kern="100" dirty="0">
                <a:effectLst/>
                <a:ea typeface="Calibri" panose="020F0502020204030204" pitchFamily="34" charset="0"/>
                <a:cs typeface="Times New Roman" panose="02020603050405020304" pitchFamily="18" charset="0"/>
              </a:rPr>
              <a:t>3) </a:t>
            </a:r>
            <a:r>
              <a:rPr lang="en-GB" kern="100" dirty="0" err="1">
                <a:effectLst/>
                <a:ea typeface="Calibri" panose="020F0502020204030204" pitchFamily="34" charset="0"/>
                <a:cs typeface="Times New Roman" panose="02020603050405020304" pitchFamily="18" charset="0"/>
              </a:rPr>
              <a:t>dwóch</a:t>
            </a:r>
            <a:r>
              <a:rPr lang="en-GB" kern="100" dirty="0">
                <a:effectLst/>
                <a:ea typeface="Calibri" panose="020F0502020204030204" pitchFamily="34" charset="0"/>
                <a:cs typeface="Times New Roman" panose="02020603050405020304" pitchFamily="18" charset="0"/>
              </a:rPr>
              <a:t> </a:t>
            </a:r>
            <a:r>
              <a:rPr lang="en-GB" kern="100" dirty="0" err="1">
                <a:effectLst/>
                <a:ea typeface="Calibri" panose="020F0502020204030204" pitchFamily="34" charset="0"/>
                <a:cs typeface="Times New Roman" panose="02020603050405020304" pitchFamily="18" charset="0"/>
              </a:rPr>
              <a:t>przedstawicieli</a:t>
            </a:r>
            <a:r>
              <a:rPr lang="en-GB" kern="100" dirty="0">
                <a:effectLst/>
                <a:ea typeface="Calibri" panose="020F0502020204030204" pitchFamily="34" charset="0"/>
                <a:cs typeface="Times New Roman" panose="02020603050405020304" pitchFamily="18" charset="0"/>
              </a:rPr>
              <a:t> </a:t>
            </a:r>
            <a:r>
              <a:rPr lang="en-GB" kern="100" dirty="0" err="1">
                <a:effectLst/>
                <a:ea typeface="Calibri" panose="020F0502020204030204" pitchFamily="34" charset="0"/>
                <a:cs typeface="Times New Roman" panose="02020603050405020304" pitchFamily="18" charset="0"/>
              </a:rPr>
              <a:t>samorządu</a:t>
            </a:r>
            <a:r>
              <a:rPr lang="en-GB" kern="100" dirty="0">
                <a:effectLst/>
                <a:ea typeface="Calibri" panose="020F0502020204030204" pitchFamily="34" charset="0"/>
                <a:cs typeface="Times New Roman" panose="02020603050405020304" pitchFamily="18" charset="0"/>
              </a:rPr>
              <a:t> </a:t>
            </a:r>
            <a:r>
              <a:rPr lang="en-GB" kern="100" dirty="0" err="1">
                <a:effectLst/>
                <a:ea typeface="Calibri" panose="020F0502020204030204" pitchFamily="34" charset="0"/>
                <a:cs typeface="Times New Roman" panose="02020603050405020304" pitchFamily="18" charset="0"/>
              </a:rPr>
              <a:t>studenckiego</a:t>
            </a:r>
            <a:r>
              <a:rPr lang="en-GB" kern="100" dirty="0">
                <a:effectLst/>
                <a:ea typeface="Calibri" panose="020F0502020204030204" pitchFamily="34" charset="0"/>
                <a:cs typeface="Times New Roman" panose="02020603050405020304" pitchFamily="18" charset="0"/>
              </a:rPr>
              <a:t>, </a:t>
            </a:r>
            <a:endParaRPr lang="pl-PL" kern="100" dirty="0">
              <a:effectLst/>
              <a:ea typeface="Calibri" panose="020F0502020204030204" pitchFamily="34" charset="0"/>
              <a:cs typeface="Times New Roman" panose="02020603050405020304" pitchFamily="18" charset="0"/>
            </a:endParaRPr>
          </a:p>
          <a:p>
            <a:pPr marL="180975" indent="-180975">
              <a:lnSpc>
                <a:spcPct val="100000"/>
              </a:lnSpc>
              <a:spcBef>
                <a:spcPts val="0"/>
              </a:spcBef>
              <a:buNone/>
            </a:pPr>
            <a:r>
              <a:rPr lang="en-GB" kern="100" dirty="0">
                <a:effectLst/>
                <a:ea typeface="Calibri" panose="020F0502020204030204" pitchFamily="34" charset="0"/>
                <a:cs typeface="Times New Roman" panose="02020603050405020304" pitchFamily="18" charset="0"/>
              </a:rPr>
              <a:t>4) </a:t>
            </a:r>
            <a:r>
              <a:rPr lang="en-GB" kern="100" dirty="0">
                <a:effectLst/>
                <a:highlight>
                  <a:srgbClr val="FFFF00"/>
                </a:highlight>
                <a:ea typeface="Calibri" panose="020F0502020204030204" pitchFamily="34" charset="0"/>
                <a:cs typeface="Times New Roman" panose="02020603050405020304" pitchFamily="18" charset="0"/>
              </a:rPr>
              <a:t>po </a:t>
            </a:r>
            <a:r>
              <a:rPr lang="en-GB" kern="100" dirty="0" err="1">
                <a:effectLst/>
                <a:highlight>
                  <a:srgbClr val="FFFF00"/>
                </a:highlight>
                <a:ea typeface="Calibri" panose="020F0502020204030204" pitchFamily="34" charset="0"/>
                <a:cs typeface="Times New Roman" panose="02020603050405020304" pitchFamily="18" charset="0"/>
              </a:rPr>
              <a:t>jednym</a:t>
            </a:r>
            <a:r>
              <a:rPr lang="en-GB" kern="100" dirty="0">
                <a:effectLst/>
                <a:highlight>
                  <a:srgbClr val="FFFF00"/>
                </a:highlight>
                <a:ea typeface="Calibri" panose="020F0502020204030204" pitchFamily="34" charset="0"/>
                <a:cs typeface="Times New Roman" panose="02020603050405020304" pitchFamily="18" charset="0"/>
              </a:rPr>
              <a:t> </a:t>
            </a:r>
            <a:r>
              <a:rPr lang="en-GB" kern="100" dirty="0" err="1">
                <a:effectLst/>
                <a:highlight>
                  <a:srgbClr val="FFFF00"/>
                </a:highlight>
                <a:ea typeface="Calibri" panose="020F0502020204030204" pitchFamily="34" charset="0"/>
                <a:cs typeface="Times New Roman" panose="02020603050405020304" pitchFamily="18" charset="0"/>
              </a:rPr>
              <a:t>przedstawicielu</a:t>
            </a:r>
            <a:r>
              <a:rPr lang="en-GB" kern="100" dirty="0">
                <a:effectLst/>
                <a:highlight>
                  <a:srgbClr val="FFFF00"/>
                </a:highlight>
                <a:ea typeface="Calibri" panose="020F0502020204030204" pitchFamily="34" charset="0"/>
                <a:cs typeface="Times New Roman" panose="02020603050405020304" pitchFamily="18" charset="0"/>
              </a:rPr>
              <a:t> z </a:t>
            </a:r>
            <a:r>
              <a:rPr lang="en-GB" kern="100" dirty="0" err="1">
                <a:effectLst/>
                <a:highlight>
                  <a:srgbClr val="FFFF00"/>
                </a:highlight>
                <a:ea typeface="Calibri" panose="020F0502020204030204" pitchFamily="34" charset="0"/>
                <a:cs typeface="Times New Roman" panose="02020603050405020304" pitchFamily="18" charset="0"/>
              </a:rPr>
              <a:t>każdego</a:t>
            </a:r>
            <a:r>
              <a:rPr lang="en-GB" kern="100" dirty="0">
                <a:effectLst/>
                <a:highlight>
                  <a:srgbClr val="FFFF00"/>
                </a:highlight>
                <a:ea typeface="Calibri" panose="020F0502020204030204" pitchFamily="34" charset="0"/>
                <a:cs typeface="Times New Roman" panose="02020603050405020304" pitchFamily="18" charset="0"/>
              </a:rPr>
              <a:t> </a:t>
            </a:r>
            <a:r>
              <a:rPr lang="en-GB" kern="100" dirty="0" err="1">
                <a:effectLst/>
                <a:highlight>
                  <a:srgbClr val="FFFF00"/>
                </a:highlight>
                <a:ea typeface="Calibri" panose="020F0502020204030204" pitchFamily="34" charset="0"/>
                <a:cs typeface="Times New Roman" panose="02020603050405020304" pitchFamily="18" charset="0"/>
              </a:rPr>
              <a:t>związku</a:t>
            </a:r>
            <a:r>
              <a:rPr lang="en-GB" kern="100" dirty="0">
                <a:effectLst/>
                <a:highlight>
                  <a:srgbClr val="FFFF00"/>
                </a:highlight>
                <a:ea typeface="Calibri" panose="020F0502020204030204" pitchFamily="34" charset="0"/>
                <a:cs typeface="Times New Roman" panose="02020603050405020304" pitchFamily="18" charset="0"/>
              </a:rPr>
              <a:t> </a:t>
            </a:r>
            <a:r>
              <a:rPr lang="en-GB" kern="100" dirty="0" err="1">
                <a:effectLst/>
                <a:highlight>
                  <a:srgbClr val="FFFF00"/>
                </a:highlight>
                <a:ea typeface="Calibri" panose="020F0502020204030204" pitchFamily="34" charset="0"/>
                <a:cs typeface="Times New Roman" panose="02020603050405020304" pitchFamily="18" charset="0"/>
              </a:rPr>
              <a:t>zawodowego</a:t>
            </a:r>
            <a:r>
              <a:rPr lang="en-GB" kern="100" dirty="0">
                <a:effectLst/>
                <a:highlight>
                  <a:srgbClr val="FFFF00"/>
                </a:highlight>
                <a:ea typeface="Calibri" panose="020F0502020204030204" pitchFamily="34" charset="0"/>
                <a:cs typeface="Times New Roman" panose="02020603050405020304" pitchFamily="18" charset="0"/>
              </a:rPr>
              <a:t> </a:t>
            </a:r>
            <a:r>
              <a:rPr lang="en-GB" kern="100" dirty="0" err="1">
                <a:effectLst/>
                <a:ea typeface="Calibri" panose="020F0502020204030204" pitchFamily="34" charset="0"/>
                <a:cs typeface="Times New Roman" panose="02020603050405020304" pitchFamily="18" charset="0"/>
              </a:rPr>
              <a:t>działającego</a:t>
            </a:r>
            <a:r>
              <a:rPr lang="en-GB" kern="100" dirty="0">
                <a:effectLst/>
                <a:ea typeface="Calibri" panose="020F0502020204030204" pitchFamily="34" charset="0"/>
                <a:cs typeface="Times New Roman" panose="02020603050405020304" pitchFamily="18" charset="0"/>
              </a:rPr>
              <a:t> </a:t>
            </a:r>
            <a:r>
              <a:rPr lang="en-GB" kern="100" dirty="0" err="1">
                <a:effectLst/>
                <a:ea typeface="Calibri" panose="020F0502020204030204" pitchFamily="34" charset="0"/>
                <a:cs typeface="Times New Roman" panose="02020603050405020304" pitchFamily="18" charset="0"/>
              </a:rPr>
              <a:t>na</a:t>
            </a:r>
            <a:r>
              <a:rPr lang="en-GB" kern="100" dirty="0">
                <a:effectLst/>
                <a:ea typeface="Calibri" panose="020F0502020204030204" pitchFamily="34" charset="0"/>
                <a:cs typeface="Times New Roman" panose="02020603050405020304" pitchFamily="18" charset="0"/>
              </a:rPr>
              <a:t> </a:t>
            </a:r>
            <a:r>
              <a:rPr lang="en-GB" kern="100" dirty="0" err="1">
                <a:effectLst/>
                <a:ea typeface="Calibri" panose="020F0502020204030204" pitchFamily="34" charset="0"/>
                <a:cs typeface="Times New Roman" panose="02020603050405020304" pitchFamily="18" charset="0"/>
              </a:rPr>
              <a:t>Uniwersytecie</a:t>
            </a:r>
            <a:r>
              <a:rPr lang="en-GB" kern="100" dirty="0">
                <a:effectLst/>
                <a:ea typeface="Calibri" panose="020F0502020204030204" pitchFamily="34" charset="0"/>
                <a:cs typeface="Times New Roman" panose="02020603050405020304" pitchFamily="18" charset="0"/>
              </a:rPr>
              <a:t> </a:t>
            </a:r>
            <a:r>
              <a:rPr lang="en-GB" kern="100" dirty="0" err="1">
                <a:effectLst/>
                <a:ea typeface="Calibri" panose="020F0502020204030204" pitchFamily="34" charset="0"/>
                <a:cs typeface="Times New Roman" panose="02020603050405020304" pitchFamily="18" charset="0"/>
              </a:rPr>
              <a:t>będącym</a:t>
            </a:r>
            <a:r>
              <a:rPr lang="en-GB" kern="100" dirty="0">
                <a:effectLst/>
                <a:ea typeface="Calibri" panose="020F0502020204030204" pitchFamily="34" charset="0"/>
                <a:cs typeface="Times New Roman" panose="02020603050405020304" pitchFamily="18" charset="0"/>
              </a:rPr>
              <a:t> </a:t>
            </a:r>
            <a:r>
              <a:rPr lang="en-GB" kern="100" dirty="0" err="1">
                <a:effectLst/>
                <a:ea typeface="Calibri" panose="020F0502020204030204" pitchFamily="34" charset="0"/>
                <a:cs typeface="Times New Roman" panose="02020603050405020304" pitchFamily="18" charset="0"/>
              </a:rPr>
              <a:t>pracownikiem</a:t>
            </a:r>
            <a:r>
              <a:rPr lang="en-GB" kern="100" dirty="0">
                <a:effectLst/>
                <a:ea typeface="Calibri" panose="020F0502020204030204" pitchFamily="34" charset="0"/>
                <a:cs typeface="Times New Roman" panose="02020603050405020304" pitchFamily="18" charset="0"/>
              </a:rPr>
              <a:t> </a:t>
            </a:r>
            <a:r>
              <a:rPr lang="en-GB" kern="100" dirty="0" err="1">
                <a:effectLst/>
                <a:ea typeface="Calibri" panose="020F0502020204030204" pitchFamily="34" charset="0"/>
                <a:cs typeface="Times New Roman" panose="02020603050405020304" pitchFamily="18" charset="0"/>
              </a:rPr>
              <a:t>wydziału</a:t>
            </a:r>
            <a:endParaRPr lang="pl-PL"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345937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059A9470-0EE4-378F-51A5-67DB981F2E26}"/>
              </a:ext>
            </a:extLst>
          </p:cNvPr>
          <p:cNvSpPr>
            <a:spLocks noGrp="1"/>
          </p:cNvSpPr>
          <p:nvPr>
            <p:ph idx="1"/>
          </p:nvPr>
        </p:nvSpPr>
        <p:spPr>
          <a:xfrm>
            <a:off x="310551" y="284673"/>
            <a:ext cx="11611155" cy="6262776"/>
          </a:xfrm>
        </p:spPr>
        <p:txBody>
          <a:bodyPr>
            <a:normAutofit fontScale="92500"/>
          </a:bodyPr>
          <a:lstStyle/>
          <a:p>
            <a:pPr marL="0" indent="0" algn="ctr">
              <a:lnSpc>
                <a:spcPct val="110000"/>
              </a:lnSpc>
              <a:spcBef>
                <a:spcPts val="0"/>
              </a:spcBef>
              <a:buNone/>
            </a:pPr>
            <a:r>
              <a:rPr lang="pl-PL" sz="2400" kern="100" dirty="0">
                <a:effectLst/>
                <a:ea typeface="Calibri" panose="020F0502020204030204" pitchFamily="34" charset="0"/>
                <a:cs typeface="Times New Roman" panose="02020603050405020304" pitchFamily="18" charset="0"/>
              </a:rPr>
              <a:t>§</a:t>
            </a:r>
            <a:r>
              <a:rPr lang="en-GB" sz="2400" kern="100" dirty="0">
                <a:effectLst/>
                <a:ea typeface="Calibri" panose="020F0502020204030204" pitchFamily="34" charset="0"/>
                <a:cs typeface="Times New Roman" panose="02020603050405020304" pitchFamily="18" charset="0"/>
              </a:rPr>
              <a:t>120</a:t>
            </a:r>
            <a:endParaRPr lang="pl-PL" sz="2400" kern="100" dirty="0">
              <a:effectLst/>
              <a:ea typeface="Calibri" panose="020F0502020204030204" pitchFamily="34" charset="0"/>
              <a:cs typeface="Times New Roman" panose="02020603050405020304" pitchFamily="18" charset="0"/>
            </a:endParaRPr>
          </a:p>
          <a:p>
            <a:pPr marL="0" indent="0">
              <a:lnSpc>
                <a:spcPct val="110000"/>
              </a:lnSpc>
              <a:spcBef>
                <a:spcPts val="0"/>
              </a:spcBef>
              <a:buNone/>
            </a:pPr>
            <a:r>
              <a:rPr lang="en-GB" sz="2400" kern="100" dirty="0">
                <a:effectLst/>
                <a:ea typeface="Calibri" panose="020F0502020204030204" pitchFamily="34" charset="0"/>
                <a:cs typeface="Times New Roman" panose="02020603050405020304" pitchFamily="18" charset="0"/>
              </a:rPr>
              <a:t>2. W </a:t>
            </a:r>
            <a:r>
              <a:rPr lang="en-GB" sz="2400" kern="100" dirty="0" err="1">
                <a:effectLst/>
                <a:ea typeface="Calibri" panose="020F0502020204030204" pitchFamily="34" charset="0"/>
                <a:cs typeface="Times New Roman" panose="02020603050405020304" pitchFamily="18" charset="0"/>
              </a:rPr>
              <a:t>posiedzeniach</a:t>
            </a:r>
            <a:r>
              <a:rPr lang="en-GB" sz="2400" kern="100" dirty="0">
                <a:effectLst/>
                <a:ea typeface="Calibri" panose="020F0502020204030204" pitchFamily="34" charset="0"/>
                <a:cs typeface="Times New Roman" panose="02020603050405020304" pitchFamily="18" charset="0"/>
              </a:rPr>
              <a:t> </a:t>
            </a:r>
            <a:r>
              <a:rPr lang="en-GB" sz="2400" kern="100" dirty="0" err="1">
                <a:effectLst/>
                <a:ea typeface="Calibri" panose="020F0502020204030204" pitchFamily="34" charset="0"/>
                <a:cs typeface="Times New Roman" panose="02020603050405020304" pitchFamily="18" charset="0"/>
              </a:rPr>
              <a:t>rady</a:t>
            </a:r>
            <a:r>
              <a:rPr lang="en-GB" sz="2400" kern="100" dirty="0">
                <a:effectLst/>
                <a:ea typeface="Calibri" panose="020F0502020204030204" pitchFamily="34" charset="0"/>
                <a:cs typeface="Times New Roman" panose="02020603050405020304" pitchFamily="18" charset="0"/>
              </a:rPr>
              <a:t> </a:t>
            </a:r>
            <a:r>
              <a:rPr lang="en-GB" sz="2400" kern="100" dirty="0" err="1">
                <a:effectLst/>
                <a:ea typeface="Calibri" panose="020F0502020204030204" pitchFamily="34" charset="0"/>
                <a:cs typeface="Times New Roman" panose="02020603050405020304" pitchFamily="18" charset="0"/>
              </a:rPr>
              <a:t>szkoły</a:t>
            </a:r>
            <a:r>
              <a:rPr lang="en-GB" sz="2400" kern="100" dirty="0">
                <a:effectLst/>
                <a:ea typeface="Calibri" panose="020F0502020204030204" pitchFamily="34" charset="0"/>
                <a:cs typeface="Times New Roman" panose="02020603050405020304" pitchFamily="18" charset="0"/>
              </a:rPr>
              <a:t> </a:t>
            </a:r>
            <a:r>
              <a:rPr lang="en-GB" sz="2400" kern="100" dirty="0" err="1">
                <a:effectLst/>
                <a:ea typeface="Calibri" panose="020F0502020204030204" pitchFamily="34" charset="0"/>
                <a:cs typeface="Times New Roman" panose="02020603050405020304" pitchFamily="18" charset="0"/>
              </a:rPr>
              <a:t>doktorskiej</a:t>
            </a:r>
            <a:r>
              <a:rPr lang="en-GB" sz="2400" kern="100" dirty="0">
                <a:effectLst/>
                <a:ea typeface="Calibri" panose="020F0502020204030204" pitchFamily="34" charset="0"/>
                <a:cs typeface="Times New Roman" panose="02020603050405020304" pitchFamily="18" charset="0"/>
              </a:rPr>
              <a:t> </a:t>
            </a:r>
            <a:r>
              <a:rPr lang="en-GB" sz="2400" kern="100" dirty="0">
                <a:effectLst/>
                <a:highlight>
                  <a:srgbClr val="FFFF00"/>
                </a:highlight>
                <a:ea typeface="Calibri" panose="020F0502020204030204" pitchFamily="34" charset="0"/>
                <a:cs typeface="Times New Roman" panose="02020603050405020304" pitchFamily="18" charset="0"/>
              </a:rPr>
              <a:t>z </a:t>
            </a:r>
            <a:r>
              <a:rPr lang="en-GB" sz="2400" kern="100" dirty="0" err="1">
                <a:effectLst/>
                <a:highlight>
                  <a:srgbClr val="FFFF00"/>
                </a:highlight>
                <a:ea typeface="Calibri" panose="020F0502020204030204" pitchFamily="34" charset="0"/>
                <a:cs typeface="Times New Roman" panose="02020603050405020304" pitchFamily="18" charset="0"/>
              </a:rPr>
              <a:t>głosem</a:t>
            </a:r>
            <a:r>
              <a:rPr lang="en-GB" sz="2400" kern="100" dirty="0">
                <a:effectLst/>
                <a:highlight>
                  <a:srgbClr val="FFFF00"/>
                </a:highlight>
                <a:ea typeface="Calibri" panose="020F0502020204030204" pitchFamily="34" charset="0"/>
                <a:cs typeface="Times New Roman" panose="02020603050405020304" pitchFamily="18" charset="0"/>
              </a:rPr>
              <a:t> </a:t>
            </a:r>
            <a:r>
              <a:rPr lang="en-GB" sz="2400" kern="100" dirty="0" err="1">
                <a:effectLst/>
                <a:highlight>
                  <a:srgbClr val="FFFF00"/>
                </a:highlight>
                <a:ea typeface="Calibri" panose="020F0502020204030204" pitchFamily="34" charset="0"/>
                <a:cs typeface="Times New Roman" panose="02020603050405020304" pitchFamily="18" charset="0"/>
              </a:rPr>
              <a:t>doradczym</a:t>
            </a:r>
            <a:r>
              <a:rPr lang="en-GB" sz="2400" kern="100" dirty="0">
                <a:effectLst/>
                <a:highlight>
                  <a:srgbClr val="FFFF00"/>
                </a:highlight>
                <a:ea typeface="Calibri" panose="020F0502020204030204" pitchFamily="34" charset="0"/>
                <a:cs typeface="Times New Roman" panose="02020603050405020304" pitchFamily="18" charset="0"/>
              </a:rPr>
              <a:t> </a:t>
            </a:r>
            <a:r>
              <a:rPr lang="en-GB" sz="2400" kern="100" dirty="0" err="1">
                <a:effectLst/>
                <a:highlight>
                  <a:srgbClr val="FFFF00"/>
                </a:highlight>
                <a:ea typeface="Calibri" panose="020F0502020204030204" pitchFamily="34" charset="0"/>
                <a:cs typeface="Times New Roman" panose="02020603050405020304" pitchFamily="18" charset="0"/>
              </a:rPr>
              <a:t>uczestniczy</a:t>
            </a:r>
            <a:r>
              <a:rPr lang="en-GB" sz="2400" kern="100" dirty="0">
                <a:effectLst/>
                <a:highlight>
                  <a:srgbClr val="FFFF00"/>
                </a:highlight>
                <a:ea typeface="Calibri" panose="020F0502020204030204" pitchFamily="34" charset="0"/>
                <a:cs typeface="Times New Roman" panose="02020603050405020304" pitchFamily="18" charset="0"/>
              </a:rPr>
              <a:t> </a:t>
            </a:r>
            <a:r>
              <a:rPr lang="en-GB" sz="2400" kern="100" dirty="0" err="1">
                <a:effectLst/>
                <a:highlight>
                  <a:srgbClr val="FFFF00"/>
                </a:highlight>
                <a:ea typeface="Calibri" panose="020F0502020204030204" pitchFamily="34" charset="0"/>
                <a:cs typeface="Times New Roman" panose="02020603050405020304" pitchFamily="18" charset="0"/>
              </a:rPr>
              <a:t>jeden</a:t>
            </a:r>
            <a:r>
              <a:rPr lang="en-GB" sz="2400" kern="100" dirty="0">
                <a:effectLst/>
                <a:highlight>
                  <a:srgbClr val="FFFF00"/>
                </a:highlight>
                <a:ea typeface="Calibri" panose="020F0502020204030204" pitchFamily="34" charset="0"/>
                <a:cs typeface="Times New Roman" panose="02020603050405020304" pitchFamily="18" charset="0"/>
              </a:rPr>
              <a:t> </a:t>
            </a:r>
            <a:r>
              <a:rPr lang="en-GB" sz="2400" kern="100" dirty="0" err="1">
                <a:effectLst/>
                <a:highlight>
                  <a:srgbClr val="FFFF00"/>
                </a:highlight>
                <a:ea typeface="Calibri" panose="020F0502020204030204" pitchFamily="34" charset="0"/>
                <a:cs typeface="Times New Roman" panose="02020603050405020304" pitchFamily="18" charset="0"/>
              </a:rPr>
              <a:t>przedstawiciel</a:t>
            </a:r>
            <a:r>
              <a:rPr lang="en-GB" sz="2400" kern="100" dirty="0">
                <a:effectLst/>
                <a:highlight>
                  <a:srgbClr val="FFFF00"/>
                </a:highlight>
                <a:ea typeface="Calibri" panose="020F0502020204030204" pitchFamily="34" charset="0"/>
                <a:cs typeface="Times New Roman" panose="02020603050405020304" pitchFamily="18" charset="0"/>
              </a:rPr>
              <a:t> </a:t>
            </a:r>
            <a:r>
              <a:rPr lang="en-GB" sz="2400" kern="100" dirty="0" err="1">
                <a:effectLst/>
                <a:highlight>
                  <a:srgbClr val="FFFF00"/>
                </a:highlight>
                <a:ea typeface="Calibri" panose="020F0502020204030204" pitchFamily="34" charset="0"/>
                <a:cs typeface="Times New Roman" panose="02020603050405020304" pitchFamily="18" charset="0"/>
              </a:rPr>
              <a:t>działających</a:t>
            </a:r>
            <a:r>
              <a:rPr lang="en-GB" sz="2400" kern="100" dirty="0">
                <a:effectLst/>
                <a:ea typeface="Calibri" panose="020F0502020204030204" pitchFamily="34" charset="0"/>
                <a:cs typeface="Times New Roman" panose="02020603050405020304" pitchFamily="18" charset="0"/>
              </a:rPr>
              <a:t> </a:t>
            </a:r>
            <a:r>
              <a:rPr lang="en-GB" sz="2400" kern="100" dirty="0" err="1">
                <a:effectLst/>
                <a:ea typeface="Calibri" panose="020F0502020204030204" pitchFamily="34" charset="0"/>
                <a:cs typeface="Times New Roman" panose="02020603050405020304" pitchFamily="18" charset="0"/>
              </a:rPr>
              <a:t>na</a:t>
            </a:r>
            <a:r>
              <a:rPr lang="en-GB" sz="2400" kern="100" dirty="0">
                <a:effectLst/>
                <a:ea typeface="Calibri" panose="020F0502020204030204" pitchFamily="34" charset="0"/>
                <a:cs typeface="Times New Roman" panose="02020603050405020304" pitchFamily="18" charset="0"/>
              </a:rPr>
              <a:t> </a:t>
            </a:r>
            <a:r>
              <a:rPr lang="en-GB" sz="2400" kern="100" dirty="0" err="1">
                <a:effectLst/>
                <a:ea typeface="Calibri" panose="020F0502020204030204" pitchFamily="34" charset="0"/>
                <a:cs typeface="Times New Roman" panose="02020603050405020304" pitchFamily="18" charset="0"/>
              </a:rPr>
              <a:t>Uniwersytecie</a:t>
            </a:r>
            <a:r>
              <a:rPr lang="en-GB" sz="2400" kern="100" dirty="0">
                <a:effectLst/>
                <a:ea typeface="Calibri" panose="020F0502020204030204" pitchFamily="34" charset="0"/>
                <a:cs typeface="Times New Roman" panose="02020603050405020304" pitchFamily="18" charset="0"/>
              </a:rPr>
              <a:t> </a:t>
            </a:r>
            <a:r>
              <a:rPr lang="en-GB" sz="2400" kern="100" dirty="0" err="1">
                <a:effectLst/>
                <a:ea typeface="Calibri" panose="020F0502020204030204" pitchFamily="34" charset="0"/>
                <a:cs typeface="Times New Roman" panose="02020603050405020304" pitchFamily="18" charset="0"/>
              </a:rPr>
              <a:t>związków</a:t>
            </a:r>
            <a:r>
              <a:rPr lang="en-GB" sz="2400" kern="100" dirty="0">
                <a:effectLst/>
                <a:ea typeface="Calibri" panose="020F0502020204030204" pitchFamily="34" charset="0"/>
                <a:cs typeface="Times New Roman" panose="02020603050405020304" pitchFamily="18" charset="0"/>
              </a:rPr>
              <a:t> </a:t>
            </a:r>
            <a:r>
              <a:rPr lang="en-GB" sz="2400" kern="100" dirty="0" err="1">
                <a:effectLst/>
                <a:ea typeface="Calibri" panose="020F0502020204030204" pitchFamily="34" charset="0"/>
                <a:cs typeface="Times New Roman" panose="02020603050405020304" pitchFamily="18" charset="0"/>
              </a:rPr>
              <a:t>zawodowych</a:t>
            </a:r>
            <a:r>
              <a:rPr lang="en-GB" sz="2400" kern="100" dirty="0">
                <a:effectLst/>
                <a:ea typeface="Calibri" panose="020F0502020204030204" pitchFamily="34" charset="0"/>
                <a:cs typeface="Times New Roman" panose="02020603050405020304" pitchFamily="18" charset="0"/>
              </a:rPr>
              <a:t>. </a:t>
            </a:r>
            <a:endParaRPr lang="pl-PL" sz="2400" kern="100" dirty="0">
              <a:effectLst/>
              <a:ea typeface="Calibri" panose="020F0502020204030204" pitchFamily="34" charset="0"/>
              <a:cs typeface="Times New Roman" panose="02020603050405020304" pitchFamily="18" charset="0"/>
            </a:endParaRPr>
          </a:p>
          <a:p>
            <a:pPr marL="0" indent="0" algn="ctr">
              <a:lnSpc>
                <a:spcPct val="110000"/>
              </a:lnSpc>
              <a:spcBef>
                <a:spcPts val="0"/>
              </a:spcBef>
              <a:buNone/>
            </a:pPr>
            <a:r>
              <a:rPr lang="en-GB" sz="2400" kern="100" dirty="0">
                <a:effectLst/>
                <a:ea typeface="Calibri" panose="020F0502020204030204" pitchFamily="34" charset="0"/>
                <a:cs typeface="Times New Roman" panose="02020603050405020304" pitchFamily="18" charset="0"/>
              </a:rPr>
              <a:t> </a:t>
            </a:r>
            <a:r>
              <a:rPr lang="pl-PL" sz="2400" kern="100" dirty="0">
                <a:effectLst/>
                <a:ea typeface="Calibri" panose="020F0502020204030204" pitchFamily="34" charset="0"/>
                <a:cs typeface="Times New Roman" panose="02020603050405020304" pitchFamily="18" charset="0"/>
              </a:rPr>
              <a:t>§</a:t>
            </a:r>
            <a:r>
              <a:rPr lang="en-GB" sz="2400" kern="100" dirty="0">
                <a:effectLst/>
                <a:ea typeface="Calibri" panose="020F0502020204030204" pitchFamily="34" charset="0"/>
                <a:cs typeface="Times New Roman" panose="02020603050405020304" pitchFamily="18" charset="0"/>
              </a:rPr>
              <a:t>127 </a:t>
            </a:r>
            <a:endParaRPr lang="pl-PL" sz="2400" kern="100" dirty="0">
              <a:effectLst/>
              <a:ea typeface="Calibri" panose="020F0502020204030204" pitchFamily="34" charset="0"/>
              <a:cs typeface="Times New Roman" panose="02020603050405020304" pitchFamily="18" charset="0"/>
            </a:endParaRPr>
          </a:p>
          <a:p>
            <a:pPr marL="0" indent="0">
              <a:lnSpc>
                <a:spcPct val="110000"/>
              </a:lnSpc>
              <a:spcBef>
                <a:spcPts val="0"/>
              </a:spcBef>
              <a:buNone/>
            </a:pPr>
            <a:r>
              <a:rPr lang="en-GB" sz="2400" kern="100" dirty="0">
                <a:effectLst/>
                <a:ea typeface="Calibri" panose="020F0502020204030204" pitchFamily="34" charset="0"/>
                <a:cs typeface="Times New Roman" panose="02020603050405020304" pitchFamily="18" charset="0"/>
              </a:rPr>
              <a:t>2. </a:t>
            </a:r>
            <a:r>
              <a:rPr lang="en-GB" sz="2400" kern="100" dirty="0" err="1">
                <a:effectLst/>
                <a:ea typeface="Calibri" panose="020F0502020204030204" pitchFamily="34" charset="0"/>
                <a:cs typeface="Times New Roman" panose="02020603050405020304" pitchFamily="18" charset="0"/>
              </a:rPr>
              <a:t>Strukturę</a:t>
            </a:r>
            <a:r>
              <a:rPr lang="en-GB" sz="2400" kern="100" dirty="0">
                <a:effectLst/>
                <a:ea typeface="Calibri" panose="020F0502020204030204" pitchFamily="34" charset="0"/>
                <a:cs typeface="Times New Roman" panose="02020603050405020304" pitchFamily="18" charset="0"/>
              </a:rPr>
              <a:t> </a:t>
            </a:r>
            <a:r>
              <a:rPr lang="en-GB" sz="2400" kern="100" dirty="0" err="1">
                <a:effectLst/>
                <a:ea typeface="Calibri" panose="020F0502020204030204" pitchFamily="34" charset="0"/>
                <a:cs typeface="Times New Roman" panose="02020603050405020304" pitchFamily="18" charset="0"/>
              </a:rPr>
              <a:t>wewnętrznego</a:t>
            </a:r>
            <a:r>
              <a:rPr lang="en-GB" sz="2400" kern="100" dirty="0">
                <a:effectLst/>
                <a:ea typeface="Calibri" panose="020F0502020204030204" pitchFamily="34" charset="0"/>
                <a:cs typeface="Times New Roman" panose="02020603050405020304" pitchFamily="18" charset="0"/>
              </a:rPr>
              <a:t> </a:t>
            </a:r>
            <a:r>
              <a:rPr lang="en-GB" sz="2400" b="1" kern="100" dirty="0" err="1">
                <a:effectLst/>
                <a:ea typeface="Calibri" panose="020F0502020204030204" pitchFamily="34" charset="0"/>
                <a:cs typeface="Times New Roman" panose="02020603050405020304" pitchFamily="18" charset="0"/>
              </a:rPr>
              <a:t>systemu</a:t>
            </a:r>
            <a:r>
              <a:rPr lang="en-GB" sz="2400" b="1" kern="100" dirty="0">
                <a:effectLst/>
                <a:ea typeface="Calibri" panose="020F0502020204030204" pitchFamily="34" charset="0"/>
                <a:cs typeface="Times New Roman" panose="02020603050405020304" pitchFamily="18" charset="0"/>
              </a:rPr>
              <a:t> </a:t>
            </a:r>
            <a:r>
              <a:rPr lang="en-GB" sz="2400" b="1" kern="100" dirty="0" err="1">
                <a:effectLst/>
                <a:ea typeface="Calibri" panose="020F0502020204030204" pitchFamily="34" charset="0"/>
                <a:cs typeface="Times New Roman" panose="02020603050405020304" pitchFamily="18" charset="0"/>
              </a:rPr>
              <a:t>zapewniania</a:t>
            </a:r>
            <a:r>
              <a:rPr lang="en-GB" sz="2400" b="1" kern="100" dirty="0">
                <a:effectLst/>
                <a:ea typeface="Calibri" panose="020F0502020204030204" pitchFamily="34" charset="0"/>
                <a:cs typeface="Times New Roman" panose="02020603050405020304" pitchFamily="18" charset="0"/>
              </a:rPr>
              <a:t> </a:t>
            </a:r>
            <a:r>
              <a:rPr lang="en-GB" sz="2400" b="1" kern="100" dirty="0" err="1">
                <a:effectLst/>
                <a:ea typeface="Calibri" panose="020F0502020204030204" pitchFamily="34" charset="0"/>
                <a:cs typeface="Times New Roman" panose="02020603050405020304" pitchFamily="18" charset="0"/>
              </a:rPr>
              <a:t>jakości</a:t>
            </a:r>
            <a:r>
              <a:rPr lang="en-GB" sz="2400" b="1" kern="100" dirty="0">
                <a:effectLst/>
                <a:ea typeface="Calibri" panose="020F0502020204030204" pitchFamily="34" charset="0"/>
                <a:cs typeface="Times New Roman" panose="02020603050405020304" pitchFamily="18" charset="0"/>
              </a:rPr>
              <a:t> </a:t>
            </a:r>
            <a:r>
              <a:rPr lang="en-GB" sz="2400" b="1" kern="100" dirty="0" err="1">
                <a:effectLst/>
                <a:ea typeface="Calibri" panose="020F0502020204030204" pitchFamily="34" charset="0"/>
                <a:cs typeface="Times New Roman" panose="02020603050405020304" pitchFamily="18" charset="0"/>
              </a:rPr>
              <a:t>kształcenia</a:t>
            </a:r>
            <a:r>
              <a:rPr lang="en-GB" sz="2400" b="1" kern="100" dirty="0">
                <a:effectLst/>
                <a:ea typeface="Calibri" panose="020F0502020204030204" pitchFamily="34" charset="0"/>
                <a:cs typeface="Times New Roman" panose="02020603050405020304" pitchFamily="18" charset="0"/>
              </a:rPr>
              <a:t> </a:t>
            </a:r>
            <a:r>
              <a:rPr lang="en-GB" sz="2400" b="1" kern="100" dirty="0" err="1">
                <a:effectLst/>
                <a:ea typeface="Calibri" panose="020F0502020204030204" pitchFamily="34" charset="0"/>
                <a:cs typeface="Times New Roman" panose="02020603050405020304" pitchFamily="18" charset="0"/>
              </a:rPr>
              <a:t>i</a:t>
            </a:r>
            <a:r>
              <a:rPr lang="en-GB" sz="2400" b="1" kern="100" dirty="0">
                <a:effectLst/>
                <a:ea typeface="Calibri" panose="020F0502020204030204" pitchFamily="34" charset="0"/>
                <a:cs typeface="Times New Roman" panose="02020603050405020304" pitchFamily="18" charset="0"/>
              </a:rPr>
              <a:t> </a:t>
            </a:r>
            <a:r>
              <a:rPr lang="en-GB" sz="2400" b="1" kern="100" dirty="0" err="1">
                <a:effectLst/>
                <a:ea typeface="Calibri" panose="020F0502020204030204" pitchFamily="34" charset="0"/>
                <a:cs typeface="Times New Roman" panose="02020603050405020304" pitchFamily="18" charset="0"/>
              </a:rPr>
              <a:t>organizacji</a:t>
            </a:r>
            <a:r>
              <a:rPr lang="en-GB" sz="2400" b="1" kern="100" dirty="0">
                <a:effectLst/>
                <a:ea typeface="Calibri" panose="020F0502020204030204" pitchFamily="34" charset="0"/>
                <a:cs typeface="Times New Roman" panose="02020603050405020304" pitchFamily="18" charset="0"/>
              </a:rPr>
              <a:t> </a:t>
            </a:r>
            <a:r>
              <a:rPr lang="en-GB" sz="2400" b="1" kern="100" dirty="0" err="1">
                <a:effectLst/>
                <a:ea typeface="Calibri" panose="020F0502020204030204" pitchFamily="34" charset="0"/>
                <a:cs typeface="Times New Roman" panose="02020603050405020304" pitchFamily="18" charset="0"/>
              </a:rPr>
              <a:t>pracy</a:t>
            </a:r>
            <a:r>
              <a:rPr lang="en-GB" sz="2400" b="1" kern="100" dirty="0">
                <a:effectLst/>
                <a:ea typeface="Calibri" panose="020F0502020204030204" pitchFamily="34" charset="0"/>
                <a:cs typeface="Times New Roman" panose="02020603050405020304" pitchFamily="18" charset="0"/>
              </a:rPr>
              <a:t>, </a:t>
            </a:r>
            <a:r>
              <a:rPr lang="en-GB" sz="2400" b="1" kern="100" dirty="0" err="1">
                <a:effectLst/>
                <a:ea typeface="Calibri" panose="020F0502020204030204" pitchFamily="34" charset="0"/>
                <a:cs typeface="Times New Roman" panose="02020603050405020304" pitchFamily="18" charset="0"/>
              </a:rPr>
              <a:t>formy</a:t>
            </a:r>
            <a:r>
              <a:rPr lang="en-GB" sz="2400" b="1" kern="100" dirty="0">
                <a:effectLst/>
                <a:ea typeface="Calibri" panose="020F0502020204030204" pitchFamily="34" charset="0"/>
                <a:cs typeface="Times New Roman" panose="02020603050405020304" pitchFamily="18" charset="0"/>
              </a:rPr>
              <a:t> </a:t>
            </a:r>
            <a:r>
              <a:rPr lang="en-GB" sz="2400" b="1" kern="100" dirty="0" err="1">
                <a:effectLst/>
                <a:ea typeface="Calibri" panose="020F0502020204030204" pitchFamily="34" charset="0"/>
                <a:cs typeface="Times New Roman" panose="02020603050405020304" pitchFamily="18" charset="0"/>
              </a:rPr>
              <a:t>realizacji</a:t>
            </a:r>
            <a:r>
              <a:rPr lang="en-GB" sz="2400" b="1" kern="100" dirty="0">
                <a:effectLst/>
                <a:ea typeface="Calibri" panose="020F0502020204030204" pitchFamily="34" charset="0"/>
                <a:cs typeface="Times New Roman" panose="02020603050405020304" pitchFamily="18" charset="0"/>
              </a:rPr>
              <a:t> </a:t>
            </a:r>
            <a:r>
              <a:rPr lang="en-GB" sz="2400" b="1" kern="100" dirty="0" err="1">
                <a:effectLst/>
                <a:ea typeface="Calibri" panose="020F0502020204030204" pitchFamily="34" charset="0"/>
                <a:cs typeface="Times New Roman" panose="02020603050405020304" pitchFamily="18" charset="0"/>
              </a:rPr>
              <a:t>zadań</a:t>
            </a:r>
            <a:r>
              <a:rPr lang="en-GB" sz="2400" b="1" kern="100" dirty="0">
                <a:effectLst/>
                <a:ea typeface="Calibri" panose="020F0502020204030204" pitchFamily="34" charset="0"/>
                <a:cs typeface="Times New Roman" panose="02020603050405020304" pitchFamily="18" charset="0"/>
              </a:rPr>
              <a:t> </a:t>
            </a:r>
            <a:r>
              <a:rPr lang="en-GB" sz="2400" b="1" kern="100" dirty="0" err="1">
                <a:effectLst/>
                <a:ea typeface="Calibri" panose="020F0502020204030204" pitchFamily="34" charset="0"/>
                <a:cs typeface="Times New Roman" panose="02020603050405020304" pitchFamily="18" charset="0"/>
              </a:rPr>
              <a:t>oraz</a:t>
            </a:r>
            <a:r>
              <a:rPr lang="en-GB" sz="2400" b="1" kern="100" dirty="0">
                <a:effectLst/>
                <a:ea typeface="Calibri" panose="020F0502020204030204" pitchFamily="34" charset="0"/>
                <a:cs typeface="Times New Roman" panose="02020603050405020304" pitchFamily="18" charset="0"/>
              </a:rPr>
              <a:t> </a:t>
            </a:r>
            <a:r>
              <a:rPr lang="en-GB" sz="2400" b="1" kern="100" dirty="0" err="1">
                <a:effectLst/>
                <a:ea typeface="Calibri" panose="020F0502020204030204" pitchFamily="34" charset="0"/>
                <a:cs typeface="Times New Roman" panose="02020603050405020304" pitchFamily="18" charset="0"/>
              </a:rPr>
              <a:t>podmioty</a:t>
            </a:r>
            <a:r>
              <a:rPr lang="en-GB" sz="2400" b="1" kern="100" dirty="0">
                <a:effectLst/>
                <a:ea typeface="Calibri" panose="020F0502020204030204" pitchFamily="34" charset="0"/>
                <a:cs typeface="Times New Roman" panose="02020603050405020304" pitchFamily="18" charset="0"/>
              </a:rPr>
              <a:t> </a:t>
            </a:r>
            <a:r>
              <a:rPr lang="en-GB" sz="2400" b="1" kern="100" dirty="0" err="1">
                <a:effectLst/>
                <a:ea typeface="Calibri" panose="020F0502020204030204" pitchFamily="34" charset="0"/>
                <a:cs typeface="Times New Roman" panose="02020603050405020304" pitchFamily="18" charset="0"/>
              </a:rPr>
              <a:t>odpowiedzialne</a:t>
            </a:r>
            <a:r>
              <a:rPr lang="en-GB" sz="2400" b="1" kern="100" dirty="0">
                <a:effectLst/>
                <a:ea typeface="Calibri" panose="020F0502020204030204" pitchFamily="34" charset="0"/>
                <a:cs typeface="Times New Roman" panose="02020603050405020304" pitchFamily="18" charset="0"/>
              </a:rPr>
              <a:t> za ich </a:t>
            </a:r>
            <a:r>
              <a:rPr lang="en-GB" sz="2400" b="1" kern="100" dirty="0" err="1">
                <a:effectLst/>
                <a:ea typeface="Calibri" panose="020F0502020204030204" pitchFamily="34" charset="0"/>
                <a:cs typeface="Times New Roman" panose="02020603050405020304" pitchFamily="18" charset="0"/>
              </a:rPr>
              <a:t>realizację</a:t>
            </a:r>
            <a:r>
              <a:rPr lang="en-GB" sz="2400" b="1" kern="100" dirty="0">
                <a:effectLst/>
                <a:ea typeface="Calibri" panose="020F0502020204030204" pitchFamily="34" charset="0"/>
                <a:cs typeface="Times New Roman" panose="02020603050405020304" pitchFamily="18" charset="0"/>
              </a:rPr>
              <a:t> </a:t>
            </a:r>
            <a:r>
              <a:rPr lang="en-GB" sz="2400" kern="100" dirty="0" err="1">
                <a:effectLst/>
                <a:ea typeface="Calibri" panose="020F0502020204030204" pitchFamily="34" charset="0"/>
                <a:cs typeface="Times New Roman" panose="02020603050405020304" pitchFamily="18" charset="0"/>
              </a:rPr>
              <a:t>określa</a:t>
            </a:r>
            <a:r>
              <a:rPr lang="en-GB" sz="2400" kern="100" dirty="0">
                <a:effectLst/>
                <a:ea typeface="Calibri" panose="020F0502020204030204" pitchFamily="34" charset="0"/>
                <a:cs typeface="Times New Roman" panose="02020603050405020304" pitchFamily="18" charset="0"/>
              </a:rPr>
              <a:t>, </a:t>
            </a:r>
            <a:r>
              <a:rPr lang="en-GB" sz="2400" kern="100" dirty="0" err="1">
                <a:effectLst/>
                <a:ea typeface="Calibri" panose="020F0502020204030204" pitchFamily="34" charset="0"/>
                <a:cs typeface="Times New Roman" panose="02020603050405020304" pitchFamily="18" charset="0"/>
              </a:rPr>
              <a:t>na</a:t>
            </a:r>
            <a:r>
              <a:rPr lang="en-GB" sz="2400" kern="100" dirty="0">
                <a:effectLst/>
                <a:ea typeface="Calibri" panose="020F0502020204030204" pitchFamily="34" charset="0"/>
                <a:cs typeface="Times New Roman" panose="02020603050405020304" pitchFamily="18" charset="0"/>
              </a:rPr>
              <a:t> </a:t>
            </a:r>
            <a:r>
              <a:rPr lang="en-GB" sz="2400" kern="100" dirty="0" err="1">
                <a:effectLst/>
                <a:ea typeface="Calibri" panose="020F0502020204030204" pitchFamily="34" charset="0"/>
                <a:cs typeface="Times New Roman" panose="02020603050405020304" pitchFamily="18" charset="0"/>
              </a:rPr>
              <a:t>wniosek</a:t>
            </a:r>
            <a:r>
              <a:rPr lang="en-GB" sz="2400" kern="100" dirty="0">
                <a:effectLst/>
                <a:ea typeface="Calibri" panose="020F0502020204030204" pitchFamily="34" charset="0"/>
                <a:cs typeface="Times New Roman" panose="02020603050405020304" pitchFamily="18" charset="0"/>
              </a:rPr>
              <a:t> </a:t>
            </a:r>
            <a:r>
              <a:rPr lang="en-GB" sz="2400" kern="100" dirty="0" err="1">
                <a:effectLst/>
                <a:ea typeface="Calibri" panose="020F0502020204030204" pitchFamily="34" charset="0"/>
                <a:cs typeface="Times New Roman" panose="02020603050405020304" pitchFamily="18" charset="0"/>
              </a:rPr>
              <a:t>rektora</a:t>
            </a:r>
            <a:r>
              <a:rPr lang="en-GB" sz="2400" kern="100" dirty="0">
                <a:effectLst/>
                <a:ea typeface="Calibri" panose="020F0502020204030204" pitchFamily="34" charset="0"/>
                <a:cs typeface="Times New Roman" panose="02020603050405020304" pitchFamily="18" charset="0"/>
              </a:rPr>
              <a:t>, </a:t>
            </a:r>
            <a:r>
              <a:rPr lang="en-GB" sz="2400" kern="100" dirty="0" err="1">
                <a:effectLst/>
                <a:ea typeface="Calibri" panose="020F0502020204030204" pitchFamily="34" charset="0"/>
                <a:cs typeface="Times New Roman" panose="02020603050405020304" pitchFamily="18" charset="0"/>
              </a:rPr>
              <a:t>senat</a:t>
            </a:r>
            <a:r>
              <a:rPr lang="en-GB" sz="2400" kern="100" dirty="0">
                <a:effectLst/>
                <a:ea typeface="Calibri" panose="020F0502020204030204" pitchFamily="34" charset="0"/>
                <a:cs typeface="Times New Roman" panose="02020603050405020304" pitchFamily="18" charset="0"/>
              </a:rPr>
              <a:t> w </a:t>
            </a:r>
            <a:r>
              <a:rPr lang="en-GB" sz="2400" kern="100" dirty="0" err="1">
                <a:effectLst/>
                <a:ea typeface="Calibri" panose="020F0502020204030204" pitchFamily="34" charset="0"/>
                <a:cs typeface="Times New Roman" panose="02020603050405020304" pitchFamily="18" charset="0"/>
              </a:rPr>
              <a:t>drodze</a:t>
            </a:r>
            <a:r>
              <a:rPr lang="en-GB" sz="2400" kern="100" dirty="0">
                <a:effectLst/>
                <a:ea typeface="Calibri" panose="020F0502020204030204" pitchFamily="34" charset="0"/>
                <a:cs typeface="Times New Roman" panose="02020603050405020304" pitchFamily="18" charset="0"/>
              </a:rPr>
              <a:t> </a:t>
            </a:r>
            <a:r>
              <a:rPr lang="en-GB" sz="2400" kern="100" dirty="0" err="1">
                <a:effectLst/>
                <a:ea typeface="Calibri" panose="020F0502020204030204" pitchFamily="34" charset="0"/>
                <a:cs typeface="Times New Roman" panose="02020603050405020304" pitchFamily="18" charset="0"/>
              </a:rPr>
              <a:t>uchwały</a:t>
            </a:r>
            <a:r>
              <a:rPr lang="en-GB" sz="2400" kern="100" dirty="0">
                <a:effectLst/>
                <a:ea typeface="Calibri" panose="020F0502020204030204" pitchFamily="34" charset="0"/>
                <a:cs typeface="Times New Roman" panose="02020603050405020304" pitchFamily="18" charset="0"/>
              </a:rPr>
              <a:t>, </a:t>
            </a:r>
            <a:r>
              <a:rPr lang="en-GB" sz="2400" kern="100" dirty="0">
                <a:effectLst/>
                <a:highlight>
                  <a:srgbClr val="FFFF00"/>
                </a:highlight>
                <a:ea typeface="Calibri" panose="020F0502020204030204" pitchFamily="34" charset="0"/>
                <a:cs typeface="Times New Roman" panose="02020603050405020304" pitchFamily="18" charset="0"/>
              </a:rPr>
              <a:t>po </a:t>
            </a:r>
            <a:r>
              <a:rPr lang="en-GB" sz="2400" kern="100" dirty="0" err="1">
                <a:effectLst/>
                <a:highlight>
                  <a:srgbClr val="FFFF00"/>
                </a:highlight>
                <a:ea typeface="Calibri" panose="020F0502020204030204" pitchFamily="34" charset="0"/>
                <a:cs typeface="Times New Roman" panose="02020603050405020304" pitchFamily="18" charset="0"/>
              </a:rPr>
              <a:t>zasięgnięciu</a:t>
            </a:r>
            <a:r>
              <a:rPr lang="en-GB" sz="2400" kern="100" dirty="0">
                <a:effectLst/>
                <a:highlight>
                  <a:srgbClr val="FFFF00"/>
                </a:highlight>
                <a:ea typeface="Calibri" panose="020F0502020204030204" pitchFamily="34" charset="0"/>
                <a:cs typeface="Times New Roman" panose="02020603050405020304" pitchFamily="18" charset="0"/>
              </a:rPr>
              <a:t> </a:t>
            </a:r>
            <a:r>
              <a:rPr lang="en-GB" sz="2400" kern="100" dirty="0" err="1">
                <a:effectLst/>
                <a:highlight>
                  <a:srgbClr val="FFFF00"/>
                </a:highlight>
                <a:ea typeface="Calibri" panose="020F0502020204030204" pitchFamily="34" charset="0"/>
                <a:cs typeface="Times New Roman" panose="02020603050405020304" pitchFamily="18" charset="0"/>
              </a:rPr>
              <a:t>opinii</a:t>
            </a:r>
            <a:r>
              <a:rPr lang="en-GB" sz="2400" kern="100" dirty="0">
                <a:effectLst/>
                <a:highlight>
                  <a:srgbClr val="FFFF00"/>
                </a:highlight>
                <a:ea typeface="Calibri" panose="020F0502020204030204" pitchFamily="34" charset="0"/>
                <a:cs typeface="Times New Roman" panose="02020603050405020304" pitchFamily="18" charset="0"/>
              </a:rPr>
              <a:t> </a:t>
            </a:r>
            <a:r>
              <a:rPr lang="en-GB" sz="2400" kern="100" dirty="0" err="1">
                <a:effectLst/>
                <a:highlight>
                  <a:srgbClr val="FFFF00"/>
                </a:highlight>
                <a:ea typeface="Calibri" panose="020F0502020204030204" pitchFamily="34" charset="0"/>
                <a:cs typeface="Times New Roman" panose="02020603050405020304" pitchFamily="18" charset="0"/>
              </a:rPr>
              <a:t>związków</a:t>
            </a:r>
            <a:r>
              <a:rPr lang="en-GB" sz="2400" kern="100" dirty="0">
                <a:effectLst/>
                <a:highlight>
                  <a:srgbClr val="FFFF00"/>
                </a:highlight>
                <a:ea typeface="Calibri" panose="020F0502020204030204" pitchFamily="34" charset="0"/>
                <a:cs typeface="Times New Roman" panose="02020603050405020304" pitchFamily="18" charset="0"/>
              </a:rPr>
              <a:t> </a:t>
            </a:r>
            <a:r>
              <a:rPr lang="en-GB" sz="2400" kern="100" dirty="0" err="1">
                <a:effectLst/>
                <a:highlight>
                  <a:srgbClr val="FFFF00"/>
                </a:highlight>
                <a:ea typeface="Calibri" panose="020F0502020204030204" pitchFamily="34" charset="0"/>
                <a:cs typeface="Times New Roman" panose="02020603050405020304" pitchFamily="18" charset="0"/>
              </a:rPr>
              <a:t>zawodowych</a:t>
            </a:r>
            <a:r>
              <a:rPr lang="en-GB" sz="2400" kern="100" dirty="0">
                <a:effectLst/>
                <a:ea typeface="Calibri" panose="020F0502020204030204" pitchFamily="34" charset="0"/>
                <a:cs typeface="Times New Roman" panose="02020603050405020304" pitchFamily="18" charset="0"/>
              </a:rPr>
              <a:t>. </a:t>
            </a:r>
            <a:r>
              <a:rPr lang="en-GB" sz="2400" kern="100" dirty="0" err="1">
                <a:effectLst/>
                <a:ea typeface="Calibri" panose="020F0502020204030204" pitchFamily="34" charset="0"/>
                <a:cs typeface="Times New Roman" panose="02020603050405020304" pitchFamily="18" charset="0"/>
              </a:rPr>
              <a:t>Działające</a:t>
            </a:r>
            <a:r>
              <a:rPr lang="en-GB" sz="2400" kern="100" dirty="0">
                <a:effectLst/>
                <a:ea typeface="Calibri" panose="020F0502020204030204" pitchFamily="34" charset="0"/>
                <a:cs typeface="Times New Roman" panose="02020603050405020304" pitchFamily="18" charset="0"/>
              </a:rPr>
              <a:t> </a:t>
            </a:r>
            <a:r>
              <a:rPr lang="en-GB" sz="2400" kern="100" dirty="0" err="1">
                <a:effectLst/>
                <a:ea typeface="Calibri" panose="020F0502020204030204" pitchFamily="34" charset="0"/>
                <a:cs typeface="Times New Roman" panose="02020603050405020304" pitchFamily="18" charset="0"/>
              </a:rPr>
              <a:t>na</a:t>
            </a:r>
            <a:r>
              <a:rPr lang="en-GB" sz="2400" kern="100" dirty="0">
                <a:effectLst/>
                <a:ea typeface="Calibri" panose="020F0502020204030204" pitchFamily="34" charset="0"/>
                <a:cs typeface="Times New Roman" panose="02020603050405020304" pitchFamily="18" charset="0"/>
              </a:rPr>
              <a:t> </a:t>
            </a:r>
            <a:r>
              <a:rPr lang="en-GB" sz="2400" kern="100" dirty="0" err="1">
                <a:effectLst/>
                <a:ea typeface="Calibri" panose="020F0502020204030204" pitchFamily="34" charset="0"/>
                <a:cs typeface="Times New Roman" panose="02020603050405020304" pitchFamily="18" charset="0"/>
              </a:rPr>
              <a:t>Uniwersytecie</a:t>
            </a:r>
            <a:r>
              <a:rPr lang="en-GB" sz="2400" kern="100" dirty="0">
                <a:effectLst/>
                <a:ea typeface="Calibri" panose="020F0502020204030204" pitchFamily="34" charset="0"/>
                <a:cs typeface="Times New Roman" panose="02020603050405020304" pitchFamily="18" charset="0"/>
              </a:rPr>
              <a:t> </a:t>
            </a:r>
            <a:r>
              <a:rPr lang="en-GB" sz="2400" kern="100" dirty="0" err="1">
                <a:effectLst/>
                <a:ea typeface="Calibri" panose="020F0502020204030204" pitchFamily="34" charset="0"/>
                <a:cs typeface="Times New Roman" panose="02020603050405020304" pitchFamily="18" charset="0"/>
              </a:rPr>
              <a:t>związki</a:t>
            </a:r>
            <a:r>
              <a:rPr lang="en-GB" sz="2400" kern="100" dirty="0">
                <a:effectLst/>
                <a:ea typeface="Calibri" panose="020F0502020204030204" pitchFamily="34" charset="0"/>
                <a:cs typeface="Times New Roman" panose="02020603050405020304" pitchFamily="18" charset="0"/>
              </a:rPr>
              <a:t> </a:t>
            </a:r>
            <a:r>
              <a:rPr lang="en-GB" sz="2400" kern="100" dirty="0" err="1">
                <a:effectLst/>
                <a:ea typeface="Calibri" panose="020F0502020204030204" pitchFamily="34" charset="0"/>
                <a:cs typeface="Times New Roman" panose="02020603050405020304" pitchFamily="18" charset="0"/>
              </a:rPr>
              <a:t>zawodowe</a:t>
            </a:r>
            <a:r>
              <a:rPr lang="en-GB" sz="2400" kern="100" dirty="0">
                <a:effectLst/>
                <a:ea typeface="Calibri" panose="020F0502020204030204" pitchFamily="34" charset="0"/>
                <a:cs typeface="Times New Roman" panose="02020603050405020304" pitchFamily="18" charset="0"/>
              </a:rPr>
              <a:t> </a:t>
            </a:r>
            <a:r>
              <a:rPr lang="en-GB" sz="2400" kern="100" dirty="0" err="1">
                <a:effectLst/>
                <a:ea typeface="Calibri" panose="020F0502020204030204" pitchFamily="34" charset="0"/>
                <a:cs typeface="Times New Roman" panose="02020603050405020304" pitchFamily="18" charset="0"/>
              </a:rPr>
              <a:t>przedstawiają</a:t>
            </a:r>
            <a:r>
              <a:rPr lang="en-GB" sz="2400" kern="100" dirty="0">
                <a:effectLst/>
                <a:ea typeface="Calibri" panose="020F0502020204030204" pitchFamily="34" charset="0"/>
                <a:cs typeface="Times New Roman" panose="02020603050405020304" pitchFamily="18" charset="0"/>
              </a:rPr>
              <a:t> </a:t>
            </a:r>
            <a:r>
              <a:rPr lang="en-GB" sz="2400" kern="100" dirty="0" err="1">
                <a:effectLst/>
                <a:ea typeface="Calibri" panose="020F0502020204030204" pitchFamily="34" charset="0"/>
                <a:cs typeface="Times New Roman" panose="02020603050405020304" pitchFamily="18" charset="0"/>
              </a:rPr>
              <a:t>opinie</a:t>
            </a:r>
            <a:r>
              <a:rPr lang="en-GB" sz="2400" kern="100" dirty="0">
                <a:effectLst/>
                <a:ea typeface="Calibri" panose="020F0502020204030204" pitchFamily="34" charset="0"/>
                <a:cs typeface="Times New Roman" panose="02020603050405020304" pitchFamily="18" charset="0"/>
              </a:rPr>
              <a:t> w </a:t>
            </a:r>
            <a:r>
              <a:rPr lang="en-GB" sz="2400" kern="100" dirty="0" err="1">
                <a:effectLst/>
                <a:ea typeface="Calibri" panose="020F0502020204030204" pitchFamily="34" charset="0"/>
                <a:cs typeface="Times New Roman" panose="02020603050405020304" pitchFamily="18" charset="0"/>
              </a:rPr>
              <a:t>terminie</a:t>
            </a:r>
            <a:r>
              <a:rPr lang="en-GB" sz="2400" kern="100" dirty="0">
                <a:effectLst/>
                <a:ea typeface="Calibri" panose="020F0502020204030204" pitchFamily="34" charset="0"/>
                <a:cs typeface="Times New Roman" panose="02020603050405020304" pitchFamily="18" charset="0"/>
              </a:rPr>
              <a:t> 14 </a:t>
            </a:r>
            <a:r>
              <a:rPr lang="en-GB" sz="2400" kern="100" dirty="0" err="1">
                <a:effectLst/>
                <a:ea typeface="Calibri" panose="020F0502020204030204" pitchFamily="34" charset="0"/>
                <a:cs typeface="Times New Roman" panose="02020603050405020304" pitchFamily="18" charset="0"/>
              </a:rPr>
              <a:t>dni</a:t>
            </a:r>
            <a:r>
              <a:rPr lang="en-GB" sz="2400" kern="100" dirty="0">
                <a:effectLst/>
                <a:ea typeface="Calibri" panose="020F0502020204030204" pitchFamily="34" charset="0"/>
                <a:cs typeface="Times New Roman" panose="02020603050405020304" pitchFamily="18" charset="0"/>
              </a:rPr>
              <a:t> od </a:t>
            </a:r>
            <a:r>
              <a:rPr lang="en-GB" sz="2400" kern="100" dirty="0" err="1">
                <a:effectLst/>
                <a:ea typeface="Calibri" panose="020F0502020204030204" pitchFamily="34" charset="0"/>
                <a:cs typeface="Times New Roman" panose="02020603050405020304" pitchFamily="18" charset="0"/>
              </a:rPr>
              <a:t>dnia</a:t>
            </a:r>
            <a:r>
              <a:rPr lang="en-GB" sz="2400" kern="100" dirty="0">
                <a:effectLst/>
                <a:ea typeface="Calibri" panose="020F0502020204030204" pitchFamily="34" charset="0"/>
                <a:cs typeface="Times New Roman" panose="02020603050405020304" pitchFamily="18" charset="0"/>
              </a:rPr>
              <a:t> </a:t>
            </a:r>
            <a:r>
              <a:rPr lang="en-GB" sz="2400" kern="100" dirty="0" err="1">
                <a:effectLst/>
                <a:ea typeface="Calibri" panose="020F0502020204030204" pitchFamily="34" charset="0"/>
                <a:cs typeface="Times New Roman" panose="02020603050405020304" pitchFamily="18" charset="0"/>
              </a:rPr>
              <a:t>otrzymania</a:t>
            </a:r>
            <a:r>
              <a:rPr lang="en-GB" sz="2400" kern="100" dirty="0">
                <a:effectLst/>
                <a:ea typeface="Calibri" panose="020F0502020204030204" pitchFamily="34" charset="0"/>
                <a:cs typeface="Times New Roman" panose="02020603050405020304" pitchFamily="18" charset="0"/>
              </a:rPr>
              <a:t> </a:t>
            </a:r>
            <a:r>
              <a:rPr lang="en-GB" sz="2400" kern="100" dirty="0" err="1">
                <a:effectLst/>
                <a:ea typeface="Calibri" panose="020F0502020204030204" pitchFamily="34" charset="0"/>
                <a:cs typeface="Times New Roman" panose="02020603050405020304" pitchFamily="18" charset="0"/>
              </a:rPr>
              <a:t>projektu</a:t>
            </a:r>
            <a:r>
              <a:rPr lang="en-GB" sz="2400" kern="100" dirty="0">
                <a:effectLst/>
                <a:ea typeface="Calibri" panose="020F0502020204030204" pitchFamily="34" charset="0"/>
                <a:cs typeface="Times New Roman" panose="02020603050405020304" pitchFamily="18" charset="0"/>
              </a:rPr>
              <a:t> </a:t>
            </a:r>
            <a:r>
              <a:rPr lang="en-GB" sz="2400" kern="100" dirty="0" err="1">
                <a:effectLst/>
                <a:ea typeface="Calibri" panose="020F0502020204030204" pitchFamily="34" charset="0"/>
                <a:cs typeface="Times New Roman" panose="02020603050405020304" pitchFamily="18" charset="0"/>
              </a:rPr>
              <a:t>uchwały</a:t>
            </a:r>
            <a:r>
              <a:rPr lang="en-GB" sz="2400" kern="100" dirty="0">
                <a:effectLst/>
                <a:ea typeface="Calibri" panose="020F0502020204030204" pitchFamily="34" charset="0"/>
                <a:cs typeface="Times New Roman" panose="02020603050405020304" pitchFamily="18" charset="0"/>
              </a:rPr>
              <a:t>. W </a:t>
            </a:r>
            <a:r>
              <a:rPr lang="en-GB" sz="2400" kern="100" dirty="0" err="1">
                <a:effectLst/>
                <a:ea typeface="Calibri" panose="020F0502020204030204" pitchFamily="34" charset="0"/>
                <a:cs typeface="Times New Roman" panose="02020603050405020304" pitchFamily="18" charset="0"/>
              </a:rPr>
              <a:t>przypadku</a:t>
            </a:r>
            <a:r>
              <a:rPr lang="en-GB" sz="2400" kern="100" dirty="0">
                <a:effectLst/>
                <a:ea typeface="Calibri" panose="020F0502020204030204" pitchFamily="34" charset="0"/>
                <a:cs typeface="Times New Roman" panose="02020603050405020304" pitchFamily="18" charset="0"/>
              </a:rPr>
              <a:t> </a:t>
            </a:r>
            <a:r>
              <a:rPr lang="en-GB" sz="2400" kern="100" dirty="0" err="1">
                <a:effectLst/>
                <a:ea typeface="Calibri" panose="020F0502020204030204" pitchFamily="34" charset="0"/>
                <a:cs typeface="Times New Roman" panose="02020603050405020304" pitchFamily="18" charset="0"/>
              </a:rPr>
              <a:t>bezskutecznego</a:t>
            </a:r>
            <a:r>
              <a:rPr lang="en-GB" sz="2400" kern="100" dirty="0">
                <a:effectLst/>
                <a:ea typeface="Calibri" panose="020F0502020204030204" pitchFamily="34" charset="0"/>
                <a:cs typeface="Times New Roman" panose="02020603050405020304" pitchFamily="18" charset="0"/>
              </a:rPr>
              <a:t> </a:t>
            </a:r>
            <a:r>
              <a:rPr lang="en-GB" sz="2400" kern="100" dirty="0" err="1">
                <a:effectLst/>
                <a:ea typeface="Calibri" panose="020F0502020204030204" pitchFamily="34" charset="0"/>
                <a:cs typeface="Times New Roman" panose="02020603050405020304" pitchFamily="18" charset="0"/>
              </a:rPr>
              <a:t>upływu</a:t>
            </a:r>
            <a:r>
              <a:rPr lang="en-GB" sz="2400" kern="100" dirty="0">
                <a:effectLst/>
                <a:ea typeface="Calibri" panose="020F0502020204030204" pitchFamily="34" charset="0"/>
                <a:cs typeface="Times New Roman" panose="02020603050405020304" pitchFamily="18" charset="0"/>
              </a:rPr>
              <a:t> </a:t>
            </a:r>
            <a:r>
              <a:rPr lang="en-GB" sz="2400" kern="100" dirty="0" err="1">
                <a:effectLst/>
                <a:ea typeface="Calibri" panose="020F0502020204030204" pitchFamily="34" charset="0"/>
                <a:cs typeface="Times New Roman" panose="02020603050405020304" pitchFamily="18" charset="0"/>
              </a:rPr>
              <a:t>tego</a:t>
            </a:r>
            <a:r>
              <a:rPr lang="en-GB" sz="2400" kern="100" dirty="0">
                <a:effectLst/>
                <a:ea typeface="Calibri" panose="020F0502020204030204" pitchFamily="34" charset="0"/>
                <a:cs typeface="Times New Roman" panose="02020603050405020304" pitchFamily="18" charset="0"/>
              </a:rPr>
              <a:t> </a:t>
            </a:r>
            <a:r>
              <a:rPr lang="en-GB" sz="2400" kern="100" dirty="0" err="1">
                <a:effectLst/>
                <a:ea typeface="Calibri" panose="020F0502020204030204" pitchFamily="34" charset="0"/>
                <a:cs typeface="Times New Roman" panose="02020603050405020304" pitchFamily="18" charset="0"/>
              </a:rPr>
              <a:t>terminu</a:t>
            </a:r>
            <a:r>
              <a:rPr lang="en-GB" sz="2400" kern="100" dirty="0">
                <a:effectLst/>
                <a:ea typeface="Calibri" panose="020F0502020204030204" pitchFamily="34" charset="0"/>
                <a:cs typeface="Times New Roman" panose="02020603050405020304" pitchFamily="18" charset="0"/>
              </a:rPr>
              <a:t>, </a:t>
            </a:r>
            <a:r>
              <a:rPr lang="en-GB" sz="2400" kern="100" dirty="0" err="1">
                <a:effectLst/>
                <a:ea typeface="Calibri" panose="020F0502020204030204" pitchFamily="34" charset="0"/>
                <a:cs typeface="Times New Roman" panose="02020603050405020304" pitchFamily="18" charset="0"/>
              </a:rPr>
              <a:t>wymóg</a:t>
            </a:r>
            <a:r>
              <a:rPr lang="en-GB" sz="2400" kern="100" dirty="0">
                <a:effectLst/>
                <a:ea typeface="Calibri" panose="020F0502020204030204" pitchFamily="34" charset="0"/>
                <a:cs typeface="Times New Roman" panose="02020603050405020304" pitchFamily="18" charset="0"/>
              </a:rPr>
              <a:t> </a:t>
            </a:r>
            <a:r>
              <a:rPr lang="en-GB" sz="2400" kern="100" dirty="0" err="1">
                <a:effectLst/>
                <a:ea typeface="Calibri" panose="020F0502020204030204" pitchFamily="34" charset="0"/>
                <a:cs typeface="Times New Roman" panose="02020603050405020304" pitchFamily="18" charset="0"/>
              </a:rPr>
              <a:t>zasięgnięcia</a:t>
            </a:r>
            <a:r>
              <a:rPr lang="en-GB" sz="2400" kern="100" dirty="0">
                <a:effectLst/>
                <a:ea typeface="Calibri" panose="020F0502020204030204" pitchFamily="34" charset="0"/>
                <a:cs typeface="Times New Roman" panose="02020603050405020304" pitchFamily="18" charset="0"/>
              </a:rPr>
              <a:t> </a:t>
            </a:r>
            <a:r>
              <a:rPr lang="en-GB" sz="2400" kern="100" dirty="0" err="1">
                <a:effectLst/>
                <a:ea typeface="Calibri" panose="020F0502020204030204" pitchFamily="34" charset="0"/>
                <a:cs typeface="Times New Roman" panose="02020603050405020304" pitchFamily="18" charset="0"/>
              </a:rPr>
              <a:t>opinii</a:t>
            </a:r>
            <a:r>
              <a:rPr lang="en-GB" sz="2400" kern="100" dirty="0">
                <a:effectLst/>
                <a:ea typeface="Calibri" panose="020F0502020204030204" pitchFamily="34" charset="0"/>
                <a:cs typeface="Times New Roman" panose="02020603050405020304" pitchFamily="18" charset="0"/>
              </a:rPr>
              <a:t> </a:t>
            </a:r>
            <a:r>
              <a:rPr lang="en-GB" sz="2400" kern="100" dirty="0" err="1">
                <a:effectLst/>
                <a:ea typeface="Calibri" panose="020F0502020204030204" pitchFamily="34" charset="0"/>
                <a:cs typeface="Times New Roman" panose="02020603050405020304" pitchFamily="18" charset="0"/>
              </a:rPr>
              <a:t>uważa</a:t>
            </a:r>
            <a:r>
              <a:rPr lang="en-GB" sz="2400" kern="100" dirty="0">
                <a:effectLst/>
                <a:ea typeface="Calibri" panose="020F0502020204030204" pitchFamily="34" charset="0"/>
                <a:cs typeface="Times New Roman" panose="02020603050405020304" pitchFamily="18" charset="0"/>
              </a:rPr>
              <a:t> </a:t>
            </a:r>
            <a:r>
              <a:rPr lang="en-GB" sz="2400" kern="100" dirty="0" err="1">
                <a:effectLst/>
                <a:ea typeface="Calibri" panose="020F0502020204030204" pitchFamily="34" charset="0"/>
                <a:cs typeface="Times New Roman" panose="02020603050405020304" pitchFamily="18" charset="0"/>
              </a:rPr>
              <a:t>się</a:t>
            </a:r>
            <a:r>
              <a:rPr lang="en-GB" sz="2400" kern="100" dirty="0">
                <a:effectLst/>
                <a:ea typeface="Calibri" panose="020F0502020204030204" pitchFamily="34" charset="0"/>
                <a:cs typeface="Times New Roman" panose="02020603050405020304" pitchFamily="18" charset="0"/>
              </a:rPr>
              <a:t> za </a:t>
            </a:r>
            <a:r>
              <a:rPr lang="en-GB" sz="2400" kern="100" dirty="0" err="1">
                <a:effectLst/>
                <a:ea typeface="Calibri" panose="020F0502020204030204" pitchFamily="34" charset="0"/>
                <a:cs typeface="Times New Roman" panose="02020603050405020304" pitchFamily="18" charset="0"/>
              </a:rPr>
              <a:t>spełniony</a:t>
            </a:r>
            <a:r>
              <a:rPr lang="en-GB" sz="2400" kern="100" dirty="0">
                <a:effectLst/>
                <a:ea typeface="Calibri" panose="020F0502020204030204" pitchFamily="34" charset="0"/>
                <a:cs typeface="Times New Roman" panose="02020603050405020304" pitchFamily="18" charset="0"/>
              </a:rPr>
              <a:t> </a:t>
            </a:r>
            <a:endParaRPr lang="pl-PL" sz="2400" kern="100" dirty="0">
              <a:effectLst/>
              <a:ea typeface="Calibri" panose="020F0502020204030204" pitchFamily="34" charset="0"/>
              <a:cs typeface="Times New Roman" panose="02020603050405020304" pitchFamily="18" charset="0"/>
            </a:endParaRPr>
          </a:p>
          <a:p>
            <a:pPr marL="0" indent="0" algn="ctr">
              <a:lnSpc>
                <a:spcPct val="110000"/>
              </a:lnSpc>
              <a:spcBef>
                <a:spcPts val="0"/>
              </a:spcBef>
              <a:buNone/>
            </a:pPr>
            <a:r>
              <a:rPr lang="en-GB" sz="2400" kern="100" dirty="0">
                <a:effectLst/>
                <a:ea typeface="Calibri" panose="020F0502020204030204" pitchFamily="34" charset="0"/>
                <a:cs typeface="Times New Roman" panose="02020603050405020304" pitchFamily="18" charset="0"/>
              </a:rPr>
              <a:t> § 128 </a:t>
            </a:r>
            <a:endParaRPr lang="pl-PL" sz="2400" kern="100" dirty="0">
              <a:effectLst/>
              <a:ea typeface="Calibri" panose="020F0502020204030204" pitchFamily="34" charset="0"/>
              <a:cs typeface="Times New Roman" panose="02020603050405020304" pitchFamily="18" charset="0"/>
            </a:endParaRPr>
          </a:p>
          <a:p>
            <a:pPr marL="0" indent="0">
              <a:lnSpc>
                <a:spcPct val="110000"/>
              </a:lnSpc>
              <a:spcBef>
                <a:spcPts val="0"/>
              </a:spcBef>
              <a:buNone/>
            </a:pPr>
            <a:r>
              <a:rPr lang="en-GB" sz="2400" dirty="0">
                <a:effectLst/>
                <a:ea typeface="Calibri" panose="020F0502020204030204" pitchFamily="34" charset="0"/>
              </a:rPr>
              <a:t>2. </a:t>
            </a:r>
            <a:r>
              <a:rPr lang="en-GB" sz="2400" dirty="0" err="1">
                <a:effectLst/>
                <a:ea typeface="Calibri" panose="020F0502020204030204" pitchFamily="34" charset="0"/>
              </a:rPr>
              <a:t>Strukturę</a:t>
            </a:r>
            <a:r>
              <a:rPr lang="en-GB" sz="2400" dirty="0">
                <a:effectLst/>
                <a:ea typeface="Calibri" panose="020F0502020204030204" pitchFamily="34" charset="0"/>
              </a:rPr>
              <a:t> </a:t>
            </a:r>
            <a:r>
              <a:rPr lang="en-GB" sz="2400" dirty="0" err="1">
                <a:effectLst/>
                <a:ea typeface="Calibri" panose="020F0502020204030204" pitchFamily="34" charset="0"/>
              </a:rPr>
              <a:t>wewnętrznego</a:t>
            </a:r>
            <a:r>
              <a:rPr lang="en-GB" sz="2400" dirty="0">
                <a:effectLst/>
                <a:ea typeface="Calibri" panose="020F0502020204030204" pitchFamily="34" charset="0"/>
              </a:rPr>
              <a:t> </a:t>
            </a:r>
            <a:r>
              <a:rPr lang="en-GB" sz="2400" b="1" dirty="0" err="1">
                <a:effectLst/>
                <a:ea typeface="Calibri" panose="020F0502020204030204" pitchFamily="34" charset="0"/>
              </a:rPr>
              <a:t>systemu</a:t>
            </a:r>
            <a:r>
              <a:rPr lang="en-GB" sz="2400" b="1" dirty="0">
                <a:effectLst/>
                <a:ea typeface="Calibri" panose="020F0502020204030204" pitchFamily="34" charset="0"/>
              </a:rPr>
              <a:t> </a:t>
            </a:r>
            <a:r>
              <a:rPr lang="en-GB" sz="2400" b="1" dirty="0" err="1">
                <a:effectLst/>
                <a:ea typeface="Calibri" panose="020F0502020204030204" pitchFamily="34" charset="0"/>
              </a:rPr>
              <a:t>zapewniania</a:t>
            </a:r>
            <a:r>
              <a:rPr lang="en-GB" sz="2400" b="1" dirty="0">
                <a:effectLst/>
                <a:ea typeface="Calibri" panose="020F0502020204030204" pitchFamily="34" charset="0"/>
              </a:rPr>
              <a:t> </a:t>
            </a:r>
            <a:r>
              <a:rPr lang="en-GB" sz="2400" b="1" dirty="0" err="1">
                <a:effectLst/>
                <a:ea typeface="Calibri" panose="020F0502020204030204" pitchFamily="34" charset="0"/>
              </a:rPr>
              <a:t>jakości</a:t>
            </a:r>
            <a:r>
              <a:rPr lang="en-GB" sz="2400" b="1" dirty="0">
                <a:effectLst/>
                <a:ea typeface="Calibri" panose="020F0502020204030204" pitchFamily="34" charset="0"/>
              </a:rPr>
              <a:t> </a:t>
            </a:r>
            <a:r>
              <a:rPr lang="en-GB" sz="2400" b="1" dirty="0" err="1">
                <a:effectLst/>
                <a:ea typeface="Calibri" panose="020F0502020204030204" pitchFamily="34" charset="0"/>
              </a:rPr>
              <a:t>działalności</a:t>
            </a:r>
            <a:r>
              <a:rPr lang="en-GB" sz="2400" b="1" dirty="0">
                <a:effectLst/>
                <a:ea typeface="Calibri" panose="020F0502020204030204" pitchFamily="34" charset="0"/>
              </a:rPr>
              <a:t> </a:t>
            </a:r>
            <a:r>
              <a:rPr lang="en-GB" sz="2400" b="1" dirty="0" err="1">
                <a:effectLst/>
                <a:ea typeface="Calibri" panose="020F0502020204030204" pitchFamily="34" charset="0"/>
              </a:rPr>
              <a:t>naukowej</a:t>
            </a:r>
            <a:r>
              <a:rPr lang="en-GB" sz="2400" b="1" dirty="0">
                <a:effectLst/>
                <a:ea typeface="Calibri" panose="020F0502020204030204" pitchFamily="34" charset="0"/>
              </a:rPr>
              <a:t> w </a:t>
            </a:r>
            <a:r>
              <a:rPr lang="en-GB" sz="2400" b="1" dirty="0" err="1">
                <a:effectLst/>
                <a:ea typeface="Calibri" panose="020F0502020204030204" pitchFamily="34" charset="0"/>
              </a:rPr>
              <a:t>dyscyplinach</a:t>
            </a:r>
            <a:r>
              <a:rPr lang="en-GB" sz="2400" b="1" dirty="0">
                <a:effectLst/>
                <a:ea typeface="Calibri" panose="020F0502020204030204" pitchFamily="34" charset="0"/>
              </a:rPr>
              <a:t> </a:t>
            </a:r>
            <a:r>
              <a:rPr lang="en-GB" sz="2400" b="1" dirty="0" err="1">
                <a:effectLst/>
                <a:ea typeface="Calibri" panose="020F0502020204030204" pitchFamily="34" charset="0"/>
              </a:rPr>
              <a:t>naukowych</a:t>
            </a:r>
            <a:r>
              <a:rPr lang="en-GB" sz="2400" b="1" dirty="0">
                <a:effectLst/>
                <a:ea typeface="Calibri" panose="020F0502020204030204" pitchFamily="34" charset="0"/>
              </a:rPr>
              <a:t>, </a:t>
            </a:r>
            <a:r>
              <a:rPr lang="en-GB" sz="2400" b="1" dirty="0" err="1">
                <a:effectLst/>
                <a:ea typeface="Calibri" panose="020F0502020204030204" pitchFamily="34" charset="0"/>
              </a:rPr>
              <a:t>formy</a:t>
            </a:r>
            <a:r>
              <a:rPr lang="en-GB" sz="2400" b="1" dirty="0">
                <a:effectLst/>
                <a:ea typeface="Calibri" panose="020F0502020204030204" pitchFamily="34" charset="0"/>
              </a:rPr>
              <a:t> </a:t>
            </a:r>
            <a:r>
              <a:rPr lang="en-GB" sz="2400" b="1" dirty="0" err="1">
                <a:effectLst/>
                <a:ea typeface="Calibri" panose="020F0502020204030204" pitchFamily="34" charset="0"/>
              </a:rPr>
              <a:t>realizacji</a:t>
            </a:r>
            <a:r>
              <a:rPr lang="en-GB" sz="2400" b="1" dirty="0">
                <a:effectLst/>
                <a:ea typeface="Calibri" panose="020F0502020204030204" pitchFamily="34" charset="0"/>
              </a:rPr>
              <a:t> </a:t>
            </a:r>
            <a:r>
              <a:rPr lang="en-GB" sz="2400" b="1" dirty="0" err="1">
                <a:effectLst/>
                <a:ea typeface="Calibri" panose="020F0502020204030204" pitchFamily="34" charset="0"/>
              </a:rPr>
              <a:t>zadań</a:t>
            </a:r>
            <a:r>
              <a:rPr lang="en-GB" sz="2400" b="1" dirty="0">
                <a:effectLst/>
                <a:ea typeface="Calibri" panose="020F0502020204030204" pitchFamily="34" charset="0"/>
              </a:rPr>
              <a:t> </a:t>
            </a:r>
            <a:r>
              <a:rPr lang="en-GB" sz="2400" b="1" dirty="0" err="1">
                <a:effectLst/>
                <a:ea typeface="Calibri" panose="020F0502020204030204" pitchFamily="34" charset="0"/>
              </a:rPr>
              <a:t>oraz</a:t>
            </a:r>
            <a:r>
              <a:rPr lang="en-GB" sz="2400" b="1" dirty="0">
                <a:effectLst/>
                <a:ea typeface="Calibri" panose="020F0502020204030204" pitchFamily="34" charset="0"/>
              </a:rPr>
              <a:t> </a:t>
            </a:r>
            <a:r>
              <a:rPr lang="en-GB" sz="2400" b="1" dirty="0" err="1">
                <a:effectLst/>
                <a:ea typeface="Calibri" panose="020F0502020204030204" pitchFamily="34" charset="0"/>
              </a:rPr>
              <a:t>podmioty</a:t>
            </a:r>
            <a:r>
              <a:rPr lang="en-GB" sz="2400" b="1" dirty="0">
                <a:effectLst/>
                <a:ea typeface="Calibri" panose="020F0502020204030204" pitchFamily="34" charset="0"/>
              </a:rPr>
              <a:t> </a:t>
            </a:r>
            <a:r>
              <a:rPr lang="en-GB" sz="2400" b="1" dirty="0" err="1">
                <a:effectLst/>
                <a:ea typeface="Calibri" panose="020F0502020204030204" pitchFamily="34" charset="0"/>
              </a:rPr>
              <a:t>odpowiedzialne</a:t>
            </a:r>
            <a:r>
              <a:rPr lang="en-GB" sz="2400" b="1" dirty="0">
                <a:effectLst/>
                <a:ea typeface="Calibri" panose="020F0502020204030204" pitchFamily="34" charset="0"/>
              </a:rPr>
              <a:t> za ich </a:t>
            </a:r>
            <a:r>
              <a:rPr lang="en-GB" sz="2400" b="1" dirty="0" err="1">
                <a:effectLst/>
                <a:ea typeface="Calibri" panose="020F0502020204030204" pitchFamily="34" charset="0"/>
              </a:rPr>
              <a:t>realizację</a:t>
            </a:r>
            <a:r>
              <a:rPr lang="en-GB" sz="2400" dirty="0">
                <a:effectLst/>
                <a:ea typeface="Calibri" panose="020F0502020204030204" pitchFamily="34" charset="0"/>
              </a:rPr>
              <a:t>, </a:t>
            </a:r>
            <a:r>
              <a:rPr lang="en-GB" sz="2400" dirty="0" err="1">
                <a:effectLst/>
                <a:ea typeface="Calibri" panose="020F0502020204030204" pitchFamily="34" charset="0"/>
              </a:rPr>
              <a:t>określa</a:t>
            </a:r>
            <a:r>
              <a:rPr lang="en-GB" sz="2400" dirty="0">
                <a:effectLst/>
                <a:ea typeface="Calibri" panose="020F0502020204030204" pitchFamily="34" charset="0"/>
              </a:rPr>
              <a:t> </a:t>
            </a:r>
            <a:r>
              <a:rPr lang="en-GB" sz="2400" dirty="0" err="1">
                <a:effectLst/>
                <a:ea typeface="Calibri" panose="020F0502020204030204" pitchFamily="34" charset="0"/>
              </a:rPr>
              <a:t>senat</a:t>
            </a:r>
            <a:r>
              <a:rPr lang="en-GB" sz="2400" dirty="0">
                <a:effectLst/>
                <a:ea typeface="Calibri" panose="020F0502020204030204" pitchFamily="34" charset="0"/>
              </a:rPr>
              <a:t> w </a:t>
            </a:r>
            <a:r>
              <a:rPr lang="en-GB" sz="2400" dirty="0" err="1">
                <a:effectLst/>
                <a:ea typeface="Calibri" panose="020F0502020204030204" pitchFamily="34" charset="0"/>
              </a:rPr>
              <a:t>drodze</a:t>
            </a:r>
            <a:r>
              <a:rPr lang="en-GB" sz="2400" dirty="0">
                <a:effectLst/>
                <a:ea typeface="Calibri" panose="020F0502020204030204" pitchFamily="34" charset="0"/>
              </a:rPr>
              <a:t> </a:t>
            </a:r>
            <a:r>
              <a:rPr lang="en-GB" sz="2400" dirty="0" err="1">
                <a:effectLst/>
                <a:ea typeface="Calibri" panose="020F0502020204030204" pitchFamily="34" charset="0"/>
              </a:rPr>
              <a:t>uchwały</a:t>
            </a:r>
            <a:r>
              <a:rPr lang="en-GB" sz="2400" dirty="0">
                <a:effectLst/>
                <a:ea typeface="Calibri" panose="020F0502020204030204" pitchFamily="34" charset="0"/>
              </a:rPr>
              <a:t> </a:t>
            </a:r>
            <a:r>
              <a:rPr lang="en-GB" sz="2400" dirty="0" err="1">
                <a:effectLst/>
                <a:ea typeface="Calibri" panose="020F0502020204030204" pitchFamily="34" charset="0"/>
              </a:rPr>
              <a:t>na</a:t>
            </a:r>
            <a:r>
              <a:rPr lang="en-GB" sz="2400" dirty="0">
                <a:effectLst/>
                <a:ea typeface="Calibri" panose="020F0502020204030204" pitchFamily="34" charset="0"/>
              </a:rPr>
              <a:t> </a:t>
            </a:r>
            <a:r>
              <a:rPr lang="pl-PL" sz="2400" dirty="0">
                <a:effectLst/>
                <a:ea typeface="Calibri" panose="020F0502020204030204" pitchFamily="34" charset="0"/>
              </a:rPr>
              <a:t>wniosek</a:t>
            </a:r>
            <a:r>
              <a:rPr lang="en-GB" sz="2400" dirty="0">
                <a:effectLst/>
                <a:ea typeface="Calibri" panose="020F0502020204030204" pitchFamily="34" charset="0"/>
              </a:rPr>
              <a:t> rad </a:t>
            </a:r>
            <a:r>
              <a:rPr lang="en-GB" sz="2400" dirty="0" err="1">
                <a:effectLst/>
                <a:ea typeface="Calibri" panose="020F0502020204030204" pitchFamily="34" charset="0"/>
              </a:rPr>
              <a:t>dziekańskich</a:t>
            </a:r>
            <a:r>
              <a:rPr lang="en-GB" sz="2400" dirty="0">
                <a:effectLst/>
                <a:ea typeface="Calibri" panose="020F0502020204030204" pitchFamily="34" charset="0"/>
              </a:rPr>
              <a:t>, </a:t>
            </a:r>
            <a:r>
              <a:rPr lang="en-GB" sz="2400" dirty="0">
                <a:effectLst/>
                <a:highlight>
                  <a:srgbClr val="FFFF00"/>
                </a:highlight>
                <a:ea typeface="Calibri" panose="020F0502020204030204" pitchFamily="34" charset="0"/>
              </a:rPr>
              <a:t>po </a:t>
            </a:r>
            <a:r>
              <a:rPr lang="en-GB" sz="2400" dirty="0" err="1">
                <a:effectLst/>
                <a:highlight>
                  <a:srgbClr val="FFFF00"/>
                </a:highlight>
                <a:ea typeface="Calibri" panose="020F0502020204030204" pitchFamily="34" charset="0"/>
              </a:rPr>
              <a:t>zasięgnięciu</a:t>
            </a:r>
            <a:r>
              <a:rPr lang="en-GB" sz="2400" dirty="0">
                <a:effectLst/>
                <a:highlight>
                  <a:srgbClr val="FFFF00"/>
                </a:highlight>
                <a:ea typeface="Calibri" panose="020F0502020204030204" pitchFamily="34" charset="0"/>
              </a:rPr>
              <a:t> </a:t>
            </a:r>
            <a:r>
              <a:rPr lang="en-GB" sz="2400" dirty="0" err="1">
                <a:effectLst/>
                <a:highlight>
                  <a:srgbClr val="FFFF00"/>
                </a:highlight>
                <a:ea typeface="Calibri" panose="020F0502020204030204" pitchFamily="34" charset="0"/>
              </a:rPr>
              <a:t>opinii</a:t>
            </a:r>
            <a:r>
              <a:rPr lang="en-GB" sz="2400" dirty="0">
                <a:effectLst/>
                <a:highlight>
                  <a:srgbClr val="FFFF00"/>
                </a:highlight>
                <a:ea typeface="Calibri" panose="020F0502020204030204" pitchFamily="34" charset="0"/>
              </a:rPr>
              <a:t> </a:t>
            </a:r>
            <a:r>
              <a:rPr lang="en-GB" sz="2400" dirty="0" err="1">
                <a:effectLst/>
                <a:highlight>
                  <a:srgbClr val="FFFF00"/>
                </a:highlight>
                <a:ea typeface="Calibri" panose="020F0502020204030204" pitchFamily="34" charset="0"/>
              </a:rPr>
              <a:t>związków</a:t>
            </a:r>
            <a:r>
              <a:rPr lang="en-GB" sz="2400" dirty="0">
                <a:effectLst/>
                <a:highlight>
                  <a:srgbClr val="FFFF00"/>
                </a:highlight>
                <a:ea typeface="Calibri" panose="020F0502020204030204" pitchFamily="34" charset="0"/>
              </a:rPr>
              <a:t> </a:t>
            </a:r>
            <a:r>
              <a:rPr lang="en-GB" sz="2400" dirty="0" err="1">
                <a:effectLst/>
                <a:highlight>
                  <a:srgbClr val="FFFF00"/>
                </a:highlight>
                <a:ea typeface="Calibri" panose="020F0502020204030204" pitchFamily="34" charset="0"/>
              </a:rPr>
              <a:t>zawodowych</a:t>
            </a:r>
            <a:r>
              <a:rPr lang="en-GB" sz="2400" dirty="0">
                <a:effectLst/>
                <a:ea typeface="Calibri" panose="020F0502020204030204" pitchFamily="34" charset="0"/>
              </a:rPr>
              <a:t>. </a:t>
            </a:r>
            <a:r>
              <a:rPr lang="en-GB" sz="2400" dirty="0" err="1">
                <a:effectLst/>
                <a:ea typeface="Calibri" panose="020F0502020204030204" pitchFamily="34" charset="0"/>
              </a:rPr>
              <a:t>Działające</a:t>
            </a:r>
            <a:r>
              <a:rPr lang="en-GB" sz="2400" dirty="0">
                <a:effectLst/>
                <a:ea typeface="Calibri" panose="020F0502020204030204" pitchFamily="34" charset="0"/>
              </a:rPr>
              <a:t> </a:t>
            </a:r>
            <a:r>
              <a:rPr lang="en-GB" sz="2400" dirty="0" err="1">
                <a:effectLst/>
                <a:ea typeface="Calibri" panose="020F0502020204030204" pitchFamily="34" charset="0"/>
              </a:rPr>
              <a:t>na</a:t>
            </a:r>
            <a:r>
              <a:rPr lang="en-GB" sz="2400" dirty="0">
                <a:effectLst/>
                <a:ea typeface="Calibri" panose="020F0502020204030204" pitchFamily="34" charset="0"/>
              </a:rPr>
              <a:t> </a:t>
            </a:r>
            <a:r>
              <a:rPr lang="en-GB" sz="2400" dirty="0" err="1">
                <a:effectLst/>
                <a:ea typeface="Calibri" panose="020F0502020204030204" pitchFamily="34" charset="0"/>
              </a:rPr>
              <a:t>Uniwersytecie</a:t>
            </a:r>
            <a:r>
              <a:rPr lang="en-GB" sz="2400" dirty="0">
                <a:effectLst/>
                <a:ea typeface="Calibri" panose="020F0502020204030204" pitchFamily="34" charset="0"/>
              </a:rPr>
              <a:t> </a:t>
            </a:r>
            <a:r>
              <a:rPr lang="en-GB" sz="2400" dirty="0" err="1">
                <a:effectLst/>
                <a:ea typeface="Calibri" panose="020F0502020204030204" pitchFamily="34" charset="0"/>
              </a:rPr>
              <a:t>związki</a:t>
            </a:r>
            <a:r>
              <a:rPr lang="en-GB" sz="2400" dirty="0">
                <a:effectLst/>
                <a:ea typeface="Calibri" panose="020F0502020204030204" pitchFamily="34" charset="0"/>
              </a:rPr>
              <a:t> </a:t>
            </a:r>
            <a:r>
              <a:rPr lang="en-GB" sz="2400" dirty="0" err="1">
                <a:effectLst/>
                <a:ea typeface="Calibri" panose="020F0502020204030204" pitchFamily="34" charset="0"/>
              </a:rPr>
              <a:t>zawodowe</a:t>
            </a:r>
            <a:r>
              <a:rPr lang="en-GB" sz="2400" dirty="0">
                <a:effectLst/>
                <a:ea typeface="Calibri" panose="020F0502020204030204" pitchFamily="34" charset="0"/>
              </a:rPr>
              <a:t> </a:t>
            </a:r>
            <a:r>
              <a:rPr lang="en-GB" sz="2400" dirty="0" err="1">
                <a:effectLst/>
                <a:ea typeface="Calibri" panose="020F0502020204030204" pitchFamily="34" charset="0"/>
              </a:rPr>
              <a:t>przedstawiają</a:t>
            </a:r>
            <a:r>
              <a:rPr lang="en-GB" sz="2400" dirty="0">
                <a:effectLst/>
                <a:ea typeface="Calibri" panose="020F0502020204030204" pitchFamily="34" charset="0"/>
              </a:rPr>
              <a:t> </a:t>
            </a:r>
            <a:r>
              <a:rPr lang="en-GB" sz="2400" dirty="0" err="1">
                <a:effectLst/>
                <a:ea typeface="Calibri" panose="020F0502020204030204" pitchFamily="34" charset="0"/>
              </a:rPr>
              <a:t>opinie</a:t>
            </a:r>
            <a:r>
              <a:rPr lang="en-GB" sz="2400" dirty="0">
                <a:effectLst/>
                <a:ea typeface="Calibri" panose="020F0502020204030204" pitchFamily="34" charset="0"/>
              </a:rPr>
              <a:t> w </a:t>
            </a:r>
            <a:r>
              <a:rPr lang="en-GB" sz="2400" dirty="0" err="1">
                <a:effectLst/>
                <a:ea typeface="Calibri" panose="020F0502020204030204" pitchFamily="34" charset="0"/>
              </a:rPr>
              <a:t>terminie</a:t>
            </a:r>
            <a:r>
              <a:rPr lang="en-GB" sz="2400" dirty="0">
                <a:effectLst/>
                <a:ea typeface="Calibri" panose="020F0502020204030204" pitchFamily="34" charset="0"/>
              </a:rPr>
              <a:t> 14 </a:t>
            </a:r>
            <a:r>
              <a:rPr lang="en-GB" sz="2400" dirty="0" err="1">
                <a:effectLst/>
                <a:ea typeface="Calibri" panose="020F0502020204030204" pitchFamily="34" charset="0"/>
              </a:rPr>
              <a:t>dni</a:t>
            </a:r>
            <a:r>
              <a:rPr lang="en-GB" sz="2400" dirty="0">
                <a:effectLst/>
                <a:ea typeface="Calibri" panose="020F0502020204030204" pitchFamily="34" charset="0"/>
              </a:rPr>
              <a:t> od </a:t>
            </a:r>
            <a:r>
              <a:rPr lang="en-GB" sz="2400" dirty="0" err="1">
                <a:effectLst/>
                <a:ea typeface="Calibri" panose="020F0502020204030204" pitchFamily="34" charset="0"/>
              </a:rPr>
              <a:t>dnia</a:t>
            </a:r>
            <a:r>
              <a:rPr lang="en-GB" sz="2400" dirty="0">
                <a:effectLst/>
                <a:ea typeface="Calibri" panose="020F0502020204030204" pitchFamily="34" charset="0"/>
              </a:rPr>
              <a:t> </a:t>
            </a:r>
            <a:r>
              <a:rPr lang="en-GB" sz="2400" dirty="0" err="1">
                <a:effectLst/>
                <a:ea typeface="Calibri" panose="020F0502020204030204" pitchFamily="34" charset="0"/>
              </a:rPr>
              <a:t>otrzymania</a:t>
            </a:r>
            <a:r>
              <a:rPr lang="en-GB" sz="2400" dirty="0">
                <a:effectLst/>
                <a:ea typeface="Calibri" panose="020F0502020204030204" pitchFamily="34" charset="0"/>
              </a:rPr>
              <a:t> </a:t>
            </a:r>
            <a:r>
              <a:rPr lang="en-GB" sz="2400" dirty="0" err="1">
                <a:effectLst/>
                <a:ea typeface="Calibri" panose="020F0502020204030204" pitchFamily="34" charset="0"/>
              </a:rPr>
              <a:t>projektu</a:t>
            </a:r>
            <a:r>
              <a:rPr lang="en-GB" sz="2400" dirty="0">
                <a:effectLst/>
                <a:ea typeface="Calibri" panose="020F0502020204030204" pitchFamily="34" charset="0"/>
              </a:rPr>
              <a:t> </a:t>
            </a:r>
            <a:r>
              <a:rPr lang="en-GB" sz="2400" dirty="0" err="1">
                <a:effectLst/>
                <a:ea typeface="Calibri" panose="020F0502020204030204" pitchFamily="34" charset="0"/>
              </a:rPr>
              <a:t>uchwały</a:t>
            </a:r>
            <a:r>
              <a:rPr lang="en-GB" sz="2400" dirty="0">
                <a:effectLst/>
                <a:ea typeface="Calibri" panose="020F0502020204030204" pitchFamily="34" charset="0"/>
              </a:rPr>
              <a:t>. W </a:t>
            </a:r>
            <a:r>
              <a:rPr lang="en-GB" sz="2400" dirty="0" err="1">
                <a:effectLst/>
                <a:ea typeface="Calibri" panose="020F0502020204030204" pitchFamily="34" charset="0"/>
              </a:rPr>
              <a:t>przypadku</a:t>
            </a:r>
            <a:r>
              <a:rPr lang="en-GB" sz="2400" dirty="0">
                <a:effectLst/>
                <a:ea typeface="Calibri" panose="020F0502020204030204" pitchFamily="34" charset="0"/>
              </a:rPr>
              <a:t> </a:t>
            </a:r>
            <a:r>
              <a:rPr lang="en-GB" sz="2400" dirty="0" err="1">
                <a:effectLst/>
                <a:ea typeface="Calibri" panose="020F0502020204030204" pitchFamily="34" charset="0"/>
              </a:rPr>
              <a:t>bezskutecznego</a:t>
            </a:r>
            <a:r>
              <a:rPr lang="en-GB" sz="2400" dirty="0">
                <a:effectLst/>
                <a:ea typeface="Calibri" panose="020F0502020204030204" pitchFamily="34" charset="0"/>
              </a:rPr>
              <a:t> </a:t>
            </a:r>
            <a:r>
              <a:rPr lang="en-GB" sz="2400" dirty="0" err="1">
                <a:effectLst/>
                <a:ea typeface="Calibri" panose="020F0502020204030204" pitchFamily="34" charset="0"/>
              </a:rPr>
              <a:t>upływu</a:t>
            </a:r>
            <a:r>
              <a:rPr lang="en-GB" sz="2400" dirty="0">
                <a:effectLst/>
                <a:ea typeface="Calibri" panose="020F0502020204030204" pitchFamily="34" charset="0"/>
              </a:rPr>
              <a:t> </a:t>
            </a:r>
            <a:r>
              <a:rPr lang="en-GB" sz="2400" dirty="0" err="1">
                <a:effectLst/>
                <a:ea typeface="Calibri" panose="020F0502020204030204" pitchFamily="34" charset="0"/>
              </a:rPr>
              <a:t>tego</a:t>
            </a:r>
            <a:r>
              <a:rPr lang="en-GB" sz="2400" dirty="0">
                <a:effectLst/>
                <a:ea typeface="Calibri" panose="020F0502020204030204" pitchFamily="34" charset="0"/>
              </a:rPr>
              <a:t> </a:t>
            </a:r>
            <a:r>
              <a:rPr lang="en-GB" sz="2400" dirty="0" err="1">
                <a:effectLst/>
                <a:ea typeface="Calibri" panose="020F0502020204030204" pitchFamily="34" charset="0"/>
              </a:rPr>
              <a:t>terminu</a:t>
            </a:r>
            <a:r>
              <a:rPr lang="en-GB" sz="2400" dirty="0">
                <a:effectLst/>
                <a:ea typeface="Calibri" panose="020F0502020204030204" pitchFamily="34" charset="0"/>
              </a:rPr>
              <a:t>, </a:t>
            </a:r>
            <a:r>
              <a:rPr lang="en-GB" sz="2400" dirty="0" err="1">
                <a:effectLst/>
                <a:ea typeface="Calibri" panose="020F0502020204030204" pitchFamily="34" charset="0"/>
              </a:rPr>
              <a:t>wymóg</a:t>
            </a:r>
            <a:r>
              <a:rPr lang="en-GB" sz="2400" dirty="0">
                <a:effectLst/>
                <a:ea typeface="Calibri" panose="020F0502020204030204" pitchFamily="34" charset="0"/>
              </a:rPr>
              <a:t> </a:t>
            </a:r>
            <a:r>
              <a:rPr lang="en-GB" sz="2400" dirty="0" err="1">
                <a:effectLst/>
                <a:ea typeface="Calibri" panose="020F0502020204030204" pitchFamily="34" charset="0"/>
              </a:rPr>
              <a:t>zasięgnięcia</a:t>
            </a:r>
            <a:r>
              <a:rPr lang="en-GB" sz="2400" dirty="0">
                <a:effectLst/>
                <a:ea typeface="Calibri" panose="020F0502020204030204" pitchFamily="34" charset="0"/>
              </a:rPr>
              <a:t> </a:t>
            </a:r>
            <a:r>
              <a:rPr lang="en-GB" sz="2400" dirty="0" err="1">
                <a:effectLst/>
                <a:ea typeface="Calibri" panose="020F0502020204030204" pitchFamily="34" charset="0"/>
              </a:rPr>
              <a:t>opinii</a:t>
            </a:r>
            <a:r>
              <a:rPr lang="en-GB" sz="2400" dirty="0">
                <a:effectLst/>
                <a:ea typeface="Calibri" panose="020F0502020204030204" pitchFamily="34" charset="0"/>
              </a:rPr>
              <a:t> </a:t>
            </a:r>
            <a:r>
              <a:rPr lang="en-GB" sz="2400" dirty="0" err="1">
                <a:effectLst/>
                <a:ea typeface="Calibri" panose="020F0502020204030204" pitchFamily="34" charset="0"/>
              </a:rPr>
              <a:t>uważa</a:t>
            </a:r>
            <a:r>
              <a:rPr lang="en-GB" sz="2400" dirty="0">
                <a:effectLst/>
                <a:ea typeface="Calibri" panose="020F0502020204030204" pitchFamily="34" charset="0"/>
              </a:rPr>
              <a:t> </a:t>
            </a:r>
            <a:r>
              <a:rPr lang="en-GB" sz="2400" dirty="0" err="1">
                <a:effectLst/>
                <a:ea typeface="Calibri" panose="020F0502020204030204" pitchFamily="34" charset="0"/>
              </a:rPr>
              <a:t>się</a:t>
            </a:r>
            <a:r>
              <a:rPr lang="en-GB" sz="2400" dirty="0">
                <a:effectLst/>
                <a:ea typeface="Calibri" panose="020F0502020204030204" pitchFamily="34" charset="0"/>
              </a:rPr>
              <a:t> za </a:t>
            </a:r>
            <a:r>
              <a:rPr lang="en-GB" sz="2400" dirty="0" err="1">
                <a:effectLst/>
                <a:ea typeface="Calibri" panose="020F0502020204030204" pitchFamily="34" charset="0"/>
              </a:rPr>
              <a:t>spełniony</a:t>
            </a:r>
            <a:r>
              <a:rPr lang="en-GB" sz="2400" dirty="0">
                <a:effectLst/>
                <a:ea typeface="Calibri" panose="020F0502020204030204" pitchFamily="34" charset="0"/>
              </a:rPr>
              <a:t>. </a:t>
            </a:r>
            <a:endParaRPr lang="en-GB" sz="3600" dirty="0"/>
          </a:p>
        </p:txBody>
      </p:sp>
    </p:spTree>
    <p:extLst>
      <p:ext uri="{BB962C8B-B14F-4D97-AF65-F5344CB8AC3E}">
        <p14:creationId xmlns:p14="http://schemas.microsoft.com/office/powerpoint/2010/main" val="36867387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az 2">
            <a:extLst>
              <a:ext uri="{FF2B5EF4-FFF2-40B4-BE49-F238E27FC236}">
                <a16:creationId xmlns:a16="http://schemas.microsoft.com/office/drawing/2014/main" id="{387498B7-D77E-ECC7-8DFD-18AD1C3829C1}"/>
              </a:ext>
            </a:extLst>
          </p:cNvPr>
          <p:cNvPicPr>
            <a:picLocks noChangeAspect="1"/>
          </p:cNvPicPr>
          <p:nvPr/>
        </p:nvPicPr>
        <p:blipFill>
          <a:blip r:embed="rId2"/>
          <a:stretch>
            <a:fillRect/>
          </a:stretch>
        </p:blipFill>
        <p:spPr>
          <a:xfrm>
            <a:off x="499242" y="0"/>
            <a:ext cx="11193516" cy="6858000"/>
          </a:xfrm>
          <a:prstGeom prst="rect">
            <a:avLst/>
          </a:prstGeom>
        </p:spPr>
      </p:pic>
    </p:spTree>
    <p:extLst>
      <p:ext uri="{BB962C8B-B14F-4D97-AF65-F5344CB8AC3E}">
        <p14:creationId xmlns:p14="http://schemas.microsoft.com/office/powerpoint/2010/main" val="7830195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az 2">
            <a:extLst>
              <a:ext uri="{FF2B5EF4-FFF2-40B4-BE49-F238E27FC236}">
                <a16:creationId xmlns:a16="http://schemas.microsoft.com/office/drawing/2014/main" id="{8EC886BA-A257-1937-81B9-26606A932473}"/>
              </a:ext>
            </a:extLst>
          </p:cNvPr>
          <p:cNvPicPr>
            <a:picLocks noChangeAspect="1"/>
          </p:cNvPicPr>
          <p:nvPr/>
        </p:nvPicPr>
        <p:blipFill>
          <a:blip r:embed="rId2"/>
          <a:stretch>
            <a:fillRect/>
          </a:stretch>
        </p:blipFill>
        <p:spPr>
          <a:xfrm>
            <a:off x="358877" y="329705"/>
            <a:ext cx="11511284" cy="6079721"/>
          </a:xfrm>
          <a:prstGeom prst="rect">
            <a:avLst/>
          </a:prstGeom>
        </p:spPr>
      </p:pic>
    </p:spTree>
    <p:extLst>
      <p:ext uri="{BB962C8B-B14F-4D97-AF65-F5344CB8AC3E}">
        <p14:creationId xmlns:p14="http://schemas.microsoft.com/office/powerpoint/2010/main" val="11021913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az 2">
            <a:extLst>
              <a:ext uri="{FF2B5EF4-FFF2-40B4-BE49-F238E27FC236}">
                <a16:creationId xmlns:a16="http://schemas.microsoft.com/office/drawing/2014/main" id="{D87EE8E3-862B-A392-0A82-C94A5D8D81B8}"/>
              </a:ext>
            </a:extLst>
          </p:cNvPr>
          <p:cNvPicPr>
            <a:picLocks noChangeAspect="1"/>
          </p:cNvPicPr>
          <p:nvPr/>
        </p:nvPicPr>
        <p:blipFill>
          <a:blip r:embed="rId2"/>
          <a:stretch>
            <a:fillRect/>
          </a:stretch>
        </p:blipFill>
        <p:spPr>
          <a:xfrm>
            <a:off x="440596" y="530616"/>
            <a:ext cx="11506025" cy="5292213"/>
          </a:xfrm>
          <a:prstGeom prst="rect">
            <a:avLst/>
          </a:prstGeom>
        </p:spPr>
      </p:pic>
    </p:spTree>
    <p:extLst>
      <p:ext uri="{BB962C8B-B14F-4D97-AF65-F5344CB8AC3E}">
        <p14:creationId xmlns:p14="http://schemas.microsoft.com/office/powerpoint/2010/main" val="37860464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az 2">
            <a:extLst>
              <a:ext uri="{FF2B5EF4-FFF2-40B4-BE49-F238E27FC236}">
                <a16:creationId xmlns:a16="http://schemas.microsoft.com/office/drawing/2014/main" id="{B40B35CE-157E-98AD-623F-8781DCE986D8}"/>
              </a:ext>
            </a:extLst>
          </p:cNvPr>
          <p:cNvPicPr>
            <a:picLocks noChangeAspect="1"/>
          </p:cNvPicPr>
          <p:nvPr/>
        </p:nvPicPr>
        <p:blipFill>
          <a:blip r:embed="rId2"/>
          <a:stretch>
            <a:fillRect/>
          </a:stretch>
        </p:blipFill>
        <p:spPr>
          <a:xfrm>
            <a:off x="477235" y="975388"/>
            <a:ext cx="11426620" cy="4752552"/>
          </a:xfrm>
          <a:prstGeom prst="rect">
            <a:avLst/>
          </a:prstGeom>
        </p:spPr>
      </p:pic>
    </p:spTree>
    <p:extLst>
      <p:ext uri="{BB962C8B-B14F-4D97-AF65-F5344CB8AC3E}">
        <p14:creationId xmlns:p14="http://schemas.microsoft.com/office/powerpoint/2010/main" val="774140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az 2">
            <a:extLst>
              <a:ext uri="{FF2B5EF4-FFF2-40B4-BE49-F238E27FC236}">
                <a16:creationId xmlns:a16="http://schemas.microsoft.com/office/drawing/2014/main" id="{A3D56A4A-0F0E-2CC9-E702-54E3141F1285}"/>
              </a:ext>
            </a:extLst>
          </p:cNvPr>
          <p:cNvPicPr>
            <a:picLocks noChangeAspect="1"/>
          </p:cNvPicPr>
          <p:nvPr/>
        </p:nvPicPr>
        <p:blipFill>
          <a:blip r:embed="rId2"/>
          <a:stretch>
            <a:fillRect/>
          </a:stretch>
        </p:blipFill>
        <p:spPr>
          <a:xfrm>
            <a:off x="350159" y="273771"/>
            <a:ext cx="7037234" cy="3866907"/>
          </a:xfrm>
          <a:prstGeom prst="rect">
            <a:avLst/>
          </a:prstGeom>
        </p:spPr>
      </p:pic>
      <p:pic>
        <p:nvPicPr>
          <p:cNvPr id="4" name="Obraz 3">
            <a:extLst>
              <a:ext uri="{FF2B5EF4-FFF2-40B4-BE49-F238E27FC236}">
                <a16:creationId xmlns:a16="http://schemas.microsoft.com/office/drawing/2014/main" id="{0EA3BF9D-E10E-ACC4-76C9-1D8282137BBE}"/>
              </a:ext>
            </a:extLst>
          </p:cNvPr>
          <p:cNvPicPr>
            <a:picLocks noChangeAspect="1"/>
          </p:cNvPicPr>
          <p:nvPr/>
        </p:nvPicPr>
        <p:blipFill>
          <a:blip r:embed="rId3"/>
          <a:stretch>
            <a:fillRect/>
          </a:stretch>
        </p:blipFill>
        <p:spPr>
          <a:xfrm>
            <a:off x="5850502" y="3429001"/>
            <a:ext cx="6341498" cy="3429000"/>
          </a:xfrm>
          <a:prstGeom prst="rect">
            <a:avLst/>
          </a:prstGeom>
        </p:spPr>
      </p:pic>
    </p:spTree>
    <p:extLst>
      <p:ext uri="{BB962C8B-B14F-4D97-AF65-F5344CB8AC3E}">
        <p14:creationId xmlns:p14="http://schemas.microsoft.com/office/powerpoint/2010/main" val="877968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az 2">
            <a:extLst>
              <a:ext uri="{FF2B5EF4-FFF2-40B4-BE49-F238E27FC236}">
                <a16:creationId xmlns:a16="http://schemas.microsoft.com/office/drawing/2014/main" id="{B4F7F3F9-725D-F160-CCD7-5CA4B075C677}"/>
              </a:ext>
            </a:extLst>
          </p:cNvPr>
          <p:cNvPicPr>
            <a:picLocks noChangeAspect="1"/>
          </p:cNvPicPr>
          <p:nvPr/>
        </p:nvPicPr>
        <p:blipFill>
          <a:blip r:embed="rId2"/>
          <a:stretch>
            <a:fillRect/>
          </a:stretch>
        </p:blipFill>
        <p:spPr>
          <a:xfrm>
            <a:off x="273261" y="327942"/>
            <a:ext cx="11659021" cy="5926209"/>
          </a:xfrm>
          <a:prstGeom prst="rect">
            <a:avLst/>
          </a:prstGeom>
        </p:spPr>
      </p:pic>
    </p:spTree>
    <p:extLst>
      <p:ext uri="{BB962C8B-B14F-4D97-AF65-F5344CB8AC3E}">
        <p14:creationId xmlns:p14="http://schemas.microsoft.com/office/powerpoint/2010/main" val="3501293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C7AC0FB8-4883-A871-2B5B-FA1D04E9FC75}"/>
              </a:ext>
            </a:extLst>
          </p:cNvPr>
          <p:cNvSpPr>
            <a:spLocks noGrp="1"/>
          </p:cNvSpPr>
          <p:nvPr>
            <p:ph idx="1"/>
          </p:nvPr>
        </p:nvSpPr>
        <p:spPr>
          <a:xfrm>
            <a:off x="465826" y="405442"/>
            <a:ext cx="11248846" cy="5969479"/>
          </a:xfrm>
        </p:spPr>
        <p:txBody>
          <a:bodyPr>
            <a:normAutofit fontScale="92500" lnSpcReduction="20000"/>
          </a:bodyPr>
          <a:lstStyle/>
          <a:p>
            <a:pPr marL="0" indent="0" algn="ctr">
              <a:lnSpc>
                <a:spcPct val="120000"/>
              </a:lnSpc>
              <a:spcBef>
                <a:spcPts val="0"/>
              </a:spcBef>
              <a:buNone/>
            </a:pPr>
            <a:r>
              <a:rPr lang="pl-PL" sz="2000" b="1" kern="100" dirty="0">
                <a:effectLst/>
                <a:ea typeface="Calibri" panose="020F0502020204030204" pitchFamily="34" charset="0"/>
                <a:cs typeface="Times New Roman" panose="02020603050405020304" pitchFamily="18" charset="0"/>
              </a:rPr>
              <a:t>Ustawa z dnia 20 lipca 2018 r. Prawo o szkolnictwie wyższym i nauce</a:t>
            </a:r>
          </a:p>
          <a:p>
            <a:pPr marL="0" indent="0" algn="ctr">
              <a:lnSpc>
                <a:spcPct val="120000"/>
              </a:lnSpc>
              <a:spcBef>
                <a:spcPts val="0"/>
              </a:spcBef>
              <a:buNone/>
            </a:pPr>
            <a:endParaRPr lang="pl-PL" sz="2000" kern="0" dirty="0">
              <a:effectLst/>
              <a:ea typeface="Times New Roman" panose="02020603050405020304" pitchFamily="18" charset="0"/>
              <a:cs typeface="Times New Roman" panose="02020603050405020304" pitchFamily="18" charset="0"/>
            </a:endParaRPr>
          </a:p>
          <a:p>
            <a:pPr marL="0" indent="0" algn="ctr">
              <a:lnSpc>
                <a:spcPct val="120000"/>
              </a:lnSpc>
              <a:spcBef>
                <a:spcPts val="0"/>
              </a:spcBef>
              <a:buNone/>
            </a:pPr>
            <a:r>
              <a:rPr lang="pl-PL" sz="2000" kern="0" dirty="0">
                <a:effectLst/>
                <a:ea typeface="Times New Roman" panose="02020603050405020304" pitchFamily="18" charset="0"/>
                <a:cs typeface="Times New Roman" panose="02020603050405020304" pitchFamily="18" charset="0"/>
              </a:rPr>
              <a:t>Art. 33 </a:t>
            </a:r>
            <a:endParaRPr lang="pl-PL" sz="2000" kern="100" dirty="0">
              <a:effectLst/>
              <a:ea typeface="Calibri" panose="020F0502020204030204" pitchFamily="34" charset="0"/>
              <a:cs typeface="Times New Roman" panose="02020603050405020304" pitchFamily="18" charset="0"/>
            </a:endParaRPr>
          </a:p>
          <a:p>
            <a:pPr marL="0" indent="0">
              <a:lnSpc>
                <a:spcPct val="120000"/>
              </a:lnSpc>
              <a:spcBef>
                <a:spcPts val="0"/>
              </a:spcBef>
              <a:buNone/>
            </a:pPr>
            <a:r>
              <a:rPr lang="pl-PL" sz="2000" kern="0" dirty="0">
                <a:effectLst/>
                <a:ea typeface="Times New Roman" panose="02020603050405020304" pitchFamily="18" charset="0"/>
              </a:rPr>
              <a:t>Rozstrzygnięcia organów uczelni nie naruszają uprawnień związków zawodowych wynikających z ustaw.</a:t>
            </a:r>
          </a:p>
          <a:p>
            <a:pPr marL="0" indent="0">
              <a:lnSpc>
                <a:spcPct val="120000"/>
              </a:lnSpc>
              <a:spcBef>
                <a:spcPts val="0"/>
              </a:spcBef>
              <a:buNone/>
            </a:pPr>
            <a:endParaRPr lang="pl-PL" sz="2000" kern="0" dirty="0"/>
          </a:p>
          <a:p>
            <a:pPr marL="0" indent="0">
              <a:lnSpc>
                <a:spcPct val="120000"/>
              </a:lnSpc>
              <a:spcBef>
                <a:spcPts val="0"/>
              </a:spcBef>
              <a:buNone/>
            </a:pPr>
            <a:r>
              <a:rPr lang="pl-PL" sz="2000" kern="0" dirty="0">
                <a:effectLst/>
                <a:ea typeface="Times New Roman" panose="02020603050405020304" pitchFamily="18" charset="0"/>
                <a:cs typeface="Times New Roman" panose="02020603050405020304" pitchFamily="18" charset="0"/>
              </a:rPr>
              <a:t>Art. 331 </a:t>
            </a:r>
            <a:endParaRPr lang="pl-PL" sz="2000" kern="100" dirty="0">
              <a:effectLst/>
              <a:ea typeface="Calibri" panose="020F0502020204030204" pitchFamily="34" charset="0"/>
              <a:cs typeface="Times New Roman" panose="02020603050405020304" pitchFamily="18" charset="0"/>
            </a:endParaRPr>
          </a:p>
          <a:p>
            <a:pPr marL="0" indent="0">
              <a:lnSpc>
                <a:spcPct val="120000"/>
              </a:lnSpc>
              <a:spcBef>
                <a:spcPts val="0"/>
              </a:spcBef>
              <a:buNone/>
            </a:pPr>
            <a:r>
              <a:rPr lang="pl-PL" sz="2000" kern="0" dirty="0">
                <a:effectLst/>
                <a:ea typeface="Times New Roman" panose="02020603050405020304" pitchFamily="18" charset="0"/>
                <a:cs typeface="Times New Roman" panose="02020603050405020304" pitchFamily="18" charset="0"/>
              </a:rPr>
              <a:t>1. W skład </a:t>
            </a:r>
            <a:r>
              <a:rPr lang="pl-PL" sz="2000" kern="0" dirty="0" err="1">
                <a:effectLst/>
                <a:ea typeface="Times New Roman" panose="02020603050405020304" pitchFamily="18" charset="0"/>
                <a:cs typeface="Times New Roman" panose="02020603050405020304" pitchFamily="18" charset="0"/>
              </a:rPr>
              <a:t>RGNiSW</a:t>
            </a:r>
            <a:r>
              <a:rPr lang="pl-PL" sz="2000" kern="0" dirty="0">
                <a:effectLst/>
                <a:ea typeface="Times New Roman" panose="02020603050405020304" pitchFamily="18" charset="0"/>
                <a:cs typeface="Times New Roman" panose="02020603050405020304" pitchFamily="18" charset="0"/>
              </a:rPr>
              <a:t> wchodzą:</a:t>
            </a:r>
            <a:endParaRPr lang="pl-PL" sz="2000" kern="100" dirty="0">
              <a:effectLst/>
              <a:ea typeface="Calibri" panose="020F0502020204030204" pitchFamily="34" charset="0"/>
              <a:cs typeface="Times New Roman" panose="02020603050405020304" pitchFamily="18" charset="0"/>
            </a:endParaRPr>
          </a:p>
          <a:p>
            <a:pPr marL="0" indent="0">
              <a:lnSpc>
                <a:spcPct val="120000"/>
              </a:lnSpc>
              <a:spcBef>
                <a:spcPts val="0"/>
              </a:spcBef>
              <a:buNone/>
            </a:pPr>
            <a:r>
              <a:rPr lang="pl-PL" sz="2000" kern="0" dirty="0">
                <a:effectLst/>
                <a:ea typeface="Times New Roman" panose="02020603050405020304" pitchFamily="18" charset="0"/>
                <a:cs typeface="Times New Roman" panose="02020603050405020304" pitchFamily="18" charset="0"/>
              </a:rPr>
              <a:t>(...)</a:t>
            </a:r>
            <a:endParaRPr lang="pl-PL" sz="2000" kern="100" dirty="0">
              <a:effectLst/>
              <a:ea typeface="Calibri" panose="020F0502020204030204" pitchFamily="34" charset="0"/>
              <a:cs typeface="Times New Roman" panose="02020603050405020304" pitchFamily="18" charset="0"/>
            </a:endParaRPr>
          </a:p>
          <a:p>
            <a:pPr marL="0" indent="0">
              <a:lnSpc>
                <a:spcPct val="120000"/>
              </a:lnSpc>
              <a:spcBef>
                <a:spcPts val="0"/>
              </a:spcBef>
              <a:buNone/>
            </a:pPr>
            <a:r>
              <a:rPr lang="pl-PL" sz="2000" kern="0" dirty="0">
                <a:effectLst/>
                <a:ea typeface="Times New Roman" panose="02020603050405020304" pitchFamily="18" charset="0"/>
                <a:cs typeface="Times New Roman" panose="02020603050405020304" pitchFamily="18" charset="0"/>
              </a:rPr>
              <a:t>6) 2 przedstawicieli pracowników </a:t>
            </a:r>
            <a:r>
              <a:rPr lang="pl-PL" sz="2000" kern="0" dirty="0">
                <a:effectLst/>
                <a:highlight>
                  <a:srgbClr val="FFFF00"/>
                </a:highlight>
                <a:ea typeface="Times New Roman" panose="02020603050405020304" pitchFamily="18" charset="0"/>
                <a:cs typeface="Times New Roman" panose="02020603050405020304" pitchFamily="18" charset="0"/>
              </a:rPr>
              <a:t>wybranych przez reprezentatywne organizacje związków zawodowych</a:t>
            </a:r>
            <a:r>
              <a:rPr lang="pl-PL" sz="2000" kern="0" dirty="0">
                <a:effectLst/>
                <a:ea typeface="Times New Roman" panose="02020603050405020304" pitchFamily="18" charset="0"/>
                <a:cs typeface="Times New Roman" panose="02020603050405020304" pitchFamily="18" charset="0"/>
              </a:rPr>
              <a:t>;</a:t>
            </a:r>
            <a:endParaRPr lang="pl-PL" sz="2000" kern="100" dirty="0">
              <a:effectLst/>
              <a:ea typeface="Calibri" panose="020F0502020204030204" pitchFamily="34" charset="0"/>
              <a:cs typeface="Times New Roman" panose="02020603050405020304" pitchFamily="18" charset="0"/>
            </a:endParaRPr>
          </a:p>
          <a:p>
            <a:pPr marL="0" indent="0">
              <a:lnSpc>
                <a:spcPct val="120000"/>
              </a:lnSpc>
              <a:spcBef>
                <a:spcPts val="0"/>
              </a:spcBef>
              <a:buNone/>
            </a:pPr>
            <a:r>
              <a:rPr lang="pl-PL" sz="2000" kern="0" dirty="0">
                <a:effectLst/>
                <a:ea typeface="Times New Roman" panose="02020603050405020304" pitchFamily="18" charset="0"/>
                <a:cs typeface="Times New Roman" panose="02020603050405020304" pitchFamily="18" charset="0"/>
              </a:rPr>
              <a:t>7) 2 przedstawicieli pracodawców wybranych przez reprezentatywne organizacje pracodawców.</a:t>
            </a:r>
            <a:endParaRPr lang="pl-PL" sz="2000" kern="100" dirty="0">
              <a:effectLst/>
              <a:ea typeface="Calibri" panose="020F0502020204030204" pitchFamily="34" charset="0"/>
              <a:cs typeface="Times New Roman" panose="02020603050405020304" pitchFamily="18" charset="0"/>
            </a:endParaRPr>
          </a:p>
          <a:p>
            <a:pPr marL="0" indent="0">
              <a:lnSpc>
                <a:spcPct val="120000"/>
              </a:lnSpc>
              <a:spcBef>
                <a:spcPts val="0"/>
              </a:spcBef>
              <a:buNone/>
            </a:pPr>
            <a:r>
              <a:rPr lang="pl-PL" sz="2000" kern="0" dirty="0">
                <a:effectLst/>
                <a:ea typeface="Times New Roman" panose="02020603050405020304" pitchFamily="18" charset="0"/>
              </a:rPr>
              <a:t>2. Nauczyciele akademiccy, o których mowa w ust. 1 pkt 1, reprezentują wszystkie dziedziny.</a:t>
            </a:r>
          </a:p>
          <a:p>
            <a:pPr marL="0" indent="0" algn="ctr">
              <a:lnSpc>
                <a:spcPct val="120000"/>
              </a:lnSpc>
              <a:spcBef>
                <a:spcPts val="0"/>
              </a:spcBef>
              <a:buNone/>
            </a:pPr>
            <a:r>
              <a:rPr lang="pl-PL" sz="2000" kern="0" dirty="0">
                <a:effectLst/>
                <a:ea typeface="Times New Roman" panose="02020603050405020304" pitchFamily="18" charset="0"/>
                <a:cs typeface="Times New Roman" panose="02020603050405020304" pitchFamily="18" charset="0"/>
              </a:rPr>
              <a:t>Art. 19 </a:t>
            </a:r>
            <a:endParaRPr lang="pl-PL" sz="2000" kern="100" dirty="0">
              <a:effectLst/>
              <a:ea typeface="Calibri" panose="020F0502020204030204" pitchFamily="34" charset="0"/>
              <a:cs typeface="Times New Roman" panose="02020603050405020304" pitchFamily="18" charset="0"/>
            </a:endParaRPr>
          </a:p>
          <a:p>
            <a:pPr marL="0" indent="0">
              <a:lnSpc>
                <a:spcPct val="120000"/>
              </a:lnSpc>
              <a:spcBef>
                <a:spcPts val="0"/>
              </a:spcBef>
              <a:buNone/>
            </a:pPr>
            <a:r>
              <a:rPr lang="pl-PL" sz="2000" kern="0" dirty="0">
                <a:effectLst/>
                <a:ea typeface="Times New Roman" panose="02020603050405020304" pitchFamily="18" charset="0"/>
                <a:cs typeface="Times New Roman" panose="02020603050405020304" pitchFamily="18" charset="0"/>
              </a:rPr>
              <a:t>1. W skład rady uczelni wchodzi:</a:t>
            </a:r>
            <a:endParaRPr lang="pl-PL" sz="2000" kern="100" dirty="0">
              <a:effectLst/>
              <a:ea typeface="Calibri" panose="020F0502020204030204" pitchFamily="34" charset="0"/>
              <a:cs typeface="Times New Roman" panose="02020603050405020304" pitchFamily="18" charset="0"/>
            </a:endParaRPr>
          </a:p>
          <a:p>
            <a:pPr marL="0" indent="0">
              <a:lnSpc>
                <a:spcPct val="120000"/>
              </a:lnSpc>
              <a:spcBef>
                <a:spcPts val="0"/>
              </a:spcBef>
              <a:buNone/>
            </a:pPr>
            <a:r>
              <a:rPr lang="pl-PL" sz="2000" kern="0" dirty="0">
                <a:effectLst/>
                <a:ea typeface="Times New Roman" panose="02020603050405020304" pitchFamily="18" charset="0"/>
                <a:cs typeface="Times New Roman" panose="02020603050405020304" pitchFamily="18" charset="0"/>
              </a:rPr>
              <a:t>1) 6 albo 8 osób powoływanych przez senat;</a:t>
            </a:r>
            <a:endParaRPr lang="pl-PL" sz="2000" kern="100" dirty="0">
              <a:effectLst/>
              <a:ea typeface="Calibri" panose="020F0502020204030204" pitchFamily="34" charset="0"/>
              <a:cs typeface="Times New Roman" panose="02020603050405020304" pitchFamily="18" charset="0"/>
            </a:endParaRPr>
          </a:p>
          <a:p>
            <a:pPr marL="0" indent="0">
              <a:lnSpc>
                <a:spcPct val="120000"/>
              </a:lnSpc>
              <a:spcBef>
                <a:spcPts val="0"/>
              </a:spcBef>
              <a:buNone/>
            </a:pPr>
            <a:r>
              <a:rPr lang="pl-PL" sz="2000" kern="0" dirty="0">
                <a:effectLst/>
                <a:ea typeface="Times New Roman" panose="02020603050405020304" pitchFamily="18" charset="0"/>
                <a:cs typeface="Times New Roman" panose="02020603050405020304" pitchFamily="18" charset="0"/>
              </a:rPr>
              <a:t>2) przewodniczący samorządu studenckiego.</a:t>
            </a:r>
            <a:endParaRPr lang="pl-PL" sz="2000" kern="100" dirty="0">
              <a:effectLst/>
              <a:ea typeface="Calibri" panose="020F0502020204030204" pitchFamily="34" charset="0"/>
              <a:cs typeface="Times New Roman" panose="02020603050405020304" pitchFamily="18" charset="0"/>
            </a:endParaRPr>
          </a:p>
          <a:p>
            <a:pPr marL="0" indent="0">
              <a:lnSpc>
                <a:spcPct val="120000"/>
              </a:lnSpc>
              <a:spcBef>
                <a:spcPts val="0"/>
              </a:spcBef>
              <a:buNone/>
            </a:pPr>
            <a:r>
              <a:rPr lang="pl-PL" sz="2000" kern="0" dirty="0">
                <a:effectLst/>
                <a:ea typeface="Times New Roman" panose="02020603050405020304" pitchFamily="18" charset="0"/>
                <a:cs typeface="Times New Roman" panose="02020603050405020304" pitchFamily="18" charset="0"/>
              </a:rPr>
              <a:t>2. Osoby spoza wspólnoty uczelni stanowią co najmniej 50% osób, o których mowa w ust. 1 pkt 1.</a:t>
            </a:r>
            <a:endParaRPr lang="pl-PL" sz="2000" kern="100" dirty="0">
              <a:effectLst/>
              <a:ea typeface="Calibri" panose="020F0502020204030204" pitchFamily="34" charset="0"/>
              <a:cs typeface="Times New Roman" panose="02020603050405020304" pitchFamily="18" charset="0"/>
            </a:endParaRPr>
          </a:p>
          <a:p>
            <a:pPr marL="0" indent="0">
              <a:lnSpc>
                <a:spcPct val="120000"/>
              </a:lnSpc>
              <a:spcBef>
                <a:spcPts val="0"/>
              </a:spcBef>
              <a:buNone/>
            </a:pPr>
            <a:r>
              <a:rPr lang="pl-PL" sz="2000" kern="0" dirty="0">
                <a:effectLst/>
                <a:ea typeface="Times New Roman" panose="02020603050405020304" pitchFamily="18" charset="0"/>
              </a:rPr>
              <a:t>3. W posiedzeniach rady uczelni uczestniczy </a:t>
            </a:r>
            <a:r>
              <a:rPr lang="pl-PL" sz="2000" kern="0" dirty="0">
                <a:effectLst/>
                <a:highlight>
                  <a:srgbClr val="FFFF00"/>
                </a:highlight>
                <a:ea typeface="Times New Roman" panose="02020603050405020304" pitchFamily="18" charset="0"/>
              </a:rPr>
              <a:t>z głosem doradczym przedstawiciel każdej działającej w uczelni zakładowej organizacji związkowej</a:t>
            </a:r>
            <a:r>
              <a:rPr lang="pl-PL" sz="2000" kern="0" dirty="0">
                <a:effectLst/>
                <a:ea typeface="Times New Roman" panose="02020603050405020304" pitchFamily="18" charset="0"/>
              </a:rPr>
              <a:t>, o której mowa w art. 25[1] ustawy z dnia 23 maja 1991 r. o związkach zawodowych (...), będący jej członkiem.</a:t>
            </a:r>
            <a:endParaRPr lang="en-GB" sz="2000" dirty="0"/>
          </a:p>
        </p:txBody>
      </p:sp>
    </p:spTree>
    <p:extLst>
      <p:ext uri="{BB962C8B-B14F-4D97-AF65-F5344CB8AC3E}">
        <p14:creationId xmlns:p14="http://schemas.microsoft.com/office/powerpoint/2010/main" val="19119734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7CF78115-2FC3-BA53-C29C-908CB83E6CAD}"/>
              </a:ext>
            </a:extLst>
          </p:cNvPr>
          <p:cNvSpPr>
            <a:spLocks noGrp="1"/>
          </p:cNvSpPr>
          <p:nvPr>
            <p:ph idx="1"/>
          </p:nvPr>
        </p:nvSpPr>
        <p:spPr>
          <a:xfrm>
            <a:off x="448573" y="388189"/>
            <a:ext cx="11300603" cy="5943600"/>
          </a:xfrm>
        </p:spPr>
        <p:txBody>
          <a:bodyPr>
            <a:normAutofit fontScale="85000" lnSpcReduction="20000"/>
          </a:bodyPr>
          <a:lstStyle/>
          <a:p>
            <a:pPr marL="0" indent="0" algn="ctr">
              <a:lnSpc>
                <a:spcPct val="100000"/>
              </a:lnSpc>
              <a:spcBef>
                <a:spcPts val="0"/>
              </a:spcBef>
              <a:buNone/>
            </a:pPr>
            <a:r>
              <a:rPr lang="pl-PL" sz="3200" kern="0" dirty="0">
                <a:effectLst/>
                <a:ea typeface="Times New Roman" panose="02020603050405020304" pitchFamily="18" charset="0"/>
                <a:cs typeface="Times New Roman" panose="02020603050405020304" pitchFamily="18" charset="0"/>
              </a:rPr>
              <a:t>Art. 31 </a:t>
            </a:r>
          </a:p>
          <a:p>
            <a:pPr marL="0" indent="0">
              <a:lnSpc>
                <a:spcPct val="100000"/>
              </a:lnSpc>
              <a:spcBef>
                <a:spcPts val="0"/>
              </a:spcBef>
              <a:buNone/>
            </a:pPr>
            <a:r>
              <a:rPr lang="pl-PL" sz="3200" kern="0" dirty="0">
                <a:effectLst/>
                <a:ea typeface="Times New Roman" panose="02020603050405020304" pitchFamily="18" charset="0"/>
                <a:cs typeface="Times New Roman" panose="02020603050405020304" pitchFamily="18" charset="0"/>
              </a:rPr>
              <a:t>1. Przewodniczącym senatu jest rektor.</a:t>
            </a:r>
            <a:endParaRPr lang="pl-PL" sz="3200" kern="100" dirty="0">
              <a:effectLst/>
              <a:ea typeface="Calibri" panose="020F0502020204030204" pitchFamily="34" charset="0"/>
              <a:cs typeface="Times New Roman" panose="02020603050405020304" pitchFamily="18" charset="0"/>
            </a:endParaRPr>
          </a:p>
          <a:p>
            <a:pPr marL="0" indent="0">
              <a:lnSpc>
                <a:spcPct val="100000"/>
              </a:lnSpc>
              <a:spcBef>
                <a:spcPts val="0"/>
              </a:spcBef>
              <a:buNone/>
            </a:pPr>
            <a:r>
              <a:rPr lang="pl-PL" sz="3200" kern="0" dirty="0">
                <a:effectLst/>
                <a:ea typeface="Times New Roman" panose="02020603050405020304" pitchFamily="18" charset="0"/>
                <a:cs typeface="Times New Roman" panose="02020603050405020304" pitchFamily="18" charset="0"/>
              </a:rPr>
              <a:t>2. Senat podejmuje uchwały na posiedzeniach w obecności co najmniej połowy statutowej liczby członków.</a:t>
            </a:r>
            <a:endParaRPr lang="pl-PL" sz="3200" kern="100" dirty="0">
              <a:effectLst/>
              <a:ea typeface="Calibri" panose="020F0502020204030204" pitchFamily="34" charset="0"/>
              <a:cs typeface="Times New Roman" panose="02020603050405020304" pitchFamily="18" charset="0"/>
            </a:endParaRPr>
          </a:p>
          <a:p>
            <a:pPr marL="0" indent="0">
              <a:lnSpc>
                <a:spcPct val="100000"/>
              </a:lnSpc>
              <a:spcBef>
                <a:spcPts val="0"/>
              </a:spcBef>
              <a:buNone/>
            </a:pPr>
            <a:r>
              <a:rPr lang="pl-PL" sz="3200" kern="0" dirty="0">
                <a:effectLst/>
                <a:ea typeface="Times New Roman" panose="02020603050405020304" pitchFamily="18" charset="0"/>
                <a:cs typeface="Times New Roman" panose="02020603050405020304" pitchFamily="18" charset="0"/>
              </a:rPr>
              <a:t>(…) </a:t>
            </a:r>
            <a:endParaRPr lang="pl-PL" sz="3200" kern="100" dirty="0">
              <a:effectLst/>
              <a:ea typeface="Calibri" panose="020F0502020204030204" pitchFamily="34" charset="0"/>
              <a:cs typeface="Times New Roman" panose="02020603050405020304" pitchFamily="18" charset="0"/>
            </a:endParaRPr>
          </a:p>
          <a:p>
            <a:pPr marL="0" indent="0">
              <a:lnSpc>
                <a:spcPct val="100000"/>
              </a:lnSpc>
              <a:spcBef>
                <a:spcPts val="0"/>
              </a:spcBef>
              <a:buNone/>
            </a:pPr>
            <a:r>
              <a:rPr lang="pl-PL" sz="3200" kern="0" dirty="0">
                <a:effectLst/>
                <a:ea typeface="Times New Roman" panose="02020603050405020304" pitchFamily="18" charset="0"/>
                <a:cs typeface="Times New Roman" panose="02020603050405020304" pitchFamily="18" charset="0"/>
              </a:rPr>
              <a:t>3. W posiedzeniach senatu uczestniczy </a:t>
            </a:r>
            <a:r>
              <a:rPr lang="pl-PL" sz="3200" kern="0" dirty="0">
                <a:effectLst/>
                <a:highlight>
                  <a:srgbClr val="FFFF00"/>
                </a:highlight>
                <a:ea typeface="Times New Roman" panose="02020603050405020304" pitchFamily="18" charset="0"/>
                <a:cs typeface="Times New Roman" panose="02020603050405020304" pitchFamily="18" charset="0"/>
              </a:rPr>
              <a:t>z głosem doradczym przedstawiciel każdego związku zawodowego działającego w uczelni.</a:t>
            </a:r>
            <a:endParaRPr lang="pl-PL" sz="3200" kern="0" dirty="0">
              <a:effectLst/>
              <a:ea typeface="Times New Roman" panose="02020603050405020304" pitchFamily="18" charset="0"/>
              <a:cs typeface="Times New Roman" panose="02020603050405020304" pitchFamily="18" charset="0"/>
            </a:endParaRPr>
          </a:p>
          <a:p>
            <a:pPr marL="0" indent="0" algn="ctr">
              <a:lnSpc>
                <a:spcPct val="100000"/>
              </a:lnSpc>
              <a:spcBef>
                <a:spcPts val="0"/>
              </a:spcBef>
              <a:buNone/>
            </a:pPr>
            <a:r>
              <a:rPr lang="pl-PL" sz="3200" kern="0" dirty="0">
                <a:effectLst/>
                <a:ea typeface="Times New Roman" panose="02020603050405020304" pitchFamily="18" charset="0"/>
                <a:cs typeface="Times New Roman" panose="02020603050405020304" pitchFamily="18" charset="0"/>
              </a:rPr>
              <a:t>Art. 34 </a:t>
            </a:r>
            <a:endParaRPr lang="pl-PL" sz="3200" kern="100" dirty="0">
              <a:effectLst/>
              <a:ea typeface="Calibri" panose="020F0502020204030204" pitchFamily="34" charset="0"/>
              <a:cs typeface="Times New Roman" panose="02020603050405020304" pitchFamily="18" charset="0"/>
            </a:endParaRPr>
          </a:p>
          <a:p>
            <a:pPr marL="0" indent="0">
              <a:lnSpc>
                <a:spcPct val="100000"/>
              </a:lnSpc>
              <a:spcBef>
                <a:spcPts val="0"/>
              </a:spcBef>
              <a:buNone/>
            </a:pPr>
            <a:r>
              <a:rPr lang="pl-PL" sz="3200" kern="0" dirty="0">
                <a:effectLst/>
                <a:ea typeface="Times New Roman" panose="02020603050405020304" pitchFamily="18" charset="0"/>
                <a:cs typeface="Times New Roman" panose="02020603050405020304" pitchFamily="18" charset="0"/>
              </a:rPr>
              <a:t>1. Statut określa zasady organizacji i funkcjonowania uczelni, w szczególności:</a:t>
            </a:r>
            <a:endParaRPr lang="pl-PL" sz="3200" kern="100" dirty="0">
              <a:effectLst/>
              <a:ea typeface="Calibri" panose="020F0502020204030204" pitchFamily="34" charset="0"/>
              <a:cs typeface="Times New Roman" panose="02020603050405020304" pitchFamily="18" charset="0"/>
            </a:endParaRPr>
          </a:p>
          <a:p>
            <a:pPr marL="0" indent="0">
              <a:lnSpc>
                <a:spcPct val="100000"/>
              </a:lnSpc>
              <a:spcBef>
                <a:spcPts val="0"/>
              </a:spcBef>
              <a:buNone/>
            </a:pPr>
            <a:r>
              <a:rPr lang="pl-PL" sz="3200" kern="0" dirty="0">
                <a:effectLst/>
                <a:ea typeface="Times New Roman" panose="02020603050405020304" pitchFamily="18" charset="0"/>
                <a:cs typeface="Times New Roman" panose="02020603050405020304" pitchFamily="18" charset="0"/>
              </a:rPr>
              <a:t>....</a:t>
            </a:r>
            <a:endParaRPr lang="pl-PL" sz="3200" kern="100" dirty="0">
              <a:effectLst/>
              <a:ea typeface="Calibri" panose="020F0502020204030204" pitchFamily="34" charset="0"/>
              <a:cs typeface="Times New Roman" panose="02020603050405020304" pitchFamily="18" charset="0"/>
            </a:endParaRPr>
          </a:p>
          <a:p>
            <a:pPr marL="0" indent="0" algn="just">
              <a:lnSpc>
                <a:spcPct val="100000"/>
              </a:lnSpc>
              <a:spcBef>
                <a:spcPts val="0"/>
              </a:spcBef>
              <a:buNone/>
            </a:pPr>
            <a:r>
              <a:rPr lang="pl-PL" sz="3200" kern="0" dirty="0">
                <a:effectLst/>
                <a:ea typeface="Times New Roman" panose="02020603050405020304" pitchFamily="18" charset="0"/>
                <a:cs typeface="Times New Roman" panose="02020603050405020304" pitchFamily="18" charset="0"/>
              </a:rPr>
              <a:t>2. Statut uczelni publicznej uchwala senat bezwzględną większością głosów w obecności co najmniej połowy statutowej liczby członków po zasięgnięciu opinii rady uczelni wyrażonej większością głosów statutowej liczby członków </a:t>
            </a:r>
            <a:r>
              <a:rPr lang="pl-PL" sz="3200" kern="0" dirty="0">
                <a:effectLst/>
                <a:highlight>
                  <a:srgbClr val="FFFF00"/>
                </a:highlight>
                <a:ea typeface="Times New Roman" panose="02020603050405020304" pitchFamily="18" charset="0"/>
                <a:cs typeface="Times New Roman" panose="02020603050405020304" pitchFamily="18" charset="0"/>
              </a:rPr>
              <a:t>oraz po zasięgnięciu opinii związków zawodowych działających w uczelni.</a:t>
            </a:r>
            <a:r>
              <a:rPr lang="pl-PL" sz="3200" kern="0" dirty="0">
                <a:effectLst/>
                <a:ea typeface="Times New Roman" panose="02020603050405020304" pitchFamily="18" charset="0"/>
                <a:cs typeface="Times New Roman" panose="02020603050405020304" pitchFamily="18" charset="0"/>
              </a:rPr>
              <a:t> Związki zawodowe przedstawiają opinię w terminie 30 dni od dnia otrzymania projektu statutu. W przypadku bezskutecznego upływu tego terminu, wymóg zasięgnięcia opinii uważa się za spełniony. (...)</a:t>
            </a:r>
            <a:endParaRPr lang="en-GB" sz="4400" dirty="0"/>
          </a:p>
        </p:txBody>
      </p:sp>
    </p:spTree>
    <p:extLst>
      <p:ext uri="{BB962C8B-B14F-4D97-AF65-F5344CB8AC3E}">
        <p14:creationId xmlns:p14="http://schemas.microsoft.com/office/powerpoint/2010/main" val="1226507820"/>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1390</TotalTime>
  <Words>1452</Words>
  <Application>Microsoft Office PowerPoint</Application>
  <PresentationFormat>Panoramiczny</PresentationFormat>
  <Paragraphs>89</Paragraphs>
  <Slides>16</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16</vt:i4>
      </vt:variant>
    </vt:vector>
  </HeadingPairs>
  <TitlesOfParts>
    <vt:vector size="20" baseType="lpstr">
      <vt:lpstr>Arial</vt:lpstr>
      <vt:lpstr>Calibri</vt:lpstr>
      <vt:lpstr>Calibri Light</vt:lpstr>
      <vt:lpstr>Motyw pakietu Office</vt:lpstr>
      <vt:lpstr>Uczelnia jako zakład pracy -  perspektywa związku zawodowego </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UMK</dc:creator>
  <cp:lastModifiedBy>R R</cp:lastModifiedBy>
  <cp:revision>37</cp:revision>
  <dcterms:created xsi:type="dcterms:W3CDTF">2020-02-27T14:21:42Z</dcterms:created>
  <dcterms:modified xsi:type="dcterms:W3CDTF">2023-05-24T18:20:18Z</dcterms:modified>
</cp:coreProperties>
</file>